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5"/>
    <p:sldMasterId id="214748368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Lst>
  <p:sldSz cy="5143500" cx="9144000"/>
  <p:notesSz cx="6858000" cy="9144000"/>
  <p:embeddedFontLst>
    <p:embeddedFont>
      <p:font typeface="Bakbak One"/>
      <p:regular r:id="rId64"/>
    </p:embeddedFont>
    <p:embeddedFont>
      <p:font typeface="Proxima Nova"/>
      <p:regular r:id="rId65"/>
      <p:bold r:id="rId66"/>
      <p:italic r:id="rId67"/>
      <p:boldItalic r:id="rId68"/>
    </p:embeddedFont>
    <p:embeddedFont>
      <p:font typeface="Roboto Medium"/>
      <p:regular r:id="rId69"/>
      <p:bold r:id="rId70"/>
      <p:italic r:id="rId71"/>
      <p:boldItalic r:id="rId72"/>
    </p:embeddedFont>
    <p:embeddedFont>
      <p:font typeface="Amatic SC"/>
      <p:regular r:id="rId73"/>
      <p:bold r:id="rId74"/>
    </p:embeddedFont>
    <p:embeddedFont>
      <p:font typeface="Anaheim"/>
      <p:regular r:id="rId75"/>
    </p:embeddedFont>
    <p:embeddedFont>
      <p:font typeface="Orelega One"/>
      <p:regular r:id="rId76"/>
    </p:embeddedFont>
    <p:embeddedFont>
      <p:font typeface="Asap"/>
      <p:regular r:id="rId77"/>
      <p:bold r:id="rId78"/>
      <p:italic r:id="rId79"/>
      <p:boldItalic r:id="rId8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1C639D2-26CA-439B-88C9-0EA2C49CE583}">
  <a:tblStyle styleId="{F1C639D2-26CA-439B-88C9-0EA2C49CE58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B673FEE-7B30-4D8D-8767-8B4511162195}"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Asap-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AmaticSC-regular.fntdata"/><Relationship Id="rId72" Type="http://schemas.openxmlformats.org/officeDocument/2006/relationships/font" Target="fonts/RobotoMedium-boldItalic.fntdata"/><Relationship Id="rId31" Type="http://schemas.openxmlformats.org/officeDocument/2006/relationships/slide" Target="slides/slide24.xml"/><Relationship Id="rId75" Type="http://schemas.openxmlformats.org/officeDocument/2006/relationships/font" Target="fonts/Anaheim-regular.fntdata"/><Relationship Id="rId30" Type="http://schemas.openxmlformats.org/officeDocument/2006/relationships/slide" Target="slides/slide23.xml"/><Relationship Id="rId74" Type="http://schemas.openxmlformats.org/officeDocument/2006/relationships/font" Target="fonts/AmaticSC-bold.fntdata"/><Relationship Id="rId33" Type="http://schemas.openxmlformats.org/officeDocument/2006/relationships/slide" Target="slides/slide26.xml"/><Relationship Id="rId77" Type="http://schemas.openxmlformats.org/officeDocument/2006/relationships/font" Target="fonts/Asap-regular.fntdata"/><Relationship Id="rId32" Type="http://schemas.openxmlformats.org/officeDocument/2006/relationships/slide" Target="slides/slide25.xml"/><Relationship Id="rId76" Type="http://schemas.openxmlformats.org/officeDocument/2006/relationships/font" Target="fonts/OrelegaOne-regular.fntdata"/><Relationship Id="rId35" Type="http://schemas.openxmlformats.org/officeDocument/2006/relationships/slide" Target="slides/slide28.xml"/><Relationship Id="rId79" Type="http://schemas.openxmlformats.org/officeDocument/2006/relationships/font" Target="fonts/Asap-italic.fntdata"/><Relationship Id="rId34" Type="http://schemas.openxmlformats.org/officeDocument/2006/relationships/slide" Target="slides/slide27.xml"/><Relationship Id="rId78" Type="http://schemas.openxmlformats.org/officeDocument/2006/relationships/font" Target="fonts/Asap-bold.fntdata"/><Relationship Id="rId71" Type="http://schemas.openxmlformats.org/officeDocument/2006/relationships/font" Target="fonts/RobotoMedium-italic.fntdata"/><Relationship Id="rId70" Type="http://schemas.openxmlformats.org/officeDocument/2006/relationships/font" Target="fonts/RobotoMedium-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font" Target="fonts/BakbakOne-regular.fntdata"/><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font" Target="fonts/ProximaNova-bold.fntdata"/><Relationship Id="rId21" Type="http://schemas.openxmlformats.org/officeDocument/2006/relationships/slide" Target="slides/slide14.xml"/><Relationship Id="rId65" Type="http://schemas.openxmlformats.org/officeDocument/2006/relationships/font" Target="fonts/ProximaNova-regular.fntdata"/><Relationship Id="rId24" Type="http://schemas.openxmlformats.org/officeDocument/2006/relationships/slide" Target="slides/slide17.xml"/><Relationship Id="rId68" Type="http://schemas.openxmlformats.org/officeDocument/2006/relationships/font" Target="fonts/ProximaNova-boldItalic.fntdata"/><Relationship Id="rId23" Type="http://schemas.openxmlformats.org/officeDocument/2006/relationships/slide" Target="slides/slide16.xml"/><Relationship Id="rId67" Type="http://schemas.openxmlformats.org/officeDocument/2006/relationships/font" Target="fonts/ProximaNova-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2.jpg>
</file>

<file path=ppt/media/image13.jpg>
</file>

<file path=ppt/media/image14.jpg>
</file>

<file path=ppt/media/image15.pn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3" name="Shape 2353"/>
        <p:cNvGrpSpPr/>
        <p:nvPr/>
      </p:nvGrpSpPr>
      <p:grpSpPr>
        <a:xfrm>
          <a:off x="0" y="0"/>
          <a:ext cx="0" cy="0"/>
          <a:chOff x="0" y="0"/>
          <a:chExt cx="0" cy="0"/>
        </a:xfrm>
      </p:grpSpPr>
      <p:sp>
        <p:nvSpPr>
          <p:cNvPr id="2354" name="Google Shape;2354;g1e4e0c07326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5" name="Google Shape;2355;g1e4e0c0732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3" name="Shape 5083"/>
        <p:cNvGrpSpPr/>
        <p:nvPr/>
      </p:nvGrpSpPr>
      <p:grpSpPr>
        <a:xfrm>
          <a:off x="0" y="0"/>
          <a:ext cx="0" cy="0"/>
          <a:chOff x="0" y="0"/>
          <a:chExt cx="0" cy="0"/>
        </a:xfrm>
      </p:grpSpPr>
      <p:sp>
        <p:nvSpPr>
          <p:cNvPr id="5084" name="Google Shape;5084;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5" name="Google Shape;5085;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8" name="Shape 5138"/>
        <p:cNvGrpSpPr/>
        <p:nvPr/>
      </p:nvGrpSpPr>
      <p:grpSpPr>
        <a:xfrm>
          <a:off x="0" y="0"/>
          <a:ext cx="0" cy="0"/>
          <a:chOff x="0" y="0"/>
          <a:chExt cx="0" cy="0"/>
        </a:xfrm>
      </p:grpSpPr>
      <p:sp>
        <p:nvSpPr>
          <p:cNvPr id="5139" name="Google Shape;5139;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0" name="Google Shape;5140;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3" name="Shape 5193"/>
        <p:cNvGrpSpPr/>
        <p:nvPr/>
      </p:nvGrpSpPr>
      <p:grpSpPr>
        <a:xfrm>
          <a:off x="0" y="0"/>
          <a:ext cx="0" cy="0"/>
          <a:chOff x="0" y="0"/>
          <a:chExt cx="0" cy="0"/>
        </a:xfrm>
      </p:grpSpPr>
      <p:sp>
        <p:nvSpPr>
          <p:cNvPr id="5194" name="Google Shape;5194;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5" name="Google Shape;5195;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7" name="Shape 6037"/>
        <p:cNvGrpSpPr/>
        <p:nvPr/>
      </p:nvGrpSpPr>
      <p:grpSpPr>
        <a:xfrm>
          <a:off x="0" y="0"/>
          <a:ext cx="0" cy="0"/>
          <a:chOff x="0" y="0"/>
          <a:chExt cx="0" cy="0"/>
        </a:xfrm>
      </p:grpSpPr>
      <p:sp>
        <p:nvSpPr>
          <p:cNvPr id="6038" name="Google Shape;6038;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9" name="Google Shape;6039;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8" name="Shape 6768"/>
        <p:cNvGrpSpPr/>
        <p:nvPr/>
      </p:nvGrpSpPr>
      <p:grpSpPr>
        <a:xfrm>
          <a:off x="0" y="0"/>
          <a:ext cx="0" cy="0"/>
          <a:chOff x="0" y="0"/>
          <a:chExt cx="0" cy="0"/>
        </a:xfrm>
      </p:grpSpPr>
      <p:sp>
        <p:nvSpPr>
          <p:cNvPr id="6769" name="Google Shape;6769;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0" name="Google Shape;6770;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4" name="Shape 6774"/>
        <p:cNvGrpSpPr/>
        <p:nvPr/>
      </p:nvGrpSpPr>
      <p:grpSpPr>
        <a:xfrm>
          <a:off x="0" y="0"/>
          <a:ext cx="0" cy="0"/>
          <a:chOff x="0" y="0"/>
          <a:chExt cx="0" cy="0"/>
        </a:xfrm>
      </p:grpSpPr>
      <p:sp>
        <p:nvSpPr>
          <p:cNvPr id="6775" name="Google Shape;6775;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6" name="Google Shape;6776;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1" name="Shape 6781"/>
        <p:cNvGrpSpPr/>
        <p:nvPr/>
      </p:nvGrpSpPr>
      <p:grpSpPr>
        <a:xfrm>
          <a:off x="0" y="0"/>
          <a:ext cx="0" cy="0"/>
          <a:chOff x="0" y="0"/>
          <a:chExt cx="0" cy="0"/>
        </a:xfrm>
      </p:grpSpPr>
      <p:sp>
        <p:nvSpPr>
          <p:cNvPr id="6782" name="Google Shape;6782;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3" name="Google Shape;6783;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5" name="Shape 7265"/>
        <p:cNvGrpSpPr/>
        <p:nvPr/>
      </p:nvGrpSpPr>
      <p:grpSpPr>
        <a:xfrm>
          <a:off x="0" y="0"/>
          <a:ext cx="0" cy="0"/>
          <a:chOff x="0" y="0"/>
          <a:chExt cx="0" cy="0"/>
        </a:xfrm>
      </p:grpSpPr>
      <p:sp>
        <p:nvSpPr>
          <p:cNvPr id="7266" name="Google Shape;7266;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7" name="Google Shape;7267;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5" name="Shape 7865"/>
        <p:cNvGrpSpPr/>
        <p:nvPr/>
      </p:nvGrpSpPr>
      <p:grpSpPr>
        <a:xfrm>
          <a:off x="0" y="0"/>
          <a:ext cx="0" cy="0"/>
          <a:chOff x="0" y="0"/>
          <a:chExt cx="0" cy="0"/>
        </a:xfrm>
      </p:grpSpPr>
      <p:sp>
        <p:nvSpPr>
          <p:cNvPr id="7866" name="Google Shape;7866;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7" name="Google Shape;7867;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5" name="Shape 7885"/>
        <p:cNvGrpSpPr/>
        <p:nvPr/>
      </p:nvGrpSpPr>
      <p:grpSpPr>
        <a:xfrm>
          <a:off x="0" y="0"/>
          <a:ext cx="0" cy="0"/>
          <a:chOff x="0" y="0"/>
          <a:chExt cx="0" cy="0"/>
        </a:xfrm>
      </p:grpSpPr>
      <p:sp>
        <p:nvSpPr>
          <p:cNvPr id="7886" name="Google Shape;7886;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7" name="Google Shape;7887;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0" name="Shape 3010"/>
        <p:cNvGrpSpPr/>
        <p:nvPr/>
      </p:nvGrpSpPr>
      <p:grpSpPr>
        <a:xfrm>
          <a:off x="0" y="0"/>
          <a:ext cx="0" cy="0"/>
          <a:chOff x="0" y="0"/>
          <a:chExt cx="0" cy="0"/>
        </a:xfrm>
      </p:grpSpPr>
      <p:sp>
        <p:nvSpPr>
          <p:cNvPr id="3011" name="Google Shape;3011;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2" name="Google Shape;3012;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5" name="Shape 7895"/>
        <p:cNvGrpSpPr/>
        <p:nvPr/>
      </p:nvGrpSpPr>
      <p:grpSpPr>
        <a:xfrm>
          <a:off x="0" y="0"/>
          <a:ext cx="0" cy="0"/>
          <a:chOff x="0" y="0"/>
          <a:chExt cx="0" cy="0"/>
        </a:xfrm>
      </p:grpSpPr>
      <p:sp>
        <p:nvSpPr>
          <p:cNvPr id="7896" name="Google Shape;7896;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7" name="Google Shape;7897;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3" name="Shape 7903"/>
        <p:cNvGrpSpPr/>
        <p:nvPr/>
      </p:nvGrpSpPr>
      <p:grpSpPr>
        <a:xfrm>
          <a:off x="0" y="0"/>
          <a:ext cx="0" cy="0"/>
          <a:chOff x="0" y="0"/>
          <a:chExt cx="0" cy="0"/>
        </a:xfrm>
      </p:grpSpPr>
      <p:sp>
        <p:nvSpPr>
          <p:cNvPr id="7904" name="Google Shape;7904;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5" name="Google Shape;7905;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4" name="Shape 7914"/>
        <p:cNvGrpSpPr/>
        <p:nvPr/>
      </p:nvGrpSpPr>
      <p:grpSpPr>
        <a:xfrm>
          <a:off x="0" y="0"/>
          <a:ext cx="0" cy="0"/>
          <a:chOff x="0" y="0"/>
          <a:chExt cx="0" cy="0"/>
        </a:xfrm>
      </p:grpSpPr>
      <p:sp>
        <p:nvSpPr>
          <p:cNvPr id="7915" name="Google Shape;7915;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6" name="Google Shape;7916;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1" name="Shape 7981"/>
        <p:cNvGrpSpPr/>
        <p:nvPr/>
      </p:nvGrpSpPr>
      <p:grpSpPr>
        <a:xfrm>
          <a:off x="0" y="0"/>
          <a:ext cx="0" cy="0"/>
          <a:chOff x="0" y="0"/>
          <a:chExt cx="0" cy="0"/>
        </a:xfrm>
      </p:grpSpPr>
      <p:sp>
        <p:nvSpPr>
          <p:cNvPr id="7982" name="Google Shape;7982;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3" name="Google Shape;7983;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6" name="Shape 8046"/>
        <p:cNvGrpSpPr/>
        <p:nvPr/>
      </p:nvGrpSpPr>
      <p:grpSpPr>
        <a:xfrm>
          <a:off x="0" y="0"/>
          <a:ext cx="0" cy="0"/>
          <a:chOff x="0" y="0"/>
          <a:chExt cx="0" cy="0"/>
        </a:xfrm>
      </p:grpSpPr>
      <p:sp>
        <p:nvSpPr>
          <p:cNvPr id="8047" name="Google Shape;804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8" name="Google Shape;804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5" name="Shape 8075"/>
        <p:cNvGrpSpPr/>
        <p:nvPr/>
      </p:nvGrpSpPr>
      <p:grpSpPr>
        <a:xfrm>
          <a:off x="0" y="0"/>
          <a:ext cx="0" cy="0"/>
          <a:chOff x="0" y="0"/>
          <a:chExt cx="0" cy="0"/>
        </a:xfrm>
      </p:grpSpPr>
      <p:sp>
        <p:nvSpPr>
          <p:cNvPr id="8076" name="Google Shape;8076;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7" name="Google Shape;8077;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1" name="Shape 8081"/>
        <p:cNvGrpSpPr/>
        <p:nvPr/>
      </p:nvGrpSpPr>
      <p:grpSpPr>
        <a:xfrm>
          <a:off x="0" y="0"/>
          <a:ext cx="0" cy="0"/>
          <a:chOff x="0" y="0"/>
          <a:chExt cx="0" cy="0"/>
        </a:xfrm>
      </p:grpSpPr>
      <p:sp>
        <p:nvSpPr>
          <p:cNvPr id="8082" name="Google Shape;8082;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3" name="Google Shape;8083;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0" name="Shape 8090"/>
        <p:cNvGrpSpPr/>
        <p:nvPr/>
      </p:nvGrpSpPr>
      <p:grpSpPr>
        <a:xfrm>
          <a:off x="0" y="0"/>
          <a:ext cx="0" cy="0"/>
          <a:chOff x="0" y="0"/>
          <a:chExt cx="0" cy="0"/>
        </a:xfrm>
      </p:grpSpPr>
      <p:sp>
        <p:nvSpPr>
          <p:cNvPr id="8091" name="Google Shape;8091;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2" name="Google Shape;8092;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5" name="Shape 8935"/>
        <p:cNvGrpSpPr/>
        <p:nvPr/>
      </p:nvGrpSpPr>
      <p:grpSpPr>
        <a:xfrm>
          <a:off x="0" y="0"/>
          <a:ext cx="0" cy="0"/>
          <a:chOff x="0" y="0"/>
          <a:chExt cx="0" cy="0"/>
        </a:xfrm>
      </p:grpSpPr>
      <p:sp>
        <p:nvSpPr>
          <p:cNvPr id="8936" name="Google Shape;8936;gd5260bdd8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7" name="Google Shape;8937;gd5260bdd8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0" name="Shape 8950"/>
        <p:cNvGrpSpPr/>
        <p:nvPr/>
      </p:nvGrpSpPr>
      <p:grpSpPr>
        <a:xfrm>
          <a:off x="0" y="0"/>
          <a:ext cx="0" cy="0"/>
          <a:chOff x="0" y="0"/>
          <a:chExt cx="0" cy="0"/>
        </a:xfrm>
      </p:grpSpPr>
      <p:sp>
        <p:nvSpPr>
          <p:cNvPr id="8951" name="Google Shape;8951;g1e1c16674a8_0_17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2" name="Google Shape;8952;g1e1c16674a8_0_17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9" name="Shape 3019"/>
        <p:cNvGrpSpPr/>
        <p:nvPr/>
      </p:nvGrpSpPr>
      <p:grpSpPr>
        <a:xfrm>
          <a:off x="0" y="0"/>
          <a:ext cx="0" cy="0"/>
          <a:chOff x="0" y="0"/>
          <a:chExt cx="0" cy="0"/>
        </a:xfrm>
      </p:grpSpPr>
      <p:sp>
        <p:nvSpPr>
          <p:cNvPr id="3020" name="Google Shape;3020;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1" name="Google Shape;3021;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9" name="Shape 8979"/>
        <p:cNvGrpSpPr/>
        <p:nvPr/>
      </p:nvGrpSpPr>
      <p:grpSpPr>
        <a:xfrm>
          <a:off x="0" y="0"/>
          <a:ext cx="0" cy="0"/>
          <a:chOff x="0" y="0"/>
          <a:chExt cx="0" cy="0"/>
        </a:xfrm>
      </p:grpSpPr>
      <p:sp>
        <p:nvSpPr>
          <p:cNvPr id="8980" name="Google Shape;8980;g1e1c16674a8_0_17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1" name="Google Shape;8981;g1e1c16674a8_0_17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0" name="Shape 9000"/>
        <p:cNvGrpSpPr/>
        <p:nvPr/>
      </p:nvGrpSpPr>
      <p:grpSpPr>
        <a:xfrm>
          <a:off x="0" y="0"/>
          <a:ext cx="0" cy="0"/>
          <a:chOff x="0" y="0"/>
          <a:chExt cx="0" cy="0"/>
        </a:xfrm>
      </p:grpSpPr>
      <p:sp>
        <p:nvSpPr>
          <p:cNvPr id="9001" name="Google Shape;9001;g1e1c16674a8_0_17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2" name="Google Shape;9002;g1e1c16674a8_0_17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0" name="Shape 9030"/>
        <p:cNvGrpSpPr/>
        <p:nvPr/>
      </p:nvGrpSpPr>
      <p:grpSpPr>
        <a:xfrm>
          <a:off x="0" y="0"/>
          <a:ext cx="0" cy="0"/>
          <a:chOff x="0" y="0"/>
          <a:chExt cx="0" cy="0"/>
        </a:xfrm>
      </p:grpSpPr>
      <p:sp>
        <p:nvSpPr>
          <p:cNvPr id="9031" name="Google Shape;9031;g1e1c16674a8_0_17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2" name="Google Shape;9032;g1e1c16674a8_0_17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3" name="Shape 9193"/>
        <p:cNvGrpSpPr/>
        <p:nvPr/>
      </p:nvGrpSpPr>
      <p:grpSpPr>
        <a:xfrm>
          <a:off x="0" y="0"/>
          <a:ext cx="0" cy="0"/>
          <a:chOff x="0" y="0"/>
          <a:chExt cx="0" cy="0"/>
        </a:xfrm>
      </p:grpSpPr>
      <p:sp>
        <p:nvSpPr>
          <p:cNvPr id="9194" name="Google Shape;9194;g1e1c16674a8_0_17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5" name="Google Shape;9195;g1e1c16674a8_0_17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9" name="Shape 9219"/>
        <p:cNvGrpSpPr/>
        <p:nvPr/>
      </p:nvGrpSpPr>
      <p:grpSpPr>
        <a:xfrm>
          <a:off x="0" y="0"/>
          <a:ext cx="0" cy="0"/>
          <a:chOff x="0" y="0"/>
          <a:chExt cx="0" cy="0"/>
        </a:xfrm>
      </p:grpSpPr>
      <p:sp>
        <p:nvSpPr>
          <p:cNvPr id="9220" name="Google Shape;9220;g1e1c16674a8_0_17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1" name="Google Shape;9221;g1e1c16674a8_0_17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5" name="Shape 9235"/>
        <p:cNvGrpSpPr/>
        <p:nvPr/>
      </p:nvGrpSpPr>
      <p:grpSpPr>
        <a:xfrm>
          <a:off x="0" y="0"/>
          <a:ext cx="0" cy="0"/>
          <a:chOff x="0" y="0"/>
          <a:chExt cx="0" cy="0"/>
        </a:xfrm>
      </p:grpSpPr>
      <p:sp>
        <p:nvSpPr>
          <p:cNvPr id="9236" name="Google Shape;923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7" name="Google Shape;923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1" name="Shape 9811"/>
        <p:cNvGrpSpPr/>
        <p:nvPr/>
      </p:nvGrpSpPr>
      <p:grpSpPr>
        <a:xfrm>
          <a:off x="0" y="0"/>
          <a:ext cx="0" cy="0"/>
          <a:chOff x="0" y="0"/>
          <a:chExt cx="0" cy="0"/>
        </a:xfrm>
      </p:grpSpPr>
      <p:sp>
        <p:nvSpPr>
          <p:cNvPr id="9812" name="Google Shape;9812;g1e1c16674a8_0_17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3" name="Google Shape;9813;g1e1c16674a8_0_17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5" name="Shape 10235"/>
        <p:cNvGrpSpPr/>
        <p:nvPr/>
      </p:nvGrpSpPr>
      <p:grpSpPr>
        <a:xfrm>
          <a:off x="0" y="0"/>
          <a:ext cx="0" cy="0"/>
          <a:chOff x="0" y="0"/>
          <a:chExt cx="0" cy="0"/>
        </a:xfrm>
      </p:grpSpPr>
      <p:sp>
        <p:nvSpPr>
          <p:cNvPr id="10236" name="Google Shape;10236;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7" name="Google Shape;10237;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80" name="Shape 10380"/>
        <p:cNvGrpSpPr/>
        <p:nvPr/>
      </p:nvGrpSpPr>
      <p:grpSpPr>
        <a:xfrm>
          <a:off x="0" y="0"/>
          <a:ext cx="0" cy="0"/>
          <a:chOff x="0" y="0"/>
          <a:chExt cx="0" cy="0"/>
        </a:xfrm>
      </p:grpSpPr>
      <p:sp>
        <p:nvSpPr>
          <p:cNvPr id="10381" name="Google Shape;10381;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2" name="Google Shape;10382;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08" name="Shape 10808"/>
        <p:cNvGrpSpPr/>
        <p:nvPr/>
      </p:nvGrpSpPr>
      <p:grpSpPr>
        <a:xfrm>
          <a:off x="0" y="0"/>
          <a:ext cx="0" cy="0"/>
          <a:chOff x="0" y="0"/>
          <a:chExt cx="0" cy="0"/>
        </a:xfrm>
      </p:grpSpPr>
      <p:sp>
        <p:nvSpPr>
          <p:cNvPr id="10809" name="Google Shape;10809;g23ae7f05a64_0_138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0" name="Google Shape;10810;g23ae7f05a64_0_138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6" name="Shape 3036"/>
        <p:cNvGrpSpPr/>
        <p:nvPr/>
      </p:nvGrpSpPr>
      <p:grpSpPr>
        <a:xfrm>
          <a:off x="0" y="0"/>
          <a:ext cx="0" cy="0"/>
          <a:chOff x="0" y="0"/>
          <a:chExt cx="0" cy="0"/>
        </a:xfrm>
      </p:grpSpPr>
      <p:sp>
        <p:nvSpPr>
          <p:cNvPr id="3037" name="Google Shape;3037;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8" name="Google Shape;3038;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14" name="Shape 10814"/>
        <p:cNvGrpSpPr/>
        <p:nvPr/>
      </p:nvGrpSpPr>
      <p:grpSpPr>
        <a:xfrm>
          <a:off x="0" y="0"/>
          <a:ext cx="0" cy="0"/>
          <a:chOff x="0" y="0"/>
          <a:chExt cx="0" cy="0"/>
        </a:xfrm>
      </p:grpSpPr>
      <p:sp>
        <p:nvSpPr>
          <p:cNvPr id="10815" name="Google Shape;10815;g23ae7f05a64_0_13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6" name="Google Shape;10816;g23ae7f05a64_0_13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0" name="Shape 10820"/>
        <p:cNvGrpSpPr/>
        <p:nvPr/>
      </p:nvGrpSpPr>
      <p:grpSpPr>
        <a:xfrm>
          <a:off x="0" y="0"/>
          <a:ext cx="0" cy="0"/>
          <a:chOff x="0" y="0"/>
          <a:chExt cx="0" cy="0"/>
        </a:xfrm>
      </p:grpSpPr>
      <p:sp>
        <p:nvSpPr>
          <p:cNvPr id="10821" name="Google Shape;10821;g23ae7f05a64_0_13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2" name="Google Shape;10822;g23ae7f05a64_0_13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6" name="Shape 10846"/>
        <p:cNvGrpSpPr/>
        <p:nvPr/>
      </p:nvGrpSpPr>
      <p:grpSpPr>
        <a:xfrm>
          <a:off x="0" y="0"/>
          <a:ext cx="0" cy="0"/>
          <a:chOff x="0" y="0"/>
          <a:chExt cx="0" cy="0"/>
        </a:xfrm>
      </p:grpSpPr>
      <p:sp>
        <p:nvSpPr>
          <p:cNvPr id="10847" name="Google Shape;10847;g23ae7f05a64_0_13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8" name="Google Shape;10848;g23ae7f05a64_0_13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2" name="Shape 10862"/>
        <p:cNvGrpSpPr/>
        <p:nvPr/>
      </p:nvGrpSpPr>
      <p:grpSpPr>
        <a:xfrm>
          <a:off x="0" y="0"/>
          <a:ext cx="0" cy="0"/>
          <a:chOff x="0" y="0"/>
          <a:chExt cx="0" cy="0"/>
        </a:xfrm>
      </p:grpSpPr>
      <p:sp>
        <p:nvSpPr>
          <p:cNvPr id="10863" name="Google Shape;10863;g23ae7f05a64_0_138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4" name="Google Shape;10864;g23ae7f05a64_0_13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99" name="Shape 11199"/>
        <p:cNvGrpSpPr/>
        <p:nvPr/>
      </p:nvGrpSpPr>
      <p:grpSpPr>
        <a:xfrm>
          <a:off x="0" y="0"/>
          <a:ext cx="0" cy="0"/>
          <a:chOff x="0" y="0"/>
          <a:chExt cx="0" cy="0"/>
        </a:xfrm>
      </p:grpSpPr>
      <p:sp>
        <p:nvSpPr>
          <p:cNvPr id="11200" name="Google Shape;11200;g23ae7f05a64_0_14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01" name="Google Shape;11201;g23ae7f05a64_0_14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13" name="Shape 17113"/>
        <p:cNvGrpSpPr/>
        <p:nvPr/>
      </p:nvGrpSpPr>
      <p:grpSpPr>
        <a:xfrm>
          <a:off x="0" y="0"/>
          <a:ext cx="0" cy="0"/>
          <a:chOff x="0" y="0"/>
          <a:chExt cx="0" cy="0"/>
        </a:xfrm>
      </p:grpSpPr>
      <p:sp>
        <p:nvSpPr>
          <p:cNvPr id="17114" name="Google Shape;17114;g23ae7f05a64_0_20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5" name="Google Shape;17115;g23ae7f05a64_0_20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40" name="Shape 17540"/>
        <p:cNvGrpSpPr/>
        <p:nvPr/>
      </p:nvGrpSpPr>
      <p:grpSpPr>
        <a:xfrm>
          <a:off x="0" y="0"/>
          <a:ext cx="0" cy="0"/>
          <a:chOff x="0" y="0"/>
          <a:chExt cx="0" cy="0"/>
        </a:xfrm>
      </p:grpSpPr>
      <p:sp>
        <p:nvSpPr>
          <p:cNvPr id="17541" name="Google Shape;17541;g23ae7f05a64_0_20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2" name="Google Shape;17542;g23ae7f05a64_0_20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03" name="Shape 17703"/>
        <p:cNvGrpSpPr/>
        <p:nvPr/>
      </p:nvGrpSpPr>
      <p:grpSpPr>
        <a:xfrm>
          <a:off x="0" y="0"/>
          <a:ext cx="0" cy="0"/>
          <a:chOff x="0" y="0"/>
          <a:chExt cx="0" cy="0"/>
        </a:xfrm>
      </p:grpSpPr>
      <p:sp>
        <p:nvSpPr>
          <p:cNvPr id="17704" name="Google Shape;17704;g23ae7f05a64_0_20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05" name="Google Shape;17705;g23ae7f05a64_0_20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5" name="Shape 18105"/>
        <p:cNvGrpSpPr/>
        <p:nvPr/>
      </p:nvGrpSpPr>
      <p:grpSpPr>
        <a:xfrm>
          <a:off x="0" y="0"/>
          <a:ext cx="0" cy="0"/>
          <a:chOff x="0" y="0"/>
          <a:chExt cx="0" cy="0"/>
        </a:xfrm>
      </p:grpSpPr>
      <p:sp>
        <p:nvSpPr>
          <p:cNvPr id="18106" name="Google Shape;18106;g23ae7f05a64_0_21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7" name="Google Shape;18107;g23ae7f05a64_0_21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76" name="Shape 18476"/>
        <p:cNvGrpSpPr/>
        <p:nvPr/>
      </p:nvGrpSpPr>
      <p:grpSpPr>
        <a:xfrm>
          <a:off x="0" y="0"/>
          <a:ext cx="0" cy="0"/>
          <a:chOff x="0" y="0"/>
          <a:chExt cx="0" cy="0"/>
        </a:xfrm>
      </p:grpSpPr>
      <p:sp>
        <p:nvSpPr>
          <p:cNvPr id="18477" name="Google Shape;18477;g23ae7f05a64_0_21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78" name="Google Shape;18478;g23ae7f05a64_0_21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8" name="Shape 3808"/>
        <p:cNvGrpSpPr/>
        <p:nvPr/>
      </p:nvGrpSpPr>
      <p:grpSpPr>
        <a:xfrm>
          <a:off x="0" y="0"/>
          <a:ext cx="0" cy="0"/>
          <a:chOff x="0" y="0"/>
          <a:chExt cx="0" cy="0"/>
        </a:xfrm>
      </p:grpSpPr>
      <p:sp>
        <p:nvSpPr>
          <p:cNvPr id="3809" name="Google Shape;3809;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0" name="Google Shape;3810;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65" name="Shape 18865"/>
        <p:cNvGrpSpPr/>
        <p:nvPr/>
      </p:nvGrpSpPr>
      <p:grpSpPr>
        <a:xfrm>
          <a:off x="0" y="0"/>
          <a:ext cx="0" cy="0"/>
          <a:chOff x="0" y="0"/>
          <a:chExt cx="0" cy="0"/>
        </a:xfrm>
      </p:grpSpPr>
      <p:sp>
        <p:nvSpPr>
          <p:cNvPr id="18866" name="Google Shape;18866;g23ae7f05a64_0_21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67" name="Google Shape;18867;g23ae7f05a64_0_21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6" name="Shape 19296"/>
        <p:cNvGrpSpPr/>
        <p:nvPr/>
      </p:nvGrpSpPr>
      <p:grpSpPr>
        <a:xfrm>
          <a:off x="0" y="0"/>
          <a:ext cx="0" cy="0"/>
          <a:chOff x="0" y="0"/>
          <a:chExt cx="0" cy="0"/>
        </a:xfrm>
      </p:grpSpPr>
      <p:sp>
        <p:nvSpPr>
          <p:cNvPr id="19297" name="Google Shape;19297;g23ae7f05a64_0_22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98" name="Google Shape;19298;g23ae7f05a64_0_22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89" name="Shape 20089"/>
        <p:cNvGrpSpPr/>
        <p:nvPr/>
      </p:nvGrpSpPr>
      <p:grpSpPr>
        <a:xfrm>
          <a:off x="0" y="0"/>
          <a:ext cx="0" cy="0"/>
          <a:chOff x="0" y="0"/>
          <a:chExt cx="0" cy="0"/>
        </a:xfrm>
      </p:grpSpPr>
      <p:sp>
        <p:nvSpPr>
          <p:cNvPr id="20090" name="Google Shape;20090;g23ae7f05a64_0_23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91" name="Google Shape;20091;g23ae7f05a64_0_23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30" name="Shape 20830"/>
        <p:cNvGrpSpPr/>
        <p:nvPr/>
      </p:nvGrpSpPr>
      <p:grpSpPr>
        <a:xfrm>
          <a:off x="0" y="0"/>
          <a:ext cx="0" cy="0"/>
          <a:chOff x="0" y="0"/>
          <a:chExt cx="0" cy="0"/>
        </a:xfrm>
      </p:grpSpPr>
      <p:sp>
        <p:nvSpPr>
          <p:cNvPr id="20831" name="Google Shape;20831;g23ae7f05a64_0_23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32" name="Google Shape;20832;g23ae7f05a64_0_23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23" name="Shape 21523"/>
        <p:cNvGrpSpPr/>
        <p:nvPr/>
      </p:nvGrpSpPr>
      <p:grpSpPr>
        <a:xfrm>
          <a:off x="0" y="0"/>
          <a:ext cx="0" cy="0"/>
          <a:chOff x="0" y="0"/>
          <a:chExt cx="0" cy="0"/>
        </a:xfrm>
      </p:grpSpPr>
      <p:sp>
        <p:nvSpPr>
          <p:cNvPr id="21524" name="Google Shape;21524;g23ae7f05a64_0_24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25" name="Google Shape;21525;g23ae7f05a64_0_24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25" name="Shape 21825"/>
        <p:cNvGrpSpPr/>
        <p:nvPr/>
      </p:nvGrpSpPr>
      <p:grpSpPr>
        <a:xfrm>
          <a:off x="0" y="0"/>
          <a:ext cx="0" cy="0"/>
          <a:chOff x="0" y="0"/>
          <a:chExt cx="0" cy="0"/>
        </a:xfrm>
      </p:grpSpPr>
      <p:sp>
        <p:nvSpPr>
          <p:cNvPr id="21826" name="Google Shape;21826;g23ae7f05a64_0_24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27" name="Google Shape;21827;g23ae7f05a64_0_24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65" name="Shape 22465"/>
        <p:cNvGrpSpPr/>
        <p:nvPr/>
      </p:nvGrpSpPr>
      <p:grpSpPr>
        <a:xfrm>
          <a:off x="0" y="0"/>
          <a:ext cx="0" cy="0"/>
          <a:chOff x="0" y="0"/>
          <a:chExt cx="0" cy="0"/>
        </a:xfrm>
      </p:grpSpPr>
      <p:sp>
        <p:nvSpPr>
          <p:cNvPr id="22466" name="Google Shape;22466;g23ae7f05a64_0_27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67" name="Google Shape;22467;g23ae7f05a64_0_27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5" name="Shape 4285"/>
        <p:cNvGrpSpPr/>
        <p:nvPr/>
      </p:nvGrpSpPr>
      <p:grpSpPr>
        <a:xfrm>
          <a:off x="0" y="0"/>
          <a:ext cx="0" cy="0"/>
          <a:chOff x="0" y="0"/>
          <a:chExt cx="0" cy="0"/>
        </a:xfrm>
      </p:grpSpPr>
      <p:sp>
        <p:nvSpPr>
          <p:cNvPr id="4286" name="Google Shape;4286;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7" name="Google Shape;4287;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2" name="Shape 4292"/>
        <p:cNvGrpSpPr/>
        <p:nvPr/>
      </p:nvGrpSpPr>
      <p:grpSpPr>
        <a:xfrm>
          <a:off x="0" y="0"/>
          <a:ext cx="0" cy="0"/>
          <a:chOff x="0" y="0"/>
          <a:chExt cx="0" cy="0"/>
        </a:xfrm>
      </p:grpSpPr>
      <p:sp>
        <p:nvSpPr>
          <p:cNvPr id="4293" name="Google Shape;4293;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4" name="Google Shape;4294;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2" name="Shape 4942"/>
        <p:cNvGrpSpPr/>
        <p:nvPr/>
      </p:nvGrpSpPr>
      <p:grpSpPr>
        <a:xfrm>
          <a:off x="0" y="0"/>
          <a:ext cx="0" cy="0"/>
          <a:chOff x="0" y="0"/>
          <a:chExt cx="0" cy="0"/>
        </a:xfrm>
      </p:grpSpPr>
      <p:sp>
        <p:nvSpPr>
          <p:cNvPr id="4943" name="Google Shape;4943;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4" name="Google Shape;4944;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3" name="Shape 5043"/>
        <p:cNvGrpSpPr/>
        <p:nvPr/>
      </p:nvGrpSpPr>
      <p:grpSpPr>
        <a:xfrm>
          <a:off x="0" y="0"/>
          <a:ext cx="0" cy="0"/>
          <a:chOff x="0" y="0"/>
          <a:chExt cx="0" cy="0"/>
        </a:xfrm>
      </p:grpSpPr>
      <p:sp>
        <p:nvSpPr>
          <p:cNvPr id="5044" name="Google Shape;5044;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5" name="Google Shape;5045;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Bakbak One"/>
              <a:ea typeface="Bakbak One"/>
              <a:cs typeface="Bakbak One"/>
              <a:sym typeface="Bakbak One"/>
            </a:endParaRPr>
          </a:p>
        </p:txBody>
      </p:sp>
      <p:sp>
        <p:nvSpPr>
          <p:cNvPr id="11" name="Google Shape;11;p2"/>
          <p:cNvSpPr txBox="1"/>
          <p:nvPr>
            <p:ph type="ctrTitle"/>
          </p:nvPr>
        </p:nvSpPr>
        <p:spPr>
          <a:xfrm>
            <a:off x="713225" y="1612350"/>
            <a:ext cx="4548900" cy="15531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4800"/>
            </a:lvl1pPr>
            <a:lvl2pPr lvl="1"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2pPr>
            <a:lvl3pPr lvl="2"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3pPr>
            <a:lvl4pPr lvl="3"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4pPr>
            <a:lvl5pPr lvl="4"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5pPr>
            <a:lvl6pPr lvl="5"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6pPr>
            <a:lvl7pPr lvl="6"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7pPr>
            <a:lvl8pPr lvl="7"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8pPr>
            <a:lvl9pPr lvl="8"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9pPr>
          </a:lstStyle>
          <a:p/>
        </p:txBody>
      </p:sp>
      <p:sp>
        <p:nvSpPr>
          <p:cNvPr id="12" name="Google Shape;12;p2"/>
          <p:cNvSpPr txBox="1"/>
          <p:nvPr>
            <p:ph idx="1" type="subTitle"/>
          </p:nvPr>
        </p:nvSpPr>
        <p:spPr>
          <a:xfrm>
            <a:off x="713225" y="3165450"/>
            <a:ext cx="4548900" cy="365700"/>
          </a:xfrm>
          <a:prstGeom prst="rect">
            <a:avLst/>
          </a:prstGeom>
          <a:noFill/>
          <a:ln>
            <a:noFill/>
          </a:ln>
        </p:spPr>
        <p:txBody>
          <a:bodyPr anchorCtr="0" anchor="ctr"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Font typeface="Bakbak One"/>
              <a:buNone/>
              <a:defRPr sz="1800">
                <a:latin typeface="Bakbak One"/>
                <a:ea typeface="Bakbak One"/>
                <a:cs typeface="Bakbak One"/>
                <a:sym typeface="Bakbak One"/>
              </a:defRPr>
            </a:lvl2pPr>
            <a:lvl3pPr lvl="2" algn="ctr">
              <a:lnSpc>
                <a:spcPct val="100000"/>
              </a:lnSpc>
              <a:spcBef>
                <a:spcPts val="0"/>
              </a:spcBef>
              <a:spcAft>
                <a:spcPts val="0"/>
              </a:spcAft>
              <a:buSzPts val="1800"/>
              <a:buFont typeface="Bakbak One"/>
              <a:buNone/>
              <a:defRPr sz="1800">
                <a:latin typeface="Bakbak One"/>
                <a:ea typeface="Bakbak One"/>
                <a:cs typeface="Bakbak One"/>
                <a:sym typeface="Bakbak One"/>
              </a:defRPr>
            </a:lvl3pPr>
            <a:lvl4pPr lvl="3" algn="ctr">
              <a:lnSpc>
                <a:spcPct val="100000"/>
              </a:lnSpc>
              <a:spcBef>
                <a:spcPts val="0"/>
              </a:spcBef>
              <a:spcAft>
                <a:spcPts val="0"/>
              </a:spcAft>
              <a:buSzPts val="1800"/>
              <a:buFont typeface="Bakbak One"/>
              <a:buNone/>
              <a:defRPr sz="1800">
                <a:latin typeface="Bakbak One"/>
                <a:ea typeface="Bakbak One"/>
                <a:cs typeface="Bakbak One"/>
                <a:sym typeface="Bakbak One"/>
              </a:defRPr>
            </a:lvl4pPr>
            <a:lvl5pPr lvl="4" algn="ctr">
              <a:lnSpc>
                <a:spcPct val="100000"/>
              </a:lnSpc>
              <a:spcBef>
                <a:spcPts val="0"/>
              </a:spcBef>
              <a:spcAft>
                <a:spcPts val="0"/>
              </a:spcAft>
              <a:buSzPts val="1800"/>
              <a:buFont typeface="Bakbak One"/>
              <a:buNone/>
              <a:defRPr sz="1800">
                <a:latin typeface="Bakbak One"/>
                <a:ea typeface="Bakbak One"/>
                <a:cs typeface="Bakbak One"/>
                <a:sym typeface="Bakbak One"/>
              </a:defRPr>
            </a:lvl5pPr>
            <a:lvl6pPr lvl="5" algn="ctr">
              <a:lnSpc>
                <a:spcPct val="100000"/>
              </a:lnSpc>
              <a:spcBef>
                <a:spcPts val="0"/>
              </a:spcBef>
              <a:spcAft>
                <a:spcPts val="0"/>
              </a:spcAft>
              <a:buSzPts val="1800"/>
              <a:buFont typeface="Bakbak One"/>
              <a:buNone/>
              <a:defRPr sz="1800">
                <a:latin typeface="Bakbak One"/>
                <a:ea typeface="Bakbak One"/>
                <a:cs typeface="Bakbak One"/>
                <a:sym typeface="Bakbak One"/>
              </a:defRPr>
            </a:lvl6pPr>
            <a:lvl7pPr lvl="6" algn="ctr">
              <a:lnSpc>
                <a:spcPct val="100000"/>
              </a:lnSpc>
              <a:spcBef>
                <a:spcPts val="0"/>
              </a:spcBef>
              <a:spcAft>
                <a:spcPts val="0"/>
              </a:spcAft>
              <a:buSzPts val="1800"/>
              <a:buFont typeface="Bakbak One"/>
              <a:buNone/>
              <a:defRPr sz="1800">
                <a:latin typeface="Bakbak One"/>
                <a:ea typeface="Bakbak One"/>
                <a:cs typeface="Bakbak One"/>
                <a:sym typeface="Bakbak One"/>
              </a:defRPr>
            </a:lvl7pPr>
            <a:lvl8pPr lvl="7" algn="ctr">
              <a:lnSpc>
                <a:spcPct val="100000"/>
              </a:lnSpc>
              <a:spcBef>
                <a:spcPts val="0"/>
              </a:spcBef>
              <a:spcAft>
                <a:spcPts val="0"/>
              </a:spcAft>
              <a:buSzPts val="1800"/>
              <a:buFont typeface="Bakbak One"/>
              <a:buNone/>
              <a:defRPr sz="1800">
                <a:latin typeface="Bakbak One"/>
                <a:ea typeface="Bakbak One"/>
                <a:cs typeface="Bakbak One"/>
                <a:sym typeface="Bakbak One"/>
              </a:defRPr>
            </a:lvl8pPr>
            <a:lvl9pPr lvl="8" algn="ctr">
              <a:lnSpc>
                <a:spcPct val="100000"/>
              </a:lnSpc>
              <a:spcBef>
                <a:spcPts val="0"/>
              </a:spcBef>
              <a:spcAft>
                <a:spcPts val="0"/>
              </a:spcAft>
              <a:buSzPts val="1800"/>
              <a:buFont typeface="Bakbak One"/>
              <a:buNone/>
              <a:defRPr sz="1800">
                <a:latin typeface="Bakbak One"/>
                <a:ea typeface="Bakbak One"/>
                <a:cs typeface="Bakbak One"/>
                <a:sym typeface="Bakbak 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2" name="Shape 162"/>
        <p:cNvGrpSpPr/>
        <p:nvPr/>
      </p:nvGrpSpPr>
      <p:grpSpPr>
        <a:xfrm>
          <a:off x="0" y="0"/>
          <a:ext cx="0" cy="0"/>
          <a:chOff x="0" y="0"/>
          <a:chExt cx="0" cy="0"/>
        </a:xfrm>
      </p:grpSpPr>
      <p:sp>
        <p:nvSpPr>
          <p:cNvPr id="163" name="Google Shape;163;p11"/>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1"/>
          <p:cNvSpPr txBox="1"/>
          <p:nvPr>
            <p:ph hasCustomPrompt="1" type="title"/>
          </p:nvPr>
        </p:nvSpPr>
        <p:spPr>
          <a:xfrm>
            <a:off x="3765675" y="1501150"/>
            <a:ext cx="4464900" cy="1302000"/>
          </a:xfrm>
          <a:prstGeom prst="rect">
            <a:avLst/>
          </a:prstGeom>
          <a:solidFill>
            <a:schemeClr val="lt1"/>
          </a:solidFill>
        </p:spPr>
        <p:txBody>
          <a:bodyPr anchorCtr="0" anchor="b" bIns="91425" lIns="91425" spcFirstLastPara="1" rIns="91425" wrap="square" tIns="91425">
            <a:noAutofit/>
          </a:bodyPr>
          <a:lstStyle>
            <a:lvl1pPr lvl="0" algn="ctr">
              <a:spcBef>
                <a:spcPts val="0"/>
              </a:spcBef>
              <a:spcAft>
                <a:spcPts val="0"/>
              </a:spcAft>
              <a:buClr>
                <a:schemeClr val="dk2"/>
              </a:buClr>
              <a:buSzPts val="9600"/>
              <a:buNone/>
              <a:defRPr b="1" sz="7200">
                <a:solidFill>
                  <a:schemeClr val="dk2"/>
                </a:solidFill>
              </a:defRPr>
            </a:lvl1pPr>
            <a:lvl2pPr lvl="1"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2pPr>
            <a:lvl3pPr lvl="2"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3pPr>
            <a:lvl4pPr lvl="3"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4pPr>
            <a:lvl5pPr lvl="4"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5pPr>
            <a:lvl6pPr lvl="5"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6pPr>
            <a:lvl7pPr lvl="6"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7pPr>
            <a:lvl8pPr lvl="7"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8pPr>
            <a:lvl9pPr lvl="8"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9pPr>
          </a:lstStyle>
          <a:p>
            <a:r>
              <a:t>xx%</a:t>
            </a:r>
          </a:p>
        </p:txBody>
      </p:sp>
      <p:sp>
        <p:nvSpPr>
          <p:cNvPr id="165" name="Google Shape;165;p11"/>
          <p:cNvSpPr txBox="1"/>
          <p:nvPr>
            <p:ph idx="1" type="subTitle"/>
          </p:nvPr>
        </p:nvSpPr>
        <p:spPr>
          <a:xfrm>
            <a:off x="3765693" y="2955850"/>
            <a:ext cx="4464900" cy="421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1600"/>
              </a:spcBef>
              <a:spcAft>
                <a:spcPts val="0"/>
              </a:spcAft>
              <a:buClr>
                <a:schemeClr val="dk2"/>
              </a:buClr>
              <a:buSzPts val="1600"/>
              <a:buNone/>
              <a:defRPr sz="1600">
                <a:solidFill>
                  <a:schemeClr val="dk2"/>
                </a:solidFill>
              </a:defRPr>
            </a:lvl3pPr>
            <a:lvl4pPr lvl="3" rtl="0" algn="ctr">
              <a:lnSpc>
                <a:spcPct val="100000"/>
              </a:lnSpc>
              <a:spcBef>
                <a:spcPts val="1600"/>
              </a:spcBef>
              <a:spcAft>
                <a:spcPts val="0"/>
              </a:spcAft>
              <a:buClr>
                <a:schemeClr val="dk2"/>
              </a:buClr>
              <a:buSzPts val="1600"/>
              <a:buNone/>
              <a:defRPr sz="1600">
                <a:solidFill>
                  <a:schemeClr val="dk2"/>
                </a:solidFill>
              </a:defRPr>
            </a:lvl4pPr>
            <a:lvl5pPr lvl="4" rtl="0" algn="ctr">
              <a:lnSpc>
                <a:spcPct val="100000"/>
              </a:lnSpc>
              <a:spcBef>
                <a:spcPts val="1600"/>
              </a:spcBef>
              <a:spcAft>
                <a:spcPts val="0"/>
              </a:spcAft>
              <a:buClr>
                <a:schemeClr val="dk2"/>
              </a:buClr>
              <a:buSzPts val="1600"/>
              <a:buNone/>
              <a:defRPr sz="1600">
                <a:solidFill>
                  <a:schemeClr val="dk2"/>
                </a:solidFill>
              </a:defRPr>
            </a:lvl5pPr>
            <a:lvl6pPr lvl="5" rtl="0" algn="ctr">
              <a:lnSpc>
                <a:spcPct val="100000"/>
              </a:lnSpc>
              <a:spcBef>
                <a:spcPts val="1600"/>
              </a:spcBef>
              <a:spcAft>
                <a:spcPts val="0"/>
              </a:spcAft>
              <a:buClr>
                <a:schemeClr val="dk2"/>
              </a:buClr>
              <a:buSzPts val="1600"/>
              <a:buNone/>
              <a:defRPr sz="1600">
                <a:solidFill>
                  <a:schemeClr val="dk2"/>
                </a:solidFill>
              </a:defRPr>
            </a:lvl6pPr>
            <a:lvl7pPr lvl="6" rtl="0" algn="ctr">
              <a:lnSpc>
                <a:spcPct val="100000"/>
              </a:lnSpc>
              <a:spcBef>
                <a:spcPts val="1600"/>
              </a:spcBef>
              <a:spcAft>
                <a:spcPts val="0"/>
              </a:spcAft>
              <a:buClr>
                <a:schemeClr val="dk2"/>
              </a:buClr>
              <a:buSzPts val="1600"/>
              <a:buNone/>
              <a:defRPr sz="1600">
                <a:solidFill>
                  <a:schemeClr val="dk2"/>
                </a:solidFill>
              </a:defRPr>
            </a:lvl7pPr>
            <a:lvl8pPr lvl="7" rtl="0" algn="ctr">
              <a:lnSpc>
                <a:spcPct val="100000"/>
              </a:lnSpc>
              <a:spcBef>
                <a:spcPts val="1600"/>
              </a:spcBef>
              <a:spcAft>
                <a:spcPts val="0"/>
              </a:spcAft>
              <a:buClr>
                <a:schemeClr val="dk2"/>
              </a:buClr>
              <a:buSzPts val="1600"/>
              <a:buNone/>
              <a:defRPr sz="1600">
                <a:solidFill>
                  <a:schemeClr val="dk2"/>
                </a:solidFill>
              </a:defRPr>
            </a:lvl8pPr>
            <a:lvl9pPr lvl="8" rtl="0" algn="ctr">
              <a:lnSpc>
                <a:spcPct val="100000"/>
              </a:lnSpc>
              <a:spcBef>
                <a:spcPts val="1600"/>
              </a:spcBef>
              <a:spcAft>
                <a:spcPts val="1600"/>
              </a:spcAft>
              <a:buClr>
                <a:schemeClr val="dk2"/>
              </a:buClr>
              <a:buSzPts val="1600"/>
              <a:buNone/>
              <a:defRPr sz="1600">
                <a:solidFill>
                  <a:schemeClr val="dk2"/>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66" name="Shape 1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67" name="Shape 167"/>
        <p:cNvGrpSpPr/>
        <p:nvPr/>
      </p:nvGrpSpPr>
      <p:grpSpPr>
        <a:xfrm>
          <a:off x="0" y="0"/>
          <a:ext cx="0" cy="0"/>
          <a:chOff x="0" y="0"/>
          <a:chExt cx="0" cy="0"/>
        </a:xfrm>
      </p:grpSpPr>
      <p:sp>
        <p:nvSpPr>
          <p:cNvPr id="168" name="Google Shape;168;p13"/>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0" name="Google Shape;170;p13"/>
          <p:cNvSpPr txBox="1"/>
          <p:nvPr>
            <p:ph idx="1" type="subTitle"/>
          </p:nvPr>
        </p:nvSpPr>
        <p:spPr>
          <a:xfrm>
            <a:off x="902401" y="2269375"/>
            <a:ext cx="281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1" name="Google Shape;171;p13"/>
          <p:cNvSpPr txBox="1"/>
          <p:nvPr>
            <p:ph idx="2" type="subTitle"/>
          </p:nvPr>
        </p:nvSpPr>
        <p:spPr>
          <a:xfrm>
            <a:off x="902405" y="3855175"/>
            <a:ext cx="281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2" name="Google Shape;172;p13"/>
          <p:cNvSpPr txBox="1"/>
          <p:nvPr>
            <p:ph idx="3" type="subTitle"/>
          </p:nvPr>
        </p:nvSpPr>
        <p:spPr>
          <a:xfrm>
            <a:off x="4827470" y="2269375"/>
            <a:ext cx="281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3" name="Google Shape;173;p13"/>
          <p:cNvSpPr txBox="1"/>
          <p:nvPr>
            <p:ph idx="4" type="subTitle"/>
          </p:nvPr>
        </p:nvSpPr>
        <p:spPr>
          <a:xfrm>
            <a:off x="4827470" y="3855175"/>
            <a:ext cx="281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4" name="Google Shape;174;p13"/>
          <p:cNvSpPr txBox="1"/>
          <p:nvPr>
            <p:ph hasCustomPrompt="1" idx="5" type="title"/>
          </p:nvPr>
        </p:nvSpPr>
        <p:spPr>
          <a:xfrm>
            <a:off x="902408" y="1497175"/>
            <a:ext cx="1030500" cy="4476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5" name="Google Shape;175;p13"/>
          <p:cNvSpPr txBox="1"/>
          <p:nvPr>
            <p:ph hasCustomPrompt="1" idx="6" type="title"/>
          </p:nvPr>
        </p:nvSpPr>
        <p:spPr>
          <a:xfrm>
            <a:off x="902409" y="3083000"/>
            <a:ext cx="1030500" cy="4476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6" name="Google Shape;176;p13"/>
          <p:cNvSpPr txBox="1"/>
          <p:nvPr>
            <p:ph hasCustomPrompt="1" idx="7" type="title"/>
          </p:nvPr>
        </p:nvSpPr>
        <p:spPr>
          <a:xfrm>
            <a:off x="4827477" y="1497175"/>
            <a:ext cx="1030500" cy="4476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7" name="Google Shape;177;p13"/>
          <p:cNvSpPr txBox="1"/>
          <p:nvPr>
            <p:ph hasCustomPrompt="1" idx="8" type="title"/>
          </p:nvPr>
        </p:nvSpPr>
        <p:spPr>
          <a:xfrm>
            <a:off x="4827477" y="3083000"/>
            <a:ext cx="1030500" cy="4476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8" name="Google Shape;178;p13"/>
          <p:cNvSpPr txBox="1"/>
          <p:nvPr>
            <p:ph idx="9" type="subTitle"/>
          </p:nvPr>
        </p:nvSpPr>
        <p:spPr>
          <a:xfrm>
            <a:off x="902400" y="1927375"/>
            <a:ext cx="281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179" name="Google Shape;179;p13"/>
          <p:cNvSpPr txBox="1"/>
          <p:nvPr>
            <p:ph idx="13" type="subTitle"/>
          </p:nvPr>
        </p:nvSpPr>
        <p:spPr>
          <a:xfrm>
            <a:off x="4827472" y="1927375"/>
            <a:ext cx="281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180" name="Google Shape;180;p13"/>
          <p:cNvSpPr txBox="1"/>
          <p:nvPr>
            <p:ph idx="14" type="subTitle"/>
          </p:nvPr>
        </p:nvSpPr>
        <p:spPr>
          <a:xfrm>
            <a:off x="902400" y="3513150"/>
            <a:ext cx="281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181" name="Google Shape;181;p13"/>
          <p:cNvSpPr txBox="1"/>
          <p:nvPr>
            <p:ph idx="15" type="subTitle"/>
          </p:nvPr>
        </p:nvSpPr>
        <p:spPr>
          <a:xfrm>
            <a:off x="4827472" y="3513150"/>
            <a:ext cx="281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grpSp>
        <p:nvGrpSpPr>
          <p:cNvPr id="182" name="Google Shape;182;p13"/>
          <p:cNvGrpSpPr/>
          <p:nvPr/>
        </p:nvGrpSpPr>
        <p:grpSpPr>
          <a:xfrm>
            <a:off x="8536254" y="391075"/>
            <a:ext cx="276300" cy="4383600"/>
            <a:chOff x="8536254" y="391075"/>
            <a:chExt cx="276300" cy="4383600"/>
          </a:xfrm>
        </p:grpSpPr>
        <p:sp>
          <p:nvSpPr>
            <p:cNvPr id="183" name="Google Shape;183;p13"/>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3"/>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3"/>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3"/>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3"/>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3"/>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3"/>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3"/>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232" name="Google Shape;232;p13"/>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233" name="Google Shape;233;p13"/>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234" name="Google Shape;234;p13"/>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235" name="Google Shape;235;p13"/>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236" name="Google Shape;236;p13"/>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237" name="Google Shape;237;p13"/>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238" name="Google Shape;238;p13"/>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3"/>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40" name="Shape 240"/>
        <p:cNvGrpSpPr/>
        <p:nvPr/>
      </p:nvGrpSpPr>
      <p:grpSpPr>
        <a:xfrm>
          <a:off x="0" y="0"/>
          <a:ext cx="0" cy="0"/>
          <a:chOff x="0" y="0"/>
          <a:chExt cx="0" cy="0"/>
        </a:xfrm>
      </p:grpSpPr>
      <p:sp>
        <p:nvSpPr>
          <p:cNvPr id="241" name="Google Shape;241;p14"/>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43" name="Google Shape;243;p14"/>
          <p:cNvGrpSpPr/>
          <p:nvPr/>
        </p:nvGrpSpPr>
        <p:grpSpPr>
          <a:xfrm flipH="1" rot="10800000">
            <a:off x="350929" y="391075"/>
            <a:ext cx="276300" cy="4383600"/>
            <a:chOff x="8536254" y="391075"/>
            <a:chExt cx="276300" cy="4383600"/>
          </a:xfrm>
        </p:grpSpPr>
        <p:sp>
          <p:nvSpPr>
            <p:cNvPr id="244" name="Google Shape;244;p14"/>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4"/>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4"/>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4"/>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4"/>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4"/>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293" name="Google Shape;293;p14"/>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294" name="Google Shape;294;p14"/>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295" name="Google Shape;295;p14"/>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296" name="Google Shape;296;p14"/>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297" name="Google Shape;297;p14"/>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298" name="Google Shape;298;p14"/>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299" name="Google Shape;299;p14"/>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301" name="Shape 301"/>
        <p:cNvGrpSpPr/>
        <p:nvPr/>
      </p:nvGrpSpPr>
      <p:grpSpPr>
        <a:xfrm>
          <a:off x="0" y="0"/>
          <a:ext cx="0" cy="0"/>
          <a:chOff x="0" y="0"/>
          <a:chExt cx="0" cy="0"/>
        </a:xfrm>
      </p:grpSpPr>
      <p:sp>
        <p:nvSpPr>
          <p:cNvPr id="302" name="Google Shape;302;p15"/>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04" name="Google Shape;304;p15"/>
          <p:cNvGrpSpPr/>
          <p:nvPr/>
        </p:nvGrpSpPr>
        <p:grpSpPr>
          <a:xfrm>
            <a:off x="8536254" y="391075"/>
            <a:ext cx="276300" cy="4383600"/>
            <a:chOff x="8536254" y="391075"/>
            <a:chExt cx="276300" cy="4383600"/>
          </a:xfrm>
        </p:grpSpPr>
        <p:sp>
          <p:nvSpPr>
            <p:cNvPr id="305" name="Google Shape;305;p15"/>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5"/>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5"/>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5"/>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5"/>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5"/>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5"/>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5"/>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354" name="Google Shape;354;p15"/>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355" name="Google Shape;355;p15"/>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356" name="Google Shape;356;p15"/>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357" name="Google Shape;357;p15"/>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358" name="Google Shape;358;p15"/>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359" name="Google Shape;359;p15"/>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360" name="Google Shape;360;p15"/>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362" name="Shape 362"/>
        <p:cNvGrpSpPr/>
        <p:nvPr/>
      </p:nvGrpSpPr>
      <p:grpSpPr>
        <a:xfrm>
          <a:off x="0" y="0"/>
          <a:ext cx="0" cy="0"/>
          <a:chOff x="0" y="0"/>
          <a:chExt cx="0" cy="0"/>
        </a:xfrm>
      </p:grpSpPr>
      <p:sp>
        <p:nvSpPr>
          <p:cNvPr id="363" name="Google Shape;363;p16"/>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65" name="Google Shape;365;p16"/>
          <p:cNvGrpSpPr/>
          <p:nvPr/>
        </p:nvGrpSpPr>
        <p:grpSpPr>
          <a:xfrm flipH="1" rot="10800000">
            <a:off x="350929" y="391075"/>
            <a:ext cx="276300" cy="4383600"/>
            <a:chOff x="8536254" y="391075"/>
            <a:chExt cx="276300" cy="4383600"/>
          </a:xfrm>
        </p:grpSpPr>
        <p:sp>
          <p:nvSpPr>
            <p:cNvPr id="366" name="Google Shape;366;p16"/>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6"/>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6"/>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6"/>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6"/>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6"/>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6"/>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6"/>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6"/>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6"/>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6"/>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6"/>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6"/>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6"/>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6"/>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6"/>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6"/>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6"/>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6"/>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6"/>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6"/>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6"/>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6"/>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6"/>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6"/>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6"/>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6"/>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6"/>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6"/>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6"/>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6"/>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6"/>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6"/>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6"/>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6"/>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6"/>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415" name="Google Shape;415;p16"/>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416" name="Google Shape;416;p16"/>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417" name="Google Shape;417;p16"/>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418" name="Google Shape;418;p16"/>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419" name="Google Shape;419;p16"/>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420" name="Google Shape;420;p16"/>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421" name="Google Shape;421;p16"/>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6"/>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423" name="Shape 423"/>
        <p:cNvGrpSpPr/>
        <p:nvPr/>
      </p:nvGrpSpPr>
      <p:grpSpPr>
        <a:xfrm>
          <a:off x="0" y="0"/>
          <a:ext cx="0" cy="0"/>
          <a:chOff x="0" y="0"/>
          <a:chExt cx="0" cy="0"/>
        </a:xfrm>
      </p:grpSpPr>
      <p:sp>
        <p:nvSpPr>
          <p:cNvPr id="424" name="Google Shape;424;p17"/>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7"/>
          <p:cNvSpPr txBox="1"/>
          <p:nvPr>
            <p:ph type="title"/>
          </p:nvPr>
        </p:nvSpPr>
        <p:spPr>
          <a:xfrm>
            <a:off x="3942900" y="3776575"/>
            <a:ext cx="2895900" cy="4278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sz="2000"/>
            </a:lvl1pPr>
            <a:lvl2pPr lvl="1" rtl="0" algn="ctr">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2pPr>
            <a:lvl3pPr lvl="2" rtl="0" algn="ctr">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3pPr>
            <a:lvl4pPr lvl="3" rtl="0" algn="ctr">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4pPr>
            <a:lvl5pPr lvl="4" rtl="0" algn="ctr">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5pPr>
            <a:lvl6pPr lvl="5" rtl="0" algn="ctr">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6pPr>
            <a:lvl7pPr lvl="6" rtl="0" algn="ctr">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7pPr>
            <a:lvl8pPr lvl="7" rtl="0" algn="ctr">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8pPr>
            <a:lvl9pPr lvl="8" rtl="0" algn="ctr">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9pPr>
          </a:lstStyle>
          <a:p/>
        </p:txBody>
      </p:sp>
      <p:sp>
        <p:nvSpPr>
          <p:cNvPr id="426" name="Google Shape;426;p17"/>
          <p:cNvSpPr txBox="1"/>
          <p:nvPr>
            <p:ph idx="1" type="subTitle"/>
          </p:nvPr>
        </p:nvSpPr>
        <p:spPr>
          <a:xfrm>
            <a:off x="3942900" y="1055375"/>
            <a:ext cx="4487700" cy="2457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Font typeface="Bakbak One"/>
              <a:buNone/>
              <a:defRPr sz="3000">
                <a:latin typeface="Bakbak One"/>
                <a:ea typeface="Bakbak One"/>
                <a:cs typeface="Bakbak One"/>
                <a:sym typeface="Bakbak One"/>
              </a:defRPr>
            </a:lvl2pPr>
            <a:lvl3pPr lvl="2" rtl="0" algn="ctr">
              <a:lnSpc>
                <a:spcPct val="100000"/>
              </a:lnSpc>
              <a:spcBef>
                <a:spcPts val="1600"/>
              </a:spcBef>
              <a:spcAft>
                <a:spcPts val="0"/>
              </a:spcAft>
              <a:buSzPts val="3000"/>
              <a:buFont typeface="Bakbak One"/>
              <a:buNone/>
              <a:defRPr sz="3000">
                <a:latin typeface="Bakbak One"/>
                <a:ea typeface="Bakbak One"/>
                <a:cs typeface="Bakbak One"/>
                <a:sym typeface="Bakbak One"/>
              </a:defRPr>
            </a:lvl3pPr>
            <a:lvl4pPr lvl="3" rtl="0" algn="ctr">
              <a:lnSpc>
                <a:spcPct val="100000"/>
              </a:lnSpc>
              <a:spcBef>
                <a:spcPts val="1600"/>
              </a:spcBef>
              <a:spcAft>
                <a:spcPts val="0"/>
              </a:spcAft>
              <a:buSzPts val="3000"/>
              <a:buFont typeface="Bakbak One"/>
              <a:buNone/>
              <a:defRPr sz="3000">
                <a:latin typeface="Bakbak One"/>
                <a:ea typeface="Bakbak One"/>
                <a:cs typeface="Bakbak One"/>
                <a:sym typeface="Bakbak One"/>
              </a:defRPr>
            </a:lvl4pPr>
            <a:lvl5pPr lvl="4" rtl="0" algn="ctr">
              <a:lnSpc>
                <a:spcPct val="100000"/>
              </a:lnSpc>
              <a:spcBef>
                <a:spcPts val="1600"/>
              </a:spcBef>
              <a:spcAft>
                <a:spcPts val="0"/>
              </a:spcAft>
              <a:buSzPts val="3000"/>
              <a:buFont typeface="Bakbak One"/>
              <a:buNone/>
              <a:defRPr sz="3000">
                <a:latin typeface="Bakbak One"/>
                <a:ea typeface="Bakbak One"/>
                <a:cs typeface="Bakbak One"/>
                <a:sym typeface="Bakbak One"/>
              </a:defRPr>
            </a:lvl5pPr>
            <a:lvl6pPr lvl="5" rtl="0" algn="ctr">
              <a:lnSpc>
                <a:spcPct val="100000"/>
              </a:lnSpc>
              <a:spcBef>
                <a:spcPts val="1600"/>
              </a:spcBef>
              <a:spcAft>
                <a:spcPts val="0"/>
              </a:spcAft>
              <a:buSzPts val="3000"/>
              <a:buFont typeface="Bakbak One"/>
              <a:buNone/>
              <a:defRPr sz="3000">
                <a:latin typeface="Bakbak One"/>
                <a:ea typeface="Bakbak One"/>
                <a:cs typeface="Bakbak One"/>
                <a:sym typeface="Bakbak One"/>
              </a:defRPr>
            </a:lvl6pPr>
            <a:lvl7pPr lvl="6" rtl="0" algn="ctr">
              <a:lnSpc>
                <a:spcPct val="100000"/>
              </a:lnSpc>
              <a:spcBef>
                <a:spcPts val="1600"/>
              </a:spcBef>
              <a:spcAft>
                <a:spcPts val="0"/>
              </a:spcAft>
              <a:buSzPts val="3000"/>
              <a:buFont typeface="Bakbak One"/>
              <a:buNone/>
              <a:defRPr sz="3000">
                <a:latin typeface="Bakbak One"/>
                <a:ea typeface="Bakbak One"/>
                <a:cs typeface="Bakbak One"/>
                <a:sym typeface="Bakbak One"/>
              </a:defRPr>
            </a:lvl7pPr>
            <a:lvl8pPr lvl="7" rtl="0" algn="ctr">
              <a:lnSpc>
                <a:spcPct val="100000"/>
              </a:lnSpc>
              <a:spcBef>
                <a:spcPts val="1600"/>
              </a:spcBef>
              <a:spcAft>
                <a:spcPts val="0"/>
              </a:spcAft>
              <a:buSzPts val="3000"/>
              <a:buFont typeface="Bakbak One"/>
              <a:buNone/>
              <a:defRPr sz="3000">
                <a:latin typeface="Bakbak One"/>
                <a:ea typeface="Bakbak One"/>
                <a:cs typeface="Bakbak One"/>
                <a:sym typeface="Bakbak One"/>
              </a:defRPr>
            </a:lvl8pPr>
            <a:lvl9pPr lvl="8" rtl="0" algn="ctr">
              <a:lnSpc>
                <a:spcPct val="100000"/>
              </a:lnSpc>
              <a:spcBef>
                <a:spcPts val="1600"/>
              </a:spcBef>
              <a:spcAft>
                <a:spcPts val="1600"/>
              </a:spcAft>
              <a:buSzPts val="3000"/>
              <a:buFont typeface="Bakbak One"/>
              <a:buNone/>
              <a:defRPr sz="3000">
                <a:latin typeface="Bakbak One"/>
                <a:ea typeface="Bakbak One"/>
                <a:cs typeface="Bakbak One"/>
                <a:sym typeface="Bakbak 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427" name="Shape 427"/>
        <p:cNvGrpSpPr/>
        <p:nvPr/>
      </p:nvGrpSpPr>
      <p:grpSpPr>
        <a:xfrm>
          <a:off x="0" y="0"/>
          <a:ext cx="0" cy="0"/>
          <a:chOff x="0" y="0"/>
          <a:chExt cx="0" cy="0"/>
        </a:xfrm>
      </p:grpSpPr>
      <p:sp>
        <p:nvSpPr>
          <p:cNvPr id="428" name="Google Shape;428;p18"/>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8"/>
          <p:cNvSpPr txBox="1"/>
          <p:nvPr>
            <p:ph type="title"/>
          </p:nvPr>
        </p:nvSpPr>
        <p:spPr>
          <a:xfrm>
            <a:off x="796200" y="1412271"/>
            <a:ext cx="3196800" cy="1484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p:txBody>
      </p:sp>
      <p:sp>
        <p:nvSpPr>
          <p:cNvPr id="430" name="Google Shape;430;p18"/>
          <p:cNvSpPr txBox="1"/>
          <p:nvPr>
            <p:ph idx="1" type="subTitle"/>
          </p:nvPr>
        </p:nvSpPr>
        <p:spPr>
          <a:xfrm>
            <a:off x="796200" y="2896888"/>
            <a:ext cx="3196800" cy="97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1" name="Google Shape;431;p18"/>
          <p:cNvSpPr/>
          <p:nvPr>
            <p:ph idx="2" type="pic"/>
          </p:nvPr>
        </p:nvSpPr>
        <p:spPr>
          <a:xfrm>
            <a:off x="4478925" y="391400"/>
            <a:ext cx="4327500" cy="43815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432" name="Shape 432"/>
        <p:cNvGrpSpPr/>
        <p:nvPr/>
      </p:nvGrpSpPr>
      <p:grpSpPr>
        <a:xfrm>
          <a:off x="0" y="0"/>
          <a:ext cx="0" cy="0"/>
          <a:chOff x="0" y="0"/>
          <a:chExt cx="0" cy="0"/>
        </a:xfrm>
      </p:grpSpPr>
      <p:sp>
        <p:nvSpPr>
          <p:cNvPr id="433" name="Google Shape;433;p19"/>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9"/>
          <p:cNvSpPr txBox="1"/>
          <p:nvPr>
            <p:ph type="title"/>
          </p:nvPr>
        </p:nvSpPr>
        <p:spPr>
          <a:xfrm>
            <a:off x="720000" y="1565225"/>
            <a:ext cx="3432900" cy="625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p:txBody>
      </p:sp>
      <p:sp>
        <p:nvSpPr>
          <p:cNvPr id="435" name="Google Shape;435;p19"/>
          <p:cNvSpPr txBox="1"/>
          <p:nvPr>
            <p:ph idx="1" type="subTitle"/>
          </p:nvPr>
        </p:nvSpPr>
        <p:spPr>
          <a:xfrm>
            <a:off x="720000" y="2114625"/>
            <a:ext cx="3432900" cy="80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36" name="Google Shape;436;p19"/>
          <p:cNvGrpSpPr/>
          <p:nvPr/>
        </p:nvGrpSpPr>
        <p:grpSpPr>
          <a:xfrm flipH="1" rot="10800000">
            <a:off x="350929" y="391075"/>
            <a:ext cx="276300" cy="4383600"/>
            <a:chOff x="8536254" y="391075"/>
            <a:chExt cx="276300" cy="4383600"/>
          </a:xfrm>
        </p:grpSpPr>
        <p:sp>
          <p:nvSpPr>
            <p:cNvPr id="437" name="Google Shape;437;p19"/>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9"/>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9"/>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9"/>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9"/>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9"/>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9"/>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9"/>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9"/>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9"/>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9"/>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9"/>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9"/>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9"/>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9"/>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9"/>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9"/>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9"/>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9"/>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9"/>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9"/>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9"/>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9"/>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9"/>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9"/>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9"/>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9"/>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9"/>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9"/>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9"/>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9"/>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9"/>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9"/>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9"/>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9"/>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9"/>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9"/>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9"/>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9"/>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9"/>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9"/>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9"/>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9"/>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9"/>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9"/>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9"/>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9"/>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9"/>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9"/>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486" name="Google Shape;486;p19"/>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487" name="Google Shape;487;p19"/>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488" name="Google Shape;488;p19"/>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489" name="Google Shape;489;p19"/>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490" name="Google Shape;490;p19"/>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491" name="Google Shape;491;p19"/>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492" name="Google Shape;492;p19"/>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9"/>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494" name="Shape 494"/>
        <p:cNvGrpSpPr/>
        <p:nvPr/>
      </p:nvGrpSpPr>
      <p:grpSpPr>
        <a:xfrm>
          <a:off x="0" y="0"/>
          <a:ext cx="0" cy="0"/>
          <a:chOff x="0" y="0"/>
          <a:chExt cx="0" cy="0"/>
        </a:xfrm>
      </p:grpSpPr>
      <p:sp>
        <p:nvSpPr>
          <p:cNvPr id="495" name="Google Shape;495;p20"/>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0"/>
          <p:cNvSpPr txBox="1"/>
          <p:nvPr>
            <p:ph type="title"/>
          </p:nvPr>
        </p:nvSpPr>
        <p:spPr>
          <a:xfrm>
            <a:off x="4488175" y="1555775"/>
            <a:ext cx="3391200" cy="838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p:txBody>
      </p:sp>
      <p:sp>
        <p:nvSpPr>
          <p:cNvPr id="497" name="Google Shape;497;p20"/>
          <p:cNvSpPr txBox="1"/>
          <p:nvPr>
            <p:ph idx="1" type="subTitle"/>
          </p:nvPr>
        </p:nvSpPr>
        <p:spPr>
          <a:xfrm>
            <a:off x="4488350" y="2394150"/>
            <a:ext cx="3391200" cy="83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98" name="Google Shape;498;p20"/>
          <p:cNvGrpSpPr/>
          <p:nvPr/>
        </p:nvGrpSpPr>
        <p:grpSpPr>
          <a:xfrm>
            <a:off x="8536254" y="391075"/>
            <a:ext cx="276300" cy="4383600"/>
            <a:chOff x="8536254" y="391075"/>
            <a:chExt cx="276300" cy="4383600"/>
          </a:xfrm>
        </p:grpSpPr>
        <p:sp>
          <p:nvSpPr>
            <p:cNvPr id="499" name="Google Shape;499;p20"/>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0"/>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0"/>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0"/>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0"/>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0"/>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0"/>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0"/>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0"/>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0"/>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0"/>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0"/>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0"/>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0"/>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0"/>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0"/>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0"/>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0"/>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0"/>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0"/>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0"/>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0"/>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0"/>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0"/>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0"/>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0"/>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0"/>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0"/>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0"/>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0"/>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0"/>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0"/>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0"/>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0"/>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0"/>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0"/>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0"/>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0"/>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0"/>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0"/>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0"/>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0"/>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0"/>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0"/>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0"/>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0"/>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0"/>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548" name="Google Shape;548;p20"/>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549" name="Google Shape;549;p20"/>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550" name="Google Shape;550;p20"/>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551" name="Google Shape;551;p20"/>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552" name="Google Shape;552;p20"/>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553" name="Google Shape;553;p20"/>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554" name="Google Shape;554;p20"/>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0"/>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txBox="1"/>
          <p:nvPr>
            <p:ph type="title"/>
          </p:nvPr>
        </p:nvSpPr>
        <p:spPr>
          <a:xfrm>
            <a:off x="713225" y="2031775"/>
            <a:ext cx="3712200" cy="15912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Font typeface="Bakbak One"/>
              <a:buNone/>
              <a:defRPr sz="3600">
                <a:latin typeface="Bakbak One"/>
                <a:ea typeface="Bakbak One"/>
                <a:cs typeface="Bakbak One"/>
                <a:sym typeface="Bakbak One"/>
              </a:defRPr>
            </a:lvl2pPr>
            <a:lvl3pPr lvl="2" algn="ctr">
              <a:spcBef>
                <a:spcPts val="0"/>
              </a:spcBef>
              <a:spcAft>
                <a:spcPts val="0"/>
              </a:spcAft>
              <a:buSzPts val="3600"/>
              <a:buFont typeface="Bakbak One"/>
              <a:buNone/>
              <a:defRPr sz="3600">
                <a:latin typeface="Bakbak One"/>
                <a:ea typeface="Bakbak One"/>
                <a:cs typeface="Bakbak One"/>
                <a:sym typeface="Bakbak One"/>
              </a:defRPr>
            </a:lvl3pPr>
            <a:lvl4pPr lvl="3" algn="ctr">
              <a:spcBef>
                <a:spcPts val="0"/>
              </a:spcBef>
              <a:spcAft>
                <a:spcPts val="0"/>
              </a:spcAft>
              <a:buSzPts val="3600"/>
              <a:buFont typeface="Bakbak One"/>
              <a:buNone/>
              <a:defRPr sz="3600">
                <a:latin typeface="Bakbak One"/>
                <a:ea typeface="Bakbak One"/>
                <a:cs typeface="Bakbak One"/>
                <a:sym typeface="Bakbak One"/>
              </a:defRPr>
            </a:lvl4pPr>
            <a:lvl5pPr lvl="4" algn="ctr">
              <a:spcBef>
                <a:spcPts val="0"/>
              </a:spcBef>
              <a:spcAft>
                <a:spcPts val="0"/>
              </a:spcAft>
              <a:buSzPts val="3600"/>
              <a:buFont typeface="Bakbak One"/>
              <a:buNone/>
              <a:defRPr sz="3600">
                <a:latin typeface="Bakbak One"/>
                <a:ea typeface="Bakbak One"/>
                <a:cs typeface="Bakbak One"/>
                <a:sym typeface="Bakbak One"/>
              </a:defRPr>
            </a:lvl5pPr>
            <a:lvl6pPr lvl="5" algn="ctr">
              <a:spcBef>
                <a:spcPts val="0"/>
              </a:spcBef>
              <a:spcAft>
                <a:spcPts val="0"/>
              </a:spcAft>
              <a:buSzPts val="3600"/>
              <a:buFont typeface="Bakbak One"/>
              <a:buNone/>
              <a:defRPr sz="3600">
                <a:latin typeface="Bakbak One"/>
                <a:ea typeface="Bakbak One"/>
                <a:cs typeface="Bakbak One"/>
                <a:sym typeface="Bakbak One"/>
              </a:defRPr>
            </a:lvl6pPr>
            <a:lvl7pPr lvl="6" algn="ctr">
              <a:spcBef>
                <a:spcPts val="0"/>
              </a:spcBef>
              <a:spcAft>
                <a:spcPts val="0"/>
              </a:spcAft>
              <a:buSzPts val="3600"/>
              <a:buFont typeface="Bakbak One"/>
              <a:buNone/>
              <a:defRPr sz="3600">
                <a:latin typeface="Bakbak One"/>
                <a:ea typeface="Bakbak One"/>
                <a:cs typeface="Bakbak One"/>
                <a:sym typeface="Bakbak One"/>
              </a:defRPr>
            </a:lvl7pPr>
            <a:lvl8pPr lvl="7" algn="ctr">
              <a:spcBef>
                <a:spcPts val="0"/>
              </a:spcBef>
              <a:spcAft>
                <a:spcPts val="0"/>
              </a:spcAft>
              <a:buSzPts val="3600"/>
              <a:buFont typeface="Bakbak One"/>
              <a:buNone/>
              <a:defRPr sz="3600">
                <a:latin typeface="Bakbak One"/>
                <a:ea typeface="Bakbak One"/>
                <a:cs typeface="Bakbak One"/>
                <a:sym typeface="Bakbak One"/>
              </a:defRPr>
            </a:lvl8pPr>
            <a:lvl9pPr lvl="8" algn="ctr">
              <a:spcBef>
                <a:spcPts val="0"/>
              </a:spcBef>
              <a:spcAft>
                <a:spcPts val="0"/>
              </a:spcAft>
              <a:buSzPts val="3600"/>
              <a:buFont typeface="Bakbak One"/>
              <a:buNone/>
              <a:defRPr sz="3600">
                <a:latin typeface="Bakbak One"/>
                <a:ea typeface="Bakbak One"/>
                <a:cs typeface="Bakbak One"/>
                <a:sym typeface="Bakbak One"/>
              </a:defRPr>
            </a:lvl9pPr>
          </a:lstStyle>
          <a:p/>
        </p:txBody>
      </p:sp>
      <p:sp>
        <p:nvSpPr>
          <p:cNvPr id="16" name="Google Shape;16;p3"/>
          <p:cNvSpPr txBox="1"/>
          <p:nvPr>
            <p:ph idx="1" type="subTitle"/>
          </p:nvPr>
        </p:nvSpPr>
        <p:spPr>
          <a:xfrm>
            <a:off x="713175" y="3623275"/>
            <a:ext cx="3712200" cy="5325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 name="Google Shape;17;p3"/>
          <p:cNvSpPr txBox="1"/>
          <p:nvPr>
            <p:ph hasCustomPrompt="1" idx="2" type="title"/>
          </p:nvPr>
        </p:nvSpPr>
        <p:spPr>
          <a:xfrm>
            <a:off x="776475" y="1216350"/>
            <a:ext cx="1233300" cy="8094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9600"/>
              <a:buNone/>
              <a:defRPr b="1" sz="5000">
                <a:solidFill>
                  <a:schemeClr val="lt1"/>
                </a:solidFill>
              </a:defRPr>
            </a:lvl1pPr>
            <a:lvl2pPr lvl="1" rtl="0" algn="ctr">
              <a:spcBef>
                <a:spcPts val="0"/>
              </a:spcBef>
              <a:spcAft>
                <a:spcPts val="0"/>
              </a:spcAft>
              <a:buSzPts val="9600"/>
              <a:buFont typeface="Bakbak One"/>
              <a:buNone/>
              <a:defRPr sz="9600">
                <a:latin typeface="Bakbak One"/>
                <a:ea typeface="Bakbak One"/>
                <a:cs typeface="Bakbak One"/>
                <a:sym typeface="Bakbak One"/>
              </a:defRPr>
            </a:lvl2pPr>
            <a:lvl3pPr lvl="2" rtl="0" algn="ctr">
              <a:spcBef>
                <a:spcPts val="0"/>
              </a:spcBef>
              <a:spcAft>
                <a:spcPts val="0"/>
              </a:spcAft>
              <a:buSzPts val="9600"/>
              <a:buFont typeface="Bakbak One"/>
              <a:buNone/>
              <a:defRPr sz="9600">
                <a:latin typeface="Bakbak One"/>
                <a:ea typeface="Bakbak One"/>
                <a:cs typeface="Bakbak One"/>
                <a:sym typeface="Bakbak One"/>
              </a:defRPr>
            </a:lvl3pPr>
            <a:lvl4pPr lvl="3" rtl="0" algn="ctr">
              <a:spcBef>
                <a:spcPts val="0"/>
              </a:spcBef>
              <a:spcAft>
                <a:spcPts val="0"/>
              </a:spcAft>
              <a:buSzPts val="9600"/>
              <a:buFont typeface="Bakbak One"/>
              <a:buNone/>
              <a:defRPr sz="9600">
                <a:latin typeface="Bakbak One"/>
                <a:ea typeface="Bakbak One"/>
                <a:cs typeface="Bakbak One"/>
                <a:sym typeface="Bakbak One"/>
              </a:defRPr>
            </a:lvl4pPr>
            <a:lvl5pPr lvl="4" rtl="0" algn="ctr">
              <a:spcBef>
                <a:spcPts val="0"/>
              </a:spcBef>
              <a:spcAft>
                <a:spcPts val="0"/>
              </a:spcAft>
              <a:buSzPts val="9600"/>
              <a:buFont typeface="Bakbak One"/>
              <a:buNone/>
              <a:defRPr sz="9600">
                <a:latin typeface="Bakbak One"/>
                <a:ea typeface="Bakbak One"/>
                <a:cs typeface="Bakbak One"/>
                <a:sym typeface="Bakbak One"/>
              </a:defRPr>
            </a:lvl5pPr>
            <a:lvl6pPr lvl="5" rtl="0" algn="ctr">
              <a:spcBef>
                <a:spcPts val="0"/>
              </a:spcBef>
              <a:spcAft>
                <a:spcPts val="0"/>
              </a:spcAft>
              <a:buSzPts val="9600"/>
              <a:buFont typeface="Bakbak One"/>
              <a:buNone/>
              <a:defRPr sz="9600">
                <a:latin typeface="Bakbak One"/>
                <a:ea typeface="Bakbak One"/>
                <a:cs typeface="Bakbak One"/>
                <a:sym typeface="Bakbak One"/>
              </a:defRPr>
            </a:lvl6pPr>
            <a:lvl7pPr lvl="6" rtl="0" algn="ctr">
              <a:spcBef>
                <a:spcPts val="0"/>
              </a:spcBef>
              <a:spcAft>
                <a:spcPts val="0"/>
              </a:spcAft>
              <a:buSzPts val="9600"/>
              <a:buFont typeface="Bakbak One"/>
              <a:buNone/>
              <a:defRPr sz="9600">
                <a:latin typeface="Bakbak One"/>
                <a:ea typeface="Bakbak One"/>
                <a:cs typeface="Bakbak One"/>
                <a:sym typeface="Bakbak One"/>
              </a:defRPr>
            </a:lvl7pPr>
            <a:lvl8pPr lvl="7" rtl="0" algn="ctr">
              <a:spcBef>
                <a:spcPts val="0"/>
              </a:spcBef>
              <a:spcAft>
                <a:spcPts val="0"/>
              </a:spcAft>
              <a:buSzPts val="9600"/>
              <a:buFont typeface="Bakbak One"/>
              <a:buNone/>
              <a:defRPr sz="9600">
                <a:latin typeface="Bakbak One"/>
                <a:ea typeface="Bakbak One"/>
                <a:cs typeface="Bakbak One"/>
                <a:sym typeface="Bakbak One"/>
              </a:defRPr>
            </a:lvl8pPr>
            <a:lvl9pPr lvl="8" rtl="0" algn="ctr">
              <a:spcBef>
                <a:spcPts val="0"/>
              </a:spcBef>
              <a:spcAft>
                <a:spcPts val="0"/>
              </a:spcAft>
              <a:buSzPts val="9600"/>
              <a:buFont typeface="Bakbak One"/>
              <a:buNone/>
              <a:defRPr sz="9600">
                <a:latin typeface="Bakbak One"/>
                <a:ea typeface="Bakbak One"/>
                <a:cs typeface="Bakbak One"/>
                <a:sym typeface="Bakbak One"/>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556" name="Shape 556"/>
        <p:cNvGrpSpPr/>
        <p:nvPr/>
      </p:nvGrpSpPr>
      <p:grpSpPr>
        <a:xfrm>
          <a:off x="0" y="0"/>
          <a:ext cx="0" cy="0"/>
          <a:chOff x="0" y="0"/>
          <a:chExt cx="0" cy="0"/>
        </a:xfrm>
      </p:grpSpPr>
      <p:sp>
        <p:nvSpPr>
          <p:cNvPr id="557" name="Google Shape;557;p21"/>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p:txBody>
      </p:sp>
      <p:sp>
        <p:nvSpPr>
          <p:cNvPr id="559" name="Google Shape;559;p21"/>
          <p:cNvSpPr txBox="1"/>
          <p:nvPr>
            <p:ph idx="1" type="subTitle"/>
          </p:nvPr>
        </p:nvSpPr>
        <p:spPr>
          <a:xfrm>
            <a:off x="713225" y="1089650"/>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1600"/>
              </a:spcBef>
              <a:spcAft>
                <a:spcPts val="0"/>
              </a:spcAft>
              <a:buSzPts val="1400"/>
              <a:buChar char="■"/>
              <a:defRPr/>
            </a:lvl3pPr>
            <a:lvl4pPr lvl="3" rtl="0">
              <a:lnSpc>
                <a:spcPct val="100000"/>
              </a:lnSpc>
              <a:spcBef>
                <a:spcPts val="1600"/>
              </a:spcBef>
              <a:spcAft>
                <a:spcPts val="0"/>
              </a:spcAft>
              <a:buSzPts val="1400"/>
              <a:buChar char="●"/>
              <a:defRPr/>
            </a:lvl4pPr>
            <a:lvl5pPr lvl="4" rtl="0">
              <a:lnSpc>
                <a:spcPct val="100000"/>
              </a:lnSpc>
              <a:spcBef>
                <a:spcPts val="1600"/>
              </a:spcBef>
              <a:spcAft>
                <a:spcPts val="0"/>
              </a:spcAft>
              <a:buSzPts val="1400"/>
              <a:buChar char="○"/>
              <a:defRPr/>
            </a:lvl5pPr>
            <a:lvl6pPr lvl="5" rtl="0">
              <a:lnSpc>
                <a:spcPct val="100000"/>
              </a:lnSpc>
              <a:spcBef>
                <a:spcPts val="1600"/>
              </a:spcBef>
              <a:spcAft>
                <a:spcPts val="0"/>
              </a:spcAft>
              <a:buSzPts val="1400"/>
              <a:buChar char="■"/>
              <a:defRPr/>
            </a:lvl6pPr>
            <a:lvl7pPr lvl="6" rtl="0">
              <a:lnSpc>
                <a:spcPct val="100000"/>
              </a:lnSpc>
              <a:spcBef>
                <a:spcPts val="1600"/>
              </a:spcBef>
              <a:spcAft>
                <a:spcPts val="0"/>
              </a:spcAft>
              <a:buSzPts val="1400"/>
              <a:buChar char="●"/>
              <a:defRPr/>
            </a:lvl7pPr>
            <a:lvl8pPr lvl="7" rtl="0">
              <a:lnSpc>
                <a:spcPct val="100000"/>
              </a:lnSpc>
              <a:spcBef>
                <a:spcPts val="1600"/>
              </a:spcBef>
              <a:spcAft>
                <a:spcPts val="0"/>
              </a:spcAft>
              <a:buSzPts val="1400"/>
              <a:buChar char="○"/>
              <a:defRPr/>
            </a:lvl8pPr>
            <a:lvl9pPr lvl="8" rtl="0">
              <a:lnSpc>
                <a:spcPct val="100000"/>
              </a:lnSpc>
              <a:spcBef>
                <a:spcPts val="1600"/>
              </a:spcBef>
              <a:spcAft>
                <a:spcPts val="1600"/>
              </a:spcAft>
              <a:buSzPts val="1400"/>
              <a:buChar char="■"/>
              <a:defRPr/>
            </a:lvl9pPr>
          </a:lstStyle>
          <a:p/>
        </p:txBody>
      </p:sp>
      <p:grpSp>
        <p:nvGrpSpPr>
          <p:cNvPr id="560" name="Google Shape;560;p21"/>
          <p:cNvGrpSpPr/>
          <p:nvPr/>
        </p:nvGrpSpPr>
        <p:grpSpPr>
          <a:xfrm>
            <a:off x="8536254" y="391075"/>
            <a:ext cx="276300" cy="4383600"/>
            <a:chOff x="8536254" y="391075"/>
            <a:chExt cx="276300" cy="4383600"/>
          </a:xfrm>
        </p:grpSpPr>
        <p:sp>
          <p:nvSpPr>
            <p:cNvPr id="561" name="Google Shape;561;p21"/>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1"/>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1"/>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1"/>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1"/>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1"/>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1"/>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1"/>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1"/>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1"/>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1"/>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1"/>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1"/>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1"/>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1"/>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1"/>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1"/>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1"/>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1"/>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1"/>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1"/>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1"/>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1"/>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1"/>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1"/>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1"/>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1"/>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1"/>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1"/>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1"/>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1"/>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1"/>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1"/>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1"/>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1"/>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1"/>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1"/>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1"/>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1"/>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1"/>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1"/>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1"/>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1"/>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1"/>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1"/>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1"/>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1"/>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1"/>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1"/>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610" name="Google Shape;610;p21"/>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611" name="Google Shape;611;p21"/>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612" name="Google Shape;612;p21"/>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613" name="Google Shape;613;p21"/>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614" name="Google Shape;614;p21"/>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615" name="Google Shape;615;p21"/>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616" name="Google Shape;616;p21"/>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1"/>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618" name="Shape 618"/>
        <p:cNvGrpSpPr/>
        <p:nvPr/>
      </p:nvGrpSpPr>
      <p:grpSpPr>
        <a:xfrm>
          <a:off x="0" y="0"/>
          <a:ext cx="0" cy="0"/>
          <a:chOff x="0" y="0"/>
          <a:chExt cx="0" cy="0"/>
        </a:xfrm>
      </p:grpSpPr>
      <p:sp>
        <p:nvSpPr>
          <p:cNvPr id="619" name="Google Shape;619;p22"/>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21" name="Google Shape;621;p22"/>
          <p:cNvSpPr txBox="1"/>
          <p:nvPr>
            <p:ph idx="1" type="subTitle"/>
          </p:nvPr>
        </p:nvSpPr>
        <p:spPr>
          <a:xfrm>
            <a:off x="4939585" y="2980824"/>
            <a:ext cx="2623800" cy="101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22" name="Google Shape;622;p22"/>
          <p:cNvSpPr txBox="1"/>
          <p:nvPr>
            <p:ph idx="2" type="subTitle"/>
          </p:nvPr>
        </p:nvSpPr>
        <p:spPr>
          <a:xfrm>
            <a:off x="1580613" y="2980824"/>
            <a:ext cx="2623800" cy="101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23" name="Google Shape;623;p22"/>
          <p:cNvSpPr txBox="1"/>
          <p:nvPr>
            <p:ph idx="3" type="subTitle"/>
          </p:nvPr>
        </p:nvSpPr>
        <p:spPr>
          <a:xfrm>
            <a:off x="1580613" y="2589925"/>
            <a:ext cx="2623800" cy="39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624" name="Google Shape;624;p22"/>
          <p:cNvSpPr txBox="1"/>
          <p:nvPr>
            <p:ph idx="4" type="subTitle"/>
          </p:nvPr>
        </p:nvSpPr>
        <p:spPr>
          <a:xfrm>
            <a:off x="4939588" y="2589925"/>
            <a:ext cx="2623800" cy="39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grpSp>
        <p:nvGrpSpPr>
          <p:cNvPr id="625" name="Google Shape;625;p22"/>
          <p:cNvGrpSpPr/>
          <p:nvPr/>
        </p:nvGrpSpPr>
        <p:grpSpPr>
          <a:xfrm>
            <a:off x="8536254" y="391075"/>
            <a:ext cx="276300" cy="4383600"/>
            <a:chOff x="8536254" y="391075"/>
            <a:chExt cx="276300" cy="4383600"/>
          </a:xfrm>
        </p:grpSpPr>
        <p:sp>
          <p:nvSpPr>
            <p:cNvPr id="626" name="Google Shape;626;p22"/>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2"/>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2"/>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2"/>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2"/>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2"/>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2"/>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2"/>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2"/>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2"/>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2"/>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2"/>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2"/>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2"/>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2"/>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2"/>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2"/>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2"/>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2"/>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2"/>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2"/>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2"/>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2"/>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2"/>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2"/>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2"/>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2"/>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2"/>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2"/>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2"/>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2"/>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2"/>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2"/>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2"/>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2"/>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2"/>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2"/>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2"/>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2"/>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2"/>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2"/>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2"/>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2"/>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2"/>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2"/>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2"/>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2"/>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2"/>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2"/>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675" name="Google Shape;675;p22"/>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676" name="Google Shape;676;p22"/>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677" name="Google Shape;677;p22"/>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678" name="Google Shape;678;p22"/>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679" name="Google Shape;679;p22"/>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680" name="Google Shape;680;p22"/>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681" name="Google Shape;681;p22"/>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2"/>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683" name="Shape 683"/>
        <p:cNvGrpSpPr/>
        <p:nvPr/>
      </p:nvGrpSpPr>
      <p:grpSpPr>
        <a:xfrm>
          <a:off x="0" y="0"/>
          <a:ext cx="0" cy="0"/>
          <a:chOff x="0" y="0"/>
          <a:chExt cx="0" cy="0"/>
        </a:xfrm>
      </p:grpSpPr>
      <p:sp>
        <p:nvSpPr>
          <p:cNvPr id="684" name="Google Shape;684;p23"/>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p:txBody>
      </p:sp>
      <p:sp>
        <p:nvSpPr>
          <p:cNvPr id="686" name="Google Shape;686;p23"/>
          <p:cNvSpPr txBox="1"/>
          <p:nvPr>
            <p:ph idx="1" type="subTitle"/>
          </p:nvPr>
        </p:nvSpPr>
        <p:spPr>
          <a:xfrm>
            <a:off x="4996545" y="1505700"/>
            <a:ext cx="3028500" cy="27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7" name="Google Shape;687;p23"/>
          <p:cNvSpPr txBox="1"/>
          <p:nvPr>
            <p:ph idx="2" type="subTitle"/>
          </p:nvPr>
        </p:nvSpPr>
        <p:spPr>
          <a:xfrm>
            <a:off x="1118950" y="1505700"/>
            <a:ext cx="3028500" cy="271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88" name="Google Shape;688;p23"/>
          <p:cNvGrpSpPr/>
          <p:nvPr/>
        </p:nvGrpSpPr>
        <p:grpSpPr>
          <a:xfrm flipH="1" rot="10800000">
            <a:off x="350929" y="391075"/>
            <a:ext cx="276300" cy="4383600"/>
            <a:chOff x="8536254" y="391075"/>
            <a:chExt cx="276300" cy="4383600"/>
          </a:xfrm>
        </p:grpSpPr>
        <p:sp>
          <p:nvSpPr>
            <p:cNvPr id="689" name="Google Shape;689;p23"/>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3"/>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3"/>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3"/>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3"/>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3"/>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3"/>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3"/>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3"/>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3"/>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3"/>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3"/>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3"/>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3"/>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3"/>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3"/>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3"/>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3"/>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3"/>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3"/>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3"/>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3"/>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3"/>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3"/>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3"/>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3"/>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3"/>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3"/>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3"/>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3"/>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3"/>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3"/>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3"/>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3"/>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3"/>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3"/>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3"/>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3"/>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3"/>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3"/>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3"/>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3"/>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3"/>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3"/>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3"/>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3"/>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3"/>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3"/>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3"/>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738" name="Google Shape;738;p23"/>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739" name="Google Shape;739;p23"/>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740" name="Google Shape;740;p23"/>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741" name="Google Shape;741;p23"/>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742" name="Google Shape;742;p23"/>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743" name="Google Shape;743;p23"/>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744" name="Google Shape;744;p23"/>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3"/>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spTree>
      <p:nvGrpSpPr>
        <p:cNvPr id="746" name="Shape 746"/>
        <p:cNvGrpSpPr/>
        <p:nvPr/>
      </p:nvGrpSpPr>
      <p:grpSpPr>
        <a:xfrm>
          <a:off x="0" y="0"/>
          <a:ext cx="0" cy="0"/>
          <a:chOff x="0" y="0"/>
          <a:chExt cx="0" cy="0"/>
        </a:xfrm>
      </p:grpSpPr>
      <p:sp>
        <p:nvSpPr>
          <p:cNvPr id="747" name="Google Shape;747;p24"/>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4"/>
          <p:cNvSpPr txBox="1"/>
          <p:nvPr>
            <p:ph type="title"/>
          </p:nvPr>
        </p:nvSpPr>
        <p:spPr>
          <a:xfrm>
            <a:off x="2496775" y="445025"/>
            <a:ext cx="5927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49" name="Google Shape;749;p24"/>
          <p:cNvSpPr txBox="1"/>
          <p:nvPr>
            <p:ph idx="1" type="subTitle"/>
          </p:nvPr>
        </p:nvSpPr>
        <p:spPr>
          <a:xfrm>
            <a:off x="5692300" y="1365501"/>
            <a:ext cx="2706300" cy="30465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Char char="●"/>
              <a:defRPr/>
            </a:lvl1pPr>
            <a:lvl2pPr lvl="1" rtl="0" algn="ctr">
              <a:lnSpc>
                <a:spcPct val="100000"/>
              </a:lnSpc>
              <a:spcBef>
                <a:spcPts val="0"/>
              </a:spcBef>
              <a:spcAft>
                <a:spcPts val="0"/>
              </a:spcAft>
              <a:buClr>
                <a:srgbClr val="000000"/>
              </a:buClr>
              <a:buSzPts val="1100"/>
              <a:buAutoNum type="alphaLcPeriod"/>
              <a:defRPr/>
            </a:lvl2pPr>
            <a:lvl3pPr lvl="2" rtl="0" algn="ctr">
              <a:lnSpc>
                <a:spcPct val="100000"/>
              </a:lnSpc>
              <a:spcBef>
                <a:spcPts val="0"/>
              </a:spcBef>
              <a:spcAft>
                <a:spcPts val="0"/>
              </a:spcAft>
              <a:buClr>
                <a:srgbClr val="000000"/>
              </a:buClr>
              <a:buSzPts val="1100"/>
              <a:buAutoNum type="romanLcPeriod"/>
              <a:defRPr/>
            </a:lvl3pPr>
            <a:lvl4pPr lvl="3" rtl="0" algn="ctr">
              <a:lnSpc>
                <a:spcPct val="100000"/>
              </a:lnSpc>
              <a:spcBef>
                <a:spcPts val="0"/>
              </a:spcBef>
              <a:spcAft>
                <a:spcPts val="0"/>
              </a:spcAft>
              <a:buClr>
                <a:srgbClr val="000000"/>
              </a:buClr>
              <a:buSzPts val="1100"/>
              <a:buAutoNum type="arabicPeriod"/>
              <a:defRPr/>
            </a:lvl4pPr>
            <a:lvl5pPr lvl="4" rtl="0" algn="ctr">
              <a:lnSpc>
                <a:spcPct val="100000"/>
              </a:lnSpc>
              <a:spcBef>
                <a:spcPts val="0"/>
              </a:spcBef>
              <a:spcAft>
                <a:spcPts val="0"/>
              </a:spcAft>
              <a:buClr>
                <a:srgbClr val="000000"/>
              </a:buClr>
              <a:buSzPts val="1100"/>
              <a:buAutoNum type="alphaLcPeriod"/>
              <a:defRPr/>
            </a:lvl5pPr>
            <a:lvl6pPr lvl="5" rtl="0" algn="ctr">
              <a:lnSpc>
                <a:spcPct val="100000"/>
              </a:lnSpc>
              <a:spcBef>
                <a:spcPts val="0"/>
              </a:spcBef>
              <a:spcAft>
                <a:spcPts val="0"/>
              </a:spcAft>
              <a:buClr>
                <a:srgbClr val="000000"/>
              </a:buClr>
              <a:buSzPts val="1100"/>
              <a:buAutoNum type="romanLcPeriod"/>
              <a:defRPr/>
            </a:lvl6pPr>
            <a:lvl7pPr lvl="6" rtl="0" algn="ctr">
              <a:lnSpc>
                <a:spcPct val="100000"/>
              </a:lnSpc>
              <a:spcBef>
                <a:spcPts val="0"/>
              </a:spcBef>
              <a:spcAft>
                <a:spcPts val="0"/>
              </a:spcAft>
              <a:buClr>
                <a:srgbClr val="000000"/>
              </a:buClr>
              <a:buSzPts val="1100"/>
              <a:buAutoNum type="arabicPeriod"/>
              <a:defRPr/>
            </a:lvl7pPr>
            <a:lvl8pPr lvl="7" rtl="0" algn="ctr">
              <a:lnSpc>
                <a:spcPct val="100000"/>
              </a:lnSpc>
              <a:spcBef>
                <a:spcPts val="0"/>
              </a:spcBef>
              <a:spcAft>
                <a:spcPts val="0"/>
              </a:spcAft>
              <a:buClr>
                <a:srgbClr val="000000"/>
              </a:buClr>
              <a:buSzPts val="1100"/>
              <a:buAutoNum type="alphaLcPeriod"/>
              <a:defRPr/>
            </a:lvl8pPr>
            <a:lvl9pPr lvl="8" rtl="0" algn="ctr">
              <a:lnSpc>
                <a:spcPct val="100000"/>
              </a:lnSpc>
              <a:spcBef>
                <a:spcPts val="0"/>
              </a:spcBef>
              <a:spcAft>
                <a:spcPts val="0"/>
              </a:spcAft>
              <a:buClr>
                <a:srgbClr val="000000"/>
              </a:buClr>
              <a:buSzPts val="1100"/>
              <a:buAutoNum type="romanLcPeriod"/>
              <a:defRPr/>
            </a:lvl9pPr>
          </a:lstStyle>
          <a:p/>
        </p:txBody>
      </p:sp>
      <p:sp>
        <p:nvSpPr>
          <p:cNvPr id="750" name="Google Shape;750;p24"/>
          <p:cNvSpPr txBox="1"/>
          <p:nvPr>
            <p:ph idx="2" type="subTitle"/>
          </p:nvPr>
        </p:nvSpPr>
        <p:spPr>
          <a:xfrm>
            <a:off x="2496775" y="1365300"/>
            <a:ext cx="2706300" cy="304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Char char="●"/>
              <a:defRPr/>
            </a:lvl1pPr>
            <a:lvl2pPr lvl="1" rtl="0" algn="ctr">
              <a:lnSpc>
                <a:spcPct val="100000"/>
              </a:lnSpc>
              <a:spcBef>
                <a:spcPts val="0"/>
              </a:spcBef>
              <a:spcAft>
                <a:spcPts val="0"/>
              </a:spcAft>
              <a:buClr>
                <a:srgbClr val="000000"/>
              </a:buClr>
              <a:buSzPts val="1100"/>
              <a:buAutoNum type="alphaLcPeriod"/>
              <a:defRPr/>
            </a:lvl2pPr>
            <a:lvl3pPr lvl="2" rtl="0" algn="ctr">
              <a:lnSpc>
                <a:spcPct val="100000"/>
              </a:lnSpc>
              <a:spcBef>
                <a:spcPts val="0"/>
              </a:spcBef>
              <a:spcAft>
                <a:spcPts val="0"/>
              </a:spcAft>
              <a:buClr>
                <a:srgbClr val="000000"/>
              </a:buClr>
              <a:buSzPts val="1100"/>
              <a:buAutoNum type="romanLcPeriod"/>
              <a:defRPr/>
            </a:lvl3pPr>
            <a:lvl4pPr lvl="3" rtl="0" algn="ctr">
              <a:lnSpc>
                <a:spcPct val="100000"/>
              </a:lnSpc>
              <a:spcBef>
                <a:spcPts val="0"/>
              </a:spcBef>
              <a:spcAft>
                <a:spcPts val="0"/>
              </a:spcAft>
              <a:buClr>
                <a:srgbClr val="000000"/>
              </a:buClr>
              <a:buSzPts val="1100"/>
              <a:buAutoNum type="arabicPeriod"/>
              <a:defRPr/>
            </a:lvl4pPr>
            <a:lvl5pPr lvl="4" rtl="0" algn="ctr">
              <a:lnSpc>
                <a:spcPct val="100000"/>
              </a:lnSpc>
              <a:spcBef>
                <a:spcPts val="0"/>
              </a:spcBef>
              <a:spcAft>
                <a:spcPts val="0"/>
              </a:spcAft>
              <a:buClr>
                <a:srgbClr val="000000"/>
              </a:buClr>
              <a:buSzPts val="1100"/>
              <a:buAutoNum type="alphaLcPeriod"/>
              <a:defRPr/>
            </a:lvl5pPr>
            <a:lvl6pPr lvl="5" rtl="0" algn="ctr">
              <a:lnSpc>
                <a:spcPct val="100000"/>
              </a:lnSpc>
              <a:spcBef>
                <a:spcPts val="0"/>
              </a:spcBef>
              <a:spcAft>
                <a:spcPts val="0"/>
              </a:spcAft>
              <a:buClr>
                <a:srgbClr val="000000"/>
              </a:buClr>
              <a:buSzPts val="1100"/>
              <a:buAutoNum type="romanLcPeriod"/>
              <a:defRPr/>
            </a:lvl6pPr>
            <a:lvl7pPr lvl="6" rtl="0" algn="ctr">
              <a:lnSpc>
                <a:spcPct val="100000"/>
              </a:lnSpc>
              <a:spcBef>
                <a:spcPts val="0"/>
              </a:spcBef>
              <a:spcAft>
                <a:spcPts val="0"/>
              </a:spcAft>
              <a:buClr>
                <a:srgbClr val="000000"/>
              </a:buClr>
              <a:buSzPts val="1100"/>
              <a:buAutoNum type="arabicPeriod"/>
              <a:defRPr/>
            </a:lvl7pPr>
            <a:lvl8pPr lvl="7" rtl="0" algn="ctr">
              <a:lnSpc>
                <a:spcPct val="100000"/>
              </a:lnSpc>
              <a:spcBef>
                <a:spcPts val="0"/>
              </a:spcBef>
              <a:spcAft>
                <a:spcPts val="0"/>
              </a:spcAft>
              <a:buClr>
                <a:srgbClr val="000000"/>
              </a:buClr>
              <a:buSzPts val="1100"/>
              <a:buAutoNum type="alphaLcPeriod"/>
              <a:defRPr/>
            </a:lvl8pPr>
            <a:lvl9pPr lvl="8" rtl="0" algn="ctr">
              <a:lnSpc>
                <a:spcPct val="100000"/>
              </a:lnSpc>
              <a:spcBef>
                <a:spcPts val="0"/>
              </a:spcBef>
              <a:spcAft>
                <a:spcPts val="0"/>
              </a:spcAft>
              <a:buClr>
                <a:srgbClr val="000000"/>
              </a:buClr>
              <a:buSzPts val="1100"/>
              <a:buAutoNum type="romanLcPerio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751" name="Shape 751"/>
        <p:cNvGrpSpPr/>
        <p:nvPr/>
      </p:nvGrpSpPr>
      <p:grpSpPr>
        <a:xfrm>
          <a:off x="0" y="0"/>
          <a:ext cx="0" cy="0"/>
          <a:chOff x="0" y="0"/>
          <a:chExt cx="0" cy="0"/>
        </a:xfrm>
      </p:grpSpPr>
      <p:sp>
        <p:nvSpPr>
          <p:cNvPr id="752" name="Google Shape;752;p25"/>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54" name="Google Shape;754;p25"/>
          <p:cNvSpPr txBox="1"/>
          <p:nvPr>
            <p:ph idx="1" type="subTitle"/>
          </p:nvPr>
        </p:nvSpPr>
        <p:spPr>
          <a:xfrm>
            <a:off x="937626" y="3116103"/>
            <a:ext cx="2175300" cy="8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55" name="Google Shape;755;p25"/>
          <p:cNvSpPr txBox="1"/>
          <p:nvPr>
            <p:ph idx="2" type="subTitle"/>
          </p:nvPr>
        </p:nvSpPr>
        <p:spPr>
          <a:xfrm>
            <a:off x="3484350" y="3116103"/>
            <a:ext cx="2175300" cy="8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56" name="Google Shape;756;p25"/>
          <p:cNvSpPr txBox="1"/>
          <p:nvPr>
            <p:ph idx="3" type="subTitle"/>
          </p:nvPr>
        </p:nvSpPr>
        <p:spPr>
          <a:xfrm>
            <a:off x="6031074" y="3116103"/>
            <a:ext cx="2175300" cy="8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57" name="Google Shape;757;p25"/>
          <p:cNvSpPr txBox="1"/>
          <p:nvPr>
            <p:ph idx="4" type="subTitle"/>
          </p:nvPr>
        </p:nvSpPr>
        <p:spPr>
          <a:xfrm>
            <a:off x="937625" y="2661526"/>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758" name="Google Shape;758;p25"/>
          <p:cNvSpPr txBox="1"/>
          <p:nvPr>
            <p:ph idx="5" type="subTitle"/>
          </p:nvPr>
        </p:nvSpPr>
        <p:spPr>
          <a:xfrm>
            <a:off x="3484350" y="2661526"/>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759" name="Google Shape;759;p25"/>
          <p:cNvSpPr txBox="1"/>
          <p:nvPr>
            <p:ph idx="6" type="subTitle"/>
          </p:nvPr>
        </p:nvSpPr>
        <p:spPr>
          <a:xfrm>
            <a:off x="6031075" y="2661526"/>
            <a:ext cx="2175300" cy="52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grpSp>
        <p:nvGrpSpPr>
          <p:cNvPr id="760" name="Google Shape;760;p25"/>
          <p:cNvGrpSpPr/>
          <p:nvPr/>
        </p:nvGrpSpPr>
        <p:grpSpPr>
          <a:xfrm flipH="1" rot="10800000">
            <a:off x="350929" y="391075"/>
            <a:ext cx="276300" cy="4383600"/>
            <a:chOff x="8536254" y="391075"/>
            <a:chExt cx="276300" cy="4383600"/>
          </a:xfrm>
        </p:grpSpPr>
        <p:sp>
          <p:nvSpPr>
            <p:cNvPr id="761" name="Google Shape;761;p25"/>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5"/>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5"/>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5"/>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5"/>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5"/>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5"/>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5"/>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5"/>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5"/>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5"/>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5"/>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5"/>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5"/>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5"/>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5"/>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5"/>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5"/>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5"/>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5"/>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5"/>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5"/>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5"/>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5"/>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5"/>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5"/>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5"/>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5"/>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5"/>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5"/>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5"/>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5"/>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5"/>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5"/>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5"/>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5"/>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5"/>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5"/>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5"/>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5"/>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5"/>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5"/>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5"/>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5"/>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5"/>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5"/>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5"/>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5"/>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5"/>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810" name="Google Shape;810;p25"/>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811" name="Google Shape;811;p25"/>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812" name="Google Shape;812;p25"/>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813" name="Google Shape;813;p25"/>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814" name="Google Shape;814;p25"/>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815" name="Google Shape;815;p25"/>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816" name="Google Shape;816;p25"/>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5"/>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18" name="Shape 818"/>
        <p:cNvGrpSpPr/>
        <p:nvPr/>
      </p:nvGrpSpPr>
      <p:grpSpPr>
        <a:xfrm>
          <a:off x="0" y="0"/>
          <a:ext cx="0" cy="0"/>
          <a:chOff x="0" y="0"/>
          <a:chExt cx="0" cy="0"/>
        </a:xfrm>
      </p:grpSpPr>
      <p:sp>
        <p:nvSpPr>
          <p:cNvPr id="819" name="Google Shape;819;p26"/>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1" name="Google Shape;821;p26"/>
          <p:cNvSpPr txBox="1"/>
          <p:nvPr>
            <p:ph idx="1" type="subTitle"/>
          </p:nvPr>
        </p:nvSpPr>
        <p:spPr>
          <a:xfrm>
            <a:off x="4881775" y="3844350"/>
            <a:ext cx="35490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2" name="Google Shape;822;p26"/>
          <p:cNvSpPr txBox="1"/>
          <p:nvPr>
            <p:ph idx="2" type="subTitle"/>
          </p:nvPr>
        </p:nvSpPr>
        <p:spPr>
          <a:xfrm>
            <a:off x="853700" y="2070025"/>
            <a:ext cx="35490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3" name="Google Shape;823;p26"/>
          <p:cNvSpPr txBox="1"/>
          <p:nvPr>
            <p:ph idx="3" type="subTitle"/>
          </p:nvPr>
        </p:nvSpPr>
        <p:spPr>
          <a:xfrm>
            <a:off x="4881775" y="2070025"/>
            <a:ext cx="35490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4" name="Google Shape;824;p26"/>
          <p:cNvSpPr txBox="1"/>
          <p:nvPr>
            <p:ph idx="4" type="subTitle"/>
          </p:nvPr>
        </p:nvSpPr>
        <p:spPr>
          <a:xfrm>
            <a:off x="853700" y="3844350"/>
            <a:ext cx="35490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5" name="Google Shape;825;p26"/>
          <p:cNvSpPr txBox="1"/>
          <p:nvPr>
            <p:ph idx="5" type="subTitle"/>
          </p:nvPr>
        </p:nvSpPr>
        <p:spPr>
          <a:xfrm>
            <a:off x="4881783" y="3534375"/>
            <a:ext cx="3549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826" name="Google Shape;826;p26"/>
          <p:cNvSpPr txBox="1"/>
          <p:nvPr>
            <p:ph idx="6" type="subTitle"/>
          </p:nvPr>
        </p:nvSpPr>
        <p:spPr>
          <a:xfrm>
            <a:off x="4881783" y="1806875"/>
            <a:ext cx="3549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827" name="Google Shape;827;p26"/>
          <p:cNvSpPr txBox="1"/>
          <p:nvPr>
            <p:ph idx="7" type="subTitle"/>
          </p:nvPr>
        </p:nvSpPr>
        <p:spPr>
          <a:xfrm>
            <a:off x="853708" y="1806875"/>
            <a:ext cx="3549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828" name="Google Shape;828;p26"/>
          <p:cNvSpPr txBox="1"/>
          <p:nvPr>
            <p:ph idx="8" type="subTitle"/>
          </p:nvPr>
        </p:nvSpPr>
        <p:spPr>
          <a:xfrm>
            <a:off x="853708" y="3534375"/>
            <a:ext cx="3549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grpSp>
        <p:nvGrpSpPr>
          <p:cNvPr id="829" name="Google Shape;829;p26"/>
          <p:cNvGrpSpPr/>
          <p:nvPr/>
        </p:nvGrpSpPr>
        <p:grpSpPr>
          <a:xfrm>
            <a:off x="8536254" y="391075"/>
            <a:ext cx="276300" cy="4383600"/>
            <a:chOff x="8536254" y="391075"/>
            <a:chExt cx="276300" cy="4383600"/>
          </a:xfrm>
        </p:grpSpPr>
        <p:sp>
          <p:nvSpPr>
            <p:cNvPr id="830" name="Google Shape;830;p26"/>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6"/>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6"/>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6"/>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6"/>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6"/>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6"/>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6"/>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6"/>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6"/>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6"/>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6"/>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6"/>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6"/>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6"/>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6"/>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6"/>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6"/>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6"/>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6"/>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6"/>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6"/>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6"/>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6"/>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6"/>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6"/>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6"/>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6"/>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6"/>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6"/>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6"/>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6"/>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6"/>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6"/>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6"/>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6"/>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6"/>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6"/>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6"/>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6"/>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6"/>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6"/>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6"/>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6"/>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6"/>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6"/>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6"/>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6"/>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6"/>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879" name="Google Shape;879;p26"/>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880" name="Google Shape;880;p26"/>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881" name="Google Shape;881;p26"/>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882" name="Google Shape;882;p26"/>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883" name="Google Shape;883;p26"/>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884" name="Google Shape;884;p26"/>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885" name="Google Shape;885;p26"/>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6"/>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87" name="Shape 887"/>
        <p:cNvGrpSpPr/>
        <p:nvPr/>
      </p:nvGrpSpPr>
      <p:grpSpPr>
        <a:xfrm>
          <a:off x="0" y="0"/>
          <a:ext cx="0" cy="0"/>
          <a:chOff x="0" y="0"/>
          <a:chExt cx="0" cy="0"/>
        </a:xfrm>
      </p:grpSpPr>
      <p:sp>
        <p:nvSpPr>
          <p:cNvPr id="888" name="Google Shape;888;p27"/>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90" name="Google Shape;890;p27"/>
          <p:cNvSpPr txBox="1"/>
          <p:nvPr>
            <p:ph idx="1" type="subTitle"/>
          </p:nvPr>
        </p:nvSpPr>
        <p:spPr>
          <a:xfrm>
            <a:off x="1112605" y="2323482"/>
            <a:ext cx="19752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91" name="Google Shape;891;p27"/>
          <p:cNvSpPr txBox="1"/>
          <p:nvPr>
            <p:ph idx="2" type="subTitle"/>
          </p:nvPr>
        </p:nvSpPr>
        <p:spPr>
          <a:xfrm>
            <a:off x="3582450" y="2323482"/>
            <a:ext cx="19752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92" name="Google Shape;892;p27"/>
          <p:cNvSpPr txBox="1"/>
          <p:nvPr>
            <p:ph idx="3" type="subTitle"/>
          </p:nvPr>
        </p:nvSpPr>
        <p:spPr>
          <a:xfrm>
            <a:off x="1112605" y="4061682"/>
            <a:ext cx="19752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93" name="Google Shape;893;p27"/>
          <p:cNvSpPr txBox="1"/>
          <p:nvPr>
            <p:ph idx="4" type="subTitle"/>
          </p:nvPr>
        </p:nvSpPr>
        <p:spPr>
          <a:xfrm>
            <a:off x="3582450" y="4061682"/>
            <a:ext cx="19752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94" name="Google Shape;894;p27"/>
          <p:cNvSpPr txBox="1"/>
          <p:nvPr>
            <p:ph idx="5" type="subTitle"/>
          </p:nvPr>
        </p:nvSpPr>
        <p:spPr>
          <a:xfrm>
            <a:off x="6052295" y="2323482"/>
            <a:ext cx="19752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95" name="Google Shape;895;p27"/>
          <p:cNvSpPr txBox="1"/>
          <p:nvPr>
            <p:ph idx="6" type="subTitle"/>
          </p:nvPr>
        </p:nvSpPr>
        <p:spPr>
          <a:xfrm>
            <a:off x="6052295" y="4061682"/>
            <a:ext cx="19752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96" name="Google Shape;896;p27"/>
          <p:cNvSpPr txBox="1"/>
          <p:nvPr>
            <p:ph idx="7" type="subTitle"/>
          </p:nvPr>
        </p:nvSpPr>
        <p:spPr>
          <a:xfrm>
            <a:off x="1111105" y="2061988"/>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897" name="Google Shape;897;p27"/>
          <p:cNvSpPr txBox="1"/>
          <p:nvPr>
            <p:ph idx="8" type="subTitle"/>
          </p:nvPr>
        </p:nvSpPr>
        <p:spPr>
          <a:xfrm>
            <a:off x="3580950" y="2061988"/>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898" name="Google Shape;898;p27"/>
          <p:cNvSpPr txBox="1"/>
          <p:nvPr>
            <p:ph idx="9" type="subTitle"/>
          </p:nvPr>
        </p:nvSpPr>
        <p:spPr>
          <a:xfrm>
            <a:off x="6050795" y="2061988"/>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899" name="Google Shape;899;p27"/>
          <p:cNvSpPr txBox="1"/>
          <p:nvPr>
            <p:ph idx="13" type="subTitle"/>
          </p:nvPr>
        </p:nvSpPr>
        <p:spPr>
          <a:xfrm>
            <a:off x="1111105" y="379905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900" name="Google Shape;900;p27"/>
          <p:cNvSpPr txBox="1"/>
          <p:nvPr>
            <p:ph idx="14" type="subTitle"/>
          </p:nvPr>
        </p:nvSpPr>
        <p:spPr>
          <a:xfrm>
            <a:off x="3580950" y="379905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901" name="Google Shape;901;p27"/>
          <p:cNvSpPr txBox="1"/>
          <p:nvPr>
            <p:ph idx="15" type="subTitle"/>
          </p:nvPr>
        </p:nvSpPr>
        <p:spPr>
          <a:xfrm>
            <a:off x="6050795" y="379905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grpSp>
        <p:nvGrpSpPr>
          <p:cNvPr id="902" name="Google Shape;902;p27"/>
          <p:cNvGrpSpPr/>
          <p:nvPr/>
        </p:nvGrpSpPr>
        <p:grpSpPr>
          <a:xfrm flipH="1" rot="10800000">
            <a:off x="350929" y="391075"/>
            <a:ext cx="276300" cy="4383600"/>
            <a:chOff x="8536254" y="391075"/>
            <a:chExt cx="276300" cy="4383600"/>
          </a:xfrm>
        </p:grpSpPr>
        <p:sp>
          <p:nvSpPr>
            <p:cNvPr id="903" name="Google Shape;903;p27"/>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7"/>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7"/>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7"/>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7"/>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7"/>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7"/>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7"/>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7"/>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7"/>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7"/>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7"/>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7"/>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7"/>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7"/>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7"/>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7"/>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7"/>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7"/>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7"/>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7"/>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7"/>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7"/>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7"/>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7"/>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7"/>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7"/>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7"/>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7"/>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7"/>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7"/>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7"/>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7"/>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7"/>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7"/>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7"/>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7"/>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7"/>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7"/>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7"/>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7"/>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7"/>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7"/>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7"/>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7"/>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7"/>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7"/>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7"/>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7"/>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952" name="Google Shape;952;p27"/>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953" name="Google Shape;953;p27"/>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954" name="Google Shape;954;p27"/>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955" name="Google Shape;955;p27"/>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956" name="Google Shape;956;p27"/>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957" name="Google Shape;957;p27"/>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958" name="Google Shape;958;p27"/>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60" name="Shape 960"/>
        <p:cNvGrpSpPr/>
        <p:nvPr/>
      </p:nvGrpSpPr>
      <p:grpSpPr>
        <a:xfrm>
          <a:off x="0" y="0"/>
          <a:ext cx="0" cy="0"/>
          <a:chOff x="0" y="0"/>
          <a:chExt cx="0" cy="0"/>
        </a:xfrm>
      </p:grpSpPr>
      <p:sp>
        <p:nvSpPr>
          <p:cNvPr id="961" name="Google Shape;961;p28"/>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8"/>
          <p:cNvSpPr txBox="1"/>
          <p:nvPr>
            <p:ph hasCustomPrompt="1" type="title"/>
          </p:nvPr>
        </p:nvSpPr>
        <p:spPr>
          <a:xfrm>
            <a:off x="1018025" y="706175"/>
            <a:ext cx="4179000" cy="768900"/>
          </a:xfrm>
          <a:prstGeom prst="rect">
            <a:avLst/>
          </a:prstGeom>
          <a:solidFill>
            <a:schemeClr val="lt1"/>
          </a:solidFill>
          <a:ln>
            <a:noFill/>
          </a:ln>
        </p:spPr>
        <p:txBody>
          <a:bodyPr anchorCtr="0" anchor="b" bIns="91425" lIns="91425" spcFirstLastPara="1" rIns="91425" wrap="square" tIns="91425">
            <a:noAutofit/>
          </a:bodyPr>
          <a:lstStyle>
            <a:lvl1pPr lvl="0" rtl="0" algn="ctr">
              <a:spcBef>
                <a:spcPts val="0"/>
              </a:spcBef>
              <a:spcAft>
                <a:spcPts val="0"/>
              </a:spcAft>
              <a:buClr>
                <a:schemeClr val="dk2"/>
              </a:buClr>
              <a:buSzPts val="6000"/>
              <a:buNone/>
              <a:defRPr b="1" sz="4500">
                <a:solidFill>
                  <a:schemeClr val="dk2"/>
                </a:solidFill>
              </a:defRPr>
            </a:lvl1pPr>
            <a:lvl2pPr lvl="1"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2pPr>
            <a:lvl3pPr lvl="2"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3pPr>
            <a:lvl4pPr lvl="3"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4pPr>
            <a:lvl5pPr lvl="4"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5pPr>
            <a:lvl6pPr lvl="5"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6pPr>
            <a:lvl7pPr lvl="6"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7pPr>
            <a:lvl8pPr lvl="7"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8pPr>
            <a:lvl9pPr lvl="8"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9pPr>
          </a:lstStyle>
          <a:p>
            <a:r>
              <a:t>xx%</a:t>
            </a:r>
          </a:p>
        </p:txBody>
      </p:sp>
      <p:sp>
        <p:nvSpPr>
          <p:cNvPr id="963" name="Google Shape;963;p28"/>
          <p:cNvSpPr txBox="1"/>
          <p:nvPr>
            <p:ph idx="1" type="subTitle"/>
          </p:nvPr>
        </p:nvSpPr>
        <p:spPr>
          <a:xfrm>
            <a:off x="1018025" y="1464174"/>
            <a:ext cx="4179000" cy="37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64" name="Google Shape;964;p28"/>
          <p:cNvSpPr txBox="1"/>
          <p:nvPr>
            <p:ph hasCustomPrompt="1" idx="2" type="title"/>
          </p:nvPr>
        </p:nvSpPr>
        <p:spPr>
          <a:xfrm>
            <a:off x="1018025" y="2003879"/>
            <a:ext cx="4179000" cy="768900"/>
          </a:xfrm>
          <a:prstGeom prst="rect">
            <a:avLst/>
          </a:prstGeom>
          <a:solidFill>
            <a:schemeClr val="lt1"/>
          </a:solidFill>
          <a:ln>
            <a:noFill/>
          </a:ln>
        </p:spPr>
        <p:txBody>
          <a:bodyPr anchorCtr="0" anchor="b" bIns="91425" lIns="91425" spcFirstLastPara="1" rIns="91425" wrap="square" tIns="91425">
            <a:noAutofit/>
          </a:bodyPr>
          <a:lstStyle>
            <a:lvl1pPr lvl="0" rtl="0" algn="ctr">
              <a:spcBef>
                <a:spcPts val="0"/>
              </a:spcBef>
              <a:spcAft>
                <a:spcPts val="0"/>
              </a:spcAft>
              <a:buClr>
                <a:schemeClr val="dk2"/>
              </a:buClr>
              <a:buSzPts val="6000"/>
              <a:buNone/>
              <a:defRPr b="1" sz="4500">
                <a:solidFill>
                  <a:schemeClr val="dk2"/>
                </a:solidFill>
              </a:defRPr>
            </a:lvl1pPr>
            <a:lvl2pPr lvl="1"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2pPr>
            <a:lvl3pPr lvl="2"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3pPr>
            <a:lvl4pPr lvl="3"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4pPr>
            <a:lvl5pPr lvl="4"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5pPr>
            <a:lvl6pPr lvl="5"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6pPr>
            <a:lvl7pPr lvl="6"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7pPr>
            <a:lvl8pPr lvl="7"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8pPr>
            <a:lvl9pPr lvl="8"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9pPr>
          </a:lstStyle>
          <a:p>
            <a:r>
              <a:t>xx%</a:t>
            </a:r>
          </a:p>
        </p:txBody>
      </p:sp>
      <p:sp>
        <p:nvSpPr>
          <p:cNvPr id="965" name="Google Shape;965;p28"/>
          <p:cNvSpPr txBox="1"/>
          <p:nvPr>
            <p:ph idx="3" type="subTitle"/>
          </p:nvPr>
        </p:nvSpPr>
        <p:spPr>
          <a:xfrm>
            <a:off x="1018025" y="2764450"/>
            <a:ext cx="4179000" cy="37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66" name="Google Shape;966;p28"/>
          <p:cNvSpPr txBox="1"/>
          <p:nvPr>
            <p:ph hasCustomPrompt="1" idx="4" type="title"/>
          </p:nvPr>
        </p:nvSpPr>
        <p:spPr>
          <a:xfrm>
            <a:off x="1018025" y="3301583"/>
            <a:ext cx="4179000" cy="768900"/>
          </a:xfrm>
          <a:prstGeom prst="rect">
            <a:avLst/>
          </a:prstGeom>
          <a:solidFill>
            <a:schemeClr val="lt1"/>
          </a:solidFill>
          <a:ln>
            <a:noFill/>
          </a:ln>
        </p:spPr>
        <p:txBody>
          <a:bodyPr anchorCtr="0" anchor="b" bIns="91425" lIns="91425" spcFirstLastPara="1" rIns="91425" wrap="square" tIns="91425">
            <a:noAutofit/>
          </a:bodyPr>
          <a:lstStyle>
            <a:lvl1pPr lvl="0" rtl="0" algn="ctr">
              <a:spcBef>
                <a:spcPts val="0"/>
              </a:spcBef>
              <a:spcAft>
                <a:spcPts val="0"/>
              </a:spcAft>
              <a:buClr>
                <a:schemeClr val="dk2"/>
              </a:buClr>
              <a:buSzPts val="6000"/>
              <a:buNone/>
              <a:defRPr b="1" sz="4500">
                <a:solidFill>
                  <a:schemeClr val="dk2"/>
                </a:solidFill>
              </a:defRPr>
            </a:lvl1pPr>
            <a:lvl2pPr lvl="1"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2pPr>
            <a:lvl3pPr lvl="2"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3pPr>
            <a:lvl4pPr lvl="3"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4pPr>
            <a:lvl5pPr lvl="4"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5pPr>
            <a:lvl6pPr lvl="5"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6pPr>
            <a:lvl7pPr lvl="6"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7pPr>
            <a:lvl8pPr lvl="7"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8pPr>
            <a:lvl9pPr lvl="8" rtl="0" algn="ctr">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9pPr>
          </a:lstStyle>
          <a:p>
            <a:r>
              <a:t>xx%</a:t>
            </a:r>
          </a:p>
        </p:txBody>
      </p:sp>
      <p:sp>
        <p:nvSpPr>
          <p:cNvPr id="967" name="Google Shape;967;p28"/>
          <p:cNvSpPr txBox="1"/>
          <p:nvPr>
            <p:ph idx="5" type="subTitle"/>
          </p:nvPr>
        </p:nvSpPr>
        <p:spPr>
          <a:xfrm>
            <a:off x="1018025" y="4064725"/>
            <a:ext cx="4179000" cy="37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68" name="Shape 968"/>
        <p:cNvGrpSpPr/>
        <p:nvPr/>
      </p:nvGrpSpPr>
      <p:grpSpPr>
        <a:xfrm>
          <a:off x="0" y="0"/>
          <a:ext cx="0" cy="0"/>
          <a:chOff x="0" y="0"/>
          <a:chExt cx="0" cy="0"/>
        </a:xfrm>
      </p:grpSpPr>
      <p:sp>
        <p:nvSpPr>
          <p:cNvPr id="969" name="Google Shape;969;p29"/>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9"/>
          <p:cNvSpPr txBox="1"/>
          <p:nvPr>
            <p:ph hasCustomPrompt="1" type="title"/>
          </p:nvPr>
        </p:nvSpPr>
        <p:spPr>
          <a:xfrm>
            <a:off x="786100" y="2624400"/>
            <a:ext cx="1398900" cy="572700"/>
          </a:xfrm>
          <a:prstGeom prst="rect">
            <a:avLst/>
          </a:prstGeom>
          <a:solidFill>
            <a:schemeClr val="lt1"/>
          </a:solidFill>
        </p:spPr>
        <p:txBody>
          <a:bodyPr anchorCtr="0" anchor="b" bIns="91425" lIns="91425" spcFirstLastPara="1" rIns="91425" wrap="square" tIns="91425">
            <a:noAutofit/>
          </a:bodyPr>
          <a:lstStyle>
            <a:lvl1pPr lvl="0" rtl="0">
              <a:spcBef>
                <a:spcPts val="0"/>
              </a:spcBef>
              <a:spcAft>
                <a:spcPts val="0"/>
              </a:spcAft>
              <a:buClr>
                <a:schemeClr val="dk2"/>
              </a:buClr>
              <a:buSzPts val="6000"/>
              <a:buNone/>
              <a:defRPr b="1" sz="3600">
                <a:solidFill>
                  <a:schemeClr val="dk2"/>
                </a:solidFill>
              </a:defRPr>
            </a:lvl1pPr>
            <a:lvl2pPr lvl="1"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2pPr>
            <a:lvl3pPr lvl="2"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3pPr>
            <a:lvl4pPr lvl="3"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4pPr>
            <a:lvl5pPr lvl="4"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5pPr>
            <a:lvl6pPr lvl="5"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6pPr>
            <a:lvl7pPr lvl="6"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7pPr>
            <a:lvl8pPr lvl="7"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8pPr>
            <a:lvl9pPr lvl="8"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9pPr>
          </a:lstStyle>
          <a:p>
            <a:r>
              <a:t>xx%</a:t>
            </a:r>
          </a:p>
        </p:txBody>
      </p:sp>
      <p:sp>
        <p:nvSpPr>
          <p:cNvPr id="971" name="Google Shape;971;p29"/>
          <p:cNvSpPr txBox="1"/>
          <p:nvPr>
            <p:ph idx="1" type="subTitle"/>
          </p:nvPr>
        </p:nvSpPr>
        <p:spPr>
          <a:xfrm>
            <a:off x="786100" y="3781575"/>
            <a:ext cx="2173200" cy="75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72" name="Google Shape;972;p29"/>
          <p:cNvSpPr txBox="1"/>
          <p:nvPr>
            <p:ph idx="2" type="subTitle"/>
          </p:nvPr>
        </p:nvSpPr>
        <p:spPr>
          <a:xfrm>
            <a:off x="786100" y="3349500"/>
            <a:ext cx="2173200" cy="4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2pPr>
            <a:lvl3pPr lvl="2"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3pPr>
            <a:lvl4pPr lvl="3"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4pPr>
            <a:lvl5pPr lvl="4"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5pPr>
            <a:lvl6pPr lvl="5"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6pPr>
            <a:lvl7pPr lvl="6"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7pPr>
            <a:lvl8pPr lvl="7"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8pPr>
            <a:lvl9pPr lvl="8"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9pPr>
          </a:lstStyle>
          <a:p/>
        </p:txBody>
      </p:sp>
      <p:sp>
        <p:nvSpPr>
          <p:cNvPr id="973" name="Google Shape;973;p29"/>
          <p:cNvSpPr txBox="1"/>
          <p:nvPr>
            <p:ph hasCustomPrompt="1" idx="3" type="title"/>
          </p:nvPr>
        </p:nvSpPr>
        <p:spPr>
          <a:xfrm>
            <a:off x="3333550" y="2624400"/>
            <a:ext cx="1397700" cy="572700"/>
          </a:xfrm>
          <a:prstGeom prst="rect">
            <a:avLst/>
          </a:prstGeom>
          <a:solidFill>
            <a:schemeClr val="lt1"/>
          </a:solidFill>
        </p:spPr>
        <p:txBody>
          <a:bodyPr anchorCtr="0" anchor="b" bIns="91425" lIns="91425" spcFirstLastPara="1" rIns="91425" wrap="square" tIns="91425">
            <a:noAutofit/>
          </a:bodyPr>
          <a:lstStyle>
            <a:lvl1pPr lvl="0" rtl="0">
              <a:spcBef>
                <a:spcPts val="0"/>
              </a:spcBef>
              <a:spcAft>
                <a:spcPts val="0"/>
              </a:spcAft>
              <a:buClr>
                <a:schemeClr val="dk2"/>
              </a:buClr>
              <a:buSzPts val="6000"/>
              <a:buNone/>
              <a:defRPr b="1" sz="3600">
                <a:solidFill>
                  <a:schemeClr val="dk2"/>
                </a:solidFill>
              </a:defRPr>
            </a:lvl1pPr>
            <a:lvl2pPr lvl="1"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2pPr>
            <a:lvl3pPr lvl="2"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3pPr>
            <a:lvl4pPr lvl="3"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4pPr>
            <a:lvl5pPr lvl="4"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5pPr>
            <a:lvl6pPr lvl="5"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6pPr>
            <a:lvl7pPr lvl="6"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7pPr>
            <a:lvl8pPr lvl="7"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8pPr>
            <a:lvl9pPr lvl="8"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9pPr>
          </a:lstStyle>
          <a:p>
            <a:r>
              <a:t>xx%</a:t>
            </a:r>
          </a:p>
        </p:txBody>
      </p:sp>
      <p:sp>
        <p:nvSpPr>
          <p:cNvPr id="974" name="Google Shape;974;p29"/>
          <p:cNvSpPr txBox="1"/>
          <p:nvPr>
            <p:ph idx="4" type="subTitle"/>
          </p:nvPr>
        </p:nvSpPr>
        <p:spPr>
          <a:xfrm>
            <a:off x="3333000" y="3781575"/>
            <a:ext cx="2173200" cy="75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75" name="Google Shape;975;p29"/>
          <p:cNvSpPr txBox="1"/>
          <p:nvPr>
            <p:ph idx="5" type="subTitle"/>
          </p:nvPr>
        </p:nvSpPr>
        <p:spPr>
          <a:xfrm>
            <a:off x="3333000" y="3349500"/>
            <a:ext cx="2173200" cy="4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2pPr>
            <a:lvl3pPr lvl="2"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3pPr>
            <a:lvl4pPr lvl="3"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4pPr>
            <a:lvl5pPr lvl="4"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5pPr>
            <a:lvl6pPr lvl="5"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6pPr>
            <a:lvl7pPr lvl="6"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7pPr>
            <a:lvl8pPr lvl="7"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8pPr>
            <a:lvl9pPr lvl="8"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9pPr>
          </a:lstStyle>
          <a:p/>
        </p:txBody>
      </p:sp>
      <p:sp>
        <p:nvSpPr>
          <p:cNvPr id="976" name="Google Shape;976;p29"/>
          <p:cNvSpPr txBox="1"/>
          <p:nvPr>
            <p:ph hasCustomPrompt="1" idx="6" type="title"/>
          </p:nvPr>
        </p:nvSpPr>
        <p:spPr>
          <a:xfrm>
            <a:off x="5878125" y="2624400"/>
            <a:ext cx="1397700" cy="572700"/>
          </a:xfrm>
          <a:prstGeom prst="rect">
            <a:avLst/>
          </a:prstGeom>
          <a:solidFill>
            <a:schemeClr val="lt1"/>
          </a:solidFill>
        </p:spPr>
        <p:txBody>
          <a:bodyPr anchorCtr="0" anchor="b" bIns="91425" lIns="91425" spcFirstLastPara="1" rIns="91425" wrap="square" tIns="91425">
            <a:noAutofit/>
          </a:bodyPr>
          <a:lstStyle>
            <a:lvl1pPr lvl="0" rtl="0">
              <a:spcBef>
                <a:spcPts val="0"/>
              </a:spcBef>
              <a:spcAft>
                <a:spcPts val="0"/>
              </a:spcAft>
              <a:buClr>
                <a:schemeClr val="dk2"/>
              </a:buClr>
              <a:buSzPts val="6000"/>
              <a:buNone/>
              <a:defRPr b="1" sz="3600">
                <a:solidFill>
                  <a:schemeClr val="dk2"/>
                </a:solidFill>
              </a:defRPr>
            </a:lvl1pPr>
            <a:lvl2pPr lvl="1"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2pPr>
            <a:lvl3pPr lvl="2"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3pPr>
            <a:lvl4pPr lvl="3"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4pPr>
            <a:lvl5pPr lvl="4"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5pPr>
            <a:lvl6pPr lvl="5"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6pPr>
            <a:lvl7pPr lvl="6"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7pPr>
            <a:lvl8pPr lvl="7"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8pPr>
            <a:lvl9pPr lvl="8" rtl="0">
              <a:spcBef>
                <a:spcPts val="0"/>
              </a:spcBef>
              <a:spcAft>
                <a:spcPts val="0"/>
              </a:spcAft>
              <a:buClr>
                <a:schemeClr val="dk2"/>
              </a:buClr>
              <a:buSzPts val="6000"/>
              <a:buFont typeface="Bakbak One"/>
              <a:buNone/>
              <a:defRPr sz="6000">
                <a:solidFill>
                  <a:schemeClr val="dk2"/>
                </a:solidFill>
                <a:latin typeface="Bakbak One"/>
                <a:ea typeface="Bakbak One"/>
                <a:cs typeface="Bakbak One"/>
                <a:sym typeface="Bakbak One"/>
              </a:defRPr>
            </a:lvl9pPr>
          </a:lstStyle>
          <a:p>
            <a:r>
              <a:t>xx%</a:t>
            </a:r>
          </a:p>
        </p:txBody>
      </p:sp>
      <p:sp>
        <p:nvSpPr>
          <p:cNvPr id="977" name="Google Shape;977;p29"/>
          <p:cNvSpPr txBox="1"/>
          <p:nvPr>
            <p:ph idx="7" type="subTitle"/>
          </p:nvPr>
        </p:nvSpPr>
        <p:spPr>
          <a:xfrm>
            <a:off x="5879900" y="3781575"/>
            <a:ext cx="2173200" cy="75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78" name="Google Shape;978;p29"/>
          <p:cNvSpPr txBox="1"/>
          <p:nvPr>
            <p:ph idx="8" type="subTitle"/>
          </p:nvPr>
        </p:nvSpPr>
        <p:spPr>
          <a:xfrm>
            <a:off x="5879900" y="3349500"/>
            <a:ext cx="2173200" cy="440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2pPr>
            <a:lvl3pPr lvl="2"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3pPr>
            <a:lvl4pPr lvl="3"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4pPr>
            <a:lvl5pPr lvl="4"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5pPr>
            <a:lvl6pPr lvl="5"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6pPr>
            <a:lvl7pPr lvl="6"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7pPr>
            <a:lvl8pPr lvl="7"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8pPr>
            <a:lvl9pPr lvl="8" rtl="0" algn="ctr">
              <a:lnSpc>
                <a:spcPct val="100000"/>
              </a:lnSpc>
              <a:spcBef>
                <a:spcPts val="0"/>
              </a:spcBef>
              <a:spcAft>
                <a:spcPts val="0"/>
              </a:spcAft>
              <a:buClr>
                <a:schemeClr val="dk1"/>
              </a:buClr>
              <a:buSzPts val="2400"/>
              <a:buFont typeface="Bakbak One"/>
              <a:buNone/>
              <a:defRPr sz="2400">
                <a:solidFill>
                  <a:schemeClr val="dk1"/>
                </a:solidFill>
                <a:latin typeface="Bakbak One"/>
                <a:ea typeface="Bakbak One"/>
                <a:cs typeface="Bakbak One"/>
                <a:sym typeface="Bakbak One"/>
              </a:defRPr>
            </a:lvl9pPr>
          </a:lstStyle>
          <a:p/>
        </p:txBody>
      </p:sp>
      <p:sp>
        <p:nvSpPr>
          <p:cNvPr id="979" name="Google Shape;979;p29"/>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980" name="Google Shape;980;p29"/>
          <p:cNvGrpSpPr/>
          <p:nvPr/>
        </p:nvGrpSpPr>
        <p:grpSpPr>
          <a:xfrm>
            <a:off x="8536254" y="391075"/>
            <a:ext cx="276300" cy="4383600"/>
            <a:chOff x="8536254" y="391075"/>
            <a:chExt cx="276300" cy="4383600"/>
          </a:xfrm>
        </p:grpSpPr>
        <p:sp>
          <p:nvSpPr>
            <p:cNvPr id="981" name="Google Shape;981;p29"/>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9"/>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9"/>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9"/>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9"/>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9"/>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9"/>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9"/>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9"/>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9"/>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9"/>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9"/>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9"/>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9"/>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9"/>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9"/>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9"/>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9"/>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9"/>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9"/>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9"/>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9"/>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9"/>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9"/>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9"/>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9"/>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9"/>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9"/>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9"/>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1030" name="Google Shape;1030;p29"/>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1031" name="Google Shape;1031;p29"/>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1032" name="Google Shape;1032;p29"/>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1033" name="Google Shape;1033;p29"/>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1034" name="Google Shape;1034;p29"/>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1035" name="Google Shape;1035;p29"/>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1036" name="Google Shape;1036;p29"/>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9"/>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38" name="Shape 1038"/>
        <p:cNvGrpSpPr/>
        <p:nvPr/>
      </p:nvGrpSpPr>
      <p:grpSpPr>
        <a:xfrm>
          <a:off x="0" y="0"/>
          <a:ext cx="0" cy="0"/>
          <a:chOff x="0" y="0"/>
          <a:chExt cx="0" cy="0"/>
        </a:xfrm>
      </p:grpSpPr>
      <p:sp>
        <p:nvSpPr>
          <p:cNvPr id="1039" name="Google Shape;1039;p30"/>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0"/>
          <p:cNvSpPr txBox="1"/>
          <p:nvPr>
            <p:ph type="title"/>
          </p:nvPr>
        </p:nvSpPr>
        <p:spPr>
          <a:xfrm>
            <a:off x="2855575" y="540000"/>
            <a:ext cx="49569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8000"/>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p:txBody>
      </p:sp>
      <p:sp>
        <p:nvSpPr>
          <p:cNvPr id="1041" name="Google Shape;1041;p30"/>
          <p:cNvSpPr txBox="1"/>
          <p:nvPr>
            <p:ph idx="1" type="subTitle"/>
          </p:nvPr>
        </p:nvSpPr>
        <p:spPr>
          <a:xfrm>
            <a:off x="2855575" y="1841450"/>
            <a:ext cx="4448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42" name="Google Shape;1042;p30"/>
          <p:cNvSpPr txBox="1"/>
          <p:nvPr/>
        </p:nvSpPr>
        <p:spPr>
          <a:xfrm>
            <a:off x="2855575" y="3611950"/>
            <a:ext cx="55752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a:solidFill>
                  <a:schemeClr val="dk1"/>
                </a:solidFill>
                <a:latin typeface="Asap"/>
                <a:ea typeface="Asap"/>
                <a:cs typeface="Asap"/>
                <a:sym typeface="Asap"/>
              </a:rPr>
              <a:t>CREDITS: This presentation template was created by </a:t>
            </a:r>
            <a:r>
              <a:rPr b="1" lang="en" u="sng">
                <a:solidFill>
                  <a:schemeClr val="dk1"/>
                </a:solidFill>
                <a:latin typeface="Asap"/>
                <a:ea typeface="Asap"/>
                <a:cs typeface="Asap"/>
                <a:sym typeface="Asap"/>
                <a:hlinkClick r:id="rId2">
                  <a:extLst>
                    <a:ext uri="{A12FA001-AC4F-418D-AE19-62706E023703}">
                      <ahyp:hlinkClr val="tx"/>
                    </a:ext>
                  </a:extLst>
                </a:hlinkClick>
              </a:rPr>
              <a:t>Slidesgo</a:t>
            </a:r>
            <a:r>
              <a:rPr lang="en">
                <a:solidFill>
                  <a:schemeClr val="dk1"/>
                </a:solidFill>
                <a:latin typeface="Asap"/>
                <a:ea typeface="Asap"/>
                <a:cs typeface="Asap"/>
                <a:sym typeface="Asap"/>
              </a:rPr>
              <a:t>, and includes icons by </a:t>
            </a:r>
            <a:r>
              <a:rPr b="1" lang="en" u="sng">
                <a:solidFill>
                  <a:schemeClr val="dk1"/>
                </a:solidFill>
                <a:latin typeface="Asap"/>
                <a:ea typeface="Asap"/>
                <a:cs typeface="Asap"/>
                <a:sym typeface="Asap"/>
                <a:hlinkClick r:id="rId3">
                  <a:extLst>
                    <a:ext uri="{A12FA001-AC4F-418D-AE19-62706E023703}">
                      <ahyp:hlinkClr val="tx"/>
                    </a:ext>
                  </a:extLst>
                </a:hlinkClick>
              </a:rPr>
              <a:t>Flaticon</a:t>
            </a:r>
            <a:r>
              <a:rPr lang="en">
                <a:solidFill>
                  <a:schemeClr val="dk1"/>
                </a:solidFill>
                <a:latin typeface="Asap"/>
                <a:ea typeface="Asap"/>
                <a:cs typeface="Asap"/>
                <a:sym typeface="Asap"/>
              </a:rPr>
              <a:t>, and infographics &amp; images by </a:t>
            </a:r>
            <a:r>
              <a:rPr b="1" lang="en" u="sng">
                <a:solidFill>
                  <a:schemeClr val="dk1"/>
                </a:solidFill>
                <a:latin typeface="Asap"/>
                <a:ea typeface="Asap"/>
                <a:cs typeface="Asap"/>
                <a:sym typeface="Asap"/>
                <a:hlinkClick r:id="rId4">
                  <a:extLst>
                    <a:ext uri="{A12FA001-AC4F-418D-AE19-62706E023703}">
                      <ahyp:hlinkClr val="tx"/>
                    </a:ext>
                  </a:extLst>
                </a:hlinkClick>
              </a:rPr>
              <a:t>Freepik</a:t>
            </a:r>
            <a:r>
              <a:rPr b="1" lang="en" u="sng">
                <a:solidFill>
                  <a:schemeClr val="dk1"/>
                </a:solidFill>
                <a:latin typeface="Asap"/>
                <a:ea typeface="Asap"/>
                <a:cs typeface="Asap"/>
                <a:sym typeface="Asap"/>
              </a:rPr>
              <a:t> </a:t>
            </a:r>
            <a:endParaRPr b="1" u="sng">
              <a:solidFill>
                <a:schemeClr val="dk1"/>
              </a:solidFill>
              <a:latin typeface="Asap"/>
              <a:ea typeface="Asap"/>
              <a:cs typeface="Asap"/>
              <a:sym typeface="As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body"/>
          </p:nvPr>
        </p:nvSpPr>
        <p:spPr>
          <a:xfrm>
            <a:off x="720000" y="1215751"/>
            <a:ext cx="7704000" cy="372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2" name="Google Shape;22;p4"/>
          <p:cNvGrpSpPr/>
          <p:nvPr/>
        </p:nvGrpSpPr>
        <p:grpSpPr>
          <a:xfrm>
            <a:off x="8536254" y="391075"/>
            <a:ext cx="276300" cy="4383600"/>
            <a:chOff x="8536254" y="391075"/>
            <a:chExt cx="276300" cy="4383600"/>
          </a:xfrm>
        </p:grpSpPr>
        <p:sp>
          <p:nvSpPr>
            <p:cNvPr id="23" name="Google Shape;23;p4"/>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72" name="Google Shape;72;p4"/>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73" name="Google Shape;73;p4"/>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74" name="Google Shape;74;p4"/>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75" name="Google Shape;75;p4"/>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76" name="Google Shape;76;p4"/>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77" name="Google Shape;77;p4"/>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78" name="Google Shape;78;p4"/>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43" name="Shape 1043"/>
        <p:cNvGrpSpPr/>
        <p:nvPr/>
      </p:nvGrpSpPr>
      <p:grpSpPr>
        <a:xfrm>
          <a:off x="0" y="0"/>
          <a:ext cx="0" cy="0"/>
          <a:chOff x="0" y="0"/>
          <a:chExt cx="0" cy="0"/>
        </a:xfrm>
      </p:grpSpPr>
      <p:sp>
        <p:nvSpPr>
          <p:cNvPr id="1044" name="Google Shape;1044;p31"/>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 name="Google Shape;1045;p31"/>
          <p:cNvGrpSpPr/>
          <p:nvPr/>
        </p:nvGrpSpPr>
        <p:grpSpPr>
          <a:xfrm>
            <a:off x="5604948" y="391075"/>
            <a:ext cx="3207789" cy="4383600"/>
            <a:chOff x="5309625" y="391075"/>
            <a:chExt cx="3503100" cy="4383600"/>
          </a:xfrm>
        </p:grpSpPr>
        <p:sp>
          <p:nvSpPr>
            <p:cNvPr id="1046" name="Google Shape;1046;p31"/>
            <p:cNvSpPr/>
            <p:nvPr/>
          </p:nvSpPr>
          <p:spPr>
            <a:xfrm>
              <a:off x="5309625" y="391075"/>
              <a:ext cx="35031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 name="Google Shape;1047;p31"/>
            <p:cNvGrpSpPr/>
            <p:nvPr/>
          </p:nvGrpSpPr>
          <p:grpSpPr>
            <a:xfrm>
              <a:off x="5314549" y="395586"/>
              <a:ext cx="3493047" cy="4375061"/>
              <a:chOff x="697175" y="461850"/>
              <a:chExt cx="1672675" cy="2098250"/>
            </a:xfrm>
          </p:grpSpPr>
          <p:sp>
            <p:nvSpPr>
              <p:cNvPr id="1048" name="Google Shape;1048;p31"/>
              <p:cNvSpPr/>
              <p:nvPr/>
            </p:nvSpPr>
            <p:spPr>
              <a:xfrm>
                <a:off x="1341150" y="2552100"/>
                <a:ext cx="18000" cy="6525"/>
              </a:xfrm>
              <a:custGeom>
                <a:rect b="b" l="l" r="r" t="t"/>
                <a:pathLst>
                  <a:path extrusionOk="0" h="261" w="72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1"/>
              <p:cNvSpPr/>
              <p:nvPr/>
            </p:nvSpPr>
            <p:spPr>
              <a:xfrm>
                <a:off x="1332375" y="2556175"/>
                <a:ext cx="6350" cy="3425"/>
              </a:xfrm>
              <a:custGeom>
                <a:rect b="b" l="l" r="r" t="t"/>
                <a:pathLst>
                  <a:path extrusionOk="0" h="137" w="254">
                    <a:moveTo>
                      <a:pt x="59" y="1"/>
                    </a:moveTo>
                    <a:cubicBezTo>
                      <a:pt x="40" y="59"/>
                      <a:pt x="40" y="78"/>
                      <a:pt x="1" y="137"/>
                    </a:cubicBezTo>
                    <a:lnTo>
                      <a:pt x="254" y="137"/>
                    </a:lnTo>
                    <a:lnTo>
                      <a:pt x="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1"/>
              <p:cNvSpPr/>
              <p:nvPr/>
            </p:nvSpPr>
            <p:spPr>
              <a:xfrm>
                <a:off x="1223925" y="2494400"/>
                <a:ext cx="20950" cy="11450"/>
              </a:xfrm>
              <a:custGeom>
                <a:rect b="b" l="l" r="r" t="t"/>
                <a:pathLst>
                  <a:path extrusionOk="0" h="458" w="838">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1"/>
              <p:cNvSpPr/>
              <p:nvPr/>
            </p:nvSpPr>
            <p:spPr>
              <a:xfrm>
                <a:off x="1233175" y="2490050"/>
                <a:ext cx="19950" cy="11200"/>
              </a:xfrm>
              <a:custGeom>
                <a:rect b="b" l="l" r="r" t="t"/>
                <a:pathLst>
                  <a:path extrusionOk="0" h="448" w="798">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1"/>
              <p:cNvSpPr/>
              <p:nvPr/>
            </p:nvSpPr>
            <p:spPr>
              <a:xfrm>
                <a:off x="898595" y="2557575"/>
                <a:ext cx="19908" cy="1498"/>
              </a:xfrm>
              <a:custGeom>
                <a:rect b="b" l="l" r="r" t="t"/>
                <a:pathLst>
                  <a:path extrusionOk="0" h="106" w="796">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1"/>
              <p:cNvSpPr/>
              <p:nvPr/>
            </p:nvSpPr>
            <p:spPr>
              <a:xfrm>
                <a:off x="1116925" y="2428150"/>
                <a:ext cx="29200" cy="15550"/>
              </a:xfrm>
              <a:custGeom>
                <a:rect b="b" l="l" r="r" t="t"/>
                <a:pathLst>
                  <a:path extrusionOk="0" h="622" w="1168">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1"/>
              <p:cNvSpPr/>
              <p:nvPr/>
            </p:nvSpPr>
            <p:spPr>
              <a:xfrm>
                <a:off x="1094050" y="2093150"/>
                <a:ext cx="34075" cy="18500"/>
              </a:xfrm>
              <a:custGeom>
                <a:rect b="b" l="l" r="r" t="t"/>
                <a:pathLst>
                  <a:path extrusionOk="0" h="740" w="1363">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1"/>
              <p:cNvSpPr/>
              <p:nvPr/>
            </p:nvSpPr>
            <p:spPr>
              <a:xfrm>
                <a:off x="1057100" y="2114550"/>
                <a:ext cx="34075" cy="18125"/>
              </a:xfrm>
              <a:custGeom>
                <a:rect b="b" l="l" r="r" t="t"/>
                <a:pathLst>
                  <a:path extrusionOk="0" h="725" w="1363">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1"/>
              <p:cNvSpPr/>
              <p:nvPr/>
            </p:nvSpPr>
            <p:spPr>
              <a:xfrm>
                <a:off x="888325" y="1452200"/>
                <a:ext cx="112375" cy="66575"/>
              </a:xfrm>
              <a:custGeom>
                <a:rect b="b" l="l" r="r" t="t"/>
                <a:pathLst>
                  <a:path extrusionOk="0" h="2663" w="4495">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1"/>
              <p:cNvSpPr/>
              <p:nvPr/>
            </p:nvSpPr>
            <p:spPr>
              <a:xfrm>
                <a:off x="697175" y="1468450"/>
                <a:ext cx="332225" cy="195250"/>
              </a:xfrm>
              <a:custGeom>
                <a:rect b="b" l="l" r="r" t="t"/>
                <a:pathLst>
                  <a:path extrusionOk="0" h="7810" w="13289">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1"/>
              <p:cNvSpPr/>
              <p:nvPr/>
            </p:nvSpPr>
            <p:spPr>
              <a:xfrm>
                <a:off x="697175" y="1419325"/>
                <a:ext cx="245650" cy="146625"/>
              </a:xfrm>
              <a:custGeom>
                <a:rect b="b" l="l" r="r" t="t"/>
                <a:pathLst>
                  <a:path extrusionOk="0" h="5865" w="9826">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1"/>
              <p:cNvSpPr/>
              <p:nvPr/>
            </p:nvSpPr>
            <p:spPr>
              <a:xfrm>
                <a:off x="722950" y="1435650"/>
                <a:ext cx="248575" cy="144875"/>
              </a:xfrm>
              <a:custGeom>
                <a:rect b="b" l="l" r="r" t="t"/>
                <a:pathLst>
                  <a:path extrusionOk="0" h="5795" w="9943">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1"/>
              <p:cNvSpPr/>
              <p:nvPr/>
            </p:nvSpPr>
            <p:spPr>
              <a:xfrm>
                <a:off x="882500" y="1485475"/>
                <a:ext cx="175100" cy="102350"/>
              </a:xfrm>
              <a:custGeom>
                <a:rect b="b" l="l" r="r" t="t"/>
                <a:pathLst>
                  <a:path extrusionOk="0" h="4094" w="7004">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1"/>
              <p:cNvSpPr/>
              <p:nvPr/>
            </p:nvSpPr>
            <p:spPr>
              <a:xfrm>
                <a:off x="697175" y="1502500"/>
                <a:ext cx="389625" cy="229300"/>
              </a:xfrm>
              <a:custGeom>
                <a:rect b="b" l="l" r="r" t="t"/>
                <a:pathLst>
                  <a:path extrusionOk="0" h="9172" w="15585">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1"/>
              <p:cNvSpPr/>
              <p:nvPr/>
            </p:nvSpPr>
            <p:spPr>
              <a:xfrm>
                <a:off x="697175" y="1519025"/>
                <a:ext cx="418325" cy="246325"/>
              </a:xfrm>
              <a:custGeom>
                <a:rect b="b" l="l" r="r" t="t"/>
                <a:pathLst>
                  <a:path extrusionOk="0" h="9853" w="16733">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1"/>
              <p:cNvSpPr/>
              <p:nvPr/>
            </p:nvSpPr>
            <p:spPr>
              <a:xfrm>
                <a:off x="704975" y="1535350"/>
                <a:ext cx="439200" cy="254800"/>
              </a:xfrm>
              <a:custGeom>
                <a:rect b="b" l="l" r="r" t="t"/>
                <a:pathLst>
                  <a:path extrusionOk="0" h="10192" w="17568">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1"/>
              <p:cNvSpPr/>
              <p:nvPr/>
            </p:nvSpPr>
            <p:spPr>
              <a:xfrm>
                <a:off x="927725" y="1551625"/>
                <a:ext cx="245650" cy="143700"/>
              </a:xfrm>
              <a:custGeom>
                <a:rect b="b" l="l" r="r" t="t"/>
                <a:pathLst>
                  <a:path extrusionOk="0" h="5748" w="9826">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1"/>
              <p:cNvSpPr/>
              <p:nvPr/>
            </p:nvSpPr>
            <p:spPr>
              <a:xfrm>
                <a:off x="829000" y="1568650"/>
                <a:ext cx="373050" cy="216650"/>
              </a:xfrm>
              <a:custGeom>
                <a:rect b="b" l="l" r="r" t="t"/>
                <a:pathLst>
                  <a:path extrusionOk="0" h="8666" w="14922">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1"/>
              <p:cNvSpPr/>
              <p:nvPr/>
            </p:nvSpPr>
            <p:spPr>
              <a:xfrm>
                <a:off x="1005550" y="1585200"/>
                <a:ext cx="224725" cy="131025"/>
              </a:xfrm>
              <a:custGeom>
                <a:rect b="b" l="l" r="r" t="t"/>
                <a:pathLst>
                  <a:path extrusionOk="0" h="5241" w="8989">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1"/>
              <p:cNvSpPr/>
              <p:nvPr/>
            </p:nvSpPr>
            <p:spPr>
              <a:xfrm>
                <a:off x="1092600" y="1602225"/>
                <a:ext cx="166850" cy="97475"/>
              </a:xfrm>
              <a:custGeom>
                <a:rect b="b" l="l" r="r" t="t"/>
                <a:pathLst>
                  <a:path extrusionOk="0" h="3899" w="6674">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1"/>
              <p:cNvSpPr/>
              <p:nvPr/>
            </p:nvSpPr>
            <p:spPr>
              <a:xfrm>
                <a:off x="741450" y="1618750"/>
                <a:ext cx="546700" cy="316850"/>
              </a:xfrm>
              <a:custGeom>
                <a:rect b="b" l="l" r="r" t="t"/>
                <a:pathLst>
                  <a:path extrusionOk="0" h="12674" w="21868">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1"/>
              <p:cNvSpPr/>
              <p:nvPr/>
            </p:nvSpPr>
            <p:spPr>
              <a:xfrm>
                <a:off x="870825" y="1635075"/>
                <a:ext cx="446025" cy="258675"/>
              </a:xfrm>
              <a:custGeom>
                <a:rect b="b" l="l" r="r" t="t"/>
                <a:pathLst>
                  <a:path extrusionOk="0" h="10347" w="17841">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1"/>
              <p:cNvSpPr/>
              <p:nvPr/>
            </p:nvSpPr>
            <p:spPr>
              <a:xfrm>
                <a:off x="1037150" y="1651325"/>
                <a:ext cx="308400" cy="179700"/>
              </a:xfrm>
              <a:custGeom>
                <a:rect b="b" l="l" r="r" t="t"/>
                <a:pathLst>
                  <a:path extrusionOk="0" h="7188" w="12336">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1"/>
              <p:cNvSpPr/>
              <p:nvPr/>
            </p:nvSpPr>
            <p:spPr>
              <a:xfrm>
                <a:off x="1163125" y="1668350"/>
                <a:ext cx="211600" cy="123275"/>
              </a:xfrm>
              <a:custGeom>
                <a:rect b="b" l="l" r="r" t="t"/>
                <a:pathLst>
                  <a:path extrusionOk="0" h="4931" w="8464">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1"/>
              <p:cNvSpPr/>
              <p:nvPr/>
            </p:nvSpPr>
            <p:spPr>
              <a:xfrm>
                <a:off x="697175" y="1684900"/>
                <a:ext cx="705750" cy="412650"/>
              </a:xfrm>
              <a:custGeom>
                <a:rect b="b" l="l" r="r" t="t"/>
                <a:pathLst>
                  <a:path extrusionOk="0" h="16506" w="2823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1"/>
              <p:cNvSpPr/>
              <p:nvPr/>
            </p:nvSpPr>
            <p:spPr>
              <a:xfrm>
                <a:off x="1258950" y="1701925"/>
                <a:ext cx="173175" cy="101850"/>
              </a:xfrm>
              <a:custGeom>
                <a:rect b="b" l="l" r="r" t="t"/>
                <a:pathLst>
                  <a:path extrusionOk="0" h="4074" w="6927">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1"/>
              <p:cNvSpPr/>
              <p:nvPr/>
            </p:nvSpPr>
            <p:spPr>
              <a:xfrm>
                <a:off x="1257000" y="1805700"/>
                <a:ext cx="25" cy="25"/>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1"/>
              <p:cNvSpPr/>
              <p:nvPr/>
            </p:nvSpPr>
            <p:spPr>
              <a:xfrm>
                <a:off x="1341150" y="1717750"/>
                <a:ext cx="119675" cy="70950"/>
              </a:xfrm>
              <a:custGeom>
                <a:rect b="b" l="l" r="r" t="t"/>
                <a:pathLst>
                  <a:path extrusionOk="0" h="2838" w="4787">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1"/>
              <p:cNvSpPr/>
              <p:nvPr/>
            </p:nvSpPr>
            <p:spPr>
              <a:xfrm>
                <a:off x="2158250" y="1441225"/>
                <a:ext cx="211600" cy="126675"/>
              </a:xfrm>
              <a:custGeom>
                <a:rect b="b" l="l" r="r" t="t"/>
                <a:pathLst>
                  <a:path extrusionOk="0" h="5067" w="8464">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1"/>
              <p:cNvSpPr/>
              <p:nvPr/>
            </p:nvSpPr>
            <p:spPr>
              <a:xfrm>
                <a:off x="2129075" y="1457675"/>
                <a:ext cx="240275" cy="142800"/>
              </a:xfrm>
              <a:custGeom>
                <a:rect b="b" l="l" r="r" t="t"/>
                <a:pathLst>
                  <a:path extrusionOk="0" h="5712" w="9611">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1"/>
              <p:cNvSpPr/>
              <p:nvPr/>
            </p:nvSpPr>
            <p:spPr>
              <a:xfrm>
                <a:off x="2100375" y="1474125"/>
                <a:ext cx="268500" cy="160400"/>
              </a:xfrm>
              <a:custGeom>
                <a:rect b="b" l="l" r="r" t="t"/>
                <a:pathLst>
                  <a:path extrusionOk="0" h="6416" w="1074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1"/>
              <p:cNvSpPr/>
              <p:nvPr/>
            </p:nvSpPr>
            <p:spPr>
              <a:xfrm>
                <a:off x="2071675" y="1490825"/>
                <a:ext cx="298175" cy="176775"/>
              </a:xfrm>
              <a:custGeom>
                <a:rect b="b" l="l" r="r" t="t"/>
                <a:pathLst>
                  <a:path extrusionOk="0" h="7071" w="11927">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1"/>
              <p:cNvSpPr/>
              <p:nvPr/>
            </p:nvSpPr>
            <p:spPr>
              <a:xfrm>
                <a:off x="2042500" y="1507525"/>
                <a:ext cx="325875" cy="191200"/>
              </a:xfrm>
              <a:custGeom>
                <a:rect b="b" l="l" r="r" t="t"/>
                <a:pathLst>
                  <a:path extrusionOk="0" h="7648" w="13035">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1"/>
              <p:cNvSpPr/>
              <p:nvPr/>
            </p:nvSpPr>
            <p:spPr>
              <a:xfrm>
                <a:off x="2014275" y="1523925"/>
                <a:ext cx="355075" cy="209825"/>
              </a:xfrm>
              <a:custGeom>
                <a:rect b="b" l="l" r="r" t="t"/>
                <a:pathLst>
                  <a:path extrusionOk="0" h="8393" w="14203">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1"/>
              <p:cNvSpPr/>
              <p:nvPr/>
            </p:nvSpPr>
            <p:spPr>
              <a:xfrm>
                <a:off x="1985575" y="1540825"/>
                <a:ext cx="375025" cy="217725"/>
              </a:xfrm>
              <a:custGeom>
                <a:rect b="b" l="l" r="r" t="t"/>
                <a:pathLst>
                  <a:path extrusionOk="0" h="8709" w="15001">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1"/>
              <p:cNvSpPr/>
              <p:nvPr/>
            </p:nvSpPr>
            <p:spPr>
              <a:xfrm>
                <a:off x="1956400" y="1557850"/>
                <a:ext cx="184375" cy="107325"/>
              </a:xfrm>
              <a:custGeom>
                <a:rect b="b" l="l" r="r" t="t"/>
                <a:pathLst>
                  <a:path extrusionOk="0" h="4293" w="7375">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1"/>
              <p:cNvSpPr/>
              <p:nvPr/>
            </p:nvSpPr>
            <p:spPr>
              <a:xfrm>
                <a:off x="1927700" y="1574025"/>
                <a:ext cx="327850" cy="190850"/>
              </a:xfrm>
              <a:custGeom>
                <a:rect b="b" l="l" r="r" t="t"/>
                <a:pathLst>
                  <a:path extrusionOk="0" h="7634" w="13114">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1"/>
              <p:cNvSpPr/>
              <p:nvPr/>
            </p:nvSpPr>
            <p:spPr>
              <a:xfrm>
                <a:off x="1899000" y="1590550"/>
                <a:ext cx="470850" cy="276450"/>
              </a:xfrm>
              <a:custGeom>
                <a:rect b="b" l="l" r="r" t="t"/>
                <a:pathLst>
                  <a:path extrusionOk="0" h="11058" w="18834">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1"/>
              <p:cNvSpPr/>
              <p:nvPr/>
            </p:nvSpPr>
            <p:spPr>
              <a:xfrm>
                <a:off x="1869825" y="1607000"/>
                <a:ext cx="233000" cy="135975"/>
              </a:xfrm>
              <a:custGeom>
                <a:rect b="b" l="l" r="r" t="t"/>
                <a:pathLst>
                  <a:path extrusionOk="0" h="5439" w="932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1"/>
              <p:cNvSpPr/>
              <p:nvPr/>
            </p:nvSpPr>
            <p:spPr>
              <a:xfrm>
                <a:off x="1841625" y="1624000"/>
                <a:ext cx="512175" cy="297475"/>
              </a:xfrm>
              <a:custGeom>
                <a:rect b="b" l="l" r="r" t="t"/>
                <a:pathLst>
                  <a:path extrusionOk="0" h="11899" w="20487">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1"/>
              <p:cNvSpPr/>
              <p:nvPr/>
            </p:nvSpPr>
            <p:spPr>
              <a:xfrm>
                <a:off x="1812425" y="1641025"/>
                <a:ext cx="370650" cy="214800"/>
              </a:xfrm>
              <a:custGeom>
                <a:rect b="b" l="l" r="r" t="t"/>
                <a:pathLst>
                  <a:path extrusionOk="0" h="8592" w="14826">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1"/>
              <p:cNvSpPr/>
              <p:nvPr/>
            </p:nvSpPr>
            <p:spPr>
              <a:xfrm>
                <a:off x="1783750" y="1657100"/>
                <a:ext cx="504375" cy="291625"/>
              </a:xfrm>
              <a:custGeom>
                <a:rect b="b" l="l" r="r" t="t"/>
                <a:pathLst>
                  <a:path extrusionOk="0" h="11665" w="20175">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1"/>
              <p:cNvSpPr/>
              <p:nvPr/>
            </p:nvSpPr>
            <p:spPr>
              <a:xfrm>
                <a:off x="1755050" y="1674575"/>
                <a:ext cx="504875" cy="292150"/>
              </a:xfrm>
              <a:custGeom>
                <a:rect b="b" l="l" r="r" t="t"/>
                <a:pathLst>
                  <a:path extrusionOk="0" h="11686" w="20195">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1"/>
              <p:cNvSpPr/>
              <p:nvPr/>
            </p:nvSpPr>
            <p:spPr>
              <a:xfrm>
                <a:off x="1725850" y="1690775"/>
                <a:ext cx="504900" cy="292475"/>
              </a:xfrm>
              <a:custGeom>
                <a:rect b="b" l="l" r="r" t="t"/>
                <a:pathLst>
                  <a:path extrusionOk="0" h="11699" w="20196">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1"/>
              <p:cNvSpPr/>
              <p:nvPr/>
            </p:nvSpPr>
            <p:spPr>
              <a:xfrm>
                <a:off x="1697175" y="1707175"/>
                <a:ext cx="504875" cy="292125"/>
              </a:xfrm>
              <a:custGeom>
                <a:rect b="b" l="l" r="r" t="t"/>
                <a:pathLst>
                  <a:path extrusionOk="0" h="11685" w="20195">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1"/>
              <p:cNvSpPr/>
              <p:nvPr/>
            </p:nvSpPr>
            <p:spPr>
              <a:xfrm>
                <a:off x="1668950" y="1723725"/>
                <a:ext cx="504400" cy="291625"/>
              </a:xfrm>
              <a:custGeom>
                <a:rect b="b" l="l" r="r" t="t"/>
                <a:pathLst>
                  <a:path extrusionOk="0" h="11665" w="20176">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1"/>
              <p:cNvSpPr/>
              <p:nvPr/>
            </p:nvSpPr>
            <p:spPr>
              <a:xfrm>
                <a:off x="2186950" y="1424600"/>
                <a:ext cx="182900" cy="110225"/>
              </a:xfrm>
              <a:custGeom>
                <a:rect b="b" l="l" r="r" t="t"/>
                <a:pathLst>
                  <a:path extrusionOk="0" h="4409" w="7316">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1"/>
              <p:cNvSpPr/>
              <p:nvPr/>
            </p:nvSpPr>
            <p:spPr>
              <a:xfrm>
                <a:off x="2200575" y="1190425"/>
                <a:ext cx="167800" cy="101200"/>
              </a:xfrm>
              <a:custGeom>
                <a:rect b="b" l="l" r="r" t="t"/>
                <a:pathLst>
                  <a:path extrusionOk="0" h="4048" w="6712">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1"/>
              <p:cNvSpPr/>
              <p:nvPr/>
            </p:nvSpPr>
            <p:spPr>
              <a:xfrm>
                <a:off x="2173825" y="1223500"/>
                <a:ext cx="89025" cy="53050"/>
              </a:xfrm>
              <a:custGeom>
                <a:rect b="b" l="l" r="r" t="t"/>
                <a:pathLst>
                  <a:path extrusionOk="0" h="2122" w="3561">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1"/>
              <p:cNvSpPr/>
              <p:nvPr/>
            </p:nvSpPr>
            <p:spPr>
              <a:xfrm>
                <a:off x="2147050" y="1127700"/>
                <a:ext cx="221325" cy="133275"/>
              </a:xfrm>
              <a:custGeom>
                <a:rect b="b" l="l" r="r" t="t"/>
                <a:pathLst>
                  <a:path extrusionOk="0" h="5331" w="8853">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1"/>
              <p:cNvSpPr/>
              <p:nvPr/>
            </p:nvSpPr>
            <p:spPr>
              <a:xfrm>
                <a:off x="2119825" y="1096075"/>
                <a:ext cx="249050" cy="148850"/>
              </a:xfrm>
              <a:custGeom>
                <a:rect b="b" l="l" r="r" t="t"/>
                <a:pathLst>
                  <a:path extrusionOk="0" h="5954" w="9962">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1"/>
              <p:cNvSpPr/>
              <p:nvPr/>
            </p:nvSpPr>
            <p:spPr>
              <a:xfrm>
                <a:off x="1815350" y="1065425"/>
                <a:ext cx="554000" cy="324925"/>
              </a:xfrm>
              <a:custGeom>
                <a:rect b="b" l="l" r="r" t="t"/>
                <a:pathLst>
                  <a:path extrusionOk="0" h="12997" w="2216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1"/>
              <p:cNvSpPr/>
              <p:nvPr/>
            </p:nvSpPr>
            <p:spPr>
              <a:xfrm>
                <a:off x="1788600" y="1033825"/>
                <a:ext cx="579775" cy="340475"/>
              </a:xfrm>
              <a:custGeom>
                <a:rect b="b" l="l" r="r" t="t"/>
                <a:pathLst>
                  <a:path extrusionOk="0" h="13619" w="23191">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1"/>
              <p:cNvSpPr/>
              <p:nvPr/>
            </p:nvSpPr>
            <p:spPr>
              <a:xfrm>
                <a:off x="1761850" y="1055700"/>
                <a:ext cx="522875" cy="303525"/>
              </a:xfrm>
              <a:custGeom>
                <a:rect b="b" l="l" r="r" t="t"/>
                <a:pathLst>
                  <a:path extrusionOk="0" h="12141" w="20915">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1"/>
              <p:cNvSpPr/>
              <p:nvPr/>
            </p:nvSpPr>
            <p:spPr>
              <a:xfrm>
                <a:off x="1735100" y="1111150"/>
                <a:ext cx="398850" cy="232525"/>
              </a:xfrm>
              <a:custGeom>
                <a:rect b="b" l="l" r="r" t="t"/>
                <a:pathLst>
                  <a:path extrusionOk="0" h="9301" w="15954">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1"/>
              <p:cNvSpPr/>
              <p:nvPr/>
            </p:nvSpPr>
            <p:spPr>
              <a:xfrm>
                <a:off x="1707875" y="1051825"/>
                <a:ext cx="475700" cy="276275"/>
              </a:xfrm>
              <a:custGeom>
                <a:rect b="b" l="l" r="r" t="t"/>
                <a:pathLst>
                  <a:path extrusionOk="0" h="11051" w="19028">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1"/>
              <p:cNvSpPr/>
              <p:nvPr/>
            </p:nvSpPr>
            <p:spPr>
              <a:xfrm>
                <a:off x="1680625" y="974000"/>
                <a:ext cx="584650" cy="339025"/>
              </a:xfrm>
              <a:custGeom>
                <a:rect b="b" l="l" r="r" t="t"/>
                <a:pathLst>
                  <a:path extrusionOk="0" h="13561" w="23386">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1"/>
              <p:cNvSpPr/>
              <p:nvPr/>
            </p:nvSpPr>
            <p:spPr>
              <a:xfrm>
                <a:off x="1654375" y="879650"/>
                <a:ext cx="714975" cy="417825"/>
              </a:xfrm>
              <a:custGeom>
                <a:rect b="b" l="l" r="r" t="t"/>
                <a:pathLst>
                  <a:path extrusionOk="0" h="16713" w="28599">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1"/>
              <p:cNvSpPr/>
              <p:nvPr/>
            </p:nvSpPr>
            <p:spPr>
              <a:xfrm>
                <a:off x="1627625" y="853200"/>
                <a:ext cx="737350" cy="428225"/>
              </a:xfrm>
              <a:custGeom>
                <a:rect b="b" l="l" r="r" t="t"/>
                <a:pathLst>
                  <a:path extrusionOk="0" h="17129" w="29494">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1"/>
              <p:cNvSpPr/>
              <p:nvPr/>
            </p:nvSpPr>
            <p:spPr>
              <a:xfrm>
                <a:off x="1573150" y="1036250"/>
                <a:ext cx="369175" cy="215000"/>
              </a:xfrm>
              <a:custGeom>
                <a:rect b="b" l="l" r="r" t="t"/>
                <a:pathLst>
                  <a:path extrusionOk="0" h="8600" w="14767">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1"/>
              <p:cNvSpPr/>
              <p:nvPr/>
            </p:nvSpPr>
            <p:spPr>
              <a:xfrm>
                <a:off x="1588700" y="11943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1"/>
              <p:cNvSpPr/>
              <p:nvPr/>
            </p:nvSpPr>
            <p:spPr>
              <a:xfrm>
                <a:off x="1546400" y="1225450"/>
                <a:ext cx="14125" cy="9750"/>
              </a:xfrm>
              <a:custGeom>
                <a:rect b="b" l="l" r="r" t="t"/>
                <a:pathLst>
                  <a:path extrusionOk="0" h="390" w="565">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1"/>
              <p:cNvSpPr/>
              <p:nvPr/>
            </p:nvSpPr>
            <p:spPr>
              <a:xfrm>
                <a:off x="16422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1"/>
              <p:cNvSpPr/>
              <p:nvPr/>
            </p:nvSpPr>
            <p:spPr>
              <a:xfrm>
                <a:off x="1560975" y="1210375"/>
                <a:ext cx="27750" cy="15100"/>
              </a:xfrm>
              <a:custGeom>
                <a:rect b="b" l="l" r="r" t="t"/>
                <a:pathLst>
                  <a:path extrusionOk="0" h="604" w="1110">
                    <a:moveTo>
                      <a:pt x="857" y="1"/>
                    </a:moveTo>
                    <a:lnTo>
                      <a:pt x="1" y="468"/>
                    </a:lnTo>
                    <a:lnTo>
                      <a:pt x="254" y="60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1"/>
              <p:cNvSpPr/>
              <p:nvPr/>
            </p:nvSpPr>
            <p:spPr>
              <a:xfrm>
                <a:off x="1696200" y="1132550"/>
                <a:ext cx="26775" cy="15600"/>
              </a:xfrm>
              <a:custGeom>
                <a:rect b="b" l="l" r="r" t="t"/>
                <a:pathLst>
                  <a:path extrusionOk="0" h="624" w="1071">
                    <a:moveTo>
                      <a:pt x="817" y="1"/>
                    </a:moveTo>
                    <a:lnTo>
                      <a:pt x="0" y="487"/>
                    </a:lnTo>
                    <a:lnTo>
                      <a:pt x="234" y="623"/>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1"/>
              <p:cNvSpPr/>
              <p:nvPr/>
            </p:nvSpPr>
            <p:spPr>
              <a:xfrm>
                <a:off x="1722950" y="872825"/>
                <a:ext cx="448450" cy="259750"/>
              </a:xfrm>
              <a:custGeom>
                <a:rect b="b" l="l" r="r" t="t"/>
                <a:pathLst>
                  <a:path extrusionOk="0" h="10390" w="17938">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1"/>
              <p:cNvSpPr/>
              <p:nvPr/>
            </p:nvSpPr>
            <p:spPr>
              <a:xfrm>
                <a:off x="1615450" y="11792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1"/>
              <p:cNvSpPr/>
              <p:nvPr/>
            </p:nvSpPr>
            <p:spPr>
              <a:xfrm>
                <a:off x="1668950" y="1148125"/>
                <a:ext cx="27275" cy="15100"/>
              </a:xfrm>
              <a:custGeom>
                <a:rect b="b" l="l" r="r" t="t"/>
                <a:pathLst>
                  <a:path extrusionOk="0" h="604" w="1091">
                    <a:moveTo>
                      <a:pt x="837" y="0"/>
                    </a:moveTo>
                    <a:lnTo>
                      <a:pt x="1" y="467"/>
                    </a:lnTo>
                    <a:lnTo>
                      <a:pt x="234" y="603"/>
                    </a:lnTo>
                    <a:lnTo>
                      <a:pt x="1090"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1"/>
              <p:cNvSpPr/>
              <p:nvPr/>
            </p:nvSpPr>
            <p:spPr>
              <a:xfrm>
                <a:off x="15887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1"/>
              <p:cNvSpPr/>
              <p:nvPr/>
            </p:nvSpPr>
            <p:spPr>
              <a:xfrm>
                <a:off x="1560975" y="1179250"/>
                <a:ext cx="27750" cy="15100"/>
              </a:xfrm>
              <a:custGeom>
                <a:rect b="b" l="l" r="r" t="t"/>
                <a:pathLst>
                  <a:path extrusionOk="0" h="604" w="1110">
                    <a:moveTo>
                      <a:pt x="857" y="0"/>
                    </a:moveTo>
                    <a:lnTo>
                      <a:pt x="1" y="467"/>
                    </a:lnTo>
                    <a:lnTo>
                      <a:pt x="254" y="604"/>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1"/>
              <p:cNvSpPr/>
              <p:nvPr/>
            </p:nvSpPr>
            <p:spPr>
              <a:xfrm>
                <a:off x="1696200" y="923425"/>
                <a:ext cx="334150" cy="194075"/>
              </a:xfrm>
              <a:custGeom>
                <a:rect b="b" l="l" r="r" t="t"/>
                <a:pathLst>
                  <a:path extrusionOk="0" h="7763" w="13366">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1"/>
              <p:cNvSpPr/>
              <p:nvPr/>
            </p:nvSpPr>
            <p:spPr>
              <a:xfrm>
                <a:off x="16422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1"/>
              <p:cNvSpPr/>
              <p:nvPr/>
            </p:nvSpPr>
            <p:spPr>
              <a:xfrm>
                <a:off x="1615450" y="11481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1"/>
              <p:cNvSpPr/>
              <p:nvPr/>
            </p:nvSpPr>
            <p:spPr>
              <a:xfrm>
                <a:off x="1519650" y="1209400"/>
                <a:ext cx="14125" cy="9750"/>
              </a:xfrm>
              <a:custGeom>
                <a:rect b="b" l="l" r="r" t="t"/>
                <a:pathLst>
                  <a:path extrusionOk="0" h="390" w="565">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1"/>
              <p:cNvSpPr/>
              <p:nvPr/>
            </p:nvSpPr>
            <p:spPr>
              <a:xfrm>
                <a:off x="1668950" y="1117475"/>
                <a:ext cx="27275" cy="15100"/>
              </a:xfrm>
              <a:custGeom>
                <a:rect b="b" l="l" r="r" t="t"/>
                <a:pathLst>
                  <a:path extrusionOk="0" h="604" w="1091">
                    <a:moveTo>
                      <a:pt x="837" y="1"/>
                    </a:moveTo>
                    <a:lnTo>
                      <a:pt x="1" y="448"/>
                    </a:lnTo>
                    <a:lnTo>
                      <a:pt x="234" y="604"/>
                    </a:lnTo>
                    <a:lnTo>
                      <a:pt x="109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1"/>
              <p:cNvSpPr/>
              <p:nvPr/>
            </p:nvSpPr>
            <p:spPr>
              <a:xfrm>
                <a:off x="1534225" y="11943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1"/>
              <p:cNvSpPr/>
              <p:nvPr/>
            </p:nvSpPr>
            <p:spPr>
              <a:xfrm>
                <a:off x="1560975" y="1148125"/>
                <a:ext cx="27750" cy="15100"/>
              </a:xfrm>
              <a:custGeom>
                <a:rect b="b" l="l" r="r" t="t"/>
                <a:pathLst>
                  <a:path extrusionOk="0" h="604" w="1110">
                    <a:moveTo>
                      <a:pt x="857" y="0"/>
                    </a:moveTo>
                    <a:lnTo>
                      <a:pt x="1" y="467"/>
                    </a:lnTo>
                    <a:lnTo>
                      <a:pt x="254" y="603"/>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1"/>
              <p:cNvSpPr/>
              <p:nvPr/>
            </p:nvSpPr>
            <p:spPr>
              <a:xfrm>
                <a:off x="1507475" y="1179250"/>
                <a:ext cx="26775" cy="15100"/>
              </a:xfrm>
              <a:custGeom>
                <a:rect b="b" l="l" r="r" t="t"/>
                <a:pathLst>
                  <a:path extrusionOk="0" h="604" w="1071">
                    <a:moveTo>
                      <a:pt x="837" y="0"/>
                    </a:moveTo>
                    <a:lnTo>
                      <a:pt x="1" y="467"/>
                    </a:lnTo>
                    <a:lnTo>
                      <a:pt x="254" y="604"/>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1"/>
              <p:cNvSpPr/>
              <p:nvPr/>
            </p:nvSpPr>
            <p:spPr>
              <a:xfrm>
                <a:off x="1492900" y="1194325"/>
                <a:ext cx="14125" cy="9750"/>
              </a:xfrm>
              <a:custGeom>
                <a:rect b="b" l="l" r="r" t="t"/>
                <a:pathLst>
                  <a:path extrusionOk="0" h="390" w="565">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1"/>
              <p:cNvSpPr/>
              <p:nvPr/>
            </p:nvSpPr>
            <p:spPr>
              <a:xfrm>
                <a:off x="1615450" y="1117475"/>
                <a:ext cx="26775" cy="15100"/>
              </a:xfrm>
              <a:custGeom>
                <a:rect b="b" l="l" r="r" t="t"/>
                <a:pathLst>
                  <a:path extrusionOk="0" h="604" w="1071">
                    <a:moveTo>
                      <a:pt x="818" y="1"/>
                    </a:moveTo>
                    <a:lnTo>
                      <a:pt x="1" y="448"/>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1"/>
              <p:cNvSpPr/>
              <p:nvPr/>
            </p:nvSpPr>
            <p:spPr>
              <a:xfrm>
                <a:off x="1668950" y="944825"/>
                <a:ext cx="271425" cy="157125"/>
              </a:xfrm>
              <a:custGeom>
                <a:rect b="b" l="l" r="r" t="t"/>
                <a:pathLst>
                  <a:path extrusionOk="0" h="6285" w="10857">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1"/>
              <p:cNvSpPr/>
              <p:nvPr/>
            </p:nvSpPr>
            <p:spPr>
              <a:xfrm>
                <a:off x="15342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1"/>
              <p:cNvSpPr/>
              <p:nvPr/>
            </p:nvSpPr>
            <p:spPr>
              <a:xfrm>
                <a:off x="15887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1"/>
              <p:cNvSpPr/>
              <p:nvPr/>
            </p:nvSpPr>
            <p:spPr>
              <a:xfrm>
                <a:off x="16422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1"/>
              <p:cNvSpPr/>
              <p:nvPr/>
            </p:nvSpPr>
            <p:spPr>
              <a:xfrm>
                <a:off x="14807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a:off x="15074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a:off x="1641725" y="763875"/>
                <a:ext cx="557900" cy="322500"/>
              </a:xfrm>
              <a:custGeom>
                <a:rect b="b" l="l" r="r" t="t"/>
                <a:pathLst>
                  <a:path extrusionOk="0" h="12900" w="22316">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a:off x="1615450" y="1086350"/>
                <a:ext cx="26775" cy="15100"/>
              </a:xfrm>
              <a:custGeom>
                <a:rect b="b" l="l" r="r" t="t"/>
                <a:pathLst>
                  <a:path extrusionOk="0" h="604" w="1071">
                    <a:moveTo>
                      <a:pt x="818" y="1"/>
                    </a:moveTo>
                    <a:lnTo>
                      <a:pt x="1" y="467"/>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a:off x="15342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a:off x="15887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a:off x="1466150" y="1178775"/>
                <a:ext cx="14125" cy="9750"/>
              </a:xfrm>
              <a:custGeom>
                <a:rect b="b" l="l" r="r" t="t"/>
                <a:pathLst>
                  <a:path extrusionOk="0" h="390" w="565">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a:off x="1560975" y="1117475"/>
                <a:ext cx="27750" cy="15100"/>
              </a:xfrm>
              <a:custGeom>
                <a:rect b="b" l="l" r="r" t="t"/>
                <a:pathLst>
                  <a:path extrusionOk="0" h="604" w="1110">
                    <a:moveTo>
                      <a:pt x="857" y="1"/>
                    </a:moveTo>
                    <a:lnTo>
                      <a:pt x="1" y="448"/>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a:off x="1560975" y="1086350"/>
                <a:ext cx="27750" cy="15100"/>
              </a:xfrm>
              <a:custGeom>
                <a:rect b="b" l="l" r="r" t="t"/>
                <a:pathLst>
                  <a:path extrusionOk="0" h="604" w="1110">
                    <a:moveTo>
                      <a:pt x="857" y="1"/>
                    </a:moveTo>
                    <a:lnTo>
                      <a:pt x="1" y="467"/>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a:off x="15342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a:off x="1615450" y="671475"/>
                <a:ext cx="446525" cy="398850"/>
              </a:xfrm>
              <a:custGeom>
                <a:rect b="b" l="l" r="r" t="t"/>
                <a:pathLst>
                  <a:path extrusionOk="0" h="15954" w="17861">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a:off x="14807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a:off x="15074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a:off x="14539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a:off x="1438900" y="1163200"/>
                <a:ext cx="14125" cy="9750"/>
              </a:xfrm>
              <a:custGeom>
                <a:rect b="b" l="l" r="r" t="t"/>
                <a:pathLst>
                  <a:path extrusionOk="0" h="390" w="565">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a:off x="1588700" y="1070300"/>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a:off x="14807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a:off x="15342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a:off x="14539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a:off x="1412150" y="1147625"/>
                <a:ext cx="14125" cy="9750"/>
              </a:xfrm>
              <a:custGeom>
                <a:rect b="b" l="l" r="r" t="t"/>
                <a:pathLst>
                  <a:path extrusionOk="0" h="390" w="565">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a:off x="1426750" y="1132550"/>
                <a:ext cx="27250" cy="15600"/>
              </a:xfrm>
              <a:custGeom>
                <a:rect b="b" l="l" r="r" t="t"/>
                <a:pathLst>
                  <a:path extrusionOk="0" h="624" w="1090">
                    <a:moveTo>
                      <a:pt x="856" y="1"/>
                    </a:moveTo>
                    <a:lnTo>
                      <a:pt x="0" y="487"/>
                    </a:lnTo>
                    <a:lnTo>
                      <a:pt x="253" y="623"/>
                    </a:lnTo>
                    <a:lnTo>
                      <a:pt x="1090"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a:off x="1560975" y="1054725"/>
                <a:ext cx="27750" cy="15600"/>
              </a:xfrm>
              <a:custGeom>
                <a:rect b="b" l="l" r="r" t="t"/>
                <a:pathLst>
                  <a:path extrusionOk="0" h="624" w="1110">
                    <a:moveTo>
                      <a:pt x="857" y="1"/>
                    </a:moveTo>
                    <a:lnTo>
                      <a:pt x="1" y="487"/>
                    </a:lnTo>
                    <a:lnTo>
                      <a:pt x="254" y="62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a:off x="15074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a:off x="1587725" y="898600"/>
                <a:ext cx="271425" cy="156650"/>
              </a:xfrm>
              <a:custGeom>
                <a:rect b="b" l="l" r="r" t="t"/>
                <a:pathLst>
                  <a:path extrusionOk="0" h="6266" w="10857">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a:off x="1534225" y="1039650"/>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a:off x="14807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a:off x="1426750" y="1101425"/>
                <a:ext cx="27250" cy="16075"/>
              </a:xfrm>
              <a:custGeom>
                <a:rect b="b" l="l" r="r" t="t"/>
                <a:pathLst>
                  <a:path extrusionOk="0" h="643" w="1090">
                    <a:moveTo>
                      <a:pt x="856" y="1"/>
                    </a:moveTo>
                    <a:lnTo>
                      <a:pt x="0" y="487"/>
                    </a:lnTo>
                    <a:lnTo>
                      <a:pt x="253"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a:off x="1400000" y="1117475"/>
                <a:ext cx="26775" cy="15100"/>
              </a:xfrm>
              <a:custGeom>
                <a:rect b="b" l="l" r="r" t="t"/>
                <a:pathLst>
                  <a:path extrusionOk="0" h="604" w="1071">
                    <a:moveTo>
                      <a:pt x="837" y="1"/>
                    </a:moveTo>
                    <a:lnTo>
                      <a:pt x="0" y="448"/>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1"/>
              <p:cNvSpPr/>
              <p:nvPr/>
            </p:nvSpPr>
            <p:spPr>
              <a:xfrm>
                <a:off x="1385400" y="1132550"/>
                <a:ext cx="14125" cy="9750"/>
              </a:xfrm>
              <a:custGeom>
                <a:rect b="b" l="l" r="r" t="t"/>
                <a:pathLst>
                  <a:path extrusionOk="0" h="390" w="565">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a:off x="1561950" y="931200"/>
                <a:ext cx="185825" cy="107500"/>
              </a:xfrm>
              <a:custGeom>
                <a:rect b="b" l="l" r="r" t="t"/>
                <a:pathLst>
                  <a:path extrusionOk="0" h="4300" w="7433">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a:off x="14539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a:off x="1507475" y="1054725"/>
                <a:ext cx="26775" cy="15600"/>
              </a:xfrm>
              <a:custGeom>
                <a:rect b="b" l="l" r="r" t="t"/>
                <a:pathLst>
                  <a:path extrusionOk="0" h="624" w="1071">
                    <a:moveTo>
                      <a:pt x="837" y="1"/>
                    </a:moveTo>
                    <a:lnTo>
                      <a:pt x="1" y="487"/>
                    </a:lnTo>
                    <a:lnTo>
                      <a:pt x="254" y="62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a:off x="1880050" y="1006100"/>
                <a:ext cx="168800" cy="98275"/>
              </a:xfrm>
              <a:custGeom>
                <a:rect b="b" l="l" r="r" t="t"/>
                <a:pathLst>
                  <a:path extrusionOk="0" h="3931" w="6752">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a:off x="697175" y="1190925"/>
                <a:ext cx="240775" cy="110425"/>
              </a:xfrm>
              <a:custGeom>
                <a:rect b="b" l="l" r="r" t="t"/>
                <a:pathLst>
                  <a:path extrusionOk="0" h="4417" w="9631">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a:off x="697175" y="1161250"/>
                <a:ext cx="267525" cy="125025"/>
              </a:xfrm>
              <a:custGeom>
                <a:rect b="b" l="l" r="r" t="t"/>
                <a:pathLst>
                  <a:path extrusionOk="0" h="5001" w="10701">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1"/>
              <p:cNvSpPr/>
              <p:nvPr/>
            </p:nvSpPr>
            <p:spPr>
              <a:xfrm>
                <a:off x="697175" y="1133525"/>
                <a:ext cx="294275" cy="137200"/>
              </a:xfrm>
              <a:custGeom>
                <a:rect b="b" l="l" r="r" t="t"/>
                <a:pathLst>
                  <a:path extrusionOk="0" h="5488" w="11771">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1"/>
              <p:cNvSpPr/>
              <p:nvPr/>
            </p:nvSpPr>
            <p:spPr>
              <a:xfrm>
                <a:off x="862550" y="1163675"/>
                <a:ext cx="417825" cy="242250"/>
              </a:xfrm>
              <a:custGeom>
                <a:rect b="b" l="l" r="r" t="t"/>
                <a:pathLst>
                  <a:path extrusionOk="0" h="9690" w="16713">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a:off x="777925" y="1083425"/>
                <a:ext cx="529200" cy="307425"/>
              </a:xfrm>
              <a:custGeom>
                <a:rect b="b" l="l" r="r" t="t"/>
                <a:pathLst>
                  <a:path extrusionOk="0" h="12297" w="21168">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a:off x="857675" y="1099000"/>
                <a:ext cx="475700" cy="275800"/>
              </a:xfrm>
              <a:custGeom>
                <a:rect b="b" l="l" r="r" t="t"/>
                <a:pathLst>
                  <a:path extrusionOk="0" h="11032" w="19028">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1"/>
              <p:cNvSpPr/>
              <p:nvPr/>
            </p:nvSpPr>
            <p:spPr>
              <a:xfrm>
                <a:off x="1020125" y="1161250"/>
                <a:ext cx="340000" cy="197975"/>
              </a:xfrm>
              <a:custGeom>
                <a:rect b="b" l="l" r="r" t="t"/>
                <a:pathLst>
                  <a:path extrusionOk="0" h="7919" w="1360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1"/>
              <p:cNvSpPr/>
              <p:nvPr/>
            </p:nvSpPr>
            <p:spPr>
              <a:xfrm>
                <a:off x="765275" y="982275"/>
                <a:ext cx="622575" cy="361400"/>
              </a:xfrm>
              <a:custGeom>
                <a:rect b="b" l="l" r="r" t="t"/>
                <a:pathLst>
                  <a:path extrusionOk="0" h="14456" w="24903">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1"/>
              <p:cNvSpPr/>
              <p:nvPr/>
            </p:nvSpPr>
            <p:spPr>
              <a:xfrm>
                <a:off x="1006525" y="1091225"/>
                <a:ext cx="408075" cy="236875"/>
              </a:xfrm>
              <a:custGeom>
                <a:rect b="b" l="l" r="r" t="t"/>
                <a:pathLst>
                  <a:path extrusionOk="0" h="9475" w="16323">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1"/>
              <p:cNvSpPr/>
              <p:nvPr/>
            </p:nvSpPr>
            <p:spPr>
              <a:xfrm>
                <a:off x="927225" y="1014375"/>
                <a:ext cx="513650" cy="298650"/>
              </a:xfrm>
              <a:custGeom>
                <a:rect b="b" l="l" r="r" t="t"/>
                <a:pathLst>
                  <a:path extrusionOk="0" h="11946" w="20546">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1"/>
              <p:cNvSpPr/>
              <p:nvPr/>
            </p:nvSpPr>
            <p:spPr>
              <a:xfrm>
                <a:off x="891725" y="965725"/>
                <a:ext cx="576375" cy="330775"/>
              </a:xfrm>
              <a:custGeom>
                <a:rect b="b" l="l" r="r" t="t"/>
                <a:pathLst>
                  <a:path extrusionOk="0" h="13231" w="23055">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1"/>
              <p:cNvSpPr/>
              <p:nvPr/>
            </p:nvSpPr>
            <p:spPr>
              <a:xfrm>
                <a:off x="1048825" y="1022625"/>
                <a:ext cx="446525" cy="259275"/>
              </a:xfrm>
              <a:custGeom>
                <a:rect b="b" l="l" r="r" t="t"/>
                <a:pathLst>
                  <a:path extrusionOk="0" h="10371" w="17861">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a:off x="1216625" y="1057650"/>
                <a:ext cx="332225" cy="193125"/>
              </a:xfrm>
              <a:custGeom>
                <a:rect b="b" l="l" r="r" t="t"/>
                <a:pathLst>
                  <a:path extrusionOk="0" h="7725" w="13289">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a:off x="1021600" y="912225"/>
                <a:ext cx="553500" cy="323475"/>
              </a:xfrm>
              <a:custGeom>
                <a:rect b="b" l="l" r="r" t="t"/>
                <a:pathLst>
                  <a:path extrusionOk="0" h="12939" w="2214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a:off x="1103800" y="928275"/>
                <a:ext cx="498050" cy="291375"/>
              </a:xfrm>
              <a:custGeom>
                <a:rect b="b" l="l" r="r" t="t"/>
                <a:pathLst>
                  <a:path extrusionOk="0" h="11655" w="19922">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a:off x="972475" y="823700"/>
                <a:ext cx="656125" cy="382800"/>
              </a:xfrm>
              <a:custGeom>
                <a:rect b="b" l="l" r="r" t="t"/>
                <a:pathLst>
                  <a:path extrusionOk="0" h="15312" w="26245">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a:off x="1100875" y="864575"/>
                <a:ext cx="555950" cy="324925"/>
              </a:xfrm>
              <a:custGeom>
                <a:rect b="b" l="l" r="r" t="t"/>
                <a:pathLst>
                  <a:path extrusionOk="0" h="12997" w="22238">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a:off x="860600" y="697250"/>
                <a:ext cx="821525" cy="478125"/>
              </a:xfrm>
              <a:custGeom>
                <a:rect b="b" l="l" r="r" t="t"/>
                <a:pathLst>
                  <a:path extrusionOk="0" h="19125" w="32861">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a:off x="1164575" y="705525"/>
                <a:ext cx="544775" cy="454300"/>
              </a:xfrm>
              <a:custGeom>
                <a:rect b="b" l="l" r="r" t="t"/>
                <a:pathLst>
                  <a:path extrusionOk="0" h="18172" w="21791">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a:off x="1210300" y="703575"/>
                <a:ext cx="525325" cy="439700"/>
              </a:xfrm>
              <a:custGeom>
                <a:rect b="b" l="l" r="r" t="t"/>
                <a:pathLst>
                  <a:path extrusionOk="0" h="17588" w="21013">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a:off x="1144150" y="1046950"/>
                <a:ext cx="97800" cy="58400"/>
              </a:xfrm>
              <a:custGeom>
                <a:rect b="b" l="l" r="r" t="t"/>
                <a:pathLst>
                  <a:path extrusionOk="0" h="2336" w="3912">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a:off x="697175" y="2247325"/>
                <a:ext cx="109950" cy="67625"/>
              </a:xfrm>
              <a:custGeom>
                <a:rect b="b" l="l" r="r" t="t"/>
                <a:pathLst>
                  <a:path extrusionOk="0" h="2705" w="4398">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a:off x="798825" y="2308125"/>
                <a:ext cx="41375" cy="26300"/>
              </a:xfrm>
              <a:custGeom>
                <a:rect b="b" l="l" r="r" t="t"/>
                <a:pathLst>
                  <a:path extrusionOk="0" h="1052" w="1655">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a:off x="800775" y="2135475"/>
                <a:ext cx="35050" cy="20925"/>
              </a:xfrm>
              <a:custGeom>
                <a:rect b="b" l="l" r="r" t="t"/>
                <a:pathLst>
                  <a:path extrusionOk="0" h="837" w="1402">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a:off x="799325" y="2238575"/>
                <a:ext cx="35050" cy="20450"/>
              </a:xfrm>
              <a:custGeom>
                <a:rect b="b" l="l" r="r" t="t"/>
                <a:pathLst>
                  <a:path extrusionOk="0" h="818" w="1402">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a:off x="815375" y="2154425"/>
                <a:ext cx="5850" cy="85150"/>
              </a:xfrm>
              <a:custGeom>
                <a:rect b="b" l="l" r="r" t="t"/>
                <a:pathLst>
                  <a:path extrusionOk="0" h="3406" w="234">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a:off x="697175" y="2117475"/>
                <a:ext cx="121625" cy="75900"/>
              </a:xfrm>
              <a:custGeom>
                <a:rect b="b" l="l" r="r" t="t"/>
                <a:pathLst>
                  <a:path extrusionOk="0" h="3036" w="4865">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a:off x="697175" y="2161050"/>
                <a:ext cx="76400" cy="49350"/>
              </a:xfrm>
              <a:custGeom>
                <a:rect b="b" l="l" r="r" t="t"/>
                <a:pathLst>
                  <a:path extrusionOk="0" h="1974" w="3056">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a:off x="776450" y="462325"/>
                <a:ext cx="351675" cy="200425"/>
              </a:xfrm>
              <a:custGeom>
                <a:rect b="b" l="l" r="r" t="t"/>
                <a:pathLst>
                  <a:path extrusionOk="0" h="8017" w="14067">
                    <a:moveTo>
                      <a:pt x="1" y="1"/>
                    </a:moveTo>
                    <a:lnTo>
                      <a:pt x="13833" y="8016"/>
                    </a:lnTo>
                    <a:lnTo>
                      <a:pt x="14067" y="7861"/>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a:off x="1203500" y="2158325"/>
                <a:ext cx="144475" cy="83200"/>
              </a:xfrm>
              <a:custGeom>
                <a:rect b="b" l="l" r="r" t="t"/>
                <a:pathLst>
                  <a:path extrusionOk="0" h="3328" w="5779">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a:off x="1184050" y="2199675"/>
                <a:ext cx="92425" cy="53525"/>
              </a:xfrm>
              <a:custGeom>
                <a:rect b="b" l="l" r="r" t="t"/>
                <a:pathLst>
                  <a:path extrusionOk="0" h="2141" w="3697">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a:off x="1071700" y="2123025"/>
                <a:ext cx="759250" cy="437075"/>
              </a:xfrm>
              <a:custGeom>
                <a:rect b="b" l="l" r="r" t="t"/>
                <a:pathLst>
                  <a:path extrusionOk="0" h="17483" w="3037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a:off x="1682100" y="2496650"/>
                <a:ext cx="43775" cy="25500"/>
              </a:xfrm>
              <a:custGeom>
                <a:rect b="b" l="l" r="r" t="t"/>
                <a:pathLst>
                  <a:path extrusionOk="0" h="1020" w="1751">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a:off x="1614475" y="2457050"/>
                <a:ext cx="43800" cy="25700"/>
              </a:xfrm>
              <a:custGeom>
                <a:rect b="b" l="l" r="r" t="t"/>
                <a:pathLst>
                  <a:path extrusionOk="0" h="1028" w="1752">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a:off x="1547375" y="2418125"/>
                <a:ext cx="42825" cy="25725"/>
              </a:xfrm>
              <a:custGeom>
                <a:rect b="b" l="l" r="r" t="t"/>
                <a:pathLst>
                  <a:path extrusionOk="0" h="1029" w="1713">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a:off x="1596000" y="2513875"/>
                <a:ext cx="101200" cy="45725"/>
              </a:xfrm>
              <a:custGeom>
                <a:rect b="b" l="l" r="r" t="t"/>
                <a:pathLst>
                  <a:path extrusionOk="0" h="1829" w="4048">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a:off x="1525950" y="2474950"/>
                <a:ext cx="104125" cy="59375"/>
              </a:xfrm>
              <a:custGeom>
                <a:rect b="b" l="l" r="r" t="t"/>
                <a:pathLst>
                  <a:path extrusionOk="0" h="2375" w="4165">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a:off x="1458350" y="2436050"/>
                <a:ext cx="104125" cy="59350"/>
              </a:xfrm>
              <a:custGeom>
                <a:rect b="b" l="l" r="r" t="t"/>
                <a:pathLst>
                  <a:path extrusionOk="0" h="2374" w="4165">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a:off x="1917975" y="2498850"/>
                <a:ext cx="41375" cy="26700"/>
              </a:xfrm>
              <a:custGeom>
                <a:rect b="b" l="l" r="r" t="t"/>
                <a:pathLst>
                  <a:path extrusionOk="0" h="1068" w="1655">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1"/>
              <p:cNvSpPr/>
              <p:nvPr/>
            </p:nvSpPr>
            <p:spPr>
              <a:xfrm>
                <a:off x="1780825" y="2419750"/>
                <a:ext cx="41375" cy="26525"/>
              </a:xfrm>
              <a:custGeom>
                <a:rect b="b" l="l" r="r" t="t"/>
                <a:pathLst>
                  <a:path extrusionOk="0" h="1061" w="1655">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a:off x="1810975" y="2437850"/>
                <a:ext cx="115300" cy="69225"/>
              </a:xfrm>
              <a:custGeom>
                <a:rect b="b" l="l" r="r" t="t"/>
                <a:pathLst>
                  <a:path extrusionOk="0" h="2769" w="4612">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a:off x="1703500" y="2436825"/>
                <a:ext cx="87550" cy="53225"/>
              </a:xfrm>
              <a:custGeom>
                <a:rect b="b" l="l" r="r" t="t"/>
                <a:pathLst>
                  <a:path extrusionOk="0" h="2129" w="3502">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a:off x="1251650" y="2196375"/>
                <a:ext cx="426075" cy="247950"/>
              </a:xfrm>
              <a:custGeom>
                <a:rect b="b" l="l" r="r" t="t"/>
                <a:pathLst>
                  <a:path extrusionOk="0" h="9918" w="17043">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a:off x="1669925" y="2438475"/>
                <a:ext cx="41375" cy="26775"/>
              </a:xfrm>
              <a:custGeom>
                <a:rect b="b" l="l" r="r" t="t"/>
                <a:pathLst>
                  <a:path extrusionOk="0" h="1071" w="1655">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a:off x="1149025" y="2248550"/>
                <a:ext cx="41375" cy="27025"/>
              </a:xfrm>
              <a:custGeom>
                <a:rect b="b" l="l" r="r" t="t"/>
                <a:pathLst>
                  <a:path extrusionOk="0" h="1081" w="1655">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a:off x="1430625" y="2410200"/>
                <a:ext cx="41375" cy="26350"/>
              </a:xfrm>
              <a:custGeom>
                <a:rect b="b" l="l" r="r" t="t"/>
                <a:pathLst>
                  <a:path extrusionOk="0" h="1054" w="1655">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a:off x="1353775" y="2411300"/>
                <a:ext cx="41375" cy="26725"/>
              </a:xfrm>
              <a:custGeom>
                <a:rect b="b" l="l" r="r" t="t"/>
                <a:pathLst>
                  <a:path extrusionOk="0" h="1069" w="1655">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1"/>
              <p:cNvSpPr/>
              <p:nvPr/>
            </p:nvSpPr>
            <p:spPr>
              <a:xfrm>
                <a:off x="1357675" y="2488550"/>
                <a:ext cx="41375" cy="26300"/>
              </a:xfrm>
              <a:custGeom>
                <a:rect b="b" l="l" r="r" t="t"/>
                <a:pathLst>
                  <a:path extrusionOk="0" h="1052" w="1655">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a:off x="1177725" y="2309350"/>
                <a:ext cx="41350" cy="27000"/>
              </a:xfrm>
              <a:custGeom>
                <a:rect b="b" l="l" r="r" t="t"/>
                <a:pathLst>
                  <a:path extrusionOk="0" h="1080" w="1654">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a:off x="1320225" y="2208150"/>
                <a:ext cx="525300" cy="130650"/>
              </a:xfrm>
              <a:custGeom>
                <a:rect b="b" l="l" r="r" t="t"/>
                <a:pathLst>
                  <a:path extrusionOk="0" h="5226" w="21012">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1"/>
              <p:cNvSpPr/>
              <p:nvPr/>
            </p:nvSpPr>
            <p:spPr>
              <a:xfrm>
                <a:off x="1177725" y="2265800"/>
                <a:ext cx="261700" cy="153725"/>
              </a:xfrm>
              <a:custGeom>
                <a:rect b="b" l="l" r="r" t="t"/>
                <a:pathLst>
                  <a:path extrusionOk="0" h="6149" w="10468">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1"/>
              <p:cNvSpPr/>
              <p:nvPr/>
            </p:nvSpPr>
            <p:spPr>
              <a:xfrm>
                <a:off x="1262825" y="2358225"/>
                <a:ext cx="99750" cy="61800"/>
              </a:xfrm>
              <a:custGeom>
                <a:rect b="b" l="l" r="r" t="t"/>
                <a:pathLst>
                  <a:path extrusionOk="0" h="2472" w="399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1207375" y="2327925"/>
                <a:ext cx="50625" cy="33725"/>
              </a:xfrm>
              <a:custGeom>
                <a:rect b="b" l="l" r="r" t="t"/>
                <a:pathLst>
                  <a:path extrusionOk="0" h="1349" w="2025">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1"/>
              <p:cNvSpPr/>
              <p:nvPr/>
            </p:nvSpPr>
            <p:spPr>
              <a:xfrm>
                <a:off x="1331900" y="2273100"/>
                <a:ext cx="6350" cy="86125"/>
              </a:xfrm>
              <a:custGeom>
                <a:rect b="b" l="l" r="r" t="t"/>
                <a:pathLst>
                  <a:path extrusionOk="0" h="3445" w="254">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1"/>
              <p:cNvSpPr/>
              <p:nvPr/>
            </p:nvSpPr>
            <p:spPr>
              <a:xfrm>
                <a:off x="1398050" y="2311525"/>
                <a:ext cx="6350" cy="86600"/>
              </a:xfrm>
              <a:custGeom>
                <a:rect b="b" l="l" r="r" t="t"/>
                <a:pathLst>
                  <a:path extrusionOk="0" h="3464" w="254">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1"/>
              <p:cNvSpPr/>
              <p:nvPr/>
            </p:nvSpPr>
            <p:spPr>
              <a:xfrm>
                <a:off x="1257000" y="2313975"/>
                <a:ext cx="109450" cy="184825"/>
              </a:xfrm>
              <a:custGeom>
                <a:rect b="b" l="l" r="r" t="t"/>
                <a:pathLst>
                  <a:path extrusionOk="0" h="7393" w="4378">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1"/>
              <p:cNvSpPr/>
              <p:nvPr/>
            </p:nvSpPr>
            <p:spPr>
              <a:xfrm>
                <a:off x="1774025" y="2543350"/>
                <a:ext cx="31625" cy="15275"/>
              </a:xfrm>
              <a:custGeom>
                <a:rect b="b" l="l" r="r" t="t"/>
                <a:pathLst>
                  <a:path extrusionOk="0" h="611" w="1265">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1"/>
              <p:cNvSpPr/>
              <p:nvPr/>
            </p:nvSpPr>
            <p:spPr>
              <a:xfrm>
                <a:off x="1108175" y="627225"/>
                <a:ext cx="163450" cy="93400"/>
              </a:xfrm>
              <a:custGeom>
                <a:rect b="b" l="l" r="r" t="t"/>
                <a:pathLst>
                  <a:path extrusionOk="0" h="3736" w="6538">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1"/>
              <p:cNvSpPr/>
              <p:nvPr/>
            </p:nvSpPr>
            <p:spPr>
              <a:xfrm>
                <a:off x="1224400" y="462325"/>
                <a:ext cx="382800" cy="220850"/>
              </a:xfrm>
              <a:custGeom>
                <a:rect b="b" l="l" r="r" t="t"/>
                <a:pathLst>
                  <a:path extrusionOk="0" h="8834" w="15312">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1"/>
              <p:cNvSpPr/>
              <p:nvPr/>
            </p:nvSpPr>
            <p:spPr>
              <a:xfrm>
                <a:off x="1604275" y="461850"/>
                <a:ext cx="42825" cy="21900"/>
              </a:xfrm>
              <a:custGeom>
                <a:rect b="b" l="l" r="r" t="t"/>
                <a:pathLst>
                  <a:path extrusionOk="0" h="876" w="1713">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1"/>
              <p:cNvSpPr/>
              <p:nvPr/>
            </p:nvSpPr>
            <p:spPr>
              <a:xfrm>
                <a:off x="1721475" y="462325"/>
                <a:ext cx="92450" cy="39925"/>
              </a:xfrm>
              <a:custGeom>
                <a:rect b="b" l="l" r="r" t="t"/>
                <a:pathLst>
                  <a:path extrusionOk="0" h="1597" w="3698">
                    <a:moveTo>
                      <a:pt x="1" y="1"/>
                    </a:moveTo>
                    <a:lnTo>
                      <a:pt x="2763" y="1596"/>
                    </a:lnTo>
                    <a:lnTo>
                      <a:pt x="3697" y="1051"/>
                    </a:lnTo>
                    <a:lnTo>
                      <a:pt x="18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1"/>
              <p:cNvSpPr/>
              <p:nvPr/>
            </p:nvSpPr>
            <p:spPr>
              <a:xfrm>
                <a:off x="1632475" y="475475"/>
                <a:ext cx="113350" cy="65675"/>
              </a:xfrm>
              <a:custGeom>
                <a:rect b="b" l="l" r="r" t="t"/>
                <a:pathLst>
                  <a:path extrusionOk="0" h="2627" w="4534">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1"/>
              <p:cNvSpPr/>
              <p:nvPr/>
            </p:nvSpPr>
            <p:spPr>
              <a:xfrm>
                <a:off x="1209825" y="461850"/>
                <a:ext cx="348275" cy="199425"/>
              </a:xfrm>
              <a:custGeom>
                <a:rect b="b" l="l" r="r" t="t"/>
                <a:pathLst>
                  <a:path extrusionOk="0" h="7977" w="13931">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1"/>
              <p:cNvSpPr/>
              <p:nvPr/>
            </p:nvSpPr>
            <p:spPr>
              <a:xfrm>
                <a:off x="1277425" y="707575"/>
                <a:ext cx="41375" cy="26675"/>
              </a:xfrm>
              <a:custGeom>
                <a:rect b="b" l="l" r="r" t="t"/>
                <a:pathLst>
                  <a:path extrusionOk="0" h="1067" w="1655">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1"/>
              <p:cNvSpPr/>
              <p:nvPr/>
            </p:nvSpPr>
            <p:spPr>
              <a:xfrm>
                <a:off x="1591125" y="526775"/>
                <a:ext cx="41375" cy="27025"/>
              </a:xfrm>
              <a:custGeom>
                <a:rect b="b" l="l" r="r" t="t"/>
                <a:pathLst>
                  <a:path extrusionOk="0" h="1081" w="1655">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1"/>
              <p:cNvSpPr/>
              <p:nvPr/>
            </p:nvSpPr>
            <p:spPr>
              <a:xfrm>
                <a:off x="1593575" y="570550"/>
                <a:ext cx="41350" cy="27025"/>
              </a:xfrm>
              <a:custGeom>
                <a:rect b="b" l="l" r="r" t="t"/>
                <a:pathLst>
                  <a:path extrusionOk="0" h="1081" w="1654">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1"/>
              <p:cNvSpPr/>
              <p:nvPr/>
            </p:nvSpPr>
            <p:spPr>
              <a:xfrm>
                <a:off x="1609625" y="843175"/>
                <a:ext cx="41350" cy="25800"/>
              </a:xfrm>
              <a:custGeom>
                <a:rect b="b" l="l" r="r" t="t"/>
                <a:pathLst>
                  <a:path extrusionOk="0" h="1032" w="1654">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1"/>
              <p:cNvSpPr/>
              <p:nvPr/>
            </p:nvSpPr>
            <p:spPr>
              <a:xfrm>
                <a:off x="1417025" y="672500"/>
                <a:ext cx="41350" cy="26225"/>
              </a:xfrm>
              <a:custGeom>
                <a:rect b="b" l="l" r="r" t="t"/>
                <a:pathLst>
                  <a:path extrusionOk="0" h="1049" w="1654">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1"/>
              <p:cNvSpPr/>
              <p:nvPr/>
            </p:nvSpPr>
            <p:spPr>
              <a:xfrm>
                <a:off x="1193775" y="497825"/>
                <a:ext cx="75400" cy="144500"/>
              </a:xfrm>
              <a:custGeom>
                <a:rect b="b" l="l" r="r" t="t"/>
                <a:pathLst>
                  <a:path extrusionOk="0" h="5780" w="3016">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1"/>
              <p:cNvSpPr/>
              <p:nvPr/>
            </p:nvSpPr>
            <p:spPr>
              <a:xfrm>
                <a:off x="1307575" y="545325"/>
                <a:ext cx="294275" cy="172875"/>
              </a:xfrm>
              <a:custGeom>
                <a:rect b="b" l="l" r="r" t="t"/>
                <a:pathLst>
                  <a:path extrusionOk="0" h="6915" w="11771">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1"/>
              <p:cNvSpPr/>
              <p:nvPr/>
            </p:nvSpPr>
            <p:spPr>
              <a:xfrm>
                <a:off x="1499700" y="588600"/>
                <a:ext cx="104100" cy="58100"/>
              </a:xfrm>
              <a:custGeom>
                <a:rect b="b" l="l" r="r" t="t"/>
                <a:pathLst>
                  <a:path extrusionOk="0" h="2324" w="4164">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1"/>
              <p:cNvSpPr/>
              <p:nvPr/>
            </p:nvSpPr>
            <p:spPr>
              <a:xfrm>
                <a:off x="1447650" y="653000"/>
                <a:ext cx="52550" cy="28225"/>
              </a:xfrm>
              <a:custGeom>
                <a:rect b="b" l="l" r="r" t="t"/>
                <a:pathLst>
                  <a:path extrusionOk="0" h="1129" w="2102">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1"/>
              <p:cNvSpPr/>
              <p:nvPr/>
            </p:nvSpPr>
            <p:spPr>
              <a:xfrm>
                <a:off x="1352825" y="603375"/>
                <a:ext cx="146400" cy="6350"/>
              </a:xfrm>
              <a:custGeom>
                <a:rect b="b" l="l" r="r" t="t"/>
                <a:pathLst>
                  <a:path extrusionOk="0" h="254" w="5856">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1"/>
              <p:cNvSpPr/>
              <p:nvPr/>
            </p:nvSpPr>
            <p:spPr>
              <a:xfrm>
                <a:off x="1418475" y="565450"/>
                <a:ext cx="146425" cy="5850"/>
              </a:xfrm>
              <a:custGeom>
                <a:rect b="b" l="l" r="r" t="t"/>
                <a:pathLst>
                  <a:path extrusionOk="0" h="234" w="5857">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1"/>
              <p:cNvSpPr/>
              <p:nvPr/>
            </p:nvSpPr>
            <p:spPr>
              <a:xfrm>
                <a:off x="1423325" y="462325"/>
                <a:ext cx="537475" cy="190700"/>
              </a:xfrm>
              <a:custGeom>
                <a:rect b="b" l="l" r="r" t="t"/>
                <a:pathLst>
                  <a:path extrusionOk="0" h="7628" w="21499">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1"/>
              <p:cNvSpPr/>
              <p:nvPr/>
            </p:nvSpPr>
            <p:spPr>
              <a:xfrm>
                <a:off x="809525" y="914650"/>
                <a:ext cx="41375" cy="25825"/>
              </a:xfrm>
              <a:custGeom>
                <a:rect b="b" l="l" r="r" t="t"/>
                <a:pathLst>
                  <a:path extrusionOk="0" h="1033" w="1655">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1"/>
              <p:cNvSpPr/>
              <p:nvPr/>
            </p:nvSpPr>
            <p:spPr>
              <a:xfrm>
                <a:off x="839700" y="931675"/>
                <a:ext cx="66650" cy="41375"/>
              </a:xfrm>
              <a:custGeom>
                <a:rect b="b" l="l" r="r" t="t"/>
                <a:pathLst>
                  <a:path extrusionOk="0" h="1655" w="2666">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1"/>
              <p:cNvSpPr/>
              <p:nvPr/>
            </p:nvSpPr>
            <p:spPr>
              <a:xfrm>
                <a:off x="739500" y="877200"/>
                <a:ext cx="78825" cy="45750"/>
              </a:xfrm>
              <a:custGeom>
                <a:rect b="b" l="l" r="r" t="t"/>
                <a:pathLst>
                  <a:path extrusionOk="0" h="1830" w="3153">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1"/>
              <p:cNvSpPr/>
              <p:nvPr/>
            </p:nvSpPr>
            <p:spPr>
              <a:xfrm>
                <a:off x="701550" y="853375"/>
                <a:ext cx="38950" cy="22400"/>
              </a:xfrm>
              <a:custGeom>
                <a:rect b="b" l="l" r="r" t="t"/>
                <a:pathLst>
                  <a:path extrusionOk="0" h="896" w="1558">
                    <a:moveTo>
                      <a:pt x="234" y="1"/>
                    </a:moveTo>
                    <a:lnTo>
                      <a:pt x="1" y="117"/>
                    </a:lnTo>
                    <a:lnTo>
                      <a:pt x="1304" y="896"/>
                    </a:lnTo>
                    <a:lnTo>
                      <a:pt x="1557" y="75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1"/>
              <p:cNvSpPr/>
              <p:nvPr/>
            </p:nvSpPr>
            <p:spPr>
              <a:xfrm>
                <a:off x="697675" y="771175"/>
                <a:ext cx="187275" cy="132800"/>
              </a:xfrm>
              <a:custGeom>
                <a:rect b="b" l="l" r="r" t="t"/>
                <a:pathLst>
                  <a:path extrusionOk="0" h="5312" w="7491">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1"/>
              <p:cNvSpPr/>
              <p:nvPr/>
            </p:nvSpPr>
            <p:spPr>
              <a:xfrm>
                <a:off x="770625" y="813975"/>
                <a:ext cx="42350" cy="24825"/>
              </a:xfrm>
              <a:custGeom>
                <a:rect b="b" l="l" r="r" t="t"/>
                <a:pathLst>
                  <a:path extrusionOk="0" h="993" w="1694">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1"/>
              <p:cNvSpPr/>
              <p:nvPr/>
            </p:nvSpPr>
            <p:spPr>
              <a:xfrm>
                <a:off x="748725" y="716700"/>
                <a:ext cx="114325" cy="65700"/>
              </a:xfrm>
              <a:custGeom>
                <a:rect b="b" l="l" r="r" t="t"/>
                <a:pathLst>
                  <a:path extrusionOk="0" h="2628" w="4573">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1"/>
              <p:cNvSpPr/>
              <p:nvPr/>
            </p:nvSpPr>
            <p:spPr>
              <a:xfrm>
                <a:off x="697175" y="758050"/>
                <a:ext cx="93900" cy="66175"/>
              </a:xfrm>
              <a:custGeom>
                <a:rect b="b" l="l" r="r" t="t"/>
                <a:pathLst>
                  <a:path extrusionOk="0" h="2647" w="3756">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1"/>
              <p:cNvSpPr/>
              <p:nvPr/>
            </p:nvSpPr>
            <p:spPr>
              <a:xfrm>
                <a:off x="697175" y="831500"/>
                <a:ext cx="24350" cy="27250"/>
              </a:xfrm>
              <a:custGeom>
                <a:rect b="b" l="l" r="r" t="t"/>
                <a:pathLst>
                  <a:path extrusionOk="0" h="1090" w="974">
                    <a:moveTo>
                      <a:pt x="1" y="0"/>
                    </a:moveTo>
                    <a:lnTo>
                      <a:pt x="1" y="1090"/>
                    </a:lnTo>
                    <a:lnTo>
                      <a:pt x="176" y="992"/>
                    </a:lnTo>
                    <a:lnTo>
                      <a:pt x="409" y="876"/>
                    </a:lnTo>
                    <a:lnTo>
                      <a:pt x="973" y="56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1"/>
              <p:cNvSpPr/>
              <p:nvPr/>
            </p:nvSpPr>
            <p:spPr>
              <a:xfrm>
                <a:off x="2270125" y="2491500"/>
                <a:ext cx="99225" cy="68600"/>
              </a:xfrm>
              <a:custGeom>
                <a:rect b="b" l="l" r="r" t="t"/>
                <a:pathLst>
                  <a:path extrusionOk="0" h="2744" w="3969">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1"/>
              <p:cNvSpPr/>
              <p:nvPr/>
            </p:nvSpPr>
            <p:spPr>
              <a:xfrm>
                <a:off x="2357175" y="2494900"/>
                <a:ext cx="11200" cy="12175"/>
              </a:xfrm>
              <a:custGeom>
                <a:rect b="b" l="l" r="r" t="t"/>
                <a:pathLst>
                  <a:path extrusionOk="0" h="487" w="448">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1"/>
              <p:cNvSpPr/>
              <p:nvPr/>
            </p:nvSpPr>
            <p:spPr>
              <a:xfrm>
                <a:off x="1777425" y="1980800"/>
                <a:ext cx="104600" cy="60825"/>
              </a:xfrm>
              <a:custGeom>
                <a:rect b="b" l="l" r="r" t="t"/>
                <a:pathLst>
                  <a:path extrusionOk="0" h="2433" w="4184">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1"/>
              <p:cNvSpPr/>
              <p:nvPr/>
            </p:nvSpPr>
            <p:spPr>
              <a:xfrm>
                <a:off x="1873725" y="1959150"/>
                <a:ext cx="41350" cy="27025"/>
              </a:xfrm>
              <a:custGeom>
                <a:rect b="b" l="l" r="r" t="t"/>
                <a:pathLst>
                  <a:path extrusionOk="0" h="1081" w="1654">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1"/>
              <p:cNvSpPr/>
              <p:nvPr/>
            </p:nvSpPr>
            <p:spPr>
              <a:xfrm>
                <a:off x="1745325" y="2034775"/>
                <a:ext cx="40875" cy="26300"/>
              </a:xfrm>
              <a:custGeom>
                <a:rect b="b" l="l" r="r" t="t"/>
                <a:pathLst>
                  <a:path extrusionOk="0" h="1052" w="1635">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1"/>
              <p:cNvSpPr/>
              <p:nvPr/>
            </p:nvSpPr>
            <p:spPr>
              <a:xfrm>
                <a:off x="1774500" y="2052500"/>
                <a:ext cx="594850" cy="348075"/>
              </a:xfrm>
              <a:custGeom>
                <a:rect b="b" l="l" r="r" t="t"/>
                <a:pathLst>
                  <a:path extrusionOk="0" h="13923" w="23794">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1"/>
              <p:cNvSpPr/>
              <p:nvPr/>
            </p:nvSpPr>
            <p:spPr>
              <a:xfrm>
                <a:off x="1650475" y="1981775"/>
                <a:ext cx="38925" cy="22400"/>
              </a:xfrm>
              <a:custGeom>
                <a:rect b="b" l="l" r="r" t="t"/>
                <a:pathLst>
                  <a:path extrusionOk="0" h="896" w="1557">
                    <a:moveTo>
                      <a:pt x="253" y="0"/>
                    </a:moveTo>
                    <a:lnTo>
                      <a:pt x="0" y="136"/>
                    </a:lnTo>
                    <a:lnTo>
                      <a:pt x="1323" y="895"/>
                    </a:lnTo>
                    <a:lnTo>
                      <a:pt x="1557" y="75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1"/>
              <p:cNvSpPr/>
              <p:nvPr/>
            </p:nvSpPr>
            <p:spPr>
              <a:xfrm>
                <a:off x="1689375" y="2005125"/>
                <a:ext cx="64725" cy="37950"/>
              </a:xfrm>
              <a:custGeom>
                <a:rect b="b" l="l" r="r" t="t"/>
                <a:pathLst>
                  <a:path extrusionOk="0" h="1518" w="2589">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1"/>
              <p:cNvSpPr/>
              <p:nvPr/>
            </p:nvSpPr>
            <p:spPr>
              <a:xfrm>
                <a:off x="1510875" y="1900550"/>
                <a:ext cx="323475" cy="188250"/>
              </a:xfrm>
              <a:custGeom>
                <a:rect b="b" l="l" r="r" t="t"/>
                <a:pathLst>
                  <a:path extrusionOk="0" h="7530" w="12939">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1"/>
              <p:cNvSpPr/>
              <p:nvPr/>
            </p:nvSpPr>
            <p:spPr>
              <a:xfrm>
                <a:off x="1720025" y="1941875"/>
                <a:ext cx="40400" cy="24350"/>
              </a:xfrm>
              <a:custGeom>
                <a:rect b="b" l="l" r="r" t="t"/>
                <a:pathLst>
                  <a:path extrusionOk="0" h="974" w="1616">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1"/>
              <p:cNvSpPr/>
              <p:nvPr/>
            </p:nvSpPr>
            <p:spPr>
              <a:xfrm>
                <a:off x="1579950" y="2022625"/>
                <a:ext cx="40875" cy="24350"/>
              </a:xfrm>
              <a:custGeom>
                <a:rect b="b" l="l" r="r" t="t"/>
                <a:pathLst>
                  <a:path extrusionOk="0" h="974" w="1635">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1"/>
              <p:cNvSpPr/>
              <p:nvPr/>
            </p:nvSpPr>
            <p:spPr>
              <a:xfrm>
                <a:off x="1620325" y="1799875"/>
                <a:ext cx="191175" cy="110900"/>
              </a:xfrm>
              <a:custGeom>
                <a:rect b="b" l="l" r="r" t="t"/>
                <a:pathLst>
                  <a:path extrusionOk="0" h="4436" w="7647">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1"/>
              <p:cNvSpPr/>
              <p:nvPr/>
            </p:nvSpPr>
            <p:spPr>
              <a:xfrm>
                <a:off x="1547850" y="1842175"/>
                <a:ext cx="192150" cy="110425"/>
              </a:xfrm>
              <a:custGeom>
                <a:rect b="b" l="l" r="r" t="t"/>
                <a:pathLst>
                  <a:path extrusionOk="0" h="4417" w="7686">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1"/>
              <p:cNvSpPr/>
              <p:nvPr/>
            </p:nvSpPr>
            <p:spPr>
              <a:xfrm>
                <a:off x="1408750" y="1922425"/>
                <a:ext cx="191175" cy="110450"/>
              </a:xfrm>
              <a:custGeom>
                <a:rect b="b" l="l" r="r" t="t"/>
                <a:pathLst>
                  <a:path extrusionOk="0" h="4418" w="7647">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1"/>
              <p:cNvSpPr/>
              <p:nvPr/>
            </p:nvSpPr>
            <p:spPr>
              <a:xfrm>
                <a:off x="1336275" y="1963775"/>
                <a:ext cx="192150" cy="110925"/>
              </a:xfrm>
              <a:custGeom>
                <a:rect b="b" l="l" r="r" t="t"/>
                <a:pathLst>
                  <a:path extrusionOk="0" h="4437" w="7686">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1"/>
              <p:cNvSpPr/>
              <p:nvPr/>
            </p:nvSpPr>
            <p:spPr>
              <a:xfrm>
                <a:off x="1478300" y="1882050"/>
                <a:ext cx="191650" cy="110925"/>
              </a:xfrm>
              <a:custGeom>
                <a:rect b="b" l="l" r="r" t="t"/>
                <a:pathLst>
                  <a:path extrusionOk="0" h="4437" w="7666">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1"/>
              <p:cNvSpPr/>
              <p:nvPr/>
            </p:nvSpPr>
            <p:spPr>
              <a:xfrm>
                <a:off x="2162625" y="2011175"/>
                <a:ext cx="37975" cy="20600"/>
              </a:xfrm>
              <a:custGeom>
                <a:rect b="b" l="l" r="r" t="t"/>
                <a:pathLst>
                  <a:path extrusionOk="0" h="824" w="1519">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1"/>
              <p:cNvSpPr/>
              <p:nvPr/>
            </p:nvSpPr>
            <p:spPr>
              <a:xfrm>
                <a:off x="2191800" y="1994150"/>
                <a:ext cx="38950" cy="20600"/>
              </a:xfrm>
              <a:custGeom>
                <a:rect b="b" l="l" r="r" t="t"/>
                <a:pathLst>
                  <a:path extrusionOk="0" h="824" w="1558">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1"/>
              <p:cNvSpPr/>
              <p:nvPr/>
            </p:nvSpPr>
            <p:spPr>
              <a:xfrm>
                <a:off x="2220025" y="1977675"/>
                <a:ext cx="38925" cy="20650"/>
              </a:xfrm>
              <a:custGeom>
                <a:rect b="b" l="l" r="r" t="t"/>
                <a:pathLst>
                  <a:path extrusionOk="0" h="826" w="1557">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1"/>
              <p:cNvSpPr/>
              <p:nvPr/>
            </p:nvSpPr>
            <p:spPr>
              <a:xfrm>
                <a:off x="2248725" y="1961125"/>
                <a:ext cx="39400" cy="21025"/>
              </a:xfrm>
              <a:custGeom>
                <a:rect b="b" l="l" r="r" t="t"/>
                <a:pathLst>
                  <a:path extrusionOk="0" h="841" w="1576">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1"/>
              <p:cNvSpPr/>
              <p:nvPr/>
            </p:nvSpPr>
            <p:spPr>
              <a:xfrm>
                <a:off x="2277900" y="1944100"/>
                <a:ext cx="38450" cy="21025"/>
              </a:xfrm>
              <a:custGeom>
                <a:rect b="b" l="l" r="r" t="t"/>
                <a:pathLst>
                  <a:path extrusionOk="0" h="841" w="1538">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1"/>
              <p:cNvSpPr/>
              <p:nvPr/>
            </p:nvSpPr>
            <p:spPr>
              <a:xfrm>
                <a:off x="2173825" y="1848975"/>
                <a:ext cx="41350" cy="26300"/>
              </a:xfrm>
              <a:custGeom>
                <a:rect b="b" l="l" r="r" t="t"/>
                <a:pathLst>
                  <a:path extrusionOk="0" h="1052" w="1654">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1"/>
              <p:cNvSpPr/>
              <p:nvPr/>
            </p:nvSpPr>
            <p:spPr>
              <a:xfrm>
                <a:off x="2345500" y="1914150"/>
                <a:ext cx="23850" cy="26800"/>
              </a:xfrm>
              <a:custGeom>
                <a:rect b="b" l="l" r="r" t="t"/>
                <a:pathLst>
                  <a:path extrusionOk="0" h="1072" w="954">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1"/>
              <p:cNvSpPr/>
              <p:nvPr/>
            </p:nvSpPr>
            <p:spPr>
              <a:xfrm>
                <a:off x="697175" y="1784300"/>
                <a:ext cx="16575" cy="26775"/>
              </a:xfrm>
              <a:custGeom>
                <a:rect b="b" l="l" r="r" t="t"/>
                <a:pathLst>
                  <a:path extrusionOk="0" h="1071" w="663">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1"/>
              <p:cNvSpPr/>
              <p:nvPr/>
            </p:nvSpPr>
            <p:spPr>
              <a:xfrm>
                <a:off x="894150" y="1688775"/>
                <a:ext cx="41375" cy="27450"/>
              </a:xfrm>
              <a:custGeom>
                <a:rect b="b" l="l" r="r" t="t"/>
                <a:pathLst>
                  <a:path extrusionOk="0" h="1098" w="1655">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1"/>
              <p:cNvSpPr/>
              <p:nvPr/>
            </p:nvSpPr>
            <p:spPr>
              <a:xfrm>
                <a:off x="849425" y="1582025"/>
                <a:ext cx="41350" cy="26225"/>
              </a:xfrm>
              <a:custGeom>
                <a:rect b="b" l="l" r="r" t="t"/>
                <a:pathLst>
                  <a:path extrusionOk="0" h="1049" w="1654">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1"/>
              <p:cNvSpPr/>
              <p:nvPr/>
            </p:nvSpPr>
            <p:spPr>
              <a:xfrm>
                <a:off x="854775" y="1512350"/>
                <a:ext cx="41350" cy="26350"/>
              </a:xfrm>
              <a:custGeom>
                <a:rect b="b" l="l" r="r" t="t"/>
                <a:pathLst>
                  <a:path extrusionOk="0" h="1054" w="1654">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1"/>
              <p:cNvSpPr/>
              <p:nvPr/>
            </p:nvSpPr>
            <p:spPr>
              <a:xfrm>
                <a:off x="697175" y="1574425"/>
                <a:ext cx="34575" cy="26150"/>
              </a:xfrm>
              <a:custGeom>
                <a:rect b="b" l="l" r="r" t="t"/>
                <a:pathLst>
                  <a:path extrusionOk="0" h="1046" w="1383">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1"/>
              <p:cNvSpPr/>
              <p:nvPr/>
            </p:nvSpPr>
            <p:spPr>
              <a:xfrm>
                <a:off x="697175" y="1662225"/>
                <a:ext cx="4900" cy="17050"/>
              </a:xfrm>
              <a:custGeom>
                <a:rect b="b" l="l" r="r" t="t"/>
                <a:pathLst>
                  <a:path extrusionOk="0" h="682" w="196">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1"/>
              <p:cNvSpPr/>
              <p:nvPr/>
            </p:nvSpPr>
            <p:spPr>
              <a:xfrm>
                <a:off x="972475" y="1709875"/>
                <a:ext cx="41350" cy="26300"/>
              </a:xfrm>
              <a:custGeom>
                <a:rect b="b" l="l" r="r" t="t"/>
                <a:pathLst>
                  <a:path extrusionOk="0" h="1052" w="1654">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1"/>
              <p:cNvSpPr/>
              <p:nvPr/>
            </p:nvSpPr>
            <p:spPr>
              <a:xfrm>
                <a:off x="838225" y="1887400"/>
                <a:ext cx="41375" cy="26300"/>
              </a:xfrm>
              <a:custGeom>
                <a:rect b="b" l="l" r="r" t="t"/>
                <a:pathLst>
                  <a:path extrusionOk="0" h="1052" w="1655">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1"/>
              <p:cNvSpPr/>
              <p:nvPr/>
            </p:nvSpPr>
            <p:spPr>
              <a:xfrm>
                <a:off x="1004075" y="1825225"/>
                <a:ext cx="41375" cy="26700"/>
              </a:xfrm>
              <a:custGeom>
                <a:rect b="b" l="l" r="r" t="t"/>
                <a:pathLst>
                  <a:path extrusionOk="0" h="1068" w="1655">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1"/>
              <p:cNvSpPr/>
              <p:nvPr/>
            </p:nvSpPr>
            <p:spPr>
              <a:xfrm>
                <a:off x="1129575" y="1785825"/>
                <a:ext cx="41350" cy="26225"/>
              </a:xfrm>
              <a:custGeom>
                <a:rect b="b" l="l" r="r" t="t"/>
                <a:pathLst>
                  <a:path extrusionOk="0" h="1049" w="1654">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1"/>
              <p:cNvSpPr/>
              <p:nvPr/>
            </p:nvSpPr>
            <p:spPr>
              <a:xfrm>
                <a:off x="1223925" y="1796325"/>
                <a:ext cx="41850" cy="26900"/>
              </a:xfrm>
              <a:custGeom>
                <a:rect b="b" l="l" r="r" t="t"/>
                <a:pathLst>
                  <a:path extrusionOk="0" h="1076" w="1674">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1"/>
              <p:cNvSpPr/>
              <p:nvPr/>
            </p:nvSpPr>
            <p:spPr>
              <a:xfrm>
                <a:off x="1308075" y="1782300"/>
                <a:ext cx="41350" cy="26350"/>
              </a:xfrm>
              <a:custGeom>
                <a:rect b="b" l="l" r="r" t="t"/>
                <a:pathLst>
                  <a:path extrusionOk="0" h="1054" w="1654">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1"/>
              <p:cNvSpPr/>
              <p:nvPr/>
            </p:nvSpPr>
            <p:spPr>
              <a:xfrm>
                <a:off x="1058550" y="1692650"/>
                <a:ext cx="40875" cy="26500"/>
              </a:xfrm>
              <a:custGeom>
                <a:rect b="b" l="l" r="r" t="t"/>
                <a:pathLst>
                  <a:path extrusionOk="0" h="1060" w="1635">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1"/>
              <p:cNvSpPr/>
              <p:nvPr/>
            </p:nvSpPr>
            <p:spPr>
              <a:xfrm>
                <a:off x="795925" y="1779000"/>
                <a:ext cx="41850" cy="26725"/>
              </a:xfrm>
              <a:custGeom>
                <a:rect b="b" l="l" r="r" t="t"/>
                <a:pathLst>
                  <a:path extrusionOk="0" h="1069" w="1674">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1"/>
              <p:cNvSpPr/>
              <p:nvPr/>
            </p:nvSpPr>
            <p:spPr>
              <a:xfrm>
                <a:off x="707875" y="1929225"/>
                <a:ext cx="41375" cy="26300"/>
              </a:xfrm>
              <a:custGeom>
                <a:rect b="b" l="l" r="r" t="t"/>
                <a:pathLst>
                  <a:path extrusionOk="0" h="1052" w="1655">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1"/>
              <p:cNvSpPr/>
              <p:nvPr/>
            </p:nvSpPr>
            <p:spPr>
              <a:xfrm>
                <a:off x="2094525" y="1736625"/>
                <a:ext cx="41375" cy="26300"/>
              </a:xfrm>
              <a:custGeom>
                <a:rect b="b" l="l" r="r" t="t"/>
                <a:pathLst>
                  <a:path extrusionOk="0" h="1052" w="1655">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1"/>
              <p:cNvSpPr/>
              <p:nvPr/>
            </p:nvSpPr>
            <p:spPr>
              <a:xfrm>
                <a:off x="829475" y="1143025"/>
                <a:ext cx="41375" cy="26525"/>
              </a:xfrm>
              <a:custGeom>
                <a:rect b="b" l="l" r="r" t="t"/>
                <a:pathLst>
                  <a:path extrusionOk="0" h="1061" w="1655">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1"/>
              <p:cNvSpPr/>
              <p:nvPr/>
            </p:nvSpPr>
            <p:spPr>
              <a:xfrm>
                <a:off x="745325" y="1062750"/>
                <a:ext cx="41375" cy="26550"/>
              </a:xfrm>
              <a:custGeom>
                <a:rect b="b" l="l" r="r" t="t"/>
                <a:pathLst>
                  <a:path extrusionOk="0" h="1062" w="1655">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1"/>
              <p:cNvSpPr/>
              <p:nvPr/>
            </p:nvSpPr>
            <p:spPr>
              <a:xfrm>
                <a:off x="825100" y="1077850"/>
                <a:ext cx="41375" cy="26525"/>
              </a:xfrm>
              <a:custGeom>
                <a:rect b="b" l="l" r="r" t="t"/>
                <a:pathLst>
                  <a:path extrusionOk="0" h="1061" w="1655">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1"/>
              <p:cNvSpPr/>
              <p:nvPr/>
            </p:nvSpPr>
            <p:spPr>
              <a:xfrm>
                <a:off x="987050" y="1141075"/>
                <a:ext cx="42350" cy="26525"/>
              </a:xfrm>
              <a:custGeom>
                <a:rect b="b" l="l" r="r" t="t"/>
                <a:pathLst>
                  <a:path extrusionOk="0" h="1061" w="1694">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1"/>
              <p:cNvSpPr/>
              <p:nvPr/>
            </p:nvSpPr>
            <p:spPr>
              <a:xfrm>
                <a:off x="731725" y="962075"/>
                <a:ext cx="41350" cy="27025"/>
              </a:xfrm>
              <a:custGeom>
                <a:rect b="b" l="l" r="r" t="t"/>
                <a:pathLst>
                  <a:path extrusionOk="0" h="1081" w="1654">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1"/>
              <p:cNvSpPr/>
              <p:nvPr/>
            </p:nvSpPr>
            <p:spPr>
              <a:xfrm>
                <a:off x="973925" y="1071025"/>
                <a:ext cx="41375" cy="27025"/>
              </a:xfrm>
              <a:custGeom>
                <a:rect b="b" l="l" r="r" t="t"/>
                <a:pathLst>
                  <a:path extrusionOk="0" h="1081" w="1655">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1"/>
              <p:cNvSpPr/>
              <p:nvPr/>
            </p:nvSpPr>
            <p:spPr>
              <a:xfrm>
                <a:off x="1016250" y="1001975"/>
                <a:ext cx="41350" cy="26525"/>
              </a:xfrm>
              <a:custGeom>
                <a:rect b="b" l="l" r="r" t="t"/>
                <a:pathLst>
                  <a:path extrusionOk="0" h="1061" w="1654">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1"/>
              <p:cNvSpPr/>
              <p:nvPr/>
            </p:nvSpPr>
            <p:spPr>
              <a:xfrm>
                <a:off x="989500" y="893025"/>
                <a:ext cx="41350" cy="26525"/>
              </a:xfrm>
              <a:custGeom>
                <a:rect b="b" l="l" r="r" t="t"/>
                <a:pathLst>
                  <a:path extrusionOk="0" h="1061" w="1654">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1"/>
              <p:cNvSpPr/>
              <p:nvPr/>
            </p:nvSpPr>
            <p:spPr>
              <a:xfrm>
                <a:off x="1071700" y="909550"/>
                <a:ext cx="41350" cy="26525"/>
              </a:xfrm>
              <a:custGeom>
                <a:rect b="b" l="l" r="r" t="t"/>
                <a:pathLst>
                  <a:path extrusionOk="0" h="1061" w="1654">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1"/>
              <p:cNvSpPr/>
              <p:nvPr/>
            </p:nvSpPr>
            <p:spPr>
              <a:xfrm>
                <a:off x="939875" y="803050"/>
                <a:ext cx="41375" cy="26525"/>
              </a:xfrm>
              <a:custGeom>
                <a:rect b="b" l="l" r="r" t="t"/>
                <a:pathLst>
                  <a:path extrusionOk="0" h="1061" w="1655">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1"/>
              <p:cNvSpPr/>
              <p:nvPr/>
            </p:nvSpPr>
            <p:spPr>
              <a:xfrm>
                <a:off x="1066825" y="844875"/>
                <a:ext cx="41375" cy="26525"/>
              </a:xfrm>
              <a:custGeom>
                <a:rect b="b" l="l" r="r" t="t"/>
                <a:pathLst>
                  <a:path extrusionOk="0" h="1061" w="1655">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1"/>
              <p:cNvSpPr/>
              <p:nvPr/>
            </p:nvSpPr>
            <p:spPr>
              <a:xfrm>
                <a:off x="829000" y="676100"/>
                <a:ext cx="41350" cy="26525"/>
              </a:xfrm>
              <a:custGeom>
                <a:rect b="b" l="l" r="r" t="t"/>
                <a:pathLst>
                  <a:path extrusionOk="0" h="1061" w="1654">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1"/>
              <p:cNvSpPr/>
              <p:nvPr/>
            </p:nvSpPr>
            <p:spPr>
              <a:xfrm>
                <a:off x="1183550" y="1036500"/>
                <a:ext cx="41375" cy="26525"/>
              </a:xfrm>
              <a:custGeom>
                <a:rect b="b" l="l" r="r" t="t"/>
                <a:pathLst>
                  <a:path extrusionOk="0" h="1061" w="1655">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1"/>
              <p:cNvSpPr/>
              <p:nvPr/>
            </p:nvSpPr>
            <p:spPr>
              <a:xfrm>
                <a:off x="1110600" y="1025300"/>
                <a:ext cx="41375" cy="27525"/>
              </a:xfrm>
              <a:custGeom>
                <a:rect b="b" l="l" r="r" t="t"/>
                <a:pathLst>
                  <a:path extrusionOk="0" h="1101" w="1655">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1"/>
              <p:cNvSpPr/>
              <p:nvPr/>
            </p:nvSpPr>
            <p:spPr>
              <a:xfrm>
                <a:off x="894150" y="995150"/>
                <a:ext cx="41375" cy="26050"/>
              </a:xfrm>
              <a:custGeom>
                <a:rect b="b" l="l" r="r" t="t"/>
                <a:pathLst>
                  <a:path extrusionOk="0" h="1042" w="1655">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1"/>
              <p:cNvSpPr/>
              <p:nvPr/>
            </p:nvSpPr>
            <p:spPr>
              <a:xfrm>
                <a:off x="2246775" y="1758500"/>
                <a:ext cx="41350" cy="26300"/>
              </a:xfrm>
              <a:custGeom>
                <a:rect b="b" l="l" r="r" t="t"/>
                <a:pathLst>
                  <a:path extrusionOk="0" h="1052" w="1654">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1"/>
              <p:cNvSpPr/>
              <p:nvPr/>
            </p:nvSpPr>
            <p:spPr>
              <a:xfrm>
                <a:off x="2131975" y="1658800"/>
                <a:ext cx="41375" cy="26300"/>
              </a:xfrm>
              <a:custGeom>
                <a:rect b="b" l="l" r="r" t="t"/>
                <a:pathLst>
                  <a:path extrusionOk="0" h="1052" w="1655">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1"/>
              <p:cNvSpPr/>
              <p:nvPr/>
            </p:nvSpPr>
            <p:spPr>
              <a:xfrm>
                <a:off x="2352300" y="1751225"/>
                <a:ext cx="17050" cy="26775"/>
              </a:xfrm>
              <a:custGeom>
                <a:rect b="b" l="l" r="r" t="t"/>
                <a:pathLst>
                  <a:path extrusionOk="0" h="1071" w="682">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1"/>
              <p:cNvSpPr/>
              <p:nvPr/>
            </p:nvSpPr>
            <p:spPr>
              <a:xfrm>
                <a:off x="2362525" y="1694325"/>
                <a:ext cx="6825" cy="20450"/>
              </a:xfrm>
              <a:custGeom>
                <a:rect b="b" l="l" r="r" t="t"/>
                <a:pathLst>
                  <a:path extrusionOk="0" h="818" w="273">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1"/>
              <p:cNvSpPr/>
              <p:nvPr/>
            </p:nvSpPr>
            <p:spPr>
              <a:xfrm>
                <a:off x="2255025" y="1204300"/>
                <a:ext cx="41375" cy="26525"/>
              </a:xfrm>
              <a:custGeom>
                <a:rect b="b" l="l" r="r" t="t"/>
                <a:pathLst>
                  <a:path extrusionOk="0" h="1061" w="1655">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1"/>
              <p:cNvSpPr/>
              <p:nvPr/>
            </p:nvSpPr>
            <p:spPr>
              <a:xfrm>
                <a:off x="2126150" y="1090975"/>
                <a:ext cx="41375" cy="27025"/>
              </a:xfrm>
              <a:custGeom>
                <a:rect b="b" l="l" r="r" t="t"/>
                <a:pathLst>
                  <a:path extrusionOk="0" h="1081" w="1655">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1"/>
              <p:cNvSpPr/>
              <p:nvPr/>
            </p:nvSpPr>
            <p:spPr>
              <a:xfrm>
                <a:off x="2175275" y="1032125"/>
                <a:ext cx="41375" cy="27025"/>
              </a:xfrm>
              <a:custGeom>
                <a:rect b="b" l="l" r="r" t="t"/>
                <a:pathLst>
                  <a:path extrusionOk="0" h="1081" w="1655">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1"/>
              <p:cNvSpPr/>
              <p:nvPr/>
            </p:nvSpPr>
            <p:spPr>
              <a:xfrm>
                <a:off x="2256500" y="953825"/>
                <a:ext cx="41375" cy="26525"/>
              </a:xfrm>
              <a:custGeom>
                <a:rect b="b" l="l" r="r" t="t"/>
                <a:pathLst>
                  <a:path extrusionOk="0" h="1061" w="1655">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1"/>
              <p:cNvSpPr/>
              <p:nvPr/>
            </p:nvSpPr>
            <p:spPr>
              <a:xfrm>
                <a:off x="2040050" y="985425"/>
                <a:ext cx="41375" cy="26525"/>
              </a:xfrm>
              <a:custGeom>
                <a:rect b="b" l="l" r="r" t="t"/>
                <a:pathLst>
                  <a:path extrusionOk="0" h="1061" w="1655">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1"/>
              <p:cNvSpPr/>
              <p:nvPr/>
            </p:nvSpPr>
            <p:spPr>
              <a:xfrm>
                <a:off x="1934025" y="1015575"/>
                <a:ext cx="41375" cy="27025"/>
              </a:xfrm>
              <a:custGeom>
                <a:rect b="b" l="l" r="r" t="t"/>
                <a:pathLst>
                  <a:path extrusionOk="0" h="1081" w="1655">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1"/>
              <p:cNvSpPr/>
              <p:nvPr/>
            </p:nvSpPr>
            <p:spPr>
              <a:xfrm>
                <a:off x="2162150" y="852150"/>
                <a:ext cx="41850" cy="27025"/>
              </a:xfrm>
              <a:custGeom>
                <a:rect b="b" l="l" r="r" t="t"/>
                <a:pathLst>
                  <a:path extrusionOk="0" h="1081" w="1674">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1"/>
              <p:cNvSpPr/>
              <p:nvPr/>
            </p:nvSpPr>
            <p:spPr>
              <a:xfrm>
                <a:off x="2191325" y="742725"/>
                <a:ext cx="41850" cy="27025"/>
              </a:xfrm>
              <a:custGeom>
                <a:rect b="b" l="l" r="r" t="t"/>
                <a:pathLst>
                  <a:path extrusionOk="0" h="1081" w="1674">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1"/>
              <p:cNvSpPr/>
              <p:nvPr/>
            </p:nvSpPr>
            <p:spPr>
              <a:xfrm>
                <a:off x="2021575" y="903225"/>
                <a:ext cx="41375" cy="27025"/>
              </a:xfrm>
              <a:custGeom>
                <a:rect b="b" l="l" r="r" t="t"/>
                <a:pathLst>
                  <a:path extrusionOk="0" h="1081" w="1655">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1"/>
              <p:cNvSpPr/>
              <p:nvPr/>
            </p:nvSpPr>
            <p:spPr>
              <a:xfrm>
                <a:off x="1932075" y="923175"/>
                <a:ext cx="41375" cy="27025"/>
              </a:xfrm>
              <a:custGeom>
                <a:rect b="b" l="l" r="r" t="t"/>
                <a:pathLst>
                  <a:path extrusionOk="0" h="1081" w="1655">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1"/>
              <p:cNvSpPr/>
              <p:nvPr/>
            </p:nvSpPr>
            <p:spPr>
              <a:xfrm>
                <a:off x="1850375" y="877950"/>
                <a:ext cx="41375" cy="26525"/>
              </a:xfrm>
              <a:custGeom>
                <a:rect b="b" l="l" r="r" t="t"/>
                <a:pathLst>
                  <a:path extrusionOk="0" h="1061" w="1655">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1"/>
              <p:cNvSpPr/>
              <p:nvPr/>
            </p:nvSpPr>
            <p:spPr>
              <a:xfrm>
                <a:off x="1738500" y="911025"/>
                <a:ext cx="41375" cy="27000"/>
              </a:xfrm>
              <a:custGeom>
                <a:rect b="b" l="l" r="r" t="t"/>
                <a:pathLst>
                  <a:path extrusionOk="0" h="1080" w="1655">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1"/>
              <p:cNvSpPr/>
              <p:nvPr/>
            </p:nvSpPr>
            <p:spPr>
              <a:xfrm>
                <a:off x="2276450" y="1035100"/>
                <a:ext cx="41850" cy="27450"/>
              </a:xfrm>
              <a:custGeom>
                <a:rect b="b" l="l" r="r" t="t"/>
                <a:pathLst>
                  <a:path extrusionOk="0" h="1098" w="1674">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1"/>
              <p:cNvSpPr/>
              <p:nvPr/>
            </p:nvSpPr>
            <p:spPr>
              <a:xfrm>
                <a:off x="862050" y="462325"/>
                <a:ext cx="345350" cy="197500"/>
              </a:xfrm>
              <a:custGeom>
                <a:rect b="b" l="l" r="r" t="t"/>
                <a:pathLst>
                  <a:path extrusionOk="0" h="7900" w="13814">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1"/>
              <p:cNvSpPr/>
              <p:nvPr/>
            </p:nvSpPr>
            <p:spPr>
              <a:xfrm>
                <a:off x="2138800" y="671475"/>
                <a:ext cx="230550" cy="6350"/>
              </a:xfrm>
              <a:custGeom>
                <a:rect b="b" l="l" r="r" t="t"/>
                <a:pathLst>
                  <a:path extrusionOk="0" h="254" w="9222">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1"/>
              <p:cNvSpPr/>
              <p:nvPr/>
            </p:nvSpPr>
            <p:spPr>
              <a:xfrm>
                <a:off x="1131514" y="2433822"/>
                <a:ext cx="219375" cy="125775"/>
              </a:xfrm>
              <a:custGeom>
                <a:rect b="b" l="l" r="r" t="t"/>
                <a:pathLst>
                  <a:path extrusionOk="0" h="5031" w="8775">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1"/>
              <p:cNvSpPr/>
              <p:nvPr/>
            </p:nvSpPr>
            <p:spPr>
              <a:xfrm>
                <a:off x="1627625" y="646675"/>
                <a:ext cx="5850" cy="200900"/>
              </a:xfrm>
              <a:custGeom>
                <a:rect b="b" l="l" r="r" t="t"/>
                <a:pathLst>
                  <a:path extrusionOk="0" h="8036" w="234">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1"/>
              <p:cNvSpPr/>
              <p:nvPr/>
            </p:nvSpPr>
            <p:spPr>
              <a:xfrm>
                <a:off x="1655350" y="779450"/>
                <a:ext cx="41350" cy="25800"/>
              </a:xfrm>
              <a:custGeom>
                <a:rect b="b" l="l" r="r" t="t"/>
                <a:pathLst>
                  <a:path extrusionOk="0" h="1032" w="1654">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1"/>
              <p:cNvSpPr/>
              <p:nvPr/>
            </p:nvSpPr>
            <p:spPr>
              <a:xfrm>
                <a:off x="1672850" y="619925"/>
                <a:ext cx="6350" cy="162950"/>
              </a:xfrm>
              <a:custGeom>
                <a:rect b="b" l="l" r="r" t="t"/>
                <a:pathLst>
                  <a:path extrusionOk="0" h="6518" w="254">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1"/>
              <p:cNvSpPr/>
              <p:nvPr/>
            </p:nvSpPr>
            <p:spPr>
              <a:xfrm>
                <a:off x="1701550" y="719150"/>
                <a:ext cx="41350" cy="25800"/>
              </a:xfrm>
              <a:custGeom>
                <a:rect b="b" l="l" r="r" t="t"/>
                <a:pathLst>
                  <a:path extrusionOk="0" h="1032" w="1654">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1"/>
              <p:cNvSpPr/>
              <p:nvPr/>
            </p:nvSpPr>
            <p:spPr>
              <a:xfrm>
                <a:off x="1719050" y="593650"/>
                <a:ext cx="6350" cy="129900"/>
              </a:xfrm>
              <a:custGeom>
                <a:rect b="b" l="l" r="r" t="t"/>
                <a:pathLst>
                  <a:path extrusionOk="0" h="5196" w="254">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1"/>
              <p:cNvSpPr/>
              <p:nvPr/>
            </p:nvSpPr>
            <p:spPr>
              <a:xfrm>
                <a:off x="1747275" y="654925"/>
                <a:ext cx="41350" cy="26300"/>
              </a:xfrm>
              <a:custGeom>
                <a:rect b="b" l="l" r="r" t="t"/>
                <a:pathLst>
                  <a:path extrusionOk="0" h="1052" w="1654">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1"/>
              <p:cNvSpPr/>
              <p:nvPr/>
            </p:nvSpPr>
            <p:spPr>
              <a:xfrm>
                <a:off x="1764775" y="566900"/>
                <a:ext cx="6350" cy="92450"/>
              </a:xfrm>
              <a:custGeom>
                <a:rect b="b" l="l" r="r" t="t"/>
                <a:pathLst>
                  <a:path extrusionOk="0" h="3698" w="254">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1"/>
              <p:cNvSpPr/>
              <p:nvPr/>
            </p:nvSpPr>
            <p:spPr>
              <a:xfrm>
                <a:off x="2282750" y="462325"/>
                <a:ext cx="19000" cy="1500"/>
              </a:xfrm>
              <a:custGeom>
                <a:rect b="b" l="l" r="r" t="t"/>
                <a:pathLst>
                  <a:path extrusionOk="0" h="60" w="760">
                    <a:moveTo>
                      <a:pt x="1" y="1"/>
                    </a:moveTo>
                    <a:cubicBezTo>
                      <a:pt x="118" y="59"/>
                      <a:pt x="234" y="59"/>
                      <a:pt x="390" y="59"/>
                    </a:cubicBezTo>
                    <a:cubicBezTo>
                      <a:pt x="546" y="59"/>
                      <a:pt x="623" y="40"/>
                      <a:pt x="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1"/>
              <p:cNvSpPr/>
              <p:nvPr/>
            </p:nvSpPr>
            <p:spPr>
              <a:xfrm>
                <a:off x="2340150" y="477275"/>
                <a:ext cx="29200" cy="26425"/>
              </a:xfrm>
              <a:custGeom>
                <a:rect b="b" l="l" r="r" t="t"/>
                <a:pathLst>
                  <a:path extrusionOk="0" h="1057" w="1168">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2" name="Google Shape;1332;p31"/>
          <p:cNvGrpSpPr/>
          <p:nvPr/>
        </p:nvGrpSpPr>
        <p:grpSpPr>
          <a:xfrm>
            <a:off x="6152311" y="785725"/>
            <a:ext cx="2291370" cy="3820563"/>
            <a:chOff x="6152311" y="785725"/>
            <a:chExt cx="2291370" cy="3820563"/>
          </a:xfrm>
        </p:grpSpPr>
        <p:grpSp>
          <p:nvGrpSpPr>
            <p:cNvPr id="1333" name="Google Shape;1333;p31"/>
            <p:cNvGrpSpPr/>
            <p:nvPr/>
          </p:nvGrpSpPr>
          <p:grpSpPr>
            <a:xfrm>
              <a:off x="6162110" y="1896405"/>
              <a:ext cx="1791330" cy="1162830"/>
              <a:chOff x="-4004340" y="2465518"/>
              <a:chExt cx="1791330" cy="1162830"/>
            </a:xfrm>
          </p:grpSpPr>
          <p:sp>
            <p:nvSpPr>
              <p:cNvPr id="1334" name="Google Shape;1334;p31"/>
              <p:cNvSpPr/>
              <p:nvPr/>
            </p:nvSpPr>
            <p:spPr>
              <a:xfrm>
                <a:off x="-3238869" y="3540443"/>
                <a:ext cx="296388" cy="76122"/>
              </a:xfrm>
              <a:custGeom>
                <a:rect b="b" l="l" r="r" t="t"/>
                <a:pathLst>
                  <a:path extrusionOk="0" h="686" w="2671">
                    <a:moveTo>
                      <a:pt x="1" y="0"/>
                    </a:moveTo>
                    <a:lnTo>
                      <a:pt x="1" y="685"/>
                    </a:lnTo>
                    <a:lnTo>
                      <a:pt x="2671" y="685"/>
                    </a:lnTo>
                    <a:lnTo>
                      <a:pt x="2671"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1"/>
              <p:cNvSpPr/>
              <p:nvPr/>
            </p:nvSpPr>
            <p:spPr>
              <a:xfrm>
                <a:off x="-2741963" y="2725067"/>
                <a:ext cx="14536" cy="14536"/>
              </a:xfrm>
              <a:custGeom>
                <a:rect b="b" l="l" r="r" t="t"/>
                <a:pathLst>
                  <a:path extrusionOk="0" h="131" w="131">
                    <a:moveTo>
                      <a:pt x="0" y="0"/>
                    </a:moveTo>
                    <a:lnTo>
                      <a:pt x="0" y="60"/>
                    </a:lnTo>
                    <a:lnTo>
                      <a:pt x="130" y="130"/>
                    </a:lnTo>
                    <a:lnTo>
                      <a:pt x="130" y="83"/>
                    </a:lnTo>
                    <a:lnTo>
                      <a:pt x="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1"/>
              <p:cNvSpPr/>
              <p:nvPr/>
            </p:nvSpPr>
            <p:spPr>
              <a:xfrm>
                <a:off x="-3461689" y="2727730"/>
                <a:ext cx="14536" cy="15757"/>
              </a:xfrm>
              <a:custGeom>
                <a:rect b="b" l="l" r="r" t="t"/>
                <a:pathLst>
                  <a:path extrusionOk="0" h="142" w="131">
                    <a:moveTo>
                      <a:pt x="131" y="0"/>
                    </a:moveTo>
                    <a:lnTo>
                      <a:pt x="1" y="83"/>
                    </a:lnTo>
                    <a:lnTo>
                      <a:pt x="1" y="142"/>
                    </a:lnTo>
                    <a:lnTo>
                      <a:pt x="131" y="47"/>
                    </a:lnTo>
                    <a:lnTo>
                      <a:pt x="13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1"/>
              <p:cNvSpPr/>
              <p:nvPr/>
            </p:nvSpPr>
            <p:spPr>
              <a:xfrm>
                <a:off x="-2942590" y="3124876"/>
                <a:ext cx="714504" cy="491686"/>
              </a:xfrm>
              <a:custGeom>
                <a:rect b="b" l="l" r="r" t="t"/>
                <a:pathLst>
                  <a:path extrusionOk="0" h="4431" w="6439">
                    <a:moveTo>
                      <a:pt x="6439" y="0"/>
                    </a:moveTo>
                    <a:lnTo>
                      <a:pt x="1" y="3745"/>
                    </a:lnTo>
                    <a:lnTo>
                      <a:pt x="1" y="4430"/>
                    </a:lnTo>
                    <a:lnTo>
                      <a:pt x="6439" y="697"/>
                    </a:lnTo>
                    <a:lnTo>
                      <a:pt x="6439"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1"/>
              <p:cNvSpPr/>
              <p:nvPr/>
            </p:nvSpPr>
            <p:spPr>
              <a:xfrm>
                <a:off x="-3958484" y="3126208"/>
                <a:ext cx="719719" cy="490354"/>
              </a:xfrm>
              <a:custGeom>
                <a:rect b="b" l="l" r="r" t="t"/>
                <a:pathLst>
                  <a:path extrusionOk="0" h="4419" w="6486">
                    <a:moveTo>
                      <a:pt x="1" y="0"/>
                    </a:moveTo>
                    <a:lnTo>
                      <a:pt x="1" y="685"/>
                    </a:lnTo>
                    <a:lnTo>
                      <a:pt x="6486" y="4418"/>
                    </a:lnTo>
                    <a:lnTo>
                      <a:pt x="6486" y="3733"/>
                    </a:lnTo>
                    <a:lnTo>
                      <a:pt x="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1"/>
              <p:cNvSpPr/>
              <p:nvPr/>
            </p:nvSpPr>
            <p:spPr>
              <a:xfrm>
                <a:off x="-3958484" y="2537645"/>
                <a:ext cx="1730388" cy="1002902"/>
              </a:xfrm>
              <a:custGeom>
                <a:rect b="b" l="l" r="r" t="t"/>
                <a:pathLst>
                  <a:path extrusionOk="0" h="9038" w="15594">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1"/>
              <p:cNvSpPr/>
              <p:nvPr/>
            </p:nvSpPr>
            <p:spPr>
              <a:xfrm>
                <a:off x="-2709228" y="2744708"/>
                <a:ext cx="15868" cy="14536"/>
              </a:xfrm>
              <a:custGeom>
                <a:rect b="b" l="l" r="r" t="t"/>
                <a:pathLst>
                  <a:path extrusionOk="0" h="131" w="143">
                    <a:moveTo>
                      <a:pt x="1" y="1"/>
                    </a:moveTo>
                    <a:lnTo>
                      <a:pt x="12" y="60"/>
                    </a:lnTo>
                    <a:lnTo>
                      <a:pt x="142" y="131"/>
                    </a:lnTo>
                    <a:lnTo>
                      <a:pt x="142" y="83"/>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1"/>
              <p:cNvSpPr/>
              <p:nvPr/>
            </p:nvSpPr>
            <p:spPr>
              <a:xfrm>
                <a:off x="-2709228" y="2725067"/>
                <a:ext cx="48603" cy="28962"/>
              </a:xfrm>
              <a:custGeom>
                <a:rect b="b" l="l" r="r" t="t"/>
                <a:pathLst>
                  <a:path extrusionOk="0" h="261" w="438">
                    <a:moveTo>
                      <a:pt x="308" y="0"/>
                    </a:moveTo>
                    <a:lnTo>
                      <a:pt x="1" y="178"/>
                    </a:lnTo>
                    <a:lnTo>
                      <a:pt x="142" y="260"/>
                    </a:lnTo>
                    <a:lnTo>
                      <a:pt x="438" y="83"/>
                    </a:lnTo>
                    <a:lnTo>
                      <a:pt x="3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1"/>
              <p:cNvSpPr/>
              <p:nvPr/>
            </p:nvSpPr>
            <p:spPr>
              <a:xfrm>
                <a:off x="-3495755" y="2747371"/>
                <a:ext cx="15868" cy="15868"/>
              </a:xfrm>
              <a:custGeom>
                <a:rect b="b" l="l" r="r" t="t"/>
                <a:pathLst>
                  <a:path extrusionOk="0" h="143" w="143">
                    <a:moveTo>
                      <a:pt x="142" y="0"/>
                    </a:moveTo>
                    <a:lnTo>
                      <a:pt x="1" y="83"/>
                    </a:lnTo>
                    <a:lnTo>
                      <a:pt x="1" y="142"/>
                    </a:lnTo>
                    <a:lnTo>
                      <a:pt x="142" y="48"/>
                    </a:lnTo>
                    <a:lnTo>
                      <a:pt x="142"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1"/>
              <p:cNvSpPr/>
              <p:nvPr/>
            </p:nvSpPr>
            <p:spPr>
              <a:xfrm>
                <a:off x="-3528490" y="2727730"/>
                <a:ext cx="48603" cy="28851"/>
              </a:xfrm>
              <a:custGeom>
                <a:rect b="b" l="l" r="r" t="t"/>
                <a:pathLst>
                  <a:path extrusionOk="0" h="260" w="438">
                    <a:moveTo>
                      <a:pt x="130" y="0"/>
                    </a:moveTo>
                    <a:lnTo>
                      <a:pt x="0" y="83"/>
                    </a:lnTo>
                    <a:lnTo>
                      <a:pt x="296" y="260"/>
                    </a:lnTo>
                    <a:lnTo>
                      <a:pt x="437" y="177"/>
                    </a:lnTo>
                    <a:lnTo>
                      <a:pt x="13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1"/>
              <p:cNvSpPr/>
              <p:nvPr/>
            </p:nvSpPr>
            <p:spPr>
              <a:xfrm>
                <a:off x="-2942590" y="3054080"/>
                <a:ext cx="714504" cy="462835"/>
              </a:xfrm>
              <a:custGeom>
                <a:rect b="b" l="l" r="r" t="t"/>
                <a:pathLst>
                  <a:path extrusionOk="0" h="4171" w="6439">
                    <a:moveTo>
                      <a:pt x="6439" y="1"/>
                    </a:moveTo>
                    <a:lnTo>
                      <a:pt x="1" y="3734"/>
                    </a:lnTo>
                    <a:lnTo>
                      <a:pt x="1" y="4171"/>
                    </a:lnTo>
                    <a:lnTo>
                      <a:pt x="6439" y="414"/>
                    </a:lnTo>
                    <a:lnTo>
                      <a:pt x="6439"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1"/>
              <p:cNvSpPr/>
              <p:nvPr/>
            </p:nvSpPr>
            <p:spPr>
              <a:xfrm>
                <a:off x="-3958484" y="3054080"/>
                <a:ext cx="719719" cy="462835"/>
              </a:xfrm>
              <a:custGeom>
                <a:rect b="b" l="l" r="r" t="t"/>
                <a:pathLst>
                  <a:path extrusionOk="0" h="4171" w="6486">
                    <a:moveTo>
                      <a:pt x="1" y="1"/>
                    </a:moveTo>
                    <a:lnTo>
                      <a:pt x="1" y="414"/>
                    </a:lnTo>
                    <a:lnTo>
                      <a:pt x="6486" y="4171"/>
                    </a:lnTo>
                    <a:lnTo>
                      <a:pt x="6486" y="373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1"/>
              <p:cNvSpPr/>
              <p:nvPr/>
            </p:nvSpPr>
            <p:spPr>
              <a:xfrm>
                <a:off x="-3238869" y="3468316"/>
                <a:ext cx="296388" cy="48603"/>
              </a:xfrm>
              <a:custGeom>
                <a:rect b="b" l="l" r="r" t="t"/>
                <a:pathLst>
                  <a:path extrusionOk="0" h="438" w="2671">
                    <a:moveTo>
                      <a:pt x="1" y="1"/>
                    </a:moveTo>
                    <a:lnTo>
                      <a:pt x="1" y="438"/>
                    </a:lnTo>
                    <a:lnTo>
                      <a:pt x="2671" y="438"/>
                    </a:lnTo>
                    <a:lnTo>
                      <a:pt x="2671"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1"/>
              <p:cNvSpPr/>
              <p:nvPr/>
            </p:nvSpPr>
            <p:spPr>
              <a:xfrm>
                <a:off x="-3958484" y="2465518"/>
                <a:ext cx="1730388" cy="1002902"/>
              </a:xfrm>
              <a:custGeom>
                <a:rect b="b" l="l" r="r" t="t"/>
                <a:pathLst>
                  <a:path extrusionOk="0" h="9038" w="15594">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1"/>
              <p:cNvSpPr/>
              <p:nvPr/>
            </p:nvSpPr>
            <p:spPr>
              <a:xfrm>
                <a:off x="-3904776" y="2516673"/>
                <a:ext cx="1625637" cy="899371"/>
              </a:xfrm>
              <a:custGeom>
                <a:rect b="b" l="l" r="r" t="t"/>
                <a:pathLst>
                  <a:path extrusionOk="0" h="8105" w="1465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1"/>
              <p:cNvSpPr/>
              <p:nvPr/>
            </p:nvSpPr>
            <p:spPr>
              <a:xfrm>
                <a:off x="-3722570" y="2675243"/>
                <a:ext cx="668675" cy="385492"/>
              </a:xfrm>
              <a:custGeom>
                <a:rect b="b" l="l" r="r" t="t"/>
                <a:pathLst>
                  <a:path extrusionOk="0" h="3474" w="6026">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1"/>
              <p:cNvSpPr/>
              <p:nvPr/>
            </p:nvSpPr>
            <p:spPr>
              <a:xfrm>
                <a:off x="-3537701" y="2688337"/>
                <a:ext cx="778752" cy="449741"/>
              </a:xfrm>
              <a:custGeom>
                <a:rect b="b" l="l" r="r" t="t"/>
                <a:pathLst>
                  <a:path extrusionOk="0" h="4053" w="7018">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1"/>
              <p:cNvSpPr/>
              <p:nvPr/>
            </p:nvSpPr>
            <p:spPr>
              <a:xfrm>
                <a:off x="-3402655" y="2832593"/>
                <a:ext cx="624067" cy="360525"/>
              </a:xfrm>
              <a:custGeom>
                <a:rect b="b" l="l" r="r" t="t"/>
                <a:pathLst>
                  <a:path extrusionOk="0" h="3249" w="5624">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1"/>
              <p:cNvSpPr/>
              <p:nvPr/>
            </p:nvSpPr>
            <p:spPr>
              <a:xfrm>
                <a:off x="-3210018" y="2946554"/>
                <a:ext cx="626730" cy="360636"/>
              </a:xfrm>
              <a:custGeom>
                <a:rect b="b" l="l" r="r" t="t"/>
                <a:pathLst>
                  <a:path extrusionOk="0" h="3250" w="5648">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1"/>
              <p:cNvSpPr/>
              <p:nvPr/>
            </p:nvSpPr>
            <p:spPr>
              <a:xfrm>
                <a:off x="-3305671" y="3060627"/>
                <a:ext cx="329122" cy="188862"/>
              </a:xfrm>
              <a:custGeom>
                <a:rect b="b" l="l" r="r" t="t"/>
                <a:pathLst>
                  <a:path extrusionOk="0" h="1702" w="2966">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1"/>
              <p:cNvSpPr/>
              <p:nvPr/>
            </p:nvSpPr>
            <p:spPr>
              <a:xfrm>
                <a:off x="-3009391" y="2888963"/>
                <a:ext cx="327791" cy="190194"/>
              </a:xfrm>
              <a:custGeom>
                <a:rect b="b" l="l" r="r" t="t"/>
                <a:pathLst>
                  <a:path extrusionOk="0" h="1714" w="2954">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 name="Google Shape;1355;p31"/>
              <p:cNvGrpSpPr/>
              <p:nvPr/>
            </p:nvGrpSpPr>
            <p:grpSpPr>
              <a:xfrm>
                <a:off x="-4004340" y="3104789"/>
                <a:ext cx="1791330" cy="523558"/>
                <a:chOff x="-4004340" y="3104789"/>
                <a:chExt cx="1791330" cy="523558"/>
              </a:xfrm>
            </p:grpSpPr>
            <p:grpSp>
              <p:nvGrpSpPr>
                <p:cNvPr id="1356" name="Google Shape;1356;p31"/>
                <p:cNvGrpSpPr/>
                <p:nvPr/>
              </p:nvGrpSpPr>
              <p:grpSpPr>
                <a:xfrm>
                  <a:off x="-2940565" y="3136014"/>
                  <a:ext cx="727555" cy="492333"/>
                  <a:chOff x="-2940565" y="3136014"/>
                  <a:chExt cx="727555" cy="492333"/>
                </a:xfrm>
              </p:grpSpPr>
              <p:grpSp>
                <p:nvGrpSpPr>
                  <p:cNvPr id="1357" name="Google Shape;1357;p31"/>
                  <p:cNvGrpSpPr/>
                  <p:nvPr/>
                </p:nvGrpSpPr>
                <p:grpSpPr>
                  <a:xfrm>
                    <a:off x="-2940565" y="3490627"/>
                    <a:ext cx="107580" cy="137721"/>
                    <a:chOff x="-1475840" y="2934777"/>
                    <a:chExt cx="107580" cy="137721"/>
                  </a:xfrm>
                </p:grpSpPr>
                <p:sp>
                  <p:nvSpPr>
                    <p:cNvPr id="1358" name="Google Shape;135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31"/>
                  <p:cNvGrpSpPr/>
                  <p:nvPr/>
                </p:nvGrpSpPr>
                <p:grpSpPr>
                  <a:xfrm>
                    <a:off x="-2901816" y="3468463"/>
                    <a:ext cx="107580" cy="137721"/>
                    <a:chOff x="-1475840" y="2934777"/>
                    <a:chExt cx="107580" cy="137721"/>
                  </a:xfrm>
                </p:grpSpPr>
                <p:sp>
                  <p:nvSpPr>
                    <p:cNvPr id="1368" name="Google Shape;136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31"/>
                  <p:cNvGrpSpPr/>
                  <p:nvPr/>
                </p:nvGrpSpPr>
                <p:grpSpPr>
                  <a:xfrm>
                    <a:off x="-2863068" y="3446300"/>
                    <a:ext cx="107580" cy="137721"/>
                    <a:chOff x="-1475840" y="2934777"/>
                    <a:chExt cx="107580" cy="137721"/>
                  </a:xfrm>
                </p:grpSpPr>
                <p:sp>
                  <p:nvSpPr>
                    <p:cNvPr id="1378" name="Google Shape;137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31"/>
                  <p:cNvGrpSpPr/>
                  <p:nvPr/>
                </p:nvGrpSpPr>
                <p:grpSpPr>
                  <a:xfrm>
                    <a:off x="-2824319" y="3424137"/>
                    <a:ext cx="107580" cy="137721"/>
                    <a:chOff x="-1475840" y="2934777"/>
                    <a:chExt cx="107580" cy="137721"/>
                  </a:xfrm>
                </p:grpSpPr>
                <p:sp>
                  <p:nvSpPr>
                    <p:cNvPr id="1388" name="Google Shape;138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 name="Google Shape;1397;p31"/>
                  <p:cNvGrpSpPr/>
                  <p:nvPr/>
                </p:nvGrpSpPr>
                <p:grpSpPr>
                  <a:xfrm>
                    <a:off x="-2785571" y="3401973"/>
                    <a:ext cx="107580" cy="137721"/>
                    <a:chOff x="-1475840" y="2934777"/>
                    <a:chExt cx="107580" cy="137721"/>
                  </a:xfrm>
                </p:grpSpPr>
                <p:sp>
                  <p:nvSpPr>
                    <p:cNvPr id="1398" name="Google Shape;139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31"/>
                  <p:cNvGrpSpPr/>
                  <p:nvPr/>
                </p:nvGrpSpPr>
                <p:grpSpPr>
                  <a:xfrm>
                    <a:off x="-2746822" y="3379810"/>
                    <a:ext cx="107580" cy="137721"/>
                    <a:chOff x="-1475840" y="2934777"/>
                    <a:chExt cx="107580" cy="137721"/>
                  </a:xfrm>
                </p:grpSpPr>
                <p:sp>
                  <p:nvSpPr>
                    <p:cNvPr id="1408" name="Google Shape;140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31"/>
                  <p:cNvGrpSpPr/>
                  <p:nvPr/>
                </p:nvGrpSpPr>
                <p:grpSpPr>
                  <a:xfrm>
                    <a:off x="-2708074" y="3357647"/>
                    <a:ext cx="107580" cy="137721"/>
                    <a:chOff x="-1475840" y="2934777"/>
                    <a:chExt cx="107580" cy="137721"/>
                  </a:xfrm>
                </p:grpSpPr>
                <p:sp>
                  <p:nvSpPr>
                    <p:cNvPr id="1418" name="Google Shape;141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31"/>
                  <p:cNvGrpSpPr/>
                  <p:nvPr/>
                </p:nvGrpSpPr>
                <p:grpSpPr>
                  <a:xfrm>
                    <a:off x="-2669325" y="3335484"/>
                    <a:ext cx="107580" cy="137721"/>
                    <a:chOff x="-1475840" y="2934777"/>
                    <a:chExt cx="107580" cy="137721"/>
                  </a:xfrm>
                </p:grpSpPr>
                <p:sp>
                  <p:nvSpPr>
                    <p:cNvPr id="1428" name="Google Shape;142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31"/>
                  <p:cNvGrpSpPr/>
                  <p:nvPr/>
                </p:nvGrpSpPr>
                <p:grpSpPr>
                  <a:xfrm>
                    <a:off x="-2630577" y="3313320"/>
                    <a:ext cx="107580" cy="137721"/>
                    <a:chOff x="-1475840" y="2934777"/>
                    <a:chExt cx="107580" cy="137721"/>
                  </a:xfrm>
                </p:grpSpPr>
                <p:sp>
                  <p:nvSpPr>
                    <p:cNvPr id="1438" name="Google Shape;143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31"/>
                  <p:cNvGrpSpPr/>
                  <p:nvPr/>
                </p:nvGrpSpPr>
                <p:grpSpPr>
                  <a:xfrm>
                    <a:off x="-2591829" y="3291157"/>
                    <a:ext cx="107580" cy="137721"/>
                    <a:chOff x="-1475840" y="2934777"/>
                    <a:chExt cx="107580" cy="137721"/>
                  </a:xfrm>
                </p:grpSpPr>
                <p:sp>
                  <p:nvSpPr>
                    <p:cNvPr id="1448" name="Google Shape;144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 name="Google Shape;1457;p31"/>
                  <p:cNvGrpSpPr/>
                  <p:nvPr/>
                </p:nvGrpSpPr>
                <p:grpSpPr>
                  <a:xfrm>
                    <a:off x="-2553080" y="3268994"/>
                    <a:ext cx="107580" cy="137721"/>
                    <a:chOff x="-1475840" y="2934777"/>
                    <a:chExt cx="107580" cy="137721"/>
                  </a:xfrm>
                </p:grpSpPr>
                <p:sp>
                  <p:nvSpPr>
                    <p:cNvPr id="1458" name="Google Shape;145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31"/>
                  <p:cNvGrpSpPr/>
                  <p:nvPr/>
                </p:nvGrpSpPr>
                <p:grpSpPr>
                  <a:xfrm>
                    <a:off x="-2514332" y="3246830"/>
                    <a:ext cx="107580" cy="137721"/>
                    <a:chOff x="-1475840" y="2934777"/>
                    <a:chExt cx="107580" cy="137721"/>
                  </a:xfrm>
                </p:grpSpPr>
                <p:sp>
                  <p:nvSpPr>
                    <p:cNvPr id="1468" name="Google Shape;146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 name="Google Shape;1477;p31"/>
                  <p:cNvGrpSpPr/>
                  <p:nvPr/>
                </p:nvGrpSpPr>
                <p:grpSpPr>
                  <a:xfrm>
                    <a:off x="-2475583" y="3224667"/>
                    <a:ext cx="107580" cy="137721"/>
                    <a:chOff x="-1475840" y="2934777"/>
                    <a:chExt cx="107580" cy="137721"/>
                  </a:xfrm>
                </p:grpSpPr>
                <p:sp>
                  <p:nvSpPr>
                    <p:cNvPr id="1478" name="Google Shape;147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31"/>
                  <p:cNvGrpSpPr/>
                  <p:nvPr/>
                </p:nvGrpSpPr>
                <p:grpSpPr>
                  <a:xfrm>
                    <a:off x="-2436835" y="3202504"/>
                    <a:ext cx="107580" cy="137721"/>
                    <a:chOff x="-1475840" y="2934777"/>
                    <a:chExt cx="107580" cy="137721"/>
                  </a:xfrm>
                </p:grpSpPr>
                <p:sp>
                  <p:nvSpPr>
                    <p:cNvPr id="1488" name="Google Shape;148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31"/>
                  <p:cNvGrpSpPr/>
                  <p:nvPr/>
                </p:nvGrpSpPr>
                <p:grpSpPr>
                  <a:xfrm>
                    <a:off x="-2398086" y="3180341"/>
                    <a:ext cx="107580" cy="137721"/>
                    <a:chOff x="-1475840" y="2934777"/>
                    <a:chExt cx="107580" cy="137721"/>
                  </a:xfrm>
                </p:grpSpPr>
                <p:sp>
                  <p:nvSpPr>
                    <p:cNvPr id="1498" name="Google Shape;149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31"/>
                  <p:cNvGrpSpPr/>
                  <p:nvPr/>
                </p:nvGrpSpPr>
                <p:grpSpPr>
                  <a:xfrm>
                    <a:off x="-2359338" y="3158177"/>
                    <a:ext cx="107580" cy="137721"/>
                    <a:chOff x="-1475840" y="2934777"/>
                    <a:chExt cx="107580" cy="137721"/>
                  </a:xfrm>
                </p:grpSpPr>
                <p:sp>
                  <p:nvSpPr>
                    <p:cNvPr id="1508" name="Google Shape;150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31"/>
                  <p:cNvGrpSpPr/>
                  <p:nvPr/>
                </p:nvGrpSpPr>
                <p:grpSpPr>
                  <a:xfrm>
                    <a:off x="-2320590" y="3136014"/>
                    <a:ext cx="107580" cy="137721"/>
                    <a:chOff x="-1475840" y="2934777"/>
                    <a:chExt cx="107580" cy="137721"/>
                  </a:xfrm>
                </p:grpSpPr>
                <p:sp>
                  <p:nvSpPr>
                    <p:cNvPr id="1518" name="Google Shape;1518;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7" name="Google Shape;1527;p31"/>
                <p:cNvGrpSpPr/>
                <p:nvPr/>
              </p:nvGrpSpPr>
              <p:grpSpPr>
                <a:xfrm flipH="1">
                  <a:off x="-4004340" y="3104789"/>
                  <a:ext cx="727555" cy="492333"/>
                  <a:chOff x="-2940565" y="3136014"/>
                  <a:chExt cx="727555" cy="492333"/>
                </a:xfrm>
              </p:grpSpPr>
              <p:grpSp>
                <p:nvGrpSpPr>
                  <p:cNvPr id="1528" name="Google Shape;1528;p31"/>
                  <p:cNvGrpSpPr/>
                  <p:nvPr/>
                </p:nvGrpSpPr>
                <p:grpSpPr>
                  <a:xfrm>
                    <a:off x="-2940565" y="3490627"/>
                    <a:ext cx="107580" cy="137721"/>
                    <a:chOff x="-1475840" y="2934777"/>
                    <a:chExt cx="107580" cy="137721"/>
                  </a:xfrm>
                </p:grpSpPr>
                <p:sp>
                  <p:nvSpPr>
                    <p:cNvPr id="1529" name="Google Shape;152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31"/>
                  <p:cNvGrpSpPr/>
                  <p:nvPr/>
                </p:nvGrpSpPr>
                <p:grpSpPr>
                  <a:xfrm>
                    <a:off x="-2901816" y="3468463"/>
                    <a:ext cx="107580" cy="137721"/>
                    <a:chOff x="-1475840" y="2934777"/>
                    <a:chExt cx="107580" cy="137721"/>
                  </a:xfrm>
                </p:grpSpPr>
                <p:sp>
                  <p:nvSpPr>
                    <p:cNvPr id="1539" name="Google Shape;153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 name="Google Shape;1548;p31"/>
                  <p:cNvGrpSpPr/>
                  <p:nvPr/>
                </p:nvGrpSpPr>
                <p:grpSpPr>
                  <a:xfrm>
                    <a:off x="-2863068" y="3446300"/>
                    <a:ext cx="107580" cy="137721"/>
                    <a:chOff x="-1475840" y="2934777"/>
                    <a:chExt cx="107580" cy="137721"/>
                  </a:xfrm>
                </p:grpSpPr>
                <p:sp>
                  <p:nvSpPr>
                    <p:cNvPr id="1549" name="Google Shape;154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31"/>
                  <p:cNvGrpSpPr/>
                  <p:nvPr/>
                </p:nvGrpSpPr>
                <p:grpSpPr>
                  <a:xfrm>
                    <a:off x="-2824319" y="3424137"/>
                    <a:ext cx="107580" cy="137721"/>
                    <a:chOff x="-1475840" y="2934777"/>
                    <a:chExt cx="107580" cy="137721"/>
                  </a:xfrm>
                </p:grpSpPr>
                <p:sp>
                  <p:nvSpPr>
                    <p:cNvPr id="1559" name="Google Shape;155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1"/>
                  <p:cNvGrpSpPr/>
                  <p:nvPr/>
                </p:nvGrpSpPr>
                <p:grpSpPr>
                  <a:xfrm>
                    <a:off x="-2785571" y="3401973"/>
                    <a:ext cx="107580" cy="137721"/>
                    <a:chOff x="-1475840" y="2934777"/>
                    <a:chExt cx="107580" cy="137721"/>
                  </a:xfrm>
                </p:grpSpPr>
                <p:sp>
                  <p:nvSpPr>
                    <p:cNvPr id="1569" name="Google Shape;156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31"/>
                  <p:cNvGrpSpPr/>
                  <p:nvPr/>
                </p:nvGrpSpPr>
                <p:grpSpPr>
                  <a:xfrm>
                    <a:off x="-2746822" y="3379810"/>
                    <a:ext cx="107580" cy="137721"/>
                    <a:chOff x="-1475840" y="2934777"/>
                    <a:chExt cx="107580" cy="137721"/>
                  </a:xfrm>
                </p:grpSpPr>
                <p:sp>
                  <p:nvSpPr>
                    <p:cNvPr id="1579" name="Google Shape;157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31"/>
                  <p:cNvGrpSpPr/>
                  <p:nvPr/>
                </p:nvGrpSpPr>
                <p:grpSpPr>
                  <a:xfrm>
                    <a:off x="-2708074" y="3357647"/>
                    <a:ext cx="107580" cy="137721"/>
                    <a:chOff x="-1475840" y="2934777"/>
                    <a:chExt cx="107580" cy="137721"/>
                  </a:xfrm>
                </p:grpSpPr>
                <p:sp>
                  <p:nvSpPr>
                    <p:cNvPr id="1589" name="Google Shape;158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31"/>
                  <p:cNvGrpSpPr/>
                  <p:nvPr/>
                </p:nvGrpSpPr>
                <p:grpSpPr>
                  <a:xfrm>
                    <a:off x="-2669325" y="3335484"/>
                    <a:ext cx="107580" cy="137721"/>
                    <a:chOff x="-1475840" y="2934777"/>
                    <a:chExt cx="107580" cy="137721"/>
                  </a:xfrm>
                </p:grpSpPr>
                <p:sp>
                  <p:nvSpPr>
                    <p:cNvPr id="1599" name="Google Shape;159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31"/>
                  <p:cNvGrpSpPr/>
                  <p:nvPr/>
                </p:nvGrpSpPr>
                <p:grpSpPr>
                  <a:xfrm>
                    <a:off x="-2630577" y="3313320"/>
                    <a:ext cx="107580" cy="137721"/>
                    <a:chOff x="-1475840" y="2934777"/>
                    <a:chExt cx="107580" cy="137721"/>
                  </a:xfrm>
                </p:grpSpPr>
                <p:sp>
                  <p:nvSpPr>
                    <p:cNvPr id="1609" name="Google Shape;160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31"/>
                  <p:cNvGrpSpPr/>
                  <p:nvPr/>
                </p:nvGrpSpPr>
                <p:grpSpPr>
                  <a:xfrm>
                    <a:off x="-2591829" y="3291157"/>
                    <a:ext cx="107580" cy="137721"/>
                    <a:chOff x="-1475840" y="2934777"/>
                    <a:chExt cx="107580" cy="137721"/>
                  </a:xfrm>
                </p:grpSpPr>
                <p:sp>
                  <p:nvSpPr>
                    <p:cNvPr id="1619" name="Google Shape;161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31"/>
                  <p:cNvGrpSpPr/>
                  <p:nvPr/>
                </p:nvGrpSpPr>
                <p:grpSpPr>
                  <a:xfrm>
                    <a:off x="-2553080" y="3268994"/>
                    <a:ext cx="107580" cy="137721"/>
                    <a:chOff x="-1475840" y="2934777"/>
                    <a:chExt cx="107580" cy="137721"/>
                  </a:xfrm>
                </p:grpSpPr>
                <p:sp>
                  <p:nvSpPr>
                    <p:cNvPr id="1629" name="Google Shape;162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31"/>
                  <p:cNvGrpSpPr/>
                  <p:nvPr/>
                </p:nvGrpSpPr>
                <p:grpSpPr>
                  <a:xfrm>
                    <a:off x="-2514332" y="3246830"/>
                    <a:ext cx="107580" cy="137721"/>
                    <a:chOff x="-1475840" y="2934777"/>
                    <a:chExt cx="107580" cy="137721"/>
                  </a:xfrm>
                </p:grpSpPr>
                <p:sp>
                  <p:nvSpPr>
                    <p:cNvPr id="1639" name="Google Shape;163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 name="Google Shape;1648;p31"/>
                  <p:cNvGrpSpPr/>
                  <p:nvPr/>
                </p:nvGrpSpPr>
                <p:grpSpPr>
                  <a:xfrm>
                    <a:off x="-2475583" y="3224667"/>
                    <a:ext cx="107580" cy="137721"/>
                    <a:chOff x="-1475840" y="2934777"/>
                    <a:chExt cx="107580" cy="137721"/>
                  </a:xfrm>
                </p:grpSpPr>
                <p:sp>
                  <p:nvSpPr>
                    <p:cNvPr id="1649" name="Google Shape;164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31"/>
                  <p:cNvGrpSpPr/>
                  <p:nvPr/>
                </p:nvGrpSpPr>
                <p:grpSpPr>
                  <a:xfrm>
                    <a:off x="-2436835" y="3202504"/>
                    <a:ext cx="107580" cy="137721"/>
                    <a:chOff x="-1475840" y="2934777"/>
                    <a:chExt cx="107580" cy="137721"/>
                  </a:xfrm>
                </p:grpSpPr>
                <p:sp>
                  <p:nvSpPr>
                    <p:cNvPr id="1659" name="Google Shape;165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 name="Google Shape;1668;p31"/>
                  <p:cNvGrpSpPr/>
                  <p:nvPr/>
                </p:nvGrpSpPr>
                <p:grpSpPr>
                  <a:xfrm>
                    <a:off x="-2398086" y="3180341"/>
                    <a:ext cx="107580" cy="137721"/>
                    <a:chOff x="-1475840" y="2934777"/>
                    <a:chExt cx="107580" cy="137721"/>
                  </a:xfrm>
                </p:grpSpPr>
                <p:sp>
                  <p:nvSpPr>
                    <p:cNvPr id="1669" name="Google Shape;166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31"/>
                  <p:cNvGrpSpPr/>
                  <p:nvPr/>
                </p:nvGrpSpPr>
                <p:grpSpPr>
                  <a:xfrm>
                    <a:off x="-2359338" y="3158177"/>
                    <a:ext cx="107580" cy="137721"/>
                    <a:chOff x="-1475840" y="2934777"/>
                    <a:chExt cx="107580" cy="137721"/>
                  </a:xfrm>
                </p:grpSpPr>
                <p:sp>
                  <p:nvSpPr>
                    <p:cNvPr id="1679" name="Google Shape;167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 name="Google Shape;1688;p31"/>
                  <p:cNvGrpSpPr/>
                  <p:nvPr/>
                </p:nvGrpSpPr>
                <p:grpSpPr>
                  <a:xfrm>
                    <a:off x="-2320590" y="3136014"/>
                    <a:ext cx="107580" cy="137721"/>
                    <a:chOff x="-1475840" y="2934777"/>
                    <a:chExt cx="107580" cy="137721"/>
                  </a:xfrm>
                </p:grpSpPr>
                <p:sp>
                  <p:nvSpPr>
                    <p:cNvPr id="1689" name="Google Shape;1689;p31"/>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1"/>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1"/>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1"/>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1"/>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1"/>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1"/>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698" name="Google Shape;1698;p31"/>
            <p:cNvGrpSpPr/>
            <p:nvPr/>
          </p:nvGrpSpPr>
          <p:grpSpPr>
            <a:xfrm>
              <a:off x="6152311" y="1282007"/>
              <a:ext cx="664880" cy="790316"/>
              <a:chOff x="-2482589" y="3634532"/>
              <a:chExt cx="664880" cy="790316"/>
            </a:xfrm>
          </p:grpSpPr>
          <p:sp>
            <p:nvSpPr>
              <p:cNvPr id="1699" name="Google Shape;1699;p31"/>
              <p:cNvSpPr/>
              <p:nvPr/>
            </p:nvSpPr>
            <p:spPr>
              <a:xfrm>
                <a:off x="-2430238" y="3857088"/>
                <a:ext cx="47925" cy="403375"/>
              </a:xfrm>
              <a:custGeom>
                <a:rect b="b" l="l" r="r" t="t"/>
                <a:pathLst>
                  <a:path extrusionOk="0" h="3190" w="379">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1"/>
              <p:cNvSpPr/>
              <p:nvPr/>
            </p:nvSpPr>
            <p:spPr>
              <a:xfrm>
                <a:off x="-2174805" y="3857088"/>
                <a:ext cx="49315" cy="551322"/>
              </a:xfrm>
              <a:custGeom>
                <a:rect b="b" l="l" r="r" t="t"/>
                <a:pathLst>
                  <a:path extrusionOk="0" h="4360" w="39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1"/>
              <p:cNvSpPr/>
              <p:nvPr/>
            </p:nvSpPr>
            <p:spPr>
              <a:xfrm>
                <a:off x="-1919371" y="3857088"/>
                <a:ext cx="49442" cy="403375"/>
              </a:xfrm>
              <a:custGeom>
                <a:rect b="b" l="l" r="r" t="t"/>
                <a:pathLst>
                  <a:path extrusionOk="0" h="3190" w="391">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1"/>
              <p:cNvSpPr/>
              <p:nvPr/>
            </p:nvSpPr>
            <p:spPr>
              <a:xfrm>
                <a:off x="-2174805" y="3873526"/>
                <a:ext cx="49315" cy="551322"/>
              </a:xfrm>
              <a:custGeom>
                <a:rect b="b" l="l" r="r" t="t"/>
                <a:pathLst>
                  <a:path extrusionOk="0" h="4360" w="39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1"/>
              <p:cNvSpPr/>
              <p:nvPr/>
            </p:nvSpPr>
            <p:spPr>
              <a:xfrm>
                <a:off x="-2150905" y="3827118"/>
                <a:ext cx="333196" cy="378086"/>
              </a:xfrm>
              <a:custGeom>
                <a:rect b="b" l="l" r="r" t="t"/>
                <a:pathLst>
                  <a:path extrusionOk="0" h="2990" w="2635">
                    <a:moveTo>
                      <a:pt x="2634" y="1"/>
                    </a:moveTo>
                    <a:lnTo>
                      <a:pt x="0" y="1525"/>
                    </a:lnTo>
                    <a:lnTo>
                      <a:pt x="0" y="2990"/>
                    </a:lnTo>
                    <a:lnTo>
                      <a:pt x="2623" y="1466"/>
                    </a:lnTo>
                    <a:lnTo>
                      <a:pt x="2634" y="1"/>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1"/>
              <p:cNvSpPr/>
              <p:nvPr/>
            </p:nvSpPr>
            <p:spPr>
              <a:xfrm>
                <a:off x="-2482589" y="3827118"/>
                <a:ext cx="331805" cy="378086"/>
              </a:xfrm>
              <a:custGeom>
                <a:rect b="b" l="l" r="r" t="t"/>
                <a:pathLst>
                  <a:path extrusionOk="0" h="2990" w="2624">
                    <a:moveTo>
                      <a:pt x="1" y="1"/>
                    </a:moveTo>
                    <a:lnTo>
                      <a:pt x="1" y="1466"/>
                    </a:lnTo>
                    <a:lnTo>
                      <a:pt x="2623" y="2990"/>
                    </a:lnTo>
                    <a:lnTo>
                      <a:pt x="2623" y="1525"/>
                    </a:lnTo>
                    <a:lnTo>
                      <a:pt x="1" y="1"/>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1"/>
              <p:cNvSpPr/>
              <p:nvPr/>
            </p:nvSpPr>
            <p:spPr>
              <a:xfrm>
                <a:off x="-2482589" y="3634532"/>
                <a:ext cx="664874" cy="385420"/>
              </a:xfrm>
              <a:custGeom>
                <a:rect b="b" l="l" r="r" t="t"/>
                <a:pathLst>
                  <a:path extrusionOk="0" h="3048" w="5258">
                    <a:moveTo>
                      <a:pt x="2611" y="0"/>
                    </a:moveTo>
                    <a:lnTo>
                      <a:pt x="1" y="1524"/>
                    </a:lnTo>
                    <a:lnTo>
                      <a:pt x="2623" y="3048"/>
                    </a:lnTo>
                    <a:lnTo>
                      <a:pt x="5257" y="1524"/>
                    </a:lnTo>
                    <a:lnTo>
                      <a:pt x="2611" y="0"/>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1"/>
              <p:cNvSpPr/>
              <p:nvPr/>
            </p:nvSpPr>
            <p:spPr>
              <a:xfrm>
                <a:off x="-2437825" y="3661340"/>
                <a:ext cx="321309" cy="185376"/>
              </a:xfrm>
              <a:custGeom>
                <a:rect b="b" l="l" r="r" t="t"/>
                <a:pathLst>
                  <a:path extrusionOk="0" h="1466" w="2541">
                    <a:moveTo>
                      <a:pt x="2293" y="1"/>
                    </a:moveTo>
                    <a:lnTo>
                      <a:pt x="1" y="1312"/>
                    </a:lnTo>
                    <a:lnTo>
                      <a:pt x="249" y="1466"/>
                    </a:lnTo>
                    <a:lnTo>
                      <a:pt x="2541" y="131"/>
                    </a:lnTo>
                    <a:lnTo>
                      <a:pt x="2293"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1"/>
              <p:cNvSpPr/>
              <p:nvPr/>
            </p:nvSpPr>
            <p:spPr>
              <a:xfrm>
                <a:off x="-2349688" y="3801828"/>
                <a:ext cx="213827" cy="122530"/>
              </a:xfrm>
              <a:custGeom>
                <a:rect b="b" l="l" r="r" t="t"/>
                <a:pathLst>
                  <a:path extrusionOk="0" h="969" w="1691">
                    <a:moveTo>
                      <a:pt x="1064" y="0"/>
                    </a:moveTo>
                    <a:lnTo>
                      <a:pt x="1" y="603"/>
                    </a:lnTo>
                    <a:lnTo>
                      <a:pt x="627" y="969"/>
                    </a:lnTo>
                    <a:lnTo>
                      <a:pt x="1690" y="355"/>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1"/>
              <p:cNvSpPr/>
              <p:nvPr/>
            </p:nvSpPr>
            <p:spPr>
              <a:xfrm>
                <a:off x="-2392935" y="3774894"/>
                <a:ext cx="164385" cy="95723"/>
              </a:xfrm>
              <a:custGeom>
                <a:rect b="b" l="l" r="r" t="t"/>
                <a:pathLst>
                  <a:path extrusionOk="0" h="757" w="1300">
                    <a:moveTo>
                      <a:pt x="1064" y="1"/>
                    </a:moveTo>
                    <a:lnTo>
                      <a:pt x="0" y="615"/>
                    </a:lnTo>
                    <a:lnTo>
                      <a:pt x="237" y="757"/>
                    </a:lnTo>
                    <a:lnTo>
                      <a:pt x="1300"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1"/>
              <p:cNvSpPr/>
              <p:nvPr/>
            </p:nvSpPr>
            <p:spPr>
              <a:xfrm>
                <a:off x="-2240560" y="3685239"/>
                <a:ext cx="167420" cy="97240"/>
              </a:xfrm>
              <a:custGeom>
                <a:rect b="b" l="l" r="r" t="t"/>
                <a:pathLst>
                  <a:path extrusionOk="0" h="769" w="1324">
                    <a:moveTo>
                      <a:pt x="1064" y="1"/>
                    </a:moveTo>
                    <a:lnTo>
                      <a:pt x="0" y="627"/>
                    </a:lnTo>
                    <a:lnTo>
                      <a:pt x="260" y="769"/>
                    </a:lnTo>
                    <a:lnTo>
                      <a:pt x="1323"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1"/>
              <p:cNvSpPr/>
              <p:nvPr/>
            </p:nvSpPr>
            <p:spPr>
              <a:xfrm>
                <a:off x="-2195796" y="3712174"/>
                <a:ext cx="167420" cy="94205"/>
              </a:xfrm>
              <a:custGeom>
                <a:rect b="b" l="l" r="r" t="t"/>
                <a:pathLst>
                  <a:path extrusionOk="0" h="745" w="1324">
                    <a:moveTo>
                      <a:pt x="1064" y="0"/>
                    </a:moveTo>
                    <a:lnTo>
                      <a:pt x="1" y="615"/>
                    </a:lnTo>
                    <a:lnTo>
                      <a:pt x="261" y="745"/>
                    </a:lnTo>
                    <a:lnTo>
                      <a:pt x="1324"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1"/>
              <p:cNvSpPr/>
              <p:nvPr/>
            </p:nvSpPr>
            <p:spPr>
              <a:xfrm>
                <a:off x="-2146479" y="3739108"/>
                <a:ext cx="164511" cy="95723"/>
              </a:xfrm>
              <a:custGeom>
                <a:rect b="b" l="l" r="r" t="t"/>
                <a:pathLst>
                  <a:path extrusionOk="0" h="757" w="1301">
                    <a:moveTo>
                      <a:pt x="1064" y="0"/>
                    </a:moveTo>
                    <a:lnTo>
                      <a:pt x="1" y="602"/>
                    </a:lnTo>
                    <a:lnTo>
                      <a:pt x="237" y="756"/>
                    </a:lnTo>
                    <a:lnTo>
                      <a:pt x="1300"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1"/>
              <p:cNvSpPr/>
              <p:nvPr/>
            </p:nvSpPr>
            <p:spPr>
              <a:xfrm>
                <a:off x="-2031408" y="3754029"/>
                <a:ext cx="159959" cy="122530"/>
              </a:xfrm>
              <a:custGeom>
                <a:rect b="b" l="l" r="r" t="t"/>
                <a:pathLst>
                  <a:path extrusionOk="0" h="969" w="1265">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1"/>
              <p:cNvSpPr/>
              <p:nvPr/>
            </p:nvSpPr>
            <p:spPr>
              <a:xfrm>
                <a:off x="-2013578" y="3755420"/>
                <a:ext cx="142130" cy="120380"/>
              </a:xfrm>
              <a:custGeom>
                <a:rect b="b" l="l" r="r" t="t"/>
                <a:pathLst>
                  <a:path extrusionOk="0" h="952" w="1124">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1"/>
              <p:cNvSpPr/>
              <p:nvPr/>
            </p:nvSpPr>
            <p:spPr>
              <a:xfrm>
                <a:off x="-2032925" y="3754029"/>
                <a:ext cx="18082" cy="104701"/>
              </a:xfrm>
              <a:custGeom>
                <a:rect b="b" l="l" r="r" t="t"/>
                <a:pathLst>
                  <a:path extrusionOk="0" h="828" w="143">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1"/>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1"/>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1"/>
              <p:cNvSpPr/>
              <p:nvPr/>
            </p:nvSpPr>
            <p:spPr>
              <a:xfrm>
                <a:off x="-2014969" y="3722669"/>
                <a:ext cx="125565" cy="65375"/>
              </a:xfrm>
              <a:custGeom>
                <a:rect b="b" l="l" r="r" t="t"/>
                <a:pathLst>
                  <a:path extrusionOk="0" h="517" w="993">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1"/>
              <p:cNvSpPr/>
              <p:nvPr/>
            </p:nvSpPr>
            <p:spPr>
              <a:xfrm>
                <a:off x="-2010543" y="3722669"/>
                <a:ext cx="116587" cy="37429"/>
              </a:xfrm>
              <a:custGeom>
                <a:rect b="b" l="l" r="r" t="t"/>
                <a:pathLst>
                  <a:path extrusionOk="0" h="296" w="922">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1"/>
              <p:cNvSpPr/>
              <p:nvPr/>
            </p:nvSpPr>
            <p:spPr>
              <a:xfrm>
                <a:off x="-2014969" y="3783872"/>
                <a:ext cx="53868" cy="92688"/>
              </a:xfrm>
              <a:custGeom>
                <a:rect b="b" l="l" r="r" t="t"/>
                <a:pathLst>
                  <a:path extrusionOk="0" h="733" w="426">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1"/>
              <p:cNvSpPr/>
              <p:nvPr/>
            </p:nvSpPr>
            <p:spPr>
              <a:xfrm>
                <a:off x="-2457172" y="3877952"/>
                <a:ext cx="280972" cy="245060"/>
              </a:xfrm>
              <a:custGeom>
                <a:rect b="b" l="l" r="r" t="t"/>
                <a:pathLst>
                  <a:path extrusionOk="0" h="1938" w="2222">
                    <a:moveTo>
                      <a:pt x="0" y="1"/>
                    </a:moveTo>
                    <a:lnTo>
                      <a:pt x="0" y="650"/>
                    </a:lnTo>
                    <a:lnTo>
                      <a:pt x="2221" y="1938"/>
                    </a:lnTo>
                    <a:lnTo>
                      <a:pt x="2221" y="1265"/>
                    </a:lnTo>
                    <a:lnTo>
                      <a:pt x="0"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1"/>
              <p:cNvSpPr/>
              <p:nvPr/>
            </p:nvSpPr>
            <p:spPr>
              <a:xfrm>
                <a:off x="-2150905" y="3827118"/>
                <a:ext cx="333196" cy="378086"/>
              </a:xfrm>
              <a:custGeom>
                <a:rect b="b" l="l" r="r" t="t"/>
                <a:pathLst>
                  <a:path extrusionOk="0" h="2990" w="2635">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31"/>
            <p:cNvGrpSpPr/>
            <p:nvPr/>
          </p:nvGrpSpPr>
          <p:grpSpPr>
            <a:xfrm>
              <a:off x="6241543" y="3620771"/>
              <a:ext cx="486408" cy="985516"/>
              <a:chOff x="-1021989" y="255195"/>
              <a:chExt cx="353263" cy="715750"/>
            </a:xfrm>
          </p:grpSpPr>
          <p:sp>
            <p:nvSpPr>
              <p:cNvPr id="1723" name="Google Shape;1723;p31"/>
              <p:cNvSpPr/>
              <p:nvPr/>
            </p:nvSpPr>
            <p:spPr>
              <a:xfrm>
                <a:off x="-929916" y="585798"/>
                <a:ext cx="164427" cy="385146"/>
              </a:xfrm>
              <a:custGeom>
                <a:rect b="b" l="l" r="r" t="t"/>
                <a:pathLst>
                  <a:path extrusionOk="0" h="4844" w="2068">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1"/>
              <p:cNvSpPr/>
              <p:nvPr/>
            </p:nvSpPr>
            <p:spPr>
              <a:xfrm>
                <a:off x="-1007915" y="681608"/>
                <a:ext cx="322254" cy="140256"/>
              </a:xfrm>
              <a:custGeom>
                <a:rect b="b" l="l" r="r" t="t"/>
                <a:pathLst>
                  <a:path extrusionOk="0" h="1764" w="4053">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1"/>
              <p:cNvSpPr/>
              <p:nvPr/>
            </p:nvSpPr>
            <p:spPr>
              <a:xfrm>
                <a:off x="-1006483" y="680654"/>
                <a:ext cx="323208" cy="141210"/>
              </a:xfrm>
              <a:custGeom>
                <a:rect b="b" l="l" r="r" t="t"/>
                <a:pathLst>
                  <a:path extrusionOk="0" h="1776" w="4065">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1"/>
              <p:cNvSpPr/>
              <p:nvPr/>
            </p:nvSpPr>
            <p:spPr>
              <a:xfrm>
                <a:off x="-1021989" y="589058"/>
                <a:ext cx="353263" cy="185815"/>
              </a:xfrm>
              <a:custGeom>
                <a:rect b="b" l="l" r="r" t="t"/>
                <a:pathLst>
                  <a:path extrusionOk="0" h="2337" w="4443">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1"/>
              <p:cNvSpPr/>
              <p:nvPr/>
            </p:nvSpPr>
            <p:spPr>
              <a:xfrm>
                <a:off x="-982552" y="562343"/>
                <a:ext cx="273435" cy="194481"/>
              </a:xfrm>
              <a:custGeom>
                <a:rect b="b" l="l" r="r" t="t"/>
                <a:pathLst>
                  <a:path extrusionOk="0" h="2446" w="3439">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1"/>
              <p:cNvSpPr/>
              <p:nvPr/>
            </p:nvSpPr>
            <p:spPr>
              <a:xfrm>
                <a:off x="-995671" y="340668"/>
                <a:ext cx="298799" cy="389838"/>
              </a:xfrm>
              <a:custGeom>
                <a:rect b="b" l="l" r="r" t="t"/>
                <a:pathLst>
                  <a:path extrusionOk="0" h="4903" w="3758">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1"/>
              <p:cNvSpPr/>
              <p:nvPr/>
            </p:nvSpPr>
            <p:spPr>
              <a:xfrm>
                <a:off x="-994277" y="340668"/>
                <a:ext cx="298799" cy="389838"/>
              </a:xfrm>
              <a:custGeom>
                <a:rect b="b" l="l" r="r" t="t"/>
                <a:pathLst>
                  <a:path extrusionOk="0" h="4903" w="3758">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1"/>
              <p:cNvSpPr/>
              <p:nvPr/>
            </p:nvSpPr>
            <p:spPr>
              <a:xfrm>
                <a:off x="-1007915" y="255195"/>
                <a:ext cx="326071" cy="172855"/>
              </a:xfrm>
              <a:custGeom>
                <a:rect b="b" l="l" r="r" t="t"/>
                <a:pathLst>
                  <a:path extrusionOk="0" h="2174" w="4101">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1"/>
              <p:cNvSpPr/>
              <p:nvPr/>
            </p:nvSpPr>
            <p:spPr>
              <a:xfrm>
                <a:off x="-960925" y="280797"/>
                <a:ext cx="230181" cy="120776"/>
              </a:xfrm>
              <a:custGeom>
                <a:rect b="b" l="l" r="r" t="t"/>
                <a:pathLst>
                  <a:path extrusionOk="0" h="1519" w="2895">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1"/>
              <p:cNvSpPr/>
              <p:nvPr/>
            </p:nvSpPr>
            <p:spPr>
              <a:xfrm>
                <a:off x="-995671" y="384796"/>
                <a:ext cx="298799" cy="116562"/>
              </a:xfrm>
              <a:custGeom>
                <a:rect b="b" l="l" r="r" t="t"/>
                <a:pathLst>
                  <a:path extrusionOk="0" h="1466" w="3758">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1"/>
              <p:cNvSpPr/>
              <p:nvPr/>
            </p:nvSpPr>
            <p:spPr>
              <a:xfrm>
                <a:off x="-953371" y="280797"/>
                <a:ext cx="216108" cy="69333"/>
              </a:xfrm>
              <a:custGeom>
                <a:rect b="b" l="l" r="r" t="t"/>
                <a:pathLst>
                  <a:path extrusionOk="0" h="872" w="2718">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1"/>
              <p:cNvSpPr/>
              <p:nvPr/>
            </p:nvSpPr>
            <p:spPr>
              <a:xfrm>
                <a:off x="-963708" y="634618"/>
                <a:ext cx="35780" cy="64880"/>
              </a:xfrm>
              <a:custGeom>
                <a:rect b="b" l="l" r="r" t="t"/>
                <a:pathLst>
                  <a:path extrusionOk="0" h="816" w="450">
                    <a:moveTo>
                      <a:pt x="0" y="1"/>
                    </a:moveTo>
                    <a:lnTo>
                      <a:pt x="0" y="556"/>
                    </a:lnTo>
                    <a:lnTo>
                      <a:pt x="449" y="816"/>
                    </a:lnTo>
                    <a:lnTo>
                      <a:pt x="449" y="272"/>
                    </a:lnTo>
                    <a:lnTo>
                      <a:pt x="0" y="1"/>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1"/>
              <p:cNvSpPr/>
              <p:nvPr/>
            </p:nvSpPr>
            <p:spPr>
              <a:xfrm>
                <a:off x="-963708" y="592398"/>
                <a:ext cx="35780" cy="53590"/>
              </a:xfrm>
              <a:custGeom>
                <a:rect b="b" l="l" r="r" t="t"/>
                <a:pathLst>
                  <a:path extrusionOk="0" h="674" w="450">
                    <a:moveTo>
                      <a:pt x="0" y="0"/>
                    </a:moveTo>
                    <a:lnTo>
                      <a:pt x="0" y="402"/>
                    </a:lnTo>
                    <a:lnTo>
                      <a:pt x="449" y="673"/>
                    </a:lnTo>
                    <a:lnTo>
                      <a:pt x="449" y="272"/>
                    </a:lnTo>
                    <a:lnTo>
                      <a:pt x="0" y="0"/>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1"/>
              <p:cNvSpPr/>
              <p:nvPr/>
            </p:nvSpPr>
            <p:spPr>
              <a:xfrm>
                <a:off x="-963708" y="487126"/>
                <a:ext cx="35780" cy="118470"/>
              </a:xfrm>
              <a:custGeom>
                <a:rect b="b" l="l" r="r" t="t"/>
                <a:pathLst>
                  <a:path extrusionOk="0" h="1490" w="450">
                    <a:moveTo>
                      <a:pt x="0" y="1"/>
                    </a:moveTo>
                    <a:lnTo>
                      <a:pt x="0" y="1230"/>
                    </a:lnTo>
                    <a:lnTo>
                      <a:pt x="449" y="1489"/>
                    </a:lnTo>
                    <a:lnTo>
                      <a:pt x="449" y="261"/>
                    </a:lnTo>
                    <a:lnTo>
                      <a:pt x="0" y="1"/>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31"/>
            <p:cNvGrpSpPr/>
            <p:nvPr/>
          </p:nvGrpSpPr>
          <p:grpSpPr>
            <a:xfrm>
              <a:off x="7953455" y="3059215"/>
              <a:ext cx="329844" cy="472596"/>
              <a:chOff x="5036880" y="-8005297"/>
              <a:chExt cx="719554" cy="1030968"/>
            </a:xfrm>
          </p:grpSpPr>
          <p:sp>
            <p:nvSpPr>
              <p:cNvPr id="1738" name="Google Shape;1738;p31"/>
              <p:cNvSpPr/>
              <p:nvPr/>
            </p:nvSpPr>
            <p:spPr>
              <a:xfrm>
                <a:off x="5036880" y="-7874903"/>
                <a:ext cx="288011" cy="502944"/>
              </a:xfrm>
              <a:custGeom>
                <a:rect b="b" l="l" r="r" t="t"/>
                <a:pathLst>
                  <a:path extrusionOk="0" h="2106" w="1206">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1"/>
              <p:cNvSpPr/>
              <p:nvPr/>
            </p:nvSpPr>
            <p:spPr>
              <a:xfrm>
                <a:off x="5598575" y="-7709200"/>
                <a:ext cx="67800" cy="317076"/>
              </a:xfrm>
              <a:custGeom>
                <a:rect b="b" l="l" r="r" t="t"/>
                <a:pathLst>
                  <a:path extrusionOk="0" h="1241" w="284">
                    <a:moveTo>
                      <a:pt x="284" y="0"/>
                    </a:moveTo>
                    <a:lnTo>
                      <a:pt x="0" y="166"/>
                    </a:lnTo>
                    <a:lnTo>
                      <a:pt x="0" y="1241"/>
                    </a:lnTo>
                    <a:lnTo>
                      <a:pt x="272" y="1099"/>
                    </a:lnTo>
                    <a:lnTo>
                      <a:pt x="284"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1"/>
              <p:cNvSpPr/>
              <p:nvPr/>
            </p:nvSpPr>
            <p:spPr>
              <a:xfrm>
                <a:off x="5166557" y="-8005297"/>
                <a:ext cx="434882" cy="238337"/>
              </a:xfrm>
              <a:custGeom>
                <a:rect b="b" l="l" r="r" t="t"/>
                <a:pathLst>
                  <a:path extrusionOk="0" h="998" w="1821">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1"/>
              <p:cNvSpPr/>
              <p:nvPr/>
            </p:nvSpPr>
            <p:spPr>
              <a:xfrm>
                <a:off x="5539112" y="-7809467"/>
                <a:ext cx="124423" cy="144005"/>
              </a:xfrm>
              <a:custGeom>
                <a:rect b="b" l="l" r="r" t="t"/>
                <a:pathLst>
                  <a:path extrusionOk="0" h="603" w="521">
                    <a:moveTo>
                      <a:pt x="260" y="0"/>
                    </a:moveTo>
                    <a:lnTo>
                      <a:pt x="0" y="154"/>
                    </a:lnTo>
                    <a:cubicBezTo>
                      <a:pt x="142" y="248"/>
                      <a:pt x="248" y="437"/>
                      <a:pt x="248" y="603"/>
                    </a:cubicBezTo>
                    <a:lnTo>
                      <a:pt x="520" y="437"/>
                    </a:lnTo>
                    <a:cubicBezTo>
                      <a:pt x="520" y="272"/>
                      <a:pt x="402" y="83"/>
                      <a:pt x="260" y="0"/>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1"/>
              <p:cNvSpPr/>
              <p:nvPr/>
            </p:nvSpPr>
            <p:spPr>
              <a:xfrm>
                <a:off x="5149840" y="-7966131"/>
                <a:ext cx="448733" cy="606829"/>
              </a:xfrm>
              <a:custGeom>
                <a:rect b="b" l="l" r="r" t="t"/>
                <a:pathLst>
                  <a:path extrusionOk="0" h="2541" w="1879">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1"/>
              <p:cNvSpPr/>
              <p:nvPr/>
            </p:nvSpPr>
            <p:spPr>
              <a:xfrm>
                <a:off x="5178021" y="-7905471"/>
                <a:ext cx="129915" cy="169559"/>
              </a:xfrm>
              <a:custGeom>
                <a:rect b="b" l="l" r="r" t="t"/>
                <a:pathLst>
                  <a:path extrusionOk="0" h="710" w="544">
                    <a:moveTo>
                      <a:pt x="0" y="1"/>
                    </a:moveTo>
                    <a:lnTo>
                      <a:pt x="0" y="402"/>
                    </a:lnTo>
                    <a:lnTo>
                      <a:pt x="544" y="709"/>
                    </a:lnTo>
                    <a:lnTo>
                      <a:pt x="544" y="308"/>
                    </a:lnTo>
                    <a:lnTo>
                      <a:pt x="0"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1"/>
              <p:cNvSpPr/>
              <p:nvPr/>
            </p:nvSpPr>
            <p:spPr>
              <a:xfrm>
                <a:off x="5178021" y="-7778421"/>
                <a:ext cx="319057" cy="273921"/>
              </a:xfrm>
              <a:custGeom>
                <a:rect b="b" l="l" r="r" t="t"/>
                <a:pathLst>
                  <a:path extrusionOk="0" h="1147" w="1336">
                    <a:moveTo>
                      <a:pt x="0" y="0"/>
                    </a:moveTo>
                    <a:lnTo>
                      <a:pt x="0" y="402"/>
                    </a:lnTo>
                    <a:lnTo>
                      <a:pt x="1335" y="1146"/>
                    </a:lnTo>
                    <a:lnTo>
                      <a:pt x="1335" y="768"/>
                    </a:lnTo>
                    <a:lnTo>
                      <a:pt x="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1"/>
              <p:cNvSpPr/>
              <p:nvPr/>
            </p:nvSpPr>
            <p:spPr>
              <a:xfrm>
                <a:off x="5598575" y="-7709200"/>
                <a:ext cx="67800" cy="317076"/>
              </a:xfrm>
              <a:custGeom>
                <a:rect b="b" l="l" r="r" t="t"/>
                <a:pathLst>
                  <a:path extrusionOk="0" h="1241" w="284">
                    <a:moveTo>
                      <a:pt x="284" y="0"/>
                    </a:moveTo>
                    <a:lnTo>
                      <a:pt x="0" y="166"/>
                    </a:lnTo>
                    <a:lnTo>
                      <a:pt x="0" y="1241"/>
                    </a:lnTo>
                    <a:lnTo>
                      <a:pt x="272" y="1099"/>
                    </a:lnTo>
                    <a:lnTo>
                      <a:pt x="284" y="0"/>
                    </a:lnTo>
                    <a:close/>
                  </a:path>
                </a:pathLst>
              </a:custGeom>
              <a:solidFill>
                <a:srgbClr val="282A2E">
                  <a:alpha val="7044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1"/>
              <p:cNvSpPr/>
              <p:nvPr/>
            </p:nvSpPr>
            <p:spPr>
              <a:xfrm>
                <a:off x="5623653" y="-7576381"/>
                <a:ext cx="132781" cy="602053"/>
              </a:xfrm>
              <a:custGeom>
                <a:rect b="b" l="l" r="r" t="t"/>
                <a:pathLst>
                  <a:path extrusionOk="0" h="2521" w="556">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1"/>
              <p:cNvSpPr/>
              <p:nvPr/>
            </p:nvSpPr>
            <p:spPr>
              <a:xfrm>
                <a:off x="5539112" y="-7809467"/>
                <a:ext cx="124423" cy="144005"/>
              </a:xfrm>
              <a:custGeom>
                <a:rect b="b" l="l" r="r" t="t"/>
                <a:pathLst>
                  <a:path extrusionOk="0" h="603" w="521">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31"/>
            <p:cNvGrpSpPr/>
            <p:nvPr/>
          </p:nvGrpSpPr>
          <p:grpSpPr>
            <a:xfrm>
              <a:off x="7793080" y="785725"/>
              <a:ext cx="650600" cy="601775"/>
              <a:chOff x="7309269" y="-7683723"/>
              <a:chExt cx="1419284" cy="1312773"/>
            </a:xfrm>
          </p:grpSpPr>
          <p:sp>
            <p:nvSpPr>
              <p:cNvPr id="1749" name="Google Shape;1749;p31"/>
              <p:cNvSpPr/>
              <p:nvPr/>
            </p:nvSpPr>
            <p:spPr>
              <a:xfrm>
                <a:off x="7529219" y="-7273913"/>
                <a:ext cx="1100460" cy="581276"/>
              </a:xfrm>
              <a:custGeom>
                <a:rect b="b" l="l" r="r" t="t"/>
                <a:pathLst>
                  <a:path extrusionOk="0" h="2434" w="4608">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1"/>
              <p:cNvSpPr/>
              <p:nvPr/>
            </p:nvSpPr>
            <p:spPr>
              <a:xfrm>
                <a:off x="8141546" y="-6833773"/>
                <a:ext cx="587007" cy="462823"/>
              </a:xfrm>
              <a:custGeom>
                <a:rect b="b" l="l" r="r" t="t"/>
                <a:pathLst>
                  <a:path extrusionOk="0" h="1938" w="2458">
                    <a:moveTo>
                      <a:pt x="2457" y="0"/>
                    </a:moveTo>
                    <a:lnTo>
                      <a:pt x="0" y="1430"/>
                    </a:lnTo>
                    <a:lnTo>
                      <a:pt x="0" y="1938"/>
                    </a:lnTo>
                    <a:lnTo>
                      <a:pt x="2434" y="508"/>
                    </a:lnTo>
                    <a:lnTo>
                      <a:pt x="2457"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1"/>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1"/>
              <p:cNvSpPr/>
              <p:nvPr/>
            </p:nvSpPr>
            <p:spPr>
              <a:xfrm>
                <a:off x="7309269" y="-7313318"/>
                <a:ext cx="1419278" cy="818180"/>
              </a:xfrm>
              <a:custGeom>
                <a:rect b="b" l="l" r="r" t="t"/>
                <a:pathLst>
                  <a:path extrusionOk="0" h="3426" w="5943">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1"/>
              <p:cNvSpPr/>
              <p:nvPr/>
            </p:nvSpPr>
            <p:spPr>
              <a:xfrm>
                <a:off x="7599909" y="-7028409"/>
                <a:ext cx="651726" cy="409329"/>
              </a:xfrm>
              <a:custGeom>
                <a:rect b="b" l="l" r="r" t="t"/>
                <a:pathLst>
                  <a:path extrusionOk="0" h="1714" w="2729">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1"/>
              <p:cNvSpPr/>
              <p:nvPr/>
            </p:nvSpPr>
            <p:spPr>
              <a:xfrm>
                <a:off x="7599909" y="-6833773"/>
                <a:ext cx="48002" cy="96004"/>
              </a:xfrm>
              <a:custGeom>
                <a:rect b="b" l="l" r="r" t="t"/>
                <a:pathLst>
                  <a:path extrusionOk="0" h="402" w="201">
                    <a:moveTo>
                      <a:pt x="201" y="0"/>
                    </a:moveTo>
                    <a:lnTo>
                      <a:pt x="0" y="118"/>
                    </a:lnTo>
                    <a:lnTo>
                      <a:pt x="0" y="402"/>
                    </a:lnTo>
                    <a:lnTo>
                      <a:pt x="201" y="284"/>
                    </a:lnTo>
                    <a:lnTo>
                      <a:pt x="201"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1"/>
              <p:cNvSpPr/>
              <p:nvPr/>
            </p:nvSpPr>
            <p:spPr>
              <a:xfrm>
                <a:off x="7588446" y="-7065187"/>
                <a:ext cx="962424" cy="367775"/>
              </a:xfrm>
              <a:custGeom>
                <a:rect b="b" l="l" r="r" t="t"/>
                <a:pathLst>
                  <a:path extrusionOk="0" h="1540" w="403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1"/>
              <p:cNvSpPr/>
              <p:nvPr/>
            </p:nvSpPr>
            <p:spPr>
              <a:xfrm>
                <a:off x="7695659" y="-7062321"/>
                <a:ext cx="858062" cy="364193"/>
              </a:xfrm>
              <a:custGeom>
                <a:rect b="b" l="l" r="r" t="t"/>
                <a:pathLst>
                  <a:path extrusionOk="0" h="1525" w="3593">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1"/>
              <p:cNvSpPr/>
              <p:nvPr/>
            </p:nvSpPr>
            <p:spPr>
              <a:xfrm>
                <a:off x="7588446" y="-7070918"/>
                <a:ext cx="110333" cy="265562"/>
              </a:xfrm>
              <a:custGeom>
                <a:rect b="b" l="l" r="r" t="t"/>
                <a:pathLst>
                  <a:path extrusionOk="0" h="1112" w="462">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1"/>
              <p:cNvSpPr/>
              <p:nvPr/>
            </p:nvSpPr>
            <p:spPr>
              <a:xfrm>
                <a:off x="7546175" y="-7342453"/>
                <a:ext cx="1052458" cy="555484"/>
              </a:xfrm>
              <a:custGeom>
                <a:rect b="b" l="l" r="r" t="t"/>
                <a:pathLst>
                  <a:path extrusionOk="0" h="2326" w="4407">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1"/>
              <p:cNvSpPr/>
              <p:nvPr/>
            </p:nvSpPr>
            <p:spPr>
              <a:xfrm>
                <a:off x="7664613" y="-7409322"/>
                <a:ext cx="821285" cy="587007"/>
              </a:xfrm>
              <a:custGeom>
                <a:rect b="b" l="l" r="r" t="t"/>
                <a:pathLst>
                  <a:path extrusionOk="0" h="2458" w="3439">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1"/>
              <p:cNvSpPr/>
              <p:nvPr/>
            </p:nvSpPr>
            <p:spPr>
              <a:xfrm>
                <a:off x="7619492" y="-7426278"/>
                <a:ext cx="897467" cy="546886"/>
              </a:xfrm>
              <a:custGeom>
                <a:rect b="b" l="l" r="r" t="t"/>
                <a:pathLst>
                  <a:path extrusionOk="0" h="2290" w="3758">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1"/>
              <p:cNvSpPr/>
              <p:nvPr/>
            </p:nvSpPr>
            <p:spPr>
              <a:xfrm>
                <a:off x="7626514" y="-7426278"/>
                <a:ext cx="897467" cy="544737"/>
              </a:xfrm>
              <a:custGeom>
                <a:rect b="b" l="l" r="r" t="t"/>
                <a:pathLst>
                  <a:path extrusionOk="0" h="2281" w="3758">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1"/>
              <p:cNvSpPr/>
              <p:nvPr/>
            </p:nvSpPr>
            <p:spPr>
              <a:xfrm>
                <a:off x="7580087" y="-7683723"/>
                <a:ext cx="982007" cy="517273"/>
              </a:xfrm>
              <a:custGeom>
                <a:rect b="b" l="l" r="r" t="t"/>
                <a:pathLst>
                  <a:path extrusionOk="0" h="2166" w="4112">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1"/>
              <p:cNvSpPr/>
              <p:nvPr/>
            </p:nvSpPr>
            <p:spPr>
              <a:xfrm>
                <a:off x="7580087" y="-7683723"/>
                <a:ext cx="804329" cy="441091"/>
              </a:xfrm>
              <a:custGeom>
                <a:rect b="b" l="l" r="r" t="t"/>
                <a:pathLst>
                  <a:path extrusionOk="0" h="1847" w="3368">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1"/>
              <p:cNvSpPr/>
              <p:nvPr/>
            </p:nvSpPr>
            <p:spPr>
              <a:xfrm>
                <a:off x="7887683" y="-7460190"/>
                <a:ext cx="375417" cy="214695"/>
              </a:xfrm>
              <a:custGeom>
                <a:rect b="b" l="l" r="r" t="t"/>
                <a:pathLst>
                  <a:path extrusionOk="0" h="899" w="1572">
                    <a:moveTo>
                      <a:pt x="1311" y="1"/>
                    </a:moveTo>
                    <a:lnTo>
                      <a:pt x="0" y="745"/>
                    </a:lnTo>
                    <a:lnTo>
                      <a:pt x="272" y="899"/>
                    </a:lnTo>
                    <a:lnTo>
                      <a:pt x="1571" y="142"/>
                    </a:lnTo>
                    <a:lnTo>
                      <a:pt x="131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1"/>
              <p:cNvSpPr/>
              <p:nvPr/>
            </p:nvSpPr>
            <p:spPr>
              <a:xfrm>
                <a:off x="7975090" y="-7313318"/>
                <a:ext cx="206097" cy="115825"/>
              </a:xfrm>
              <a:custGeom>
                <a:rect b="b" l="l" r="r" t="t"/>
                <a:pathLst>
                  <a:path extrusionOk="0" h="485" w="863">
                    <a:moveTo>
                      <a:pt x="591" y="0"/>
                    </a:moveTo>
                    <a:lnTo>
                      <a:pt x="0" y="343"/>
                    </a:lnTo>
                    <a:lnTo>
                      <a:pt x="272" y="484"/>
                    </a:lnTo>
                    <a:lnTo>
                      <a:pt x="863" y="154"/>
                    </a:lnTo>
                    <a:lnTo>
                      <a:pt x="59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1"/>
              <p:cNvSpPr/>
              <p:nvPr/>
            </p:nvSpPr>
            <p:spPr>
              <a:xfrm>
                <a:off x="7622358" y="-7211821"/>
                <a:ext cx="756327" cy="290877"/>
              </a:xfrm>
              <a:custGeom>
                <a:rect b="b" l="l" r="r" t="t"/>
                <a:pathLst>
                  <a:path extrusionOk="0" h="1218" w="3167">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1"/>
              <p:cNvSpPr/>
              <p:nvPr/>
            </p:nvSpPr>
            <p:spPr>
              <a:xfrm>
                <a:off x="7622358" y="-7290869"/>
                <a:ext cx="756327" cy="288727"/>
              </a:xfrm>
              <a:custGeom>
                <a:rect b="b" l="l" r="r" t="t"/>
                <a:pathLst>
                  <a:path extrusionOk="0" h="1209" w="3167">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1"/>
              <p:cNvSpPr/>
              <p:nvPr/>
            </p:nvSpPr>
            <p:spPr>
              <a:xfrm>
                <a:off x="8004226" y="-7076411"/>
                <a:ext cx="7642" cy="1433"/>
              </a:xfrm>
              <a:custGeom>
                <a:rect b="b" l="l" r="r" t="t"/>
                <a:pathLst>
                  <a:path extrusionOk="0" h="6" w="32">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1"/>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770" name="Shape 1770"/>
        <p:cNvGrpSpPr/>
        <p:nvPr/>
      </p:nvGrpSpPr>
      <p:grpSpPr>
        <a:xfrm>
          <a:off x="0" y="0"/>
          <a:ext cx="0" cy="0"/>
          <a:chOff x="0" y="0"/>
          <a:chExt cx="0" cy="0"/>
        </a:xfrm>
      </p:grpSpPr>
      <p:sp>
        <p:nvSpPr>
          <p:cNvPr id="1771" name="Google Shape;1771;p32"/>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2" name="Google Shape;1772;p32"/>
          <p:cNvGrpSpPr/>
          <p:nvPr/>
        </p:nvGrpSpPr>
        <p:grpSpPr>
          <a:xfrm>
            <a:off x="350675" y="391075"/>
            <a:ext cx="2354462" cy="4383600"/>
            <a:chOff x="356625" y="391075"/>
            <a:chExt cx="2354462" cy="4383600"/>
          </a:xfrm>
        </p:grpSpPr>
        <p:sp>
          <p:nvSpPr>
            <p:cNvPr id="1773" name="Google Shape;1773;p32"/>
            <p:cNvSpPr/>
            <p:nvPr/>
          </p:nvSpPr>
          <p:spPr>
            <a:xfrm>
              <a:off x="356625" y="391075"/>
              <a:ext cx="23544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4" name="Google Shape;1774;p32"/>
            <p:cNvGrpSpPr/>
            <p:nvPr/>
          </p:nvGrpSpPr>
          <p:grpSpPr>
            <a:xfrm>
              <a:off x="361847" y="397942"/>
              <a:ext cx="2349240" cy="4370437"/>
              <a:chOff x="356625" y="391075"/>
              <a:chExt cx="1126950" cy="2098750"/>
            </a:xfrm>
          </p:grpSpPr>
          <p:sp>
            <p:nvSpPr>
              <p:cNvPr id="1775" name="Google Shape;1775;p32"/>
              <p:cNvSpPr/>
              <p:nvPr/>
            </p:nvSpPr>
            <p:spPr>
              <a:xfrm>
                <a:off x="472375" y="2195050"/>
                <a:ext cx="34075" cy="18500"/>
              </a:xfrm>
              <a:custGeom>
                <a:rect b="b" l="l" r="r" t="t"/>
                <a:pathLst>
                  <a:path extrusionOk="0" h="740" w="1363">
                    <a:moveTo>
                      <a:pt x="684" y="0"/>
                    </a:moveTo>
                    <a:cubicBezTo>
                      <a:pt x="526" y="0"/>
                      <a:pt x="370" y="39"/>
                      <a:pt x="254" y="117"/>
                    </a:cubicBezTo>
                    <a:cubicBezTo>
                      <a:pt x="1" y="234"/>
                      <a:pt x="1" y="487"/>
                      <a:pt x="254" y="623"/>
                    </a:cubicBezTo>
                    <a:cubicBezTo>
                      <a:pt x="370"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2"/>
              <p:cNvSpPr/>
              <p:nvPr/>
            </p:nvSpPr>
            <p:spPr>
              <a:xfrm>
                <a:off x="435425" y="2216450"/>
                <a:ext cx="34075" cy="18125"/>
              </a:xfrm>
              <a:custGeom>
                <a:rect b="b" l="l" r="r" t="t"/>
                <a:pathLst>
                  <a:path extrusionOk="0" h="725" w="1363">
                    <a:moveTo>
                      <a:pt x="679" y="0"/>
                    </a:moveTo>
                    <a:cubicBezTo>
                      <a:pt x="521" y="0"/>
                      <a:pt x="360" y="39"/>
                      <a:pt x="234" y="117"/>
                    </a:cubicBezTo>
                    <a:cubicBezTo>
                      <a:pt x="0" y="253"/>
                      <a:pt x="0" y="487"/>
                      <a:pt x="234" y="623"/>
                    </a:cubicBezTo>
                    <a:cubicBezTo>
                      <a:pt x="357" y="697"/>
                      <a:pt x="520" y="724"/>
                      <a:pt x="681" y="724"/>
                    </a:cubicBezTo>
                    <a:cubicBezTo>
                      <a:pt x="775" y="724"/>
                      <a:pt x="868" y="715"/>
                      <a:pt x="954" y="701"/>
                    </a:cubicBezTo>
                    <a:cubicBezTo>
                      <a:pt x="759" y="584"/>
                      <a:pt x="642" y="526"/>
                      <a:pt x="642" y="526"/>
                    </a:cubicBezTo>
                    <a:cubicBezTo>
                      <a:pt x="584" y="506"/>
                      <a:pt x="564" y="409"/>
                      <a:pt x="603" y="351"/>
                    </a:cubicBezTo>
                    <a:cubicBezTo>
                      <a:pt x="618" y="322"/>
                      <a:pt x="663" y="304"/>
                      <a:pt x="717" y="304"/>
                    </a:cubicBezTo>
                    <a:cubicBezTo>
                      <a:pt x="737" y="304"/>
                      <a:pt x="758" y="306"/>
                      <a:pt x="778" y="312"/>
                    </a:cubicBezTo>
                    <a:lnTo>
                      <a:pt x="1206" y="545"/>
                    </a:lnTo>
                    <a:cubicBezTo>
                      <a:pt x="1362" y="409"/>
                      <a:pt x="1343" y="234"/>
                      <a:pt x="1109" y="117"/>
                    </a:cubicBezTo>
                    <a:cubicBezTo>
                      <a:pt x="992" y="39"/>
                      <a:pt x="837" y="0"/>
                      <a:pt x="6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2"/>
              <p:cNvSpPr/>
              <p:nvPr/>
            </p:nvSpPr>
            <p:spPr>
              <a:xfrm>
                <a:off x="356625" y="1553825"/>
                <a:ext cx="22400" cy="17225"/>
              </a:xfrm>
              <a:custGeom>
                <a:rect b="b" l="l" r="r" t="t"/>
                <a:pathLst>
                  <a:path extrusionOk="0" h="689" w="896">
                    <a:moveTo>
                      <a:pt x="719" y="0"/>
                    </a:moveTo>
                    <a:cubicBezTo>
                      <a:pt x="701" y="0"/>
                      <a:pt x="681" y="3"/>
                      <a:pt x="662" y="8"/>
                    </a:cubicBezTo>
                    <a:lnTo>
                      <a:pt x="1" y="397"/>
                    </a:lnTo>
                    <a:lnTo>
                      <a:pt x="1" y="689"/>
                    </a:lnTo>
                    <a:lnTo>
                      <a:pt x="798" y="261"/>
                    </a:lnTo>
                    <a:cubicBezTo>
                      <a:pt x="857" y="202"/>
                      <a:pt x="895" y="144"/>
                      <a:pt x="837" y="66"/>
                    </a:cubicBezTo>
                    <a:cubicBezTo>
                      <a:pt x="823" y="22"/>
                      <a:pt x="775" y="0"/>
                      <a:pt x="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2"/>
              <p:cNvSpPr/>
              <p:nvPr/>
            </p:nvSpPr>
            <p:spPr>
              <a:xfrm>
                <a:off x="357600" y="1570850"/>
                <a:ext cx="49625" cy="33750"/>
              </a:xfrm>
              <a:custGeom>
                <a:rect b="b" l="l" r="r" t="t"/>
                <a:pathLst>
                  <a:path extrusionOk="0" h="1350" w="1985">
                    <a:moveTo>
                      <a:pt x="1848" y="0"/>
                    </a:moveTo>
                    <a:cubicBezTo>
                      <a:pt x="1829" y="0"/>
                      <a:pt x="1810" y="3"/>
                      <a:pt x="1790" y="8"/>
                    </a:cubicBezTo>
                    <a:lnTo>
                      <a:pt x="0" y="1058"/>
                    </a:lnTo>
                    <a:lnTo>
                      <a:pt x="0" y="1350"/>
                    </a:lnTo>
                    <a:lnTo>
                      <a:pt x="1927" y="241"/>
                    </a:lnTo>
                    <a:cubicBezTo>
                      <a:pt x="1965" y="183"/>
                      <a:pt x="1985" y="105"/>
                      <a:pt x="1965" y="66"/>
                    </a:cubicBezTo>
                    <a:cubicBezTo>
                      <a:pt x="1951" y="22"/>
                      <a:pt x="1903" y="0"/>
                      <a:pt x="1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2"/>
              <p:cNvSpPr/>
              <p:nvPr/>
            </p:nvSpPr>
            <p:spPr>
              <a:xfrm>
                <a:off x="356625" y="1587375"/>
                <a:ext cx="79300" cy="50300"/>
              </a:xfrm>
              <a:custGeom>
                <a:rect b="b" l="l" r="r" t="t"/>
                <a:pathLst>
                  <a:path extrusionOk="0" h="2012" w="3172">
                    <a:moveTo>
                      <a:pt x="3035" y="1"/>
                    </a:moveTo>
                    <a:cubicBezTo>
                      <a:pt x="3016" y="1"/>
                      <a:pt x="2997" y="3"/>
                      <a:pt x="2977" y="8"/>
                    </a:cubicBezTo>
                    <a:lnTo>
                      <a:pt x="1" y="1720"/>
                    </a:lnTo>
                    <a:lnTo>
                      <a:pt x="1" y="2012"/>
                    </a:lnTo>
                    <a:lnTo>
                      <a:pt x="3094" y="222"/>
                    </a:lnTo>
                    <a:cubicBezTo>
                      <a:pt x="3152" y="183"/>
                      <a:pt x="3172" y="105"/>
                      <a:pt x="3152" y="66"/>
                    </a:cubicBezTo>
                    <a:cubicBezTo>
                      <a:pt x="3138" y="23"/>
                      <a:pt x="3090" y="1"/>
                      <a:pt x="3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2"/>
              <p:cNvSpPr/>
              <p:nvPr/>
            </p:nvSpPr>
            <p:spPr>
              <a:xfrm>
                <a:off x="357125" y="1603900"/>
                <a:ext cx="107500" cy="66850"/>
              </a:xfrm>
              <a:custGeom>
                <a:rect b="b" l="l" r="r" t="t"/>
                <a:pathLst>
                  <a:path extrusionOk="0" h="2674" w="4300">
                    <a:moveTo>
                      <a:pt x="4163" y="1"/>
                    </a:moveTo>
                    <a:cubicBezTo>
                      <a:pt x="4145" y="1"/>
                      <a:pt x="4126" y="3"/>
                      <a:pt x="4105" y="8"/>
                    </a:cubicBezTo>
                    <a:lnTo>
                      <a:pt x="0" y="2382"/>
                    </a:lnTo>
                    <a:lnTo>
                      <a:pt x="0" y="2674"/>
                    </a:lnTo>
                    <a:lnTo>
                      <a:pt x="4222" y="223"/>
                    </a:lnTo>
                    <a:cubicBezTo>
                      <a:pt x="4280" y="203"/>
                      <a:pt x="4300" y="125"/>
                      <a:pt x="4280" y="47"/>
                    </a:cubicBezTo>
                    <a:cubicBezTo>
                      <a:pt x="4252" y="19"/>
                      <a:pt x="4213" y="1"/>
                      <a:pt x="4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2"/>
              <p:cNvSpPr/>
              <p:nvPr/>
            </p:nvSpPr>
            <p:spPr>
              <a:xfrm>
                <a:off x="357600" y="1620225"/>
                <a:ext cx="136200" cy="83600"/>
              </a:xfrm>
              <a:custGeom>
                <a:rect b="b" l="l" r="r" t="t"/>
                <a:pathLst>
                  <a:path extrusionOk="0" h="3344" w="5448">
                    <a:moveTo>
                      <a:pt x="5317" y="1"/>
                    </a:moveTo>
                    <a:cubicBezTo>
                      <a:pt x="5297" y="1"/>
                      <a:pt x="5276" y="6"/>
                      <a:pt x="5253" y="17"/>
                    </a:cubicBezTo>
                    <a:lnTo>
                      <a:pt x="0" y="3052"/>
                    </a:lnTo>
                    <a:lnTo>
                      <a:pt x="0" y="3344"/>
                    </a:lnTo>
                    <a:lnTo>
                      <a:pt x="5370" y="231"/>
                    </a:lnTo>
                    <a:cubicBezTo>
                      <a:pt x="5428" y="212"/>
                      <a:pt x="5448" y="134"/>
                      <a:pt x="5428" y="56"/>
                    </a:cubicBezTo>
                    <a:cubicBezTo>
                      <a:pt x="5401" y="28"/>
                      <a:pt x="5364" y="1"/>
                      <a:pt x="5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2"/>
              <p:cNvSpPr/>
              <p:nvPr/>
            </p:nvSpPr>
            <p:spPr>
              <a:xfrm>
                <a:off x="357600" y="1637250"/>
                <a:ext cx="164900" cy="100150"/>
              </a:xfrm>
              <a:custGeom>
                <a:rect b="b" l="l" r="r" t="t"/>
                <a:pathLst>
                  <a:path extrusionOk="0" h="4006" w="6596">
                    <a:moveTo>
                      <a:pt x="6455" y="1"/>
                    </a:moveTo>
                    <a:cubicBezTo>
                      <a:pt x="6437" y="1"/>
                      <a:pt x="6418" y="5"/>
                      <a:pt x="6401" y="17"/>
                    </a:cubicBezTo>
                    <a:lnTo>
                      <a:pt x="0" y="3713"/>
                    </a:lnTo>
                    <a:lnTo>
                      <a:pt x="0" y="4005"/>
                    </a:lnTo>
                    <a:lnTo>
                      <a:pt x="6518" y="231"/>
                    </a:lnTo>
                    <a:cubicBezTo>
                      <a:pt x="6557" y="211"/>
                      <a:pt x="6596" y="134"/>
                      <a:pt x="6557" y="56"/>
                    </a:cubicBezTo>
                    <a:cubicBezTo>
                      <a:pt x="6543" y="28"/>
                      <a:pt x="6500" y="1"/>
                      <a:pt x="6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2"/>
              <p:cNvSpPr/>
              <p:nvPr/>
            </p:nvSpPr>
            <p:spPr>
              <a:xfrm>
                <a:off x="357125" y="1653525"/>
                <a:ext cx="193600" cy="116450"/>
              </a:xfrm>
              <a:custGeom>
                <a:rect b="b" l="l" r="r" t="t"/>
                <a:pathLst>
                  <a:path extrusionOk="0" h="4658" w="7744">
                    <a:moveTo>
                      <a:pt x="7606" y="1"/>
                    </a:moveTo>
                    <a:cubicBezTo>
                      <a:pt x="7587" y="1"/>
                      <a:pt x="7568" y="3"/>
                      <a:pt x="7549" y="8"/>
                    </a:cubicBezTo>
                    <a:lnTo>
                      <a:pt x="0" y="4366"/>
                    </a:lnTo>
                    <a:lnTo>
                      <a:pt x="0" y="4658"/>
                    </a:lnTo>
                    <a:lnTo>
                      <a:pt x="7685" y="241"/>
                    </a:lnTo>
                    <a:cubicBezTo>
                      <a:pt x="7724" y="202"/>
                      <a:pt x="7743" y="144"/>
                      <a:pt x="7724" y="66"/>
                    </a:cubicBezTo>
                    <a:cubicBezTo>
                      <a:pt x="7709" y="23"/>
                      <a:pt x="7662" y="1"/>
                      <a:pt x="7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2"/>
              <p:cNvSpPr/>
              <p:nvPr/>
            </p:nvSpPr>
            <p:spPr>
              <a:xfrm>
                <a:off x="357600" y="1670075"/>
                <a:ext cx="222300" cy="133950"/>
              </a:xfrm>
              <a:custGeom>
                <a:rect b="b" l="l" r="r" t="t"/>
                <a:pathLst>
                  <a:path extrusionOk="0" h="5358" w="8892">
                    <a:moveTo>
                      <a:pt x="8754" y="0"/>
                    </a:moveTo>
                    <a:cubicBezTo>
                      <a:pt x="8736" y="0"/>
                      <a:pt x="8716" y="3"/>
                      <a:pt x="8697" y="7"/>
                    </a:cubicBezTo>
                    <a:lnTo>
                      <a:pt x="0" y="5066"/>
                    </a:lnTo>
                    <a:lnTo>
                      <a:pt x="0" y="5358"/>
                    </a:lnTo>
                    <a:lnTo>
                      <a:pt x="8833" y="221"/>
                    </a:lnTo>
                    <a:cubicBezTo>
                      <a:pt x="8872" y="202"/>
                      <a:pt x="8891" y="124"/>
                      <a:pt x="8872" y="66"/>
                    </a:cubicBezTo>
                    <a:cubicBezTo>
                      <a:pt x="8857" y="22"/>
                      <a:pt x="8810" y="0"/>
                      <a:pt x="8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2"/>
              <p:cNvSpPr/>
              <p:nvPr/>
            </p:nvSpPr>
            <p:spPr>
              <a:xfrm>
                <a:off x="383375" y="1687100"/>
                <a:ext cx="225225" cy="131025"/>
              </a:xfrm>
              <a:custGeom>
                <a:rect b="b" l="l" r="r" t="t"/>
                <a:pathLst>
                  <a:path extrusionOk="0" h="5241" w="9009">
                    <a:moveTo>
                      <a:pt x="8871" y="0"/>
                    </a:moveTo>
                    <a:cubicBezTo>
                      <a:pt x="8853" y="0"/>
                      <a:pt x="8833" y="2"/>
                      <a:pt x="8814" y="7"/>
                    </a:cubicBezTo>
                    <a:lnTo>
                      <a:pt x="1" y="5085"/>
                    </a:lnTo>
                    <a:cubicBezTo>
                      <a:pt x="39" y="5085"/>
                      <a:pt x="59" y="5124"/>
                      <a:pt x="59" y="5124"/>
                    </a:cubicBezTo>
                    <a:cubicBezTo>
                      <a:pt x="156" y="5143"/>
                      <a:pt x="215" y="5182"/>
                      <a:pt x="234" y="5241"/>
                    </a:cubicBezTo>
                    <a:lnTo>
                      <a:pt x="8930" y="221"/>
                    </a:lnTo>
                    <a:cubicBezTo>
                      <a:pt x="8989" y="202"/>
                      <a:pt x="9008" y="124"/>
                      <a:pt x="8989" y="66"/>
                    </a:cubicBezTo>
                    <a:cubicBezTo>
                      <a:pt x="8974" y="22"/>
                      <a:pt x="8927" y="0"/>
                      <a:pt x="88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2"/>
              <p:cNvSpPr/>
              <p:nvPr/>
            </p:nvSpPr>
            <p:spPr>
              <a:xfrm>
                <a:off x="470450" y="1703625"/>
                <a:ext cx="166850" cy="97975"/>
              </a:xfrm>
              <a:custGeom>
                <a:rect b="b" l="l" r="r" t="t"/>
                <a:pathLst>
                  <a:path extrusionOk="0" h="3919" w="6674">
                    <a:moveTo>
                      <a:pt x="6537" y="0"/>
                    </a:moveTo>
                    <a:cubicBezTo>
                      <a:pt x="6519" y="0"/>
                      <a:pt x="6499" y="3"/>
                      <a:pt x="6479" y="8"/>
                    </a:cubicBezTo>
                    <a:lnTo>
                      <a:pt x="0" y="3743"/>
                    </a:lnTo>
                    <a:cubicBezTo>
                      <a:pt x="39" y="3743"/>
                      <a:pt x="39" y="3782"/>
                      <a:pt x="58" y="3782"/>
                    </a:cubicBezTo>
                    <a:cubicBezTo>
                      <a:pt x="136" y="3821"/>
                      <a:pt x="175" y="3879"/>
                      <a:pt x="233" y="3918"/>
                    </a:cubicBezTo>
                    <a:lnTo>
                      <a:pt x="6595" y="222"/>
                    </a:lnTo>
                    <a:cubicBezTo>
                      <a:pt x="6654" y="202"/>
                      <a:pt x="6673" y="125"/>
                      <a:pt x="6654" y="47"/>
                    </a:cubicBezTo>
                    <a:cubicBezTo>
                      <a:pt x="6625" y="18"/>
                      <a:pt x="6586"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2"/>
              <p:cNvSpPr/>
              <p:nvPr/>
            </p:nvSpPr>
            <p:spPr>
              <a:xfrm>
                <a:off x="357600" y="1719950"/>
                <a:ext cx="308875" cy="183300"/>
              </a:xfrm>
              <a:custGeom>
                <a:rect b="b" l="l" r="r" t="t"/>
                <a:pathLst>
                  <a:path extrusionOk="0" h="7332" w="12355">
                    <a:moveTo>
                      <a:pt x="12223" y="0"/>
                    </a:moveTo>
                    <a:cubicBezTo>
                      <a:pt x="12204" y="0"/>
                      <a:pt x="12183" y="5"/>
                      <a:pt x="12160" y="16"/>
                    </a:cubicBezTo>
                    <a:lnTo>
                      <a:pt x="0" y="7040"/>
                    </a:lnTo>
                    <a:lnTo>
                      <a:pt x="0" y="7331"/>
                    </a:lnTo>
                    <a:lnTo>
                      <a:pt x="12277" y="230"/>
                    </a:lnTo>
                    <a:cubicBezTo>
                      <a:pt x="12335" y="211"/>
                      <a:pt x="12354" y="133"/>
                      <a:pt x="12335" y="55"/>
                    </a:cubicBezTo>
                    <a:cubicBezTo>
                      <a:pt x="12307" y="28"/>
                      <a:pt x="12270" y="0"/>
                      <a:pt x="12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2"/>
              <p:cNvSpPr/>
              <p:nvPr/>
            </p:nvSpPr>
            <p:spPr>
              <a:xfrm>
                <a:off x="357125" y="1736975"/>
                <a:ext cx="337550" cy="199825"/>
              </a:xfrm>
              <a:custGeom>
                <a:rect b="b" l="l" r="r" t="t"/>
                <a:pathLst>
                  <a:path extrusionOk="0" h="7993" w="13502">
                    <a:moveTo>
                      <a:pt x="13381" y="0"/>
                    </a:moveTo>
                    <a:cubicBezTo>
                      <a:pt x="13363" y="0"/>
                      <a:pt x="13344" y="5"/>
                      <a:pt x="13327" y="16"/>
                    </a:cubicBezTo>
                    <a:lnTo>
                      <a:pt x="0" y="7701"/>
                    </a:lnTo>
                    <a:lnTo>
                      <a:pt x="0" y="7993"/>
                    </a:lnTo>
                    <a:lnTo>
                      <a:pt x="13443" y="230"/>
                    </a:lnTo>
                    <a:cubicBezTo>
                      <a:pt x="13482" y="211"/>
                      <a:pt x="13502" y="133"/>
                      <a:pt x="13482" y="55"/>
                    </a:cubicBezTo>
                    <a:cubicBezTo>
                      <a:pt x="13469" y="28"/>
                      <a:pt x="13426" y="0"/>
                      <a:pt x="133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2"/>
              <p:cNvSpPr/>
              <p:nvPr/>
            </p:nvSpPr>
            <p:spPr>
              <a:xfrm>
                <a:off x="415475" y="1753225"/>
                <a:ext cx="307900" cy="179700"/>
              </a:xfrm>
              <a:custGeom>
                <a:rect b="b" l="l" r="r" t="t"/>
                <a:pathLst>
                  <a:path extrusionOk="0" h="7188" w="12316">
                    <a:moveTo>
                      <a:pt x="12179" y="1"/>
                    </a:moveTo>
                    <a:cubicBezTo>
                      <a:pt x="12160" y="1"/>
                      <a:pt x="12141" y="3"/>
                      <a:pt x="12121" y="8"/>
                    </a:cubicBezTo>
                    <a:lnTo>
                      <a:pt x="1" y="7012"/>
                    </a:lnTo>
                    <a:cubicBezTo>
                      <a:pt x="20" y="7012"/>
                      <a:pt x="40" y="7051"/>
                      <a:pt x="59" y="7051"/>
                    </a:cubicBezTo>
                    <a:cubicBezTo>
                      <a:pt x="117" y="7109"/>
                      <a:pt x="156" y="7148"/>
                      <a:pt x="215" y="7187"/>
                    </a:cubicBezTo>
                    <a:lnTo>
                      <a:pt x="12257" y="242"/>
                    </a:lnTo>
                    <a:cubicBezTo>
                      <a:pt x="12296" y="203"/>
                      <a:pt x="12316" y="125"/>
                      <a:pt x="12296" y="67"/>
                    </a:cubicBezTo>
                    <a:cubicBezTo>
                      <a:pt x="12282" y="23"/>
                      <a:pt x="12234" y="1"/>
                      <a:pt x="12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2"/>
              <p:cNvSpPr/>
              <p:nvPr/>
            </p:nvSpPr>
            <p:spPr>
              <a:xfrm>
                <a:off x="540950" y="1769925"/>
                <a:ext cx="211600" cy="123600"/>
              </a:xfrm>
              <a:custGeom>
                <a:rect b="b" l="l" r="r" t="t"/>
                <a:pathLst>
                  <a:path extrusionOk="0" h="4944" w="8464">
                    <a:moveTo>
                      <a:pt x="8336" y="1"/>
                    </a:moveTo>
                    <a:cubicBezTo>
                      <a:pt x="8313" y="1"/>
                      <a:pt x="8290" y="7"/>
                      <a:pt x="8269" y="21"/>
                    </a:cubicBezTo>
                    <a:lnTo>
                      <a:pt x="1" y="4788"/>
                    </a:lnTo>
                    <a:cubicBezTo>
                      <a:pt x="40" y="4788"/>
                      <a:pt x="59" y="4827"/>
                      <a:pt x="79" y="4827"/>
                    </a:cubicBezTo>
                    <a:cubicBezTo>
                      <a:pt x="137" y="4846"/>
                      <a:pt x="176" y="4885"/>
                      <a:pt x="234" y="4943"/>
                    </a:cubicBezTo>
                    <a:lnTo>
                      <a:pt x="8406" y="216"/>
                    </a:lnTo>
                    <a:cubicBezTo>
                      <a:pt x="8444" y="196"/>
                      <a:pt x="8464" y="118"/>
                      <a:pt x="8444" y="60"/>
                    </a:cubicBezTo>
                    <a:cubicBezTo>
                      <a:pt x="8419" y="22"/>
                      <a:pt x="8378" y="1"/>
                      <a:pt x="83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2"/>
              <p:cNvSpPr/>
              <p:nvPr/>
            </p:nvSpPr>
            <p:spPr>
              <a:xfrm>
                <a:off x="357125" y="1786800"/>
                <a:ext cx="424125" cy="249225"/>
              </a:xfrm>
              <a:custGeom>
                <a:rect b="b" l="l" r="r" t="t"/>
                <a:pathLst>
                  <a:path extrusionOk="0" h="9969" w="16965">
                    <a:moveTo>
                      <a:pt x="16828" y="0"/>
                    </a:moveTo>
                    <a:cubicBezTo>
                      <a:pt x="16809" y="0"/>
                      <a:pt x="16790" y="3"/>
                      <a:pt x="16770" y="8"/>
                    </a:cubicBezTo>
                    <a:lnTo>
                      <a:pt x="0" y="9696"/>
                    </a:lnTo>
                    <a:lnTo>
                      <a:pt x="0" y="9969"/>
                    </a:lnTo>
                    <a:lnTo>
                      <a:pt x="16887" y="222"/>
                    </a:lnTo>
                    <a:cubicBezTo>
                      <a:pt x="16965" y="183"/>
                      <a:pt x="16965" y="105"/>
                      <a:pt x="16945" y="66"/>
                    </a:cubicBezTo>
                    <a:cubicBezTo>
                      <a:pt x="16931" y="22"/>
                      <a:pt x="16883" y="0"/>
                      <a:pt x="16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2"/>
              <p:cNvSpPr/>
              <p:nvPr/>
            </p:nvSpPr>
            <p:spPr>
              <a:xfrm>
                <a:off x="637275" y="1803325"/>
                <a:ext cx="173175" cy="101875"/>
              </a:xfrm>
              <a:custGeom>
                <a:rect b="b" l="l" r="r" t="t"/>
                <a:pathLst>
                  <a:path extrusionOk="0" h="4075" w="6927">
                    <a:moveTo>
                      <a:pt x="6793" y="0"/>
                    </a:moveTo>
                    <a:cubicBezTo>
                      <a:pt x="6773" y="0"/>
                      <a:pt x="6752" y="3"/>
                      <a:pt x="6731" y="8"/>
                    </a:cubicBezTo>
                    <a:lnTo>
                      <a:pt x="0" y="3899"/>
                    </a:lnTo>
                    <a:cubicBezTo>
                      <a:pt x="20" y="3899"/>
                      <a:pt x="20" y="3899"/>
                      <a:pt x="39" y="3919"/>
                    </a:cubicBezTo>
                    <a:lnTo>
                      <a:pt x="195" y="4074"/>
                    </a:lnTo>
                    <a:lnTo>
                      <a:pt x="6848" y="222"/>
                    </a:lnTo>
                    <a:cubicBezTo>
                      <a:pt x="6907" y="203"/>
                      <a:pt x="6926" y="125"/>
                      <a:pt x="6907" y="47"/>
                    </a:cubicBezTo>
                    <a:cubicBezTo>
                      <a:pt x="6892" y="18"/>
                      <a:pt x="6847" y="0"/>
                      <a:pt x="67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2"/>
              <p:cNvSpPr/>
              <p:nvPr/>
            </p:nvSpPr>
            <p:spPr>
              <a:xfrm>
                <a:off x="635325" y="1907600"/>
                <a:ext cx="25" cy="25"/>
              </a:xfrm>
              <a:custGeom>
                <a:rect b="b" l="l" r="r" t="t"/>
                <a:pathLst>
                  <a:path extrusionOk="0" h="1" w="1">
                    <a:moveTo>
                      <a:pt x="0" y="0"/>
                    </a:move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2"/>
              <p:cNvSpPr/>
              <p:nvPr/>
            </p:nvSpPr>
            <p:spPr>
              <a:xfrm>
                <a:off x="719450" y="1819650"/>
                <a:ext cx="119675" cy="70475"/>
              </a:xfrm>
              <a:custGeom>
                <a:rect b="b" l="l" r="r" t="t"/>
                <a:pathLst>
                  <a:path extrusionOk="0" h="2819" w="4787">
                    <a:moveTo>
                      <a:pt x="4656" y="0"/>
                    </a:moveTo>
                    <a:cubicBezTo>
                      <a:pt x="4636" y="0"/>
                      <a:pt x="4615" y="5"/>
                      <a:pt x="4592" y="17"/>
                    </a:cubicBezTo>
                    <a:lnTo>
                      <a:pt x="1" y="2662"/>
                    </a:lnTo>
                    <a:cubicBezTo>
                      <a:pt x="20" y="2682"/>
                      <a:pt x="40" y="2682"/>
                      <a:pt x="59" y="2701"/>
                    </a:cubicBezTo>
                    <a:cubicBezTo>
                      <a:pt x="137" y="2760"/>
                      <a:pt x="196" y="2779"/>
                      <a:pt x="215" y="2818"/>
                    </a:cubicBezTo>
                    <a:lnTo>
                      <a:pt x="4709" y="231"/>
                    </a:lnTo>
                    <a:cubicBezTo>
                      <a:pt x="4767" y="192"/>
                      <a:pt x="4787" y="133"/>
                      <a:pt x="4767" y="55"/>
                    </a:cubicBezTo>
                    <a:cubicBezTo>
                      <a:pt x="4740" y="28"/>
                      <a:pt x="4703" y="0"/>
                      <a:pt x="46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2"/>
              <p:cNvSpPr/>
              <p:nvPr/>
            </p:nvSpPr>
            <p:spPr>
              <a:xfrm>
                <a:off x="1478700" y="1575900"/>
                <a:ext cx="3425" cy="6825"/>
              </a:xfrm>
              <a:custGeom>
                <a:rect b="b" l="l" r="r" t="t"/>
                <a:pathLst>
                  <a:path extrusionOk="0" h="273" w="137">
                    <a:moveTo>
                      <a:pt x="136" y="0"/>
                    </a:moveTo>
                    <a:cubicBezTo>
                      <a:pt x="97" y="0"/>
                      <a:pt x="39" y="0"/>
                      <a:pt x="20" y="58"/>
                    </a:cubicBezTo>
                    <a:cubicBezTo>
                      <a:pt x="0" y="97"/>
                      <a:pt x="0" y="175"/>
                      <a:pt x="78" y="234"/>
                    </a:cubicBezTo>
                    <a:lnTo>
                      <a:pt x="136" y="272"/>
                    </a:lnTo>
                    <a:lnTo>
                      <a:pt x="1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2"/>
              <p:cNvSpPr/>
              <p:nvPr/>
            </p:nvSpPr>
            <p:spPr>
              <a:xfrm>
                <a:off x="1450000" y="1592425"/>
                <a:ext cx="32125" cy="23850"/>
              </a:xfrm>
              <a:custGeom>
                <a:rect b="b" l="l" r="r" t="t"/>
                <a:pathLst>
                  <a:path extrusionOk="0" h="954" w="1285">
                    <a:moveTo>
                      <a:pt x="124" y="1"/>
                    </a:moveTo>
                    <a:cubicBezTo>
                      <a:pt x="80" y="1"/>
                      <a:pt x="46" y="27"/>
                      <a:pt x="20" y="78"/>
                    </a:cubicBezTo>
                    <a:cubicBezTo>
                      <a:pt x="0" y="117"/>
                      <a:pt x="0" y="195"/>
                      <a:pt x="78" y="234"/>
                    </a:cubicBezTo>
                    <a:lnTo>
                      <a:pt x="1284" y="954"/>
                    </a:lnTo>
                    <a:lnTo>
                      <a:pt x="1284" y="662"/>
                    </a:lnTo>
                    <a:lnTo>
                      <a:pt x="195" y="20"/>
                    </a:lnTo>
                    <a:cubicBezTo>
                      <a:pt x="169" y="7"/>
                      <a:pt x="145"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2"/>
              <p:cNvSpPr/>
              <p:nvPr/>
            </p:nvSpPr>
            <p:spPr>
              <a:xfrm>
                <a:off x="1420825" y="1608975"/>
                <a:ext cx="61300" cy="39900"/>
              </a:xfrm>
              <a:custGeom>
                <a:rect b="b" l="l" r="r" t="t"/>
                <a:pathLst>
                  <a:path extrusionOk="0" h="1596" w="2452">
                    <a:moveTo>
                      <a:pt x="195" y="0"/>
                    </a:moveTo>
                    <a:cubicBezTo>
                      <a:pt x="136" y="0"/>
                      <a:pt x="78" y="0"/>
                      <a:pt x="19" y="78"/>
                    </a:cubicBezTo>
                    <a:cubicBezTo>
                      <a:pt x="0" y="117"/>
                      <a:pt x="0" y="195"/>
                      <a:pt x="78" y="234"/>
                    </a:cubicBezTo>
                    <a:lnTo>
                      <a:pt x="2451" y="1595"/>
                    </a:lnTo>
                    <a:lnTo>
                      <a:pt x="2451" y="1304"/>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2"/>
              <p:cNvSpPr/>
              <p:nvPr/>
            </p:nvSpPr>
            <p:spPr>
              <a:xfrm>
                <a:off x="1392125" y="1625800"/>
                <a:ext cx="90000" cy="56625"/>
              </a:xfrm>
              <a:custGeom>
                <a:rect b="b" l="l" r="r" t="t"/>
                <a:pathLst>
                  <a:path extrusionOk="0" h="2265" w="3600">
                    <a:moveTo>
                      <a:pt x="145" y="0"/>
                    </a:moveTo>
                    <a:cubicBezTo>
                      <a:pt x="99" y="0"/>
                      <a:pt x="53" y="18"/>
                      <a:pt x="39" y="47"/>
                    </a:cubicBezTo>
                    <a:cubicBezTo>
                      <a:pt x="0" y="105"/>
                      <a:pt x="0" y="183"/>
                      <a:pt x="78" y="222"/>
                    </a:cubicBezTo>
                    <a:lnTo>
                      <a:pt x="3599" y="2265"/>
                    </a:lnTo>
                    <a:lnTo>
                      <a:pt x="3599" y="1973"/>
                    </a:lnTo>
                    <a:lnTo>
                      <a:pt x="195" y="8"/>
                    </a:lnTo>
                    <a:cubicBezTo>
                      <a:pt x="179" y="3"/>
                      <a:pt x="162"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2"/>
              <p:cNvSpPr/>
              <p:nvPr/>
            </p:nvSpPr>
            <p:spPr>
              <a:xfrm>
                <a:off x="1363900" y="1642300"/>
                <a:ext cx="118225" cy="73700"/>
              </a:xfrm>
              <a:custGeom>
                <a:rect b="b" l="l" r="r" t="t"/>
                <a:pathLst>
                  <a:path extrusionOk="0" h="2948" w="4729">
                    <a:moveTo>
                      <a:pt x="116" y="0"/>
                    </a:moveTo>
                    <a:cubicBezTo>
                      <a:pt x="70" y="0"/>
                      <a:pt x="33" y="30"/>
                      <a:pt x="20" y="68"/>
                    </a:cubicBezTo>
                    <a:cubicBezTo>
                      <a:pt x="1" y="126"/>
                      <a:pt x="1" y="204"/>
                      <a:pt x="59" y="243"/>
                    </a:cubicBezTo>
                    <a:lnTo>
                      <a:pt x="4728" y="2947"/>
                    </a:lnTo>
                    <a:lnTo>
                      <a:pt x="4728" y="2655"/>
                    </a:lnTo>
                    <a:lnTo>
                      <a:pt x="195" y="29"/>
                    </a:lnTo>
                    <a:cubicBezTo>
                      <a:pt x="168" y="9"/>
                      <a:pt x="141" y="0"/>
                      <a:pt x="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2"/>
              <p:cNvSpPr/>
              <p:nvPr/>
            </p:nvSpPr>
            <p:spPr>
              <a:xfrm>
                <a:off x="1334725" y="1658900"/>
                <a:ext cx="147400" cy="89675"/>
              </a:xfrm>
              <a:custGeom>
                <a:rect b="b" l="l" r="r" t="t"/>
                <a:pathLst>
                  <a:path extrusionOk="0" h="3587" w="5896">
                    <a:moveTo>
                      <a:pt x="117" y="1"/>
                    </a:moveTo>
                    <a:cubicBezTo>
                      <a:pt x="79" y="1"/>
                      <a:pt x="43" y="20"/>
                      <a:pt x="20" y="65"/>
                    </a:cubicBezTo>
                    <a:cubicBezTo>
                      <a:pt x="1" y="124"/>
                      <a:pt x="1" y="182"/>
                      <a:pt x="59" y="240"/>
                    </a:cubicBezTo>
                    <a:lnTo>
                      <a:pt x="5895" y="3587"/>
                    </a:lnTo>
                    <a:lnTo>
                      <a:pt x="5895" y="3334"/>
                    </a:lnTo>
                    <a:lnTo>
                      <a:pt x="195" y="26"/>
                    </a:lnTo>
                    <a:cubicBezTo>
                      <a:pt x="171" y="10"/>
                      <a:pt x="143"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2"/>
              <p:cNvSpPr/>
              <p:nvPr/>
            </p:nvSpPr>
            <p:spPr>
              <a:xfrm>
                <a:off x="1306025" y="1675425"/>
                <a:ext cx="176100" cy="106725"/>
              </a:xfrm>
              <a:custGeom>
                <a:rect b="b" l="l" r="r" t="t"/>
                <a:pathLst>
                  <a:path extrusionOk="0" h="4269" w="7044">
                    <a:moveTo>
                      <a:pt x="138" y="0"/>
                    </a:moveTo>
                    <a:cubicBezTo>
                      <a:pt x="82" y="0"/>
                      <a:pt x="35" y="22"/>
                      <a:pt x="20" y="66"/>
                    </a:cubicBezTo>
                    <a:cubicBezTo>
                      <a:pt x="1" y="105"/>
                      <a:pt x="1" y="182"/>
                      <a:pt x="78" y="241"/>
                    </a:cubicBezTo>
                    <a:lnTo>
                      <a:pt x="7043" y="4268"/>
                    </a:lnTo>
                    <a:lnTo>
                      <a:pt x="7043" y="3976"/>
                    </a:lnTo>
                    <a:lnTo>
                      <a:pt x="195" y="7"/>
                    </a:lnTo>
                    <a:cubicBezTo>
                      <a:pt x="176" y="3"/>
                      <a:pt x="156" y="0"/>
                      <a:pt x="1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2"/>
              <p:cNvSpPr/>
              <p:nvPr/>
            </p:nvSpPr>
            <p:spPr>
              <a:xfrm>
                <a:off x="1277325" y="1692125"/>
                <a:ext cx="204800" cy="123575"/>
              </a:xfrm>
              <a:custGeom>
                <a:rect b="b" l="l" r="r" t="t"/>
                <a:pathLst>
                  <a:path extrusionOk="0" h="4943" w="8192">
                    <a:moveTo>
                      <a:pt x="120" y="1"/>
                    </a:moveTo>
                    <a:cubicBezTo>
                      <a:pt x="72" y="1"/>
                      <a:pt x="33" y="27"/>
                      <a:pt x="20" y="79"/>
                    </a:cubicBezTo>
                    <a:cubicBezTo>
                      <a:pt x="1" y="118"/>
                      <a:pt x="1" y="195"/>
                      <a:pt x="79" y="254"/>
                    </a:cubicBezTo>
                    <a:lnTo>
                      <a:pt x="8191" y="4942"/>
                    </a:lnTo>
                    <a:lnTo>
                      <a:pt x="8191" y="4651"/>
                    </a:lnTo>
                    <a:lnTo>
                      <a:pt x="195" y="20"/>
                    </a:lnTo>
                    <a:cubicBezTo>
                      <a:pt x="169" y="7"/>
                      <a:pt x="143" y="1"/>
                      <a:pt x="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2"/>
              <p:cNvSpPr/>
              <p:nvPr/>
            </p:nvSpPr>
            <p:spPr>
              <a:xfrm>
                <a:off x="1248625" y="1708875"/>
                <a:ext cx="233000" cy="136000"/>
              </a:xfrm>
              <a:custGeom>
                <a:rect b="b" l="l" r="r" t="t"/>
                <a:pathLst>
                  <a:path extrusionOk="0" h="5440" w="9320">
                    <a:moveTo>
                      <a:pt x="141" y="0"/>
                    </a:moveTo>
                    <a:cubicBezTo>
                      <a:pt x="105" y="0"/>
                      <a:pt x="65" y="14"/>
                      <a:pt x="40" y="51"/>
                    </a:cubicBezTo>
                    <a:cubicBezTo>
                      <a:pt x="1" y="109"/>
                      <a:pt x="1" y="187"/>
                      <a:pt x="79" y="226"/>
                    </a:cubicBezTo>
                    <a:lnTo>
                      <a:pt x="9106" y="5440"/>
                    </a:lnTo>
                    <a:cubicBezTo>
                      <a:pt x="9125" y="5381"/>
                      <a:pt x="9184" y="5342"/>
                      <a:pt x="9242" y="5304"/>
                    </a:cubicBezTo>
                    <a:cubicBezTo>
                      <a:pt x="9281" y="5304"/>
                      <a:pt x="9300" y="5284"/>
                      <a:pt x="9320" y="5284"/>
                    </a:cubicBezTo>
                    <a:lnTo>
                      <a:pt x="196" y="12"/>
                    </a:lnTo>
                    <a:cubicBezTo>
                      <a:pt x="181" y="5"/>
                      <a:pt x="162" y="0"/>
                      <a:pt x="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2"/>
              <p:cNvSpPr/>
              <p:nvPr/>
            </p:nvSpPr>
            <p:spPr>
              <a:xfrm>
                <a:off x="1219450" y="1725500"/>
                <a:ext cx="262675" cy="156350"/>
              </a:xfrm>
              <a:custGeom>
                <a:rect b="b" l="l" r="r" t="t"/>
                <a:pathLst>
                  <a:path extrusionOk="0" h="6254" w="10507">
                    <a:moveTo>
                      <a:pt x="146" y="1"/>
                    </a:moveTo>
                    <a:cubicBezTo>
                      <a:pt x="99" y="1"/>
                      <a:pt x="54" y="19"/>
                      <a:pt x="40" y="47"/>
                    </a:cubicBezTo>
                    <a:cubicBezTo>
                      <a:pt x="1" y="106"/>
                      <a:pt x="1" y="183"/>
                      <a:pt x="78" y="222"/>
                    </a:cubicBezTo>
                    <a:lnTo>
                      <a:pt x="10506" y="6253"/>
                    </a:lnTo>
                    <a:lnTo>
                      <a:pt x="10506" y="5961"/>
                    </a:lnTo>
                    <a:lnTo>
                      <a:pt x="195" y="8"/>
                    </a:lnTo>
                    <a:cubicBezTo>
                      <a:pt x="180" y="3"/>
                      <a:pt x="163"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2"/>
              <p:cNvSpPr/>
              <p:nvPr/>
            </p:nvSpPr>
            <p:spPr>
              <a:xfrm>
                <a:off x="1191250" y="1742000"/>
                <a:ext cx="290875" cy="173400"/>
              </a:xfrm>
              <a:custGeom>
                <a:rect b="b" l="l" r="r" t="t"/>
                <a:pathLst>
                  <a:path extrusionOk="0" h="6936" w="11635">
                    <a:moveTo>
                      <a:pt x="116" y="0"/>
                    </a:moveTo>
                    <a:cubicBezTo>
                      <a:pt x="70" y="0"/>
                      <a:pt x="32" y="30"/>
                      <a:pt x="20" y="68"/>
                    </a:cubicBezTo>
                    <a:cubicBezTo>
                      <a:pt x="0" y="126"/>
                      <a:pt x="0" y="204"/>
                      <a:pt x="59" y="243"/>
                    </a:cubicBezTo>
                    <a:lnTo>
                      <a:pt x="11634" y="6936"/>
                    </a:lnTo>
                    <a:lnTo>
                      <a:pt x="11634" y="6644"/>
                    </a:lnTo>
                    <a:lnTo>
                      <a:pt x="195" y="29"/>
                    </a:lnTo>
                    <a:cubicBezTo>
                      <a:pt x="168" y="9"/>
                      <a:pt x="141" y="0"/>
                      <a:pt x="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2"/>
              <p:cNvSpPr/>
              <p:nvPr/>
            </p:nvSpPr>
            <p:spPr>
              <a:xfrm>
                <a:off x="1162050" y="1758275"/>
                <a:ext cx="320075" cy="189725"/>
              </a:xfrm>
              <a:custGeom>
                <a:rect b="b" l="l" r="r" t="t"/>
                <a:pathLst>
                  <a:path extrusionOk="0" h="7589" w="12803">
                    <a:moveTo>
                      <a:pt x="196" y="1"/>
                    </a:moveTo>
                    <a:cubicBezTo>
                      <a:pt x="137" y="1"/>
                      <a:pt x="59" y="1"/>
                      <a:pt x="20" y="79"/>
                    </a:cubicBezTo>
                    <a:cubicBezTo>
                      <a:pt x="1" y="137"/>
                      <a:pt x="1" y="195"/>
                      <a:pt x="59" y="254"/>
                    </a:cubicBezTo>
                    <a:lnTo>
                      <a:pt x="12802" y="7588"/>
                    </a:lnTo>
                    <a:lnTo>
                      <a:pt x="12802" y="7296"/>
                    </a:lnTo>
                    <a:lnTo>
                      <a:pt x="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2"/>
              <p:cNvSpPr/>
              <p:nvPr/>
            </p:nvSpPr>
            <p:spPr>
              <a:xfrm>
                <a:off x="1133375" y="1775125"/>
                <a:ext cx="348750" cy="206425"/>
              </a:xfrm>
              <a:custGeom>
                <a:rect b="b" l="l" r="r" t="t"/>
                <a:pathLst>
                  <a:path extrusionOk="0" h="8257" w="13950">
                    <a:moveTo>
                      <a:pt x="137" y="0"/>
                    </a:moveTo>
                    <a:cubicBezTo>
                      <a:pt x="82" y="0"/>
                      <a:pt x="34" y="22"/>
                      <a:pt x="20" y="66"/>
                    </a:cubicBezTo>
                    <a:cubicBezTo>
                      <a:pt x="0" y="105"/>
                      <a:pt x="0" y="183"/>
                      <a:pt x="78" y="222"/>
                    </a:cubicBezTo>
                    <a:lnTo>
                      <a:pt x="13949" y="8257"/>
                    </a:lnTo>
                    <a:lnTo>
                      <a:pt x="13949" y="7965"/>
                    </a:lnTo>
                    <a:lnTo>
                      <a:pt x="195" y="8"/>
                    </a:lnTo>
                    <a:cubicBezTo>
                      <a:pt x="175" y="3"/>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2"/>
              <p:cNvSpPr/>
              <p:nvPr/>
            </p:nvSpPr>
            <p:spPr>
              <a:xfrm>
                <a:off x="1104675" y="1791850"/>
                <a:ext cx="378425" cy="223250"/>
              </a:xfrm>
              <a:custGeom>
                <a:rect b="b" l="l" r="r" t="t"/>
                <a:pathLst>
                  <a:path extrusionOk="0" h="8930" w="15137">
                    <a:moveTo>
                      <a:pt x="124" y="0"/>
                    </a:moveTo>
                    <a:cubicBezTo>
                      <a:pt x="80" y="0"/>
                      <a:pt x="46" y="26"/>
                      <a:pt x="20" y="78"/>
                    </a:cubicBezTo>
                    <a:cubicBezTo>
                      <a:pt x="0" y="117"/>
                      <a:pt x="0" y="195"/>
                      <a:pt x="78" y="253"/>
                    </a:cubicBezTo>
                    <a:lnTo>
                      <a:pt x="15136" y="8930"/>
                    </a:lnTo>
                    <a:lnTo>
                      <a:pt x="15136" y="8638"/>
                    </a:lnTo>
                    <a:lnTo>
                      <a:pt x="195" y="20"/>
                    </a:lnTo>
                    <a:cubicBezTo>
                      <a:pt x="169" y="7"/>
                      <a:pt x="145"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2"/>
              <p:cNvSpPr/>
              <p:nvPr/>
            </p:nvSpPr>
            <p:spPr>
              <a:xfrm>
                <a:off x="1075500" y="1808600"/>
                <a:ext cx="406625" cy="239100"/>
              </a:xfrm>
              <a:custGeom>
                <a:rect b="b" l="l" r="r" t="t"/>
                <a:pathLst>
                  <a:path extrusionOk="0" h="9564" w="16265">
                    <a:moveTo>
                      <a:pt x="145" y="0"/>
                    </a:moveTo>
                    <a:cubicBezTo>
                      <a:pt x="106" y="0"/>
                      <a:pt x="58" y="18"/>
                      <a:pt x="19" y="69"/>
                    </a:cubicBezTo>
                    <a:cubicBezTo>
                      <a:pt x="0" y="108"/>
                      <a:pt x="0" y="186"/>
                      <a:pt x="78" y="225"/>
                    </a:cubicBezTo>
                    <a:lnTo>
                      <a:pt x="16264" y="9563"/>
                    </a:lnTo>
                    <a:lnTo>
                      <a:pt x="16264" y="9272"/>
                    </a:lnTo>
                    <a:lnTo>
                      <a:pt x="195" y="11"/>
                    </a:lnTo>
                    <a:cubicBezTo>
                      <a:pt x="182" y="5"/>
                      <a:pt x="164"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2"/>
              <p:cNvSpPr/>
              <p:nvPr/>
            </p:nvSpPr>
            <p:spPr>
              <a:xfrm>
                <a:off x="1046800" y="1825200"/>
                <a:ext cx="435325" cy="256050"/>
              </a:xfrm>
              <a:custGeom>
                <a:rect b="b" l="l" r="r" t="t"/>
                <a:pathLst>
                  <a:path extrusionOk="0" h="10242" w="17413">
                    <a:moveTo>
                      <a:pt x="145" y="1"/>
                    </a:moveTo>
                    <a:cubicBezTo>
                      <a:pt x="99" y="1"/>
                      <a:pt x="53" y="19"/>
                      <a:pt x="39" y="47"/>
                    </a:cubicBezTo>
                    <a:cubicBezTo>
                      <a:pt x="0" y="106"/>
                      <a:pt x="0" y="164"/>
                      <a:pt x="78" y="223"/>
                    </a:cubicBezTo>
                    <a:lnTo>
                      <a:pt x="17412" y="10242"/>
                    </a:lnTo>
                    <a:lnTo>
                      <a:pt x="17412" y="9950"/>
                    </a:lnTo>
                    <a:lnTo>
                      <a:pt x="195" y="9"/>
                    </a:lnTo>
                    <a:cubicBezTo>
                      <a:pt x="179" y="3"/>
                      <a:pt x="162"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2"/>
              <p:cNvSpPr/>
              <p:nvPr/>
            </p:nvSpPr>
            <p:spPr>
              <a:xfrm>
                <a:off x="1193200" y="1320050"/>
                <a:ext cx="288425" cy="171725"/>
              </a:xfrm>
              <a:custGeom>
                <a:rect b="b" l="l" r="r" t="t"/>
                <a:pathLst>
                  <a:path extrusionOk="0" h="6869" w="11537">
                    <a:moveTo>
                      <a:pt x="11537" y="1"/>
                    </a:moveTo>
                    <a:lnTo>
                      <a:pt x="58" y="6615"/>
                    </a:lnTo>
                    <a:cubicBezTo>
                      <a:pt x="39" y="6693"/>
                      <a:pt x="0" y="6771"/>
                      <a:pt x="39" y="6810"/>
                    </a:cubicBezTo>
                    <a:cubicBezTo>
                      <a:pt x="58" y="6868"/>
                      <a:pt x="117" y="6868"/>
                      <a:pt x="136" y="6868"/>
                    </a:cubicBezTo>
                    <a:cubicBezTo>
                      <a:pt x="156" y="6868"/>
                      <a:pt x="175" y="6868"/>
                      <a:pt x="175" y="6829"/>
                    </a:cubicBezTo>
                    <a:lnTo>
                      <a:pt x="11537" y="293"/>
                    </a:lnTo>
                    <a:lnTo>
                      <a:pt x="11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2"/>
              <p:cNvSpPr/>
              <p:nvPr/>
            </p:nvSpPr>
            <p:spPr>
              <a:xfrm>
                <a:off x="1166925" y="1288925"/>
                <a:ext cx="314700" cy="187275"/>
              </a:xfrm>
              <a:custGeom>
                <a:rect b="b" l="l" r="r" t="t"/>
                <a:pathLst>
                  <a:path extrusionOk="0" h="7491" w="12588">
                    <a:moveTo>
                      <a:pt x="12588" y="1"/>
                    </a:moveTo>
                    <a:lnTo>
                      <a:pt x="39" y="7257"/>
                    </a:lnTo>
                    <a:cubicBezTo>
                      <a:pt x="20" y="7296"/>
                      <a:pt x="1" y="7394"/>
                      <a:pt x="20" y="7452"/>
                    </a:cubicBezTo>
                    <a:cubicBezTo>
                      <a:pt x="39" y="7491"/>
                      <a:pt x="78" y="7491"/>
                      <a:pt x="117" y="7491"/>
                    </a:cubicBezTo>
                    <a:cubicBezTo>
                      <a:pt x="137" y="7491"/>
                      <a:pt x="156" y="7491"/>
                      <a:pt x="156" y="7471"/>
                    </a:cubicBezTo>
                    <a:lnTo>
                      <a:pt x="12588" y="292"/>
                    </a:lnTo>
                    <a:lnTo>
                      <a:pt x="125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2"/>
              <p:cNvSpPr/>
              <p:nvPr/>
            </p:nvSpPr>
            <p:spPr>
              <a:xfrm>
                <a:off x="1140175" y="1258275"/>
                <a:ext cx="341450" cy="202375"/>
              </a:xfrm>
              <a:custGeom>
                <a:rect b="b" l="l" r="r" t="t"/>
                <a:pathLst>
                  <a:path extrusionOk="0" h="8095" w="13658">
                    <a:moveTo>
                      <a:pt x="13658" y="1"/>
                    </a:moveTo>
                    <a:lnTo>
                      <a:pt x="39" y="7841"/>
                    </a:lnTo>
                    <a:cubicBezTo>
                      <a:pt x="1" y="7919"/>
                      <a:pt x="1" y="7997"/>
                      <a:pt x="20" y="8036"/>
                    </a:cubicBezTo>
                    <a:cubicBezTo>
                      <a:pt x="39" y="8094"/>
                      <a:pt x="98" y="8094"/>
                      <a:pt x="117" y="8094"/>
                    </a:cubicBezTo>
                    <a:cubicBezTo>
                      <a:pt x="137" y="8094"/>
                      <a:pt x="156" y="8094"/>
                      <a:pt x="156" y="8075"/>
                    </a:cubicBezTo>
                    <a:lnTo>
                      <a:pt x="13658" y="293"/>
                    </a:lnTo>
                    <a:lnTo>
                      <a:pt x="136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2"/>
              <p:cNvSpPr/>
              <p:nvPr/>
            </p:nvSpPr>
            <p:spPr>
              <a:xfrm>
                <a:off x="1112450" y="1227150"/>
                <a:ext cx="369175" cy="218425"/>
              </a:xfrm>
              <a:custGeom>
                <a:rect b="b" l="l" r="r" t="t"/>
                <a:pathLst>
                  <a:path extrusionOk="0" h="8737" w="14767">
                    <a:moveTo>
                      <a:pt x="14767" y="1"/>
                    </a:moveTo>
                    <a:lnTo>
                      <a:pt x="78" y="8483"/>
                    </a:lnTo>
                    <a:cubicBezTo>
                      <a:pt x="39" y="8542"/>
                      <a:pt x="1" y="8600"/>
                      <a:pt x="59" y="8678"/>
                    </a:cubicBezTo>
                    <a:cubicBezTo>
                      <a:pt x="78" y="8736"/>
                      <a:pt x="137" y="8736"/>
                      <a:pt x="156" y="8736"/>
                    </a:cubicBezTo>
                    <a:cubicBezTo>
                      <a:pt x="176" y="8736"/>
                      <a:pt x="195" y="8736"/>
                      <a:pt x="195" y="8697"/>
                    </a:cubicBezTo>
                    <a:lnTo>
                      <a:pt x="14767" y="293"/>
                    </a:lnTo>
                    <a:lnTo>
                      <a:pt x="147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2"/>
              <p:cNvSpPr/>
              <p:nvPr/>
            </p:nvSpPr>
            <p:spPr>
              <a:xfrm>
                <a:off x="1085700" y="1195550"/>
                <a:ext cx="396425" cy="233975"/>
              </a:xfrm>
              <a:custGeom>
                <a:rect b="b" l="l" r="r" t="t"/>
                <a:pathLst>
                  <a:path extrusionOk="0" h="9359" w="15857">
                    <a:moveTo>
                      <a:pt x="15856" y="0"/>
                    </a:moveTo>
                    <a:lnTo>
                      <a:pt x="78" y="9086"/>
                    </a:lnTo>
                    <a:cubicBezTo>
                      <a:pt x="39" y="9183"/>
                      <a:pt x="1" y="9261"/>
                      <a:pt x="59" y="9319"/>
                    </a:cubicBezTo>
                    <a:cubicBezTo>
                      <a:pt x="78" y="9358"/>
                      <a:pt x="137" y="9358"/>
                      <a:pt x="156" y="9358"/>
                    </a:cubicBezTo>
                    <a:cubicBezTo>
                      <a:pt x="176" y="9358"/>
                      <a:pt x="195" y="9358"/>
                      <a:pt x="195" y="9339"/>
                    </a:cubicBezTo>
                    <a:lnTo>
                      <a:pt x="15856" y="292"/>
                    </a:lnTo>
                    <a:lnTo>
                      <a:pt x="15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2"/>
              <p:cNvSpPr/>
              <p:nvPr/>
            </p:nvSpPr>
            <p:spPr>
              <a:xfrm>
                <a:off x="1058950" y="1164900"/>
                <a:ext cx="422675" cy="249550"/>
              </a:xfrm>
              <a:custGeom>
                <a:rect b="b" l="l" r="r" t="t"/>
                <a:pathLst>
                  <a:path extrusionOk="0" h="9982" w="16907">
                    <a:moveTo>
                      <a:pt x="16907" y="1"/>
                    </a:moveTo>
                    <a:lnTo>
                      <a:pt x="59" y="9728"/>
                    </a:lnTo>
                    <a:cubicBezTo>
                      <a:pt x="39" y="9786"/>
                      <a:pt x="1" y="9864"/>
                      <a:pt x="39" y="9923"/>
                    </a:cubicBezTo>
                    <a:cubicBezTo>
                      <a:pt x="59" y="9981"/>
                      <a:pt x="98" y="9981"/>
                      <a:pt x="137" y="9981"/>
                    </a:cubicBezTo>
                    <a:cubicBezTo>
                      <a:pt x="156" y="9981"/>
                      <a:pt x="176" y="9981"/>
                      <a:pt x="176" y="9962"/>
                    </a:cubicBezTo>
                    <a:lnTo>
                      <a:pt x="16907" y="292"/>
                    </a:lnTo>
                    <a:lnTo>
                      <a:pt x="169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2"/>
              <p:cNvSpPr/>
              <p:nvPr/>
            </p:nvSpPr>
            <p:spPr>
              <a:xfrm>
                <a:off x="1032200" y="1133300"/>
                <a:ext cx="449425" cy="265100"/>
              </a:xfrm>
              <a:custGeom>
                <a:rect b="b" l="l" r="r" t="t"/>
                <a:pathLst>
                  <a:path extrusionOk="0" h="10604" w="17977">
                    <a:moveTo>
                      <a:pt x="17977" y="0"/>
                    </a:moveTo>
                    <a:lnTo>
                      <a:pt x="59" y="10350"/>
                    </a:lnTo>
                    <a:cubicBezTo>
                      <a:pt x="39" y="10447"/>
                      <a:pt x="1" y="10506"/>
                      <a:pt x="39" y="10564"/>
                    </a:cubicBezTo>
                    <a:cubicBezTo>
                      <a:pt x="59" y="10603"/>
                      <a:pt x="98" y="10603"/>
                      <a:pt x="137" y="10603"/>
                    </a:cubicBezTo>
                    <a:cubicBezTo>
                      <a:pt x="156" y="10603"/>
                      <a:pt x="176" y="10603"/>
                      <a:pt x="176" y="10584"/>
                    </a:cubicBezTo>
                    <a:lnTo>
                      <a:pt x="17977" y="292"/>
                    </a:lnTo>
                    <a:lnTo>
                      <a:pt x="179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2"/>
              <p:cNvSpPr/>
              <p:nvPr/>
            </p:nvSpPr>
            <p:spPr>
              <a:xfrm>
                <a:off x="1005450" y="1103625"/>
                <a:ext cx="476175" cy="279675"/>
              </a:xfrm>
              <a:custGeom>
                <a:rect b="b" l="l" r="r" t="t"/>
                <a:pathLst>
                  <a:path extrusionOk="0" h="11187" w="19047">
                    <a:moveTo>
                      <a:pt x="19047" y="0"/>
                    </a:moveTo>
                    <a:lnTo>
                      <a:pt x="78" y="10973"/>
                    </a:lnTo>
                    <a:cubicBezTo>
                      <a:pt x="0" y="10992"/>
                      <a:pt x="0" y="11070"/>
                      <a:pt x="39" y="11148"/>
                    </a:cubicBezTo>
                    <a:cubicBezTo>
                      <a:pt x="59" y="11187"/>
                      <a:pt x="98" y="11187"/>
                      <a:pt x="137" y="11187"/>
                    </a:cubicBezTo>
                    <a:cubicBezTo>
                      <a:pt x="156" y="11187"/>
                      <a:pt x="176" y="11187"/>
                      <a:pt x="176" y="11167"/>
                    </a:cubicBezTo>
                    <a:lnTo>
                      <a:pt x="19047" y="273"/>
                    </a:lnTo>
                    <a:lnTo>
                      <a:pt x="19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2"/>
              <p:cNvSpPr/>
              <p:nvPr/>
            </p:nvSpPr>
            <p:spPr>
              <a:xfrm>
                <a:off x="951450" y="1137675"/>
                <a:ext cx="369200" cy="214500"/>
              </a:xfrm>
              <a:custGeom>
                <a:rect b="b" l="l" r="r" t="t"/>
                <a:pathLst>
                  <a:path extrusionOk="0" h="8580" w="14768">
                    <a:moveTo>
                      <a:pt x="14553" y="0"/>
                    </a:moveTo>
                    <a:lnTo>
                      <a:pt x="79" y="8366"/>
                    </a:lnTo>
                    <a:cubicBezTo>
                      <a:pt x="20" y="8385"/>
                      <a:pt x="1" y="8463"/>
                      <a:pt x="20" y="8541"/>
                    </a:cubicBezTo>
                    <a:cubicBezTo>
                      <a:pt x="59" y="8560"/>
                      <a:pt x="98" y="8580"/>
                      <a:pt x="157" y="8580"/>
                    </a:cubicBezTo>
                    <a:cubicBezTo>
                      <a:pt x="176" y="8580"/>
                      <a:pt x="196" y="8580"/>
                      <a:pt x="196" y="8560"/>
                    </a:cubicBezTo>
                    <a:lnTo>
                      <a:pt x="14767" y="156"/>
                    </a:lnTo>
                    <a:cubicBezTo>
                      <a:pt x="14748" y="156"/>
                      <a:pt x="14709" y="117"/>
                      <a:pt x="14689" y="117"/>
                    </a:cubicBezTo>
                    <a:cubicBezTo>
                      <a:pt x="14651" y="97"/>
                      <a:pt x="14592" y="58"/>
                      <a:pt x="14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2"/>
              <p:cNvSpPr/>
              <p:nvPr/>
            </p:nvSpPr>
            <p:spPr>
              <a:xfrm>
                <a:off x="1073550" y="1234450"/>
                <a:ext cx="27750" cy="15100"/>
              </a:xfrm>
              <a:custGeom>
                <a:rect b="b" l="l" r="r" t="t"/>
                <a:pathLst>
                  <a:path extrusionOk="0" h="604" w="1110">
                    <a:moveTo>
                      <a:pt x="856" y="1"/>
                    </a:moveTo>
                    <a:lnTo>
                      <a:pt x="0" y="468"/>
                    </a:lnTo>
                    <a:lnTo>
                      <a:pt x="253" y="604"/>
                    </a:lnTo>
                    <a:lnTo>
                      <a:pt x="1109"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2"/>
              <p:cNvSpPr/>
              <p:nvPr/>
            </p:nvSpPr>
            <p:spPr>
              <a:xfrm>
                <a:off x="1020050" y="1265575"/>
                <a:ext cx="26775" cy="15100"/>
              </a:xfrm>
              <a:custGeom>
                <a:rect b="b" l="l" r="r" t="t"/>
                <a:pathLst>
                  <a:path extrusionOk="0" h="604" w="1071">
                    <a:moveTo>
                      <a:pt x="837" y="1"/>
                    </a:moveTo>
                    <a:lnTo>
                      <a:pt x="0" y="487"/>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2"/>
              <p:cNvSpPr/>
              <p:nvPr/>
            </p:nvSpPr>
            <p:spPr>
              <a:xfrm>
                <a:off x="939300" y="1311800"/>
                <a:ext cx="27275" cy="15575"/>
              </a:xfrm>
              <a:custGeom>
                <a:rect b="b" l="l" r="r" t="t"/>
                <a:pathLst>
                  <a:path extrusionOk="0" h="623" w="1091">
                    <a:moveTo>
                      <a:pt x="857" y="0"/>
                    </a:moveTo>
                    <a:lnTo>
                      <a:pt x="1" y="486"/>
                    </a:lnTo>
                    <a:lnTo>
                      <a:pt x="254" y="623"/>
                    </a:lnTo>
                    <a:lnTo>
                      <a:pt x="1090" y="136"/>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2"/>
              <p:cNvSpPr/>
              <p:nvPr/>
            </p:nvSpPr>
            <p:spPr>
              <a:xfrm>
                <a:off x="966550" y="1296225"/>
                <a:ext cx="26775" cy="15600"/>
              </a:xfrm>
              <a:custGeom>
                <a:rect b="b" l="l" r="r" t="t"/>
                <a:pathLst>
                  <a:path extrusionOk="0" h="624" w="1071">
                    <a:moveTo>
                      <a:pt x="837" y="0"/>
                    </a:moveTo>
                    <a:lnTo>
                      <a:pt x="0" y="487"/>
                    </a:lnTo>
                    <a:lnTo>
                      <a:pt x="253" y="623"/>
                    </a:lnTo>
                    <a:lnTo>
                      <a:pt x="1070"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2"/>
              <p:cNvSpPr/>
              <p:nvPr/>
            </p:nvSpPr>
            <p:spPr>
              <a:xfrm>
                <a:off x="1046800" y="1249525"/>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2"/>
              <p:cNvSpPr/>
              <p:nvPr/>
            </p:nvSpPr>
            <p:spPr>
              <a:xfrm>
                <a:off x="1101275" y="1010725"/>
                <a:ext cx="380850" cy="223750"/>
              </a:xfrm>
              <a:custGeom>
                <a:rect b="b" l="l" r="r" t="t"/>
                <a:pathLst>
                  <a:path extrusionOk="0" h="8950" w="15234">
                    <a:moveTo>
                      <a:pt x="15233" y="0"/>
                    </a:moveTo>
                    <a:lnTo>
                      <a:pt x="0" y="8794"/>
                    </a:lnTo>
                    <a:lnTo>
                      <a:pt x="234" y="8950"/>
                    </a:lnTo>
                    <a:lnTo>
                      <a:pt x="15233" y="273"/>
                    </a:lnTo>
                    <a:lnTo>
                      <a:pt x="152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2"/>
              <p:cNvSpPr/>
              <p:nvPr/>
            </p:nvSpPr>
            <p:spPr>
              <a:xfrm>
                <a:off x="993300" y="1280650"/>
                <a:ext cx="26775" cy="15600"/>
              </a:xfrm>
              <a:custGeom>
                <a:rect b="b" l="l" r="r" t="t"/>
                <a:pathLst>
                  <a:path extrusionOk="0" h="624" w="1071">
                    <a:moveTo>
                      <a:pt x="837" y="1"/>
                    </a:moveTo>
                    <a:lnTo>
                      <a:pt x="0" y="487"/>
                    </a:lnTo>
                    <a:lnTo>
                      <a:pt x="253" y="623"/>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2"/>
              <p:cNvSpPr/>
              <p:nvPr/>
            </p:nvSpPr>
            <p:spPr>
              <a:xfrm>
                <a:off x="924700" y="1326875"/>
                <a:ext cx="14150" cy="9750"/>
              </a:xfrm>
              <a:custGeom>
                <a:rect b="b" l="l" r="r" t="t"/>
                <a:pathLst>
                  <a:path extrusionOk="0" h="390" w="566">
                    <a:moveTo>
                      <a:pt x="312" y="0"/>
                    </a:moveTo>
                    <a:lnTo>
                      <a:pt x="79" y="175"/>
                    </a:lnTo>
                    <a:cubicBezTo>
                      <a:pt x="20" y="195"/>
                      <a:pt x="1" y="273"/>
                      <a:pt x="20" y="331"/>
                    </a:cubicBezTo>
                    <a:cubicBezTo>
                      <a:pt x="59" y="389"/>
                      <a:pt x="98" y="389"/>
                      <a:pt x="118" y="389"/>
                    </a:cubicBezTo>
                    <a:cubicBezTo>
                      <a:pt x="157" y="389"/>
                      <a:pt x="176" y="389"/>
                      <a:pt x="176" y="370"/>
                    </a:cubicBezTo>
                    <a:lnTo>
                      <a:pt x="565" y="13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2"/>
              <p:cNvSpPr/>
              <p:nvPr/>
            </p:nvSpPr>
            <p:spPr>
              <a:xfrm>
                <a:off x="1046800" y="1218400"/>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2"/>
              <p:cNvSpPr/>
              <p:nvPr/>
            </p:nvSpPr>
            <p:spPr>
              <a:xfrm>
                <a:off x="1020050" y="1234450"/>
                <a:ext cx="26775" cy="15100"/>
              </a:xfrm>
              <a:custGeom>
                <a:rect b="b" l="l" r="r" t="t"/>
                <a:pathLst>
                  <a:path extrusionOk="0" h="604" w="1071">
                    <a:moveTo>
                      <a:pt x="837" y="1"/>
                    </a:moveTo>
                    <a:lnTo>
                      <a:pt x="0" y="468"/>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2"/>
              <p:cNvSpPr/>
              <p:nvPr/>
            </p:nvSpPr>
            <p:spPr>
              <a:xfrm>
                <a:off x="993300" y="1249525"/>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2"/>
              <p:cNvSpPr/>
              <p:nvPr/>
            </p:nvSpPr>
            <p:spPr>
              <a:xfrm>
                <a:off x="897950" y="1311800"/>
                <a:ext cx="14150" cy="9750"/>
              </a:xfrm>
              <a:custGeom>
                <a:rect b="b" l="l" r="r" t="t"/>
                <a:pathLst>
                  <a:path extrusionOk="0" h="390" w="566">
                    <a:moveTo>
                      <a:pt x="312" y="0"/>
                    </a:moveTo>
                    <a:lnTo>
                      <a:pt x="79" y="156"/>
                    </a:lnTo>
                    <a:cubicBezTo>
                      <a:pt x="20" y="195"/>
                      <a:pt x="1" y="253"/>
                      <a:pt x="20" y="331"/>
                    </a:cubicBezTo>
                    <a:cubicBezTo>
                      <a:pt x="59" y="389"/>
                      <a:pt x="98" y="389"/>
                      <a:pt x="118" y="389"/>
                    </a:cubicBezTo>
                    <a:cubicBezTo>
                      <a:pt x="137" y="389"/>
                      <a:pt x="176" y="389"/>
                      <a:pt x="176" y="350"/>
                    </a:cubicBezTo>
                    <a:lnTo>
                      <a:pt x="565" y="13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2"/>
              <p:cNvSpPr/>
              <p:nvPr/>
            </p:nvSpPr>
            <p:spPr>
              <a:xfrm>
                <a:off x="912550" y="1296225"/>
                <a:ext cx="26775" cy="15600"/>
              </a:xfrm>
              <a:custGeom>
                <a:rect b="b" l="l" r="r" t="t"/>
                <a:pathLst>
                  <a:path extrusionOk="0" h="624" w="1071">
                    <a:moveTo>
                      <a:pt x="837" y="0"/>
                    </a:moveTo>
                    <a:lnTo>
                      <a:pt x="1" y="487"/>
                    </a:lnTo>
                    <a:lnTo>
                      <a:pt x="254" y="623"/>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2"/>
              <p:cNvSpPr/>
              <p:nvPr/>
            </p:nvSpPr>
            <p:spPr>
              <a:xfrm>
                <a:off x="966550" y="1265575"/>
                <a:ext cx="26775" cy="15100"/>
              </a:xfrm>
              <a:custGeom>
                <a:rect b="b" l="l" r="r" t="t"/>
                <a:pathLst>
                  <a:path extrusionOk="0" h="604" w="1071">
                    <a:moveTo>
                      <a:pt x="837" y="1"/>
                    </a:moveTo>
                    <a:lnTo>
                      <a:pt x="0" y="487"/>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2"/>
              <p:cNvSpPr/>
              <p:nvPr/>
            </p:nvSpPr>
            <p:spPr>
              <a:xfrm>
                <a:off x="939300" y="1280650"/>
                <a:ext cx="27275" cy="15600"/>
              </a:xfrm>
              <a:custGeom>
                <a:rect b="b" l="l" r="r" t="t"/>
                <a:pathLst>
                  <a:path extrusionOk="0" h="624" w="1091">
                    <a:moveTo>
                      <a:pt x="857" y="1"/>
                    </a:moveTo>
                    <a:lnTo>
                      <a:pt x="1" y="487"/>
                    </a:lnTo>
                    <a:lnTo>
                      <a:pt x="254" y="623"/>
                    </a:lnTo>
                    <a:lnTo>
                      <a:pt x="109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2"/>
              <p:cNvSpPr/>
              <p:nvPr/>
            </p:nvSpPr>
            <p:spPr>
              <a:xfrm>
                <a:off x="1074525" y="1024825"/>
                <a:ext cx="334150" cy="193125"/>
              </a:xfrm>
              <a:custGeom>
                <a:rect b="b" l="l" r="r" t="t"/>
                <a:pathLst>
                  <a:path extrusionOk="0" h="7725" w="13366">
                    <a:moveTo>
                      <a:pt x="13152" y="1"/>
                    </a:moveTo>
                    <a:lnTo>
                      <a:pt x="0" y="7569"/>
                    </a:lnTo>
                    <a:lnTo>
                      <a:pt x="234" y="7724"/>
                    </a:lnTo>
                    <a:lnTo>
                      <a:pt x="13366" y="156"/>
                    </a:lnTo>
                    <a:cubicBezTo>
                      <a:pt x="13346" y="137"/>
                      <a:pt x="13327" y="137"/>
                      <a:pt x="13288" y="117"/>
                    </a:cubicBezTo>
                    <a:cubicBezTo>
                      <a:pt x="13249" y="98"/>
                      <a:pt x="13191" y="39"/>
                      <a:pt x="13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2"/>
              <p:cNvSpPr/>
              <p:nvPr/>
            </p:nvSpPr>
            <p:spPr>
              <a:xfrm>
                <a:off x="1046800" y="1046725"/>
                <a:ext cx="271900" cy="157125"/>
              </a:xfrm>
              <a:custGeom>
                <a:rect b="b" l="l" r="r" t="t"/>
                <a:pathLst>
                  <a:path extrusionOk="0" h="6285" w="10876">
                    <a:moveTo>
                      <a:pt x="10661" y="0"/>
                    </a:moveTo>
                    <a:lnTo>
                      <a:pt x="0" y="6148"/>
                    </a:lnTo>
                    <a:lnTo>
                      <a:pt x="253" y="6284"/>
                    </a:lnTo>
                    <a:lnTo>
                      <a:pt x="10875" y="136"/>
                    </a:lnTo>
                    <a:cubicBezTo>
                      <a:pt x="10856" y="136"/>
                      <a:pt x="10837" y="117"/>
                      <a:pt x="10798" y="117"/>
                    </a:cubicBezTo>
                    <a:cubicBezTo>
                      <a:pt x="10759" y="97"/>
                      <a:pt x="10700" y="39"/>
                      <a:pt x="106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2"/>
              <p:cNvSpPr/>
              <p:nvPr/>
            </p:nvSpPr>
            <p:spPr>
              <a:xfrm>
                <a:off x="939300" y="1249525"/>
                <a:ext cx="27275" cy="16075"/>
              </a:xfrm>
              <a:custGeom>
                <a:rect b="b" l="l" r="r" t="t"/>
                <a:pathLst>
                  <a:path extrusionOk="0" h="643" w="1091">
                    <a:moveTo>
                      <a:pt x="857" y="1"/>
                    </a:moveTo>
                    <a:lnTo>
                      <a:pt x="1" y="487"/>
                    </a:lnTo>
                    <a:lnTo>
                      <a:pt x="254" y="643"/>
                    </a:lnTo>
                    <a:lnTo>
                      <a:pt x="1090" y="156"/>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2"/>
              <p:cNvSpPr/>
              <p:nvPr/>
            </p:nvSpPr>
            <p:spPr>
              <a:xfrm>
                <a:off x="993300" y="1218400"/>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2"/>
              <p:cNvSpPr/>
              <p:nvPr/>
            </p:nvSpPr>
            <p:spPr>
              <a:xfrm>
                <a:off x="966550" y="1234450"/>
                <a:ext cx="26775" cy="15100"/>
              </a:xfrm>
              <a:custGeom>
                <a:rect b="b" l="l" r="r" t="t"/>
                <a:pathLst>
                  <a:path extrusionOk="0" h="604" w="1071">
                    <a:moveTo>
                      <a:pt x="837" y="1"/>
                    </a:moveTo>
                    <a:lnTo>
                      <a:pt x="0" y="468"/>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2"/>
              <p:cNvSpPr/>
              <p:nvPr/>
            </p:nvSpPr>
            <p:spPr>
              <a:xfrm>
                <a:off x="912550" y="1265575"/>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2"/>
              <p:cNvSpPr/>
              <p:nvPr/>
            </p:nvSpPr>
            <p:spPr>
              <a:xfrm>
                <a:off x="1020050" y="1203325"/>
                <a:ext cx="26775" cy="15100"/>
              </a:xfrm>
              <a:custGeom>
                <a:rect b="b" l="l" r="r" t="t"/>
                <a:pathLst>
                  <a:path extrusionOk="0" h="604" w="1071">
                    <a:moveTo>
                      <a:pt x="837" y="1"/>
                    </a:moveTo>
                    <a:lnTo>
                      <a:pt x="0" y="467"/>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2"/>
              <p:cNvSpPr/>
              <p:nvPr/>
            </p:nvSpPr>
            <p:spPr>
              <a:xfrm>
                <a:off x="885800" y="1280650"/>
                <a:ext cx="26775" cy="15600"/>
              </a:xfrm>
              <a:custGeom>
                <a:rect b="b" l="l" r="r" t="t"/>
                <a:pathLst>
                  <a:path extrusionOk="0" h="624" w="1071">
                    <a:moveTo>
                      <a:pt x="837" y="1"/>
                    </a:moveTo>
                    <a:lnTo>
                      <a:pt x="1" y="487"/>
                    </a:lnTo>
                    <a:lnTo>
                      <a:pt x="253"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2"/>
              <p:cNvSpPr/>
              <p:nvPr/>
            </p:nvSpPr>
            <p:spPr>
              <a:xfrm>
                <a:off x="871200" y="1295750"/>
                <a:ext cx="14150" cy="9750"/>
              </a:xfrm>
              <a:custGeom>
                <a:rect b="b" l="l" r="r" t="t"/>
                <a:pathLst>
                  <a:path extrusionOk="0" h="390" w="566">
                    <a:moveTo>
                      <a:pt x="312" y="0"/>
                    </a:moveTo>
                    <a:lnTo>
                      <a:pt x="79" y="175"/>
                    </a:lnTo>
                    <a:cubicBezTo>
                      <a:pt x="20" y="195"/>
                      <a:pt x="1" y="272"/>
                      <a:pt x="20" y="350"/>
                    </a:cubicBezTo>
                    <a:cubicBezTo>
                      <a:pt x="59" y="389"/>
                      <a:pt x="98" y="389"/>
                      <a:pt x="118" y="389"/>
                    </a:cubicBezTo>
                    <a:cubicBezTo>
                      <a:pt x="157" y="389"/>
                      <a:pt x="176" y="389"/>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2"/>
              <p:cNvSpPr/>
              <p:nvPr/>
            </p:nvSpPr>
            <p:spPr>
              <a:xfrm>
                <a:off x="993300" y="1187775"/>
                <a:ext cx="26775" cy="15575"/>
              </a:xfrm>
              <a:custGeom>
                <a:rect b="b" l="l" r="r" t="t"/>
                <a:pathLst>
                  <a:path extrusionOk="0" h="623" w="1071">
                    <a:moveTo>
                      <a:pt x="837" y="0"/>
                    </a:moveTo>
                    <a:lnTo>
                      <a:pt x="0" y="486"/>
                    </a:lnTo>
                    <a:lnTo>
                      <a:pt x="253" y="623"/>
                    </a:lnTo>
                    <a:lnTo>
                      <a:pt x="1070" y="13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2"/>
              <p:cNvSpPr/>
              <p:nvPr/>
            </p:nvSpPr>
            <p:spPr>
              <a:xfrm>
                <a:off x="912550" y="1234450"/>
                <a:ext cx="26775" cy="15100"/>
              </a:xfrm>
              <a:custGeom>
                <a:rect b="b" l="l" r="r" t="t"/>
                <a:pathLst>
                  <a:path extrusionOk="0" h="604" w="1071">
                    <a:moveTo>
                      <a:pt x="837" y="1"/>
                    </a:moveTo>
                    <a:lnTo>
                      <a:pt x="1" y="468"/>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2"/>
              <p:cNvSpPr/>
              <p:nvPr/>
            </p:nvSpPr>
            <p:spPr>
              <a:xfrm>
                <a:off x="859050" y="1265575"/>
                <a:ext cx="26775" cy="15100"/>
              </a:xfrm>
              <a:custGeom>
                <a:rect b="b" l="l" r="r" t="t"/>
                <a:pathLst>
                  <a:path extrusionOk="0" h="604" w="1071">
                    <a:moveTo>
                      <a:pt x="837" y="1"/>
                    </a:moveTo>
                    <a:lnTo>
                      <a:pt x="1" y="487"/>
                    </a:lnTo>
                    <a:lnTo>
                      <a:pt x="253"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2"/>
              <p:cNvSpPr/>
              <p:nvPr/>
            </p:nvSpPr>
            <p:spPr>
              <a:xfrm>
                <a:off x="966550" y="1203325"/>
                <a:ext cx="26775" cy="15100"/>
              </a:xfrm>
              <a:custGeom>
                <a:rect b="b" l="l" r="r" t="t"/>
                <a:pathLst>
                  <a:path extrusionOk="0" h="604" w="1071">
                    <a:moveTo>
                      <a:pt x="837" y="1"/>
                    </a:moveTo>
                    <a:lnTo>
                      <a:pt x="0" y="467"/>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2"/>
              <p:cNvSpPr/>
              <p:nvPr/>
            </p:nvSpPr>
            <p:spPr>
              <a:xfrm>
                <a:off x="885800" y="1249525"/>
                <a:ext cx="26775" cy="16075"/>
              </a:xfrm>
              <a:custGeom>
                <a:rect b="b" l="l" r="r" t="t"/>
                <a:pathLst>
                  <a:path extrusionOk="0" h="643" w="1071">
                    <a:moveTo>
                      <a:pt x="837" y="1"/>
                    </a:moveTo>
                    <a:lnTo>
                      <a:pt x="1" y="487"/>
                    </a:lnTo>
                    <a:lnTo>
                      <a:pt x="253"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2"/>
              <p:cNvSpPr/>
              <p:nvPr/>
            </p:nvSpPr>
            <p:spPr>
              <a:xfrm>
                <a:off x="939300" y="1218400"/>
                <a:ext cx="27275" cy="16075"/>
              </a:xfrm>
              <a:custGeom>
                <a:rect b="b" l="l" r="r" t="t"/>
                <a:pathLst>
                  <a:path extrusionOk="0" h="643" w="1091">
                    <a:moveTo>
                      <a:pt x="857" y="1"/>
                    </a:moveTo>
                    <a:lnTo>
                      <a:pt x="1" y="487"/>
                    </a:lnTo>
                    <a:lnTo>
                      <a:pt x="254" y="643"/>
                    </a:lnTo>
                    <a:lnTo>
                      <a:pt x="1090" y="156"/>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2"/>
              <p:cNvSpPr/>
              <p:nvPr/>
            </p:nvSpPr>
            <p:spPr>
              <a:xfrm>
                <a:off x="843975" y="1280650"/>
                <a:ext cx="14125" cy="9775"/>
              </a:xfrm>
              <a:custGeom>
                <a:rect b="b" l="l" r="r" t="t"/>
                <a:pathLst>
                  <a:path extrusionOk="0" h="391" w="565">
                    <a:moveTo>
                      <a:pt x="312" y="1"/>
                    </a:moveTo>
                    <a:lnTo>
                      <a:pt x="78" y="176"/>
                    </a:lnTo>
                    <a:cubicBezTo>
                      <a:pt x="20" y="195"/>
                      <a:pt x="0" y="273"/>
                      <a:pt x="20" y="332"/>
                    </a:cubicBezTo>
                    <a:cubicBezTo>
                      <a:pt x="39" y="390"/>
                      <a:pt x="98" y="390"/>
                      <a:pt x="117" y="390"/>
                    </a:cubicBezTo>
                    <a:cubicBezTo>
                      <a:pt x="137"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2"/>
              <p:cNvSpPr/>
              <p:nvPr/>
            </p:nvSpPr>
            <p:spPr>
              <a:xfrm>
                <a:off x="1020050" y="917825"/>
                <a:ext cx="462075" cy="269950"/>
              </a:xfrm>
              <a:custGeom>
                <a:rect b="b" l="l" r="r" t="t"/>
                <a:pathLst>
                  <a:path extrusionOk="0" h="10798" w="18483">
                    <a:moveTo>
                      <a:pt x="18482" y="0"/>
                    </a:moveTo>
                    <a:lnTo>
                      <a:pt x="0" y="10642"/>
                    </a:lnTo>
                    <a:lnTo>
                      <a:pt x="253" y="10798"/>
                    </a:lnTo>
                    <a:lnTo>
                      <a:pt x="18482" y="253"/>
                    </a:lnTo>
                    <a:lnTo>
                      <a:pt x="184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2"/>
              <p:cNvSpPr/>
              <p:nvPr/>
            </p:nvSpPr>
            <p:spPr>
              <a:xfrm>
                <a:off x="939300" y="1187775"/>
                <a:ext cx="27275" cy="15575"/>
              </a:xfrm>
              <a:custGeom>
                <a:rect b="b" l="l" r="r" t="t"/>
                <a:pathLst>
                  <a:path extrusionOk="0" h="623" w="1091">
                    <a:moveTo>
                      <a:pt x="857" y="0"/>
                    </a:moveTo>
                    <a:lnTo>
                      <a:pt x="1" y="486"/>
                    </a:lnTo>
                    <a:lnTo>
                      <a:pt x="254" y="623"/>
                    </a:lnTo>
                    <a:lnTo>
                      <a:pt x="1090" y="136"/>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2"/>
              <p:cNvSpPr/>
              <p:nvPr/>
            </p:nvSpPr>
            <p:spPr>
              <a:xfrm>
                <a:off x="859050" y="1234450"/>
                <a:ext cx="26775" cy="15100"/>
              </a:xfrm>
              <a:custGeom>
                <a:rect b="b" l="l" r="r" t="t"/>
                <a:pathLst>
                  <a:path extrusionOk="0" h="604" w="1071">
                    <a:moveTo>
                      <a:pt x="837" y="1"/>
                    </a:moveTo>
                    <a:lnTo>
                      <a:pt x="1" y="468"/>
                    </a:lnTo>
                    <a:lnTo>
                      <a:pt x="253"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2"/>
              <p:cNvSpPr/>
              <p:nvPr/>
            </p:nvSpPr>
            <p:spPr>
              <a:xfrm>
                <a:off x="831825" y="1249525"/>
                <a:ext cx="27250" cy="16075"/>
              </a:xfrm>
              <a:custGeom>
                <a:rect b="b" l="l" r="r" t="t"/>
                <a:pathLst>
                  <a:path extrusionOk="0" h="643" w="1090">
                    <a:moveTo>
                      <a:pt x="856" y="1"/>
                    </a:moveTo>
                    <a:lnTo>
                      <a:pt x="0" y="487"/>
                    </a:lnTo>
                    <a:lnTo>
                      <a:pt x="234"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2"/>
              <p:cNvSpPr/>
              <p:nvPr/>
            </p:nvSpPr>
            <p:spPr>
              <a:xfrm>
                <a:off x="966550" y="1172200"/>
                <a:ext cx="26775" cy="15575"/>
              </a:xfrm>
              <a:custGeom>
                <a:rect b="b" l="l" r="r" t="t"/>
                <a:pathLst>
                  <a:path extrusionOk="0" h="623" w="1071">
                    <a:moveTo>
                      <a:pt x="837" y="0"/>
                    </a:moveTo>
                    <a:lnTo>
                      <a:pt x="0" y="467"/>
                    </a:lnTo>
                    <a:lnTo>
                      <a:pt x="253" y="623"/>
                    </a:lnTo>
                    <a:lnTo>
                      <a:pt x="1070"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2"/>
              <p:cNvSpPr/>
              <p:nvPr/>
            </p:nvSpPr>
            <p:spPr>
              <a:xfrm>
                <a:off x="992800" y="773375"/>
                <a:ext cx="447500" cy="398850"/>
              </a:xfrm>
              <a:custGeom>
                <a:rect b="b" l="l" r="r" t="t"/>
                <a:pathLst>
                  <a:path extrusionOk="0" h="15954" w="17900">
                    <a:moveTo>
                      <a:pt x="17782" y="0"/>
                    </a:moveTo>
                    <a:cubicBezTo>
                      <a:pt x="17705" y="0"/>
                      <a:pt x="17666" y="59"/>
                      <a:pt x="17666" y="137"/>
                    </a:cubicBezTo>
                    <a:lnTo>
                      <a:pt x="17666" y="5623"/>
                    </a:lnTo>
                    <a:lnTo>
                      <a:pt x="1" y="15817"/>
                    </a:lnTo>
                    <a:lnTo>
                      <a:pt x="254" y="15953"/>
                    </a:lnTo>
                    <a:lnTo>
                      <a:pt x="17860" y="5798"/>
                    </a:lnTo>
                    <a:cubicBezTo>
                      <a:pt x="17899" y="5778"/>
                      <a:pt x="17899" y="5720"/>
                      <a:pt x="17899" y="5701"/>
                    </a:cubicBezTo>
                    <a:lnTo>
                      <a:pt x="17899" y="137"/>
                    </a:lnTo>
                    <a:cubicBezTo>
                      <a:pt x="17899" y="59"/>
                      <a:pt x="17860" y="0"/>
                      <a:pt x="17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2"/>
              <p:cNvSpPr/>
              <p:nvPr/>
            </p:nvSpPr>
            <p:spPr>
              <a:xfrm>
                <a:off x="817225" y="1264600"/>
                <a:ext cx="14125" cy="9750"/>
              </a:xfrm>
              <a:custGeom>
                <a:rect b="b" l="l" r="r" t="t"/>
                <a:pathLst>
                  <a:path extrusionOk="0" h="390" w="565">
                    <a:moveTo>
                      <a:pt x="312" y="1"/>
                    </a:moveTo>
                    <a:lnTo>
                      <a:pt x="78" y="176"/>
                    </a:lnTo>
                    <a:cubicBezTo>
                      <a:pt x="20" y="195"/>
                      <a:pt x="0" y="273"/>
                      <a:pt x="20" y="351"/>
                    </a:cubicBezTo>
                    <a:cubicBezTo>
                      <a:pt x="39" y="390"/>
                      <a:pt x="98" y="390"/>
                      <a:pt x="117" y="390"/>
                    </a:cubicBezTo>
                    <a:cubicBezTo>
                      <a:pt x="137" y="390"/>
                      <a:pt x="176" y="390"/>
                      <a:pt x="176" y="371"/>
                    </a:cubicBezTo>
                    <a:lnTo>
                      <a:pt x="565" y="15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2"/>
              <p:cNvSpPr/>
              <p:nvPr/>
            </p:nvSpPr>
            <p:spPr>
              <a:xfrm>
                <a:off x="885800" y="1218400"/>
                <a:ext cx="26775" cy="16075"/>
              </a:xfrm>
              <a:custGeom>
                <a:rect b="b" l="l" r="r" t="t"/>
                <a:pathLst>
                  <a:path extrusionOk="0" h="643" w="1071">
                    <a:moveTo>
                      <a:pt x="837" y="1"/>
                    </a:moveTo>
                    <a:lnTo>
                      <a:pt x="1" y="487"/>
                    </a:lnTo>
                    <a:lnTo>
                      <a:pt x="253"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2"/>
              <p:cNvSpPr/>
              <p:nvPr/>
            </p:nvSpPr>
            <p:spPr>
              <a:xfrm>
                <a:off x="912550" y="1203325"/>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2"/>
              <p:cNvSpPr/>
              <p:nvPr/>
            </p:nvSpPr>
            <p:spPr>
              <a:xfrm>
                <a:off x="939300" y="1156625"/>
                <a:ext cx="27275" cy="15600"/>
              </a:xfrm>
              <a:custGeom>
                <a:rect b="b" l="l" r="r" t="t"/>
                <a:pathLst>
                  <a:path extrusionOk="0" h="624" w="1091">
                    <a:moveTo>
                      <a:pt x="857" y="1"/>
                    </a:moveTo>
                    <a:lnTo>
                      <a:pt x="1" y="487"/>
                    </a:lnTo>
                    <a:lnTo>
                      <a:pt x="254" y="623"/>
                    </a:lnTo>
                    <a:lnTo>
                      <a:pt x="109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2"/>
              <p:cNvSpPr/>
              <p:nvPr/>
            </p:nvSpPr>
            <p:spPr>
              <a:xfrm>
                <a:off x="885800" y="1187775"/>
                <a:ext cx="26775" cy="15575"/>
              </a:xfrm>
              <a:custGeom>
                <a:rect b="b" l="l" r="r" t="t"/>
                <a:pathLst>
                  <a:path extrusionOk="0" h="623" w="1071">
                    <a:moveTo>
                      <a:pt x="837" y="0"/>
                    </a:moveTo>
                    <a:lnTo>
                      <a:pt x="1" y="486"/>
                    </a:lnTo>
                    <a:lnTo>
                      <a:pt x="253" y="623"/>
                    </a:lnTo>
                    <a:lnTo>
                      <a:pt x="1071" y="13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2"/>
              <p:cNvSpPr/>
              <p:nvPr/>
            </p:nvSpPr>
            <p:spPr>
              <a:xfrm>
                <a:off x="831825" y="1218400"/>
                <a:ext cx="27250" cy="16075"/>
              </a:xfrm>
              <a:custGeom>
                <a:rect b="b" l="l" r="r" t="t"/>
                <a:pathLst>
                  <a:path extrusionOk="0" h="643" w="1090">
                    <a:moveTo>
                      <a:pt x="856" y="1"/>
                    </a:moveTo>
                    <a:lnTo>
                      <a:pt x="0" y="487"/>
                    </a:lnTo>
                    <a:lnTo>
                      <a:pt x="234"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2"/>
              <p:cNvSpPr/>
              <p:nvPr/>
            </p:nvSpPr>
            <p:spPr>
              <a:xfrm>
                <a:off x="859050" y="1203325"/>
                <a:ext cx="26775" cy="15100"/>
              </a:xfrm>
              <a:custGeom>
                <a:rect b="b" l="l" r="r" t="t"/>
                <a:pathLst>
                  <a:path extrusionOk="0" h="604" w="1071">
                    <a:moveTo>
                      <a:pt x="837" y="1"/>
                    </a:moveTo>
                    <a:lnTo>
                      <a:pt x="1" y="467"/>
                    </a:lnTo>
                    <a:lnTo>
                      <a:pt x="253"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2"/>
              <p:cNvSpPr/>
              <p:nvPr/>
            </p:nvSpPr>
            <p:spPr>
              <a:xfrm>
                <a:off x="966050" y="1000025"/>
                <a:ext cx="271425" cy="157125"/>
              </a:xfrm>
              <a:custGeom>
                <a:rect b="b" l="l" r="r" t="t"/>
                <a:pathLst>
                  <a:path extrusionOk="0" h="6285" w="10857">
                    <a:moveTo>
                      <a:pt x="10604" y="0"/>
                    </a:moveTo>
                    <a:lnTo>
                      <a:pt x="1" y="6129"/>
                    </a:lnTo>
                    <a:lnTo>
                      <a:pt x="254" y="6284"/>
                    </a:lnTo>
                    <a:lnTo>
                      <a:pt x="10857" y="156"/>
                    </a:lnTo>
                    <a:cubicBezTo>
                      <a:pt x="10818" y="137"/>
                      <a:pt x="10779" y="137"/>
                      <a:pt x="10740" y="117"/>
                    </a:cubicBezTo>
                    <a:cubicBezTo>
                      <a:pt x="10701" y="78"/>
                      <a:pt x="10643" y="39"/>
                      <a:pt x="10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2"/>
              <p:cNvSpPr/>
              <p:nvPr/>
            </p:nvSpPr>
            <p:spPr>
              <a:xfrm>
                <a:off x="805075" y="1234450"/>
                <a:ext cx="26775" cy="15100"/>
              </a:xfrm>
              <a:custGeom>
                <a:rect b="b" l="l" r="r" t="t"/>
                <a:pathLst>
                  <a:path extrusionOk="0" h="604" w="1071">
                    <a:moveTo>
                      <a:pt x="817" y="1"/>
                    </a:moveTo>
                    <a:lnTo>
                      <a:pt x="0" y="468"/>
                    </a:lnTo>
                    <a:lnTo>
                      <a:pt x="233" y="604"/>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2"/>
              <p:cNvSpPr/>
              <p:nvPr/>
            </p:nvSpPr>
            <p:spPr>
              <a:xfrm>
                <a:off x="790475" y="1249525"/>
                <a:ext cx="14125" cy="9750"/>
              </a:xfrm>
              <a:custGeom>
                <a:rect b="b" l="l" r="r" t="t"/>
                <a:pathLst>
                  <a:path extrusionOk="0" h="390" w="565">
                    <a:moveTo>
                      <a:pt x="312" y="1"/>
                    </a:moveTo>
                    <a:lnTo>
                      <a:pt x="78" y="176"/>
                    </a:lnTo>
                    <a:cubicBezTo>
                      <a:pt x="20" y="195"/>
                      <a:pt x="0" y="273"/>
                      <a:pt x="20" y="332"/>
                    </a:cubicBezTo>
                    <a:cubicBezTo>
                      <a:pt x="39" y="390"/>
                      <a:pt x="98" y="390"/>
                      <a:pt x="117" y="390"/>
                    </a:cubicBezTo>
                    <a:cubicBezTo>
                      <a:pt x="137" y="390"/>
                      <a:pt x="175" y="390"/>
                      <a:pt x="175"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2"/>
              <p:cNvSpPr/>
              <p:nvPr/>
            </p:nvSpPr>
            <p:spPr>
              <a:xfrm>
                <a:off x="912550" y="1172200"/>
                <a:ext cx="26775" cy="15575"/>
              </a:xfrm>
              <a:custGeom>
                <a:rect b="b" l="l" r="r" t="t"/>
                <a:pathLst>
                  <a:path extrusionOk="0" h="623" w="1071">
                    <a:moveTo>
                      <a:pt x="837" y="0"/>
                    </a:moveTo>
                    <a:lnTo>
                      <a:pt x="1" y="467"/>
                    </a:lnTo>
                    <a:lnTo>
                      <a:pt x="254"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2"/>
              <p:cNvSpPr/>
              <p:nvPr/>
            </p:nvSpPr>
            <p:spPr>
              <a:xfrm>
                <a:off x="831825" y="1187775"/>
                <a:ext cx="27250" cy="15575"/>
              </a:xfrm>
              <a:custGeom>
                <a:rect b="b" l="l" r="r" t="t"/>
                <a:pathLst>
                  <a:path extrusionOk="0" h="623" w="1090">
                    <a:moveTo>
                      <a:pt x="856" y="0"/>
                    </a:moveTo>
                    <a:lnTo>
                      <a:pt x="0" y="486"/>
                    </a:lnTo>
                    <a:lnTo>
                      <a:pt x="234" y="623"/>
                    </a:lnTo>
                    <a:lnTo>
                      <a:pt x="1090" y="136"/>
                    </a:lnTo>
                    <a:lnTo>
                      <a:pt x="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2"/>
              <p:cNvSpPr/>
              <p:nvPr/>
            </p:nvSpPr>
            <p:spPr>
              <a:xfrm>
                <a:off x="885800" y="1156625"/>
                <a:ext cx="26775" cy="15600"/>
              </a:xfrm>
              <a:custGeom>
                <a:rect b="b" l="l" r="r" t="t"/>
                <a:pathLst>
                  <a:path extrusionOk="0" h="624" w="1071">
                    <a:moveTo>
                      <a:pt x="837" y="1"/>
                    </a:moveTo>
                    <a:lnTo>
                      <a:pt x="1" y="487"/>
                    </a:lnTo>
                    <a:lnTo>
                      <a:pt x="253"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2"/>
              <p:cNvSpPr/>
              <p:nvPr/>
            </p:nvSpPr>
            <p:spPr>
              <a:xfrm>
                <a:off x="805075" y="1203325"/>
                <a:ext cx="26775" cy="15100"/>
              </a:xfrm>
              <a:custGeom>
                <a:rect b="b" l="l" r="r" t="t"/>
                <a:pathLst>
                  <a:path extrusionOk="0" h="604" w="1071">
                    <a:moveTo>
                      <a:pt x="817" y="1"/>
                    </a:moveTo>
                    <a:lnTo>
                      <a:pt x="0" y="467"/>
                    </a:lnTo>
                    <a:lnTo>
                      <a:pt x="233" y="604"/>
                    </a:lnTo>
                    <a:lnTo>
                      <a:pt x="1070" y="11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2"/>
              <p:cNvSpPr/>
              <p:nvPr/>
            </p:nvSpPr>
            <p:spPr>
              <a:xfrm>
                <a:off x="859050" y="1172200"/>
                <a:ext cx="26775" cy="15575"/>
              </a:xfrm>
              <a:custGeom>
                <a:rect b="b" l="l" r="r" t="t"/>
                <a:pathLst>
                  <a:path extrusionOk="0" h="623" w="1071">
                    <a:moveTo>
                      <a:pt x="837" y="0"/>
                    </a:moveTo>
                    <a:lnTo>
                      <a:pt x="1" y="467"/>
                    </a:lnTo>
                    <a:lnTo>
                      <a:pt x="253"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2"/>
              <p:cNvSpPr/>
              <p:nvPr/>
            </p:nvSpPr>
            <p:spPr>
              <a:xfrm>
                <a:off x="763725" y="1233475"/>
                <a:ext cx="14125" cy="9750"/>
              </a:xfrm>
              <a:custGeom>
                <a:rect b="b" l="l" r="r" t="t"/>
                <a:pathLst>
                  <a:path extrusionOk="0" h="390" w="565">
                    <a:moveTo>
                      <a:pt x="312" y="1"/>
                    </a:moveTo>
                    <a:lnTo>
                      <a:pt x="78" y="176"/>
                    </a:lnTo>
                    <a:cubicBezTo>
                      <a:pt x="20" y="195"/>
                      <a:pt x="0" y="273"/>
                      <a:pt x="20" y="351"/>
                    </a:cubicBezTo>
                    <a:cubicBezTo>
                      <a:pt x="39" y="390"/>
                      <a:pt x="98" y="390"/>
                      <a:pt x="117" y="390"/>
                    </a:cubicBezTo>
                    <a:cubicBezTo>
                      <a:pt x="137" y="390"/>
                      <a:pt x="175" y="390"/>
                      <a:pt x="175" y="370"/>
                    </a:cubicBezTo>
                    <a:lnTo>
                      <a:pt x="565" y="156"/>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2"/>
              <p:cNvSpPr/>
              <p:nvPr/>
            </p:nvSpPr>
            <p:spPr>
              <a:xfrm>
                <a:off x="912550" y="1141075"/>
                <a:ext cx="26775" cy="15575"/>
              </a:xfrm>
              <a:custGeom>
                <a:rect b="b" l="l" r="r" t="t"/>
                <a:pathLst>
                  <a:path extrusionOk="0" h="623" w="1071">
                    <a:moveTo>
                      <a:pt x="837" y="0"/>
                    </a:moveTo>
                    <a:lnTo>
                      <a:pt x="1" y="467"/>
                    </a:lnTo>
                    <a:lnTo>
                      <a:pt x="254"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2"/>
              <p:cNvSpPr/>
              <p:nvPr/>
            </p:nvSpPr>
            <p:spPr>
              <a:xfrm>
                <a:off x="939300" y="1033100"/>
                <a:ext cx="186300" cy="107500"/>
              </a:xfrm>
              <a:custGeom>
                <a:rect b="b" l="l" r="r" t="t"/>
                <a:pathLst>
                  <a:path extrusionOk="0" h="4300" w="7452">
                    <a:moveTo>
                      <a:pt x="7218" y="0"/>
                    </a:moveTo>
                    <a:lnTo>
                      <a:pt x="1" y="4164"/>
                    </a:lnTo>
                    <a:lnTo>
                      <a:pt x="254" y="4300"/>
                    </a:lnTo>
                    <a:lnTo>
                      <a:pt x="7452" y="175"/>
                    </a:lnTo>
                    <a:cubicBezTo>
                      <a:pt x="7413" y="175"/>
                      <a:pt x="7394" y="156"/>
                      <a:pt x="7374" y="117"/>
                    </a:cubicBezTo>
                    <a:cubicBezTo>
                      <a:pt x="7316" y="98"/>
                      <a:pt x="727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2"/>
              <p:cNvSpPr/>
              <p:nvPr/>
            </p:nvSpPr>
            <p:spPr>
              <a:xfrm>
                <a:off x="778325" y="1218400"/>
                <a:ext cx="26775" cy="16075"/>
              </a:xfrm>
              <a:custGeom>
                <a:rect b="b" l="l" r="r" t="t"/>
                <a:pathLst>
                  <a:path extrusionOk="0" h="643" w="1071">
                    <a:moveTo>
                      <a:pt x="817" y="1"/>
                    </a:moveTo>
                    <a:lnTo>
                      <a:pt x="0" y="487"/>
                    </a:lnTo>
                    <a:lnTo>
                      <a:pt x="233" y="643"/>
                    </a:lnTo>
                    <a:lnTo>
                      <a:pt x="1070" y="156"/>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2"/>
              <p:cNvSpPr/>
              <p:nvPr/>
            </p:nvSpPr>
            <p:spPr>
              <a:xfrm>
                <a:off x="1258375" y="1108000"/>
                <a:ext cx="168775" cy="98275"/>
              </a:xfrm>
              <a:custGeom>
                <a:rect b="b" l="l" r="r" t="t"/>
                <a:pathLst>
                  <a:path extrusionOk="0" h="3931" w="6751">
                    <a:moveTo>
                      <a:pt x="6517" y="0"/>
                    </a:moveTo>
                    <a:lnTo>
                      <a:pt x="78" y="3716"/>
                    </a:lnTo>
                    <a:cubicBezTo>
                      <a:pt x="20" y="3736"/>
                      <a:pt x="0" y="3814"/>
                      <a:pt x="20" y="3891"/>
                    </a:cubicBezTo>
                    <a:cubicBezTo>
                      <a:pt x="58" y="3930"/>
                      <a:pt x="97" y="3930"/>
                      <a:pt x="136" y="3930"/>
                    </a:cubicBezTo>
                    <a:cubicBezTo>
                      <a:pt x="156" y="3930"/>
                      <a:pt x="175" y="3930"/>
                      <a:pt x="175" y="3911"/>
                    </a:cubicBezTo>
                    <a:lnTo>
                      <a:pt x="6751" y="117"/>
                    </a:lnTo>
                    <a:cubicBezTo>
                      <a:pt x="6712" y="98"/>
                      <a:pt x="6673" y="98"/>
                      <a:pt x="6634" y="78"/>
                    </a:cubicBezTo>
                    <a:cubicBezTo>
                      <a:pt x="6595" y="78"/>
                      <a:pt x="6556" y="2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2"/>
              <p:cNvSpPr/>
              <p:nvPr/>
            </p:nvSpPr>
            <p:spPr>
              <a:xfrm>
                <a:off x="357125" y="1360425"/>
                <a:ext cx="12650" cy="12175"/>
              </a:xfrm>
              <a:custGeom>
                <a:rect b="b" l="l" r="r" t="t"/>
                <a:pathLst>
                  <a:path extrusionOk="0" h="487" w="506">
                    <a:moveTo>
                      <a:pt x="0" y="1"/>
                    </a:moveTo>
                    <a:lnTo>
                      <a:pt x="0" y="292"/>
                    </a:lnTo>
                    <a:lnTo>
                      <a:pt x="311" y="487"/>
                    </a:lnTo>
                    <a:cubicBezTo>
                      <a:pt x="324" y="474"/>
                      <a:pt x="333" y="470"/>
                      <a:pt x="340" y="470"/>
                    </a:cubicBezTo>
                    <a:cubicBezTo>
                      <a:pt x="355" y="470"/>
                      <a:pt x="363" y="487"/>
                      <a:pt x="389" y="487"/>
                    </a:cubicBezTo>
                    <a:cubicBezTo>
                      <a:pt x="428" y="487"/>
                      <a:pt x="447" y="448"/>
                      <a:pt x="486" y="429"/>
                    </a:cubicBezTo>
                    <a:cubicBezTo>
                      <a:pt x="506" y="390"/>
                      <a:pt x="506" y="312"/>
                      <a:pt x="428" y="25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2"/>
              <p:cNvSpPr/>
              <p:nvPr/>
            </p:nvSpPr>
            <p:spPr>
              <a:xfrm>
                <a:off x="357125" y="1329300"/>
                <a:ext cx="301575" cy="178525"/>
              </a:xfrm>
              <a:custGeom>
                <a:rect b="b" l="l" r="r" t="t"/>
                <a:pathLst>
                  <a:path extrusionOk="0" h="7141" w="12063">
                    <a:moveTo>
                      <a:pt x="0" y="0"/>
                    </a:moveTo>
                    <a:lnTo>
                      <a:pt x="0" y="292"/>
                    </a:lnTo>
                    <a:lnTo>
                      <a:pt x="11868" y="7140"/>
                    </a:lnTo>
                    <a:cubicBezTo>
                      <a:pt x="11887" y="7121"/>
                      <a:pt x="11906" y="7121"/>
                      <a:pt x="11926" y="7121"/>
                    </a:cubicBezTo>
                    <a:cubicBezTo>
                      <a:pt x="11984" y="7121"/>
                      <a:pt x="12004" y="7101"/>
                      <a:pt x="12023" y="7082"/>
                    </a:cubicBezTo>
                    <a:cubicBezTo>
                      <a:pt x="12062" y="7024"/>
                      <a:pt x="12062" y="6946"/>
                      <a:pt x="11984" y="6907"/>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2"/>
              <p:cNvSpPr/>
              <p:nvPr/>
            </p:nvSpPr>
            <p:spPr>
              <a:xfrm>
                <a:off x="356625" y="1298175"/>
                <a:ext cx="328825" cy="194075"/>
              </a:xfrm>
              <a:custGeom>
                <a:rect b="b" l="l" r="r" t="t"/>
                <a:pathLst>
                  <a:path extrusionOk="0" h="7763" w="13153">
                    <a:moveTo>
                      <a:pt x="1" y="0"/>
                    </a:moveTo>
                    <a:lnTo>
                      <a:pt x="1" y="292"/>
                    </a:lnTo>
                    <a:lnTo>
                      <a:pt x="12958" y="7763"/>
                    </a:lnTo>
                    <a:lnTo>
                      <a:pt x="13016" y="7763"/>
                    </a:lnTo>
                    <a:cubicBezTo>
                      <a:pt x="13074" y="7763"/>
                      <a:pt x="13094" y="7743"/>
                      <a:pt x="13113" y="7704"/>
                    </a:cubicBezTo>
                    <a:cubicBezTo>
                      <a:pt x="13152" y="7666"/>
                      <a:pt x="13152" y="7588"/>
                      <a:pt x="13074" y="754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2"/>
              <p:cNvSpPr/>
              <p:nvPr/>
            </p:nvSpPr>
            <p:spPr>
              <a:xfrm>
                <a:off x="356625" y="1267050"/>
                <a:ext cx="355575" cy="210125"/>
              </a:xfrm>
              <a:custGeom>
                <a:rect b="b" l="l" r="r" t="t"/>
                <a:pathLst>
                  <a:path extrusionOk="0" h="8405" w="14223">
                    <a:moveTo>
                      <a:pt x="1" y="0"/>
                    </a:moveTo>
                    <a:lnTo>
                      <a:pt x="1" y="292"/>
                    </a:lnTo>
                    <a:lnTo>
                      <a:pt x="14008" y="8405"/>
                    </a:lnTo>
                    <a:cubicBezTo>
                      <a:pt x="14047" y="8366"/>
                      <a:pt x="14067" y="8366"/>
                      <a:pt x="14086" y="8366"/>
                    </a:cubicBezTo>
                    <a:cubicBezTo>
                      <a:pt x="14144" y="8366"/>
                      <a:pt x="14164" y="8346"/>
                      <a:pt x="14183" y="8327"/>
                    </a:cubicBezTo>
                    <a:cubicBezTo>
                      <a:pt x="14222" y="8269"/>
                      <a:pt x="14222" y="8210"/>
                      <a:pt x="14144" y="8152"/>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2"/>
              <p:cNvSpPr/>
              <p:nvPr/>
            </p:nvSpPr>
            <p:spPr>
              <a:xfrm>
                <a:off x="398450" y="1263150"/>
                <a:ext cx="340500" cy="197975"/>
              </a:xfrm>
              <a:custGeom>
                <a:rect b="b" l="l" r="r" t="t"/>
                <a:pathLst>
                  <a:path extrusionOk="0" h="7919" w="13620">
                    <a:moveTo>
                      <a:pt x="215" y="1"/>
                    </a:moveTo>
                    <a:cubicBezTo>
                      <a:pt x="156" y="39"/>
                      <a:pt x="117" y="98"/>
                      <a:pt x="59" y="117"/>
                    </a:cubicBezTo>
                    <a:cubicBezTo>
                      <a:pt x="40" y="117"/>
                      <a:pt x="20" y="137"/>
                      <a:pt x="1" y="137"/>
                    </a:cubicBezTo>
                    <a:lnTo>
                      <a:pt x="13425" y="7899"/>
                    </a:lnTo>
                    <a:cubicBezTo>
                      <a:pt x="13464" y="7919"/>
                      <a:pt x="13464" y="7919"/>
                      <a:pt x="13483" y="7919"/>
                    </a:cubicBezTo>
                    <a:cubicBezTo>
                      <a:pt x="13541" y="7919"/>
                      <a:pt x="13561" y="7899"/>
                      <a:pt x="13580" y="7880"/>
                    </a:cubicBezTo>
                    <a:cubicBezTo>
                      <a:pt x="13619" y="7821"/>
                      <a:pt x="13619" y="7744"/>
                      <a:pt x="13541" y="7705"/>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2"/>
              <p:cNvSpPr/>
              <p:nvPr/>
            </p:nvSpPr>
            <p:spPr>
              <a:xfrm>
                <a:off x="356625" y="1204775"/>
                <a:ext cx="409550" cy="240800"/>
              </a:xfrm>
              <a:custGeom>
                <a:rect b="b" l="l" r="r" t="t"/>
                <a:pathLst>
                  <a:path extrusionOk="0" h="9632" w="16382">
                    <a:moveTo>
                      <a:pt x="1" y="1"/>
                    </a:moveTo>
                    <a:lnTo>
                      <a:pt x="1" y="293"/>
                    </a:lnTo>
                    <a:lnTo>
                      <a:pt x="16187" y="9631"/>
                    </a:lnTo>
                    <a:lnTo>
                      <a:pt x="16265" y="9631"/>
                    </a:lnTo>
                    <a:cubicBezTo>
                      <a:pt x="16304" y="9631"/>
                      <a:pt x="16323" y="9592"/>
                      <a:pt x="16362" y="9573"/>
                    </a:cubicBezTo>
                    <a:cubicBezTo>
                      <a:pt x="16382" y="9534"/>
                      <a:pt x="16382" y="9456"/>
                      <a:pt x="16304" y="9398"/>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2"/>
              <p:cNvSpPr/>
              <p:nvPr/>
            </p:nvSpPr>
            <p:spPr>
              <a:xfrm>
                <a:off x="384825" y="1193125"/>
                <a:ext cx="407125" cy="236875"/>
              </a:xfrm>
              <a:custGeom>
                <a:rect b="b" l="l" r="r" t="t"/>
                <a:pathLst>
                  <a:path extrusionOk="0" h="9475" w="16285">
                    <a:moveTo>
                      <a:pt x="195" y="0"/>
                    </a:moveTo>
                    <a:cubicBezTo>
                      <a:pt x="176" y="39"/>
                      <a:pt x="118" y="97"/>
                      <a:pt x="59" y="117"/>
                    </a:cubicBezTo>
                    <a:cubicBezTo>
                      <a:pt x="20" y="117"/>
                      <a:pt x="20" y="136"/>
                      <a:pt x="1" y="136"/>
                    </a:cubicBezTo>
                    <a:lnTo>
                      <a:pt x="16129" y="9455"/>
                    </a:lnTo>
                    <a:cubicBezTo>
                      <a:pt x="16149" y="9455"/>
                      <a:pt x="16168" y="9475"/>
                      <a:pt x="16168" y="9475"/>
                    </a:cubicBezTo>
                    <a:cubicBezTo>
                      <a:pt x="16226" y="9475"/>
                      <a:pt x="16246" y="9455"/>
                      <a:pt x="16265" y="9436"/>
                    </a:cubicBezTo>
                    <a:cubicBezTo>
                      <a:pt x="16285" y="9377"/>
                      <a:pt x="16285" y="9300"/>
                      <a:pt x="16226" y="9261"/>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2"/>
              <p:cNvSpPr/>
              <p:nvPr/>
            </p:nvSpPr>
            <p:spPr>
              <a:xfrm>
                <a:off x="357125" y="1142525"/>
                <a:ext cx="462550" cy="271925"/>
              </a:xfrm>
              <a:custGeom>
                <a:rect b="b" l="l" r="r" t="t"/>
                <a:pathLst>
                  <a:path extrusionOk="0" h="10877" w="18502">
                    <a:moveTo>
                      <a:pt x="0" y="1"/>
                    </a:moveTo>
                    <a:lnTo>
                      <a:pt x="0" y="293"/>
                    </a:lnTo>
                    <a:lnTo>
                      <a:pt x="18307" y="10876"/>
                    </a:lnTo>
                    <a:lnTo>
                      <a:pt x="18385" y="10876"/>
                    </a:lnTo>
                    <a:cubicBezTo>
                      <a:pt x="18424" y="10876"/>
                      <a:pt x="18443" y="10857"/>
                      <a:pt x="18482" y="10818"/>
                    </a:cubicBezTo>
                    <a:cubicBezTo>
                      <a:pt x="18502" y="10779"/>
                      <a:pt x="18502" y="10701"/>
                      <a:pt x="18424" y="10662"/>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2"/>
              <p:cNvSpPr/>
              <p:nvPr/>
            </p:nvSpPr>
            <p:spPr>
              <a:xfrm>
                <a:off x="356625" y="1112375"/>
                <a:ext cx="489800" cy="286975"/>
              </a:xfrm>
              <a:custGeom>
                <a:rect b="b" l="l" r="r" t="t"/>
                <a:pathLst>
                  <a:path extrusionOk="0" h="11479" w="19592">
                    <a:moveTo>
                      <a:pt x="1" y="0"/>
                    </a:moveTo>
                    <a:lnTo>
                      <a:pt x="1" y="292"/>
                    </a:lnTo>
                    <a:lnTo>
                      <a:pt x="19397" y="11479"/>
                    </a:lnTo>
                    <a:lnTo>
                      <a:pt x="19475" y="11479"/>
                    </a:lnTo>
                    <a:cubicBezTo>
                      <a:pt x="19514" y="11479"/>
                      <a:pt x="19533" y="11440"/>
                      <a:pt x="19572" y="11421"/>
                    </a:cubicBezTo>
                    <a:cubicBezTo>
                      <a:pt x="19592" y="11382"/>
                      <a:pt x="19592" y="11304"/>
                      <a:pt x="19514" y="11245"/>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2"/>
              <p:cNvSpPr/>
              <p:nvPr/>
            </p:nvSpPr>
            <p:spPr>
              <a:xfrm>
                <a:off x="426175" y="1124525"/>
                <a:ext cx="447000" cy="258775"/>
              </a:xfrm>
              <a:custGeom>
                <a:rect b="b" l="l" r="r" t="t"/>
                <a:pathLst>
                  <a:path extrusionOk="0" h="10351" w="17880">
                    <a:moveTo>
                      <a:pt x="234" y="1"/>
                    </a:moveTo>
                    <a:cubicBezTo>
                      <a:pt x="195" y="40"/>
                      <a:pt x="176" y="59"/>
                      <a:pt x="98" y="98"/>
                    </a:cubicBezTo>
                    <a:cubicBezTo>
                      <a:pt x="78" y="118"/>
                      <a:pt x="40" y="118"/>
                      <a:pt x="1" y="137"/>
                    </a:cubicBezTo>
                    <a:lnTo>
                      <a:pt x="17646" y="10331"/>
                    </a:lnTo>
                    <a:cubicBezTo>
                      <a:pt x="17724" y="10351"/>
                      <a:pt x="17763" y="10351"/>
                      <a:pt x="17763" y="10351"/>
                    </a:cubicBezTo>
                    <a:cubicBezTo>
                      <a:pt x="17802" y="10351"/>
                      <a:pt x="17821" y="10331"/>
                      <a:pt x="17860" y="10312"/>
                    </a:cubicBezTo>
                    <a:cubicBezTo>
                      <a:pt x="17880" y="10254"/>
                      <a:pt x="17880" y="10176"/>
                      <a:pt x="17802" y="10137"/>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2"/>
              <p:cNvSpPr/>
              <p:nvPr/>
            </p:nvSpPr>
            <p:spPr>
              <a:xfrm>
                <a:off x="593975" y="1159075"/>
                <a:ext cx="332700" cy="193600"/>
              </a:xfrm>
              <a:custGeom>
                <a:rect b="b" l="l" r="r" t="t"/>
                <a:pathLst>
                  <a:path extrusionOk="0" h="7744" w="13308">
                    <a:moveTo>
                      <a:pt x="253" y="0"/>
                    </a:moveTo>
                    <a:cubicBezTo>
                      <a:pt x="195" y="20"/>
                      <a:pt x="176" y="78"/>
                      <a:pt x="98" y="97"/>
                    </a:cubicBezTo>
                    <a:cubicBezTo>
                      <a:pt x="78" y="117"/>
                      <a:pt x="20" y="117"/>
                      <a:pt x="1" y="136"/>
                    </a:cubicBezTo>
                    <a:lnTo>
                      <a:pt x="13133" y="7724"/>
                    </a:lnTo>
                    <a:cubicBezTo>
                      <a:pt x="13152" y="7724"/>
                      <a:pt x="13191" y="7743"/>
                      <a:pt x="13191" y="7743"/>
                    </a:cubicBezTo>
                    <a:cubicBezTo>
                      <a:pt x="13230" y="7743"/>
                      <a:pt x="13249" y="7724"/>
                      <a:pt x="13288" y="7704"/>
                    </a:cubicBezTo>
                    <a:cubicBezTo>
                      <a:pt x="13308" y="7665"/>
                      <a:pt x="13308" y="7588"/>
                      <a:pt x="13230" y="752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2"/>
              <p:cNvSpPr/>
              <p:nvPr/>
            </p:nvSpPr>
            <p:spPr>
              <a:xfrm>
                <a:off x="399425" y="1015575"/>
                <a:ext cx="378900" cy="218900"/>
              </a:xfrm>
              <a:custGeom>
                <a:rect b="b" l="l" r="r" t="t"/>
                <a:pathLst>
                  <a:path extrusionOk="0" h="8756" w="15156">
                    <a:moveTo>
                      <a:pt x="254" y="1"/>
                    </a:moveTo>
                    <a:cubicBezTo>
                      <a:pt x="215" y="20"/>
                      <a:pt x="176" y="40"/>
                      <a:pt x="117" y="79"/>
                    </a:cubicBezTo>
                    <a:cubicBezTo>
                      <a:pt x="78" y="98"/>
                      <a:pt x="59" y="118"/>
                      <a:pt x="1" y="137"/>
                    </a:cubicBezTo>
                    <a:lnTo>
                      <a:pt x="14903" y="8756"/>
                    </a:lnTo>
                    <a:lnTo>
                      <a:pt x="15156" y="8600"/>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2"/>
              <p:cNvSpPr/>
              <p:nvPr/>
            </p:nvSpPr>
            <p:spPr>
              <a:xfrm>
                <a:off x="939300" y="1327850"/>
                <a:ext cx="14625" cy="9250"/>
              </a:xfrm>
              <a:custGeom>
                <a:rect b="b" l="l" r="r" t="t"/>
                <a:pathLst>
                  <a:path extrusionOk="0" h="370" w="585">
                    <a:moveTo>
                      <a:pt x="254" y="0"/>
                    </a:moveTo>
                    <a:lnTo>
                      <a:pt x="1" y="156"/>
                    </a:lnTo>
                    <a:lnTo>
                      <a:pt x="409" y="350"/>
                    </a:lnTo>
                    <a:cubicBezTo>
                      <a:pt x="448" y="350"/>
                      <a:pt x="468" y="370"/>
                      <a:pt x="468" y="370"/>
                    </a:cubicBezTo>
                    <a:cubicBezTo>
                      <a:pt x="506" y="370"/>
                      <a:pt x="545" y="350"/>
                      <a:pt x="565" y="331"/>
                    </a:cubicBezTo>
                    <a:cubicBezTo>
                      <a:pt x="584" y="272"/>
                      <a:pt x="584" y="195"/>
                      <a:pt x="506" y="15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2"/>
              <p:cNvSpPr/>
              <p:nvPr/>
            </p:nvSpPr>
            <p:spPr>
              <a:xfrm>
                <a:off x="859050" y="1280650"/>
                <a:ext cx="26775" cy="15600"/>
              </a:xfrm>
              <a:custGeom>
                <a:rect b="b" l="l" r="r" t="t"/>
                <a:pathLst>
                  <a:path extrusionOk="0" h="624" w="1071">
                    <a:moveTo>
                      <a:pt x="253" y="1"/>
                    </a:moveTo>
                    <a:lnTo>
                      <a:pt x="1" y="137"/>
                    </a:lnTo>
                    <a:lnTo>
                      <a:pt x="837" y="62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2"/>
              <p:cNvSpPr/>
              <p:nvPr/>
            </p:nvSpPr>
            <p:spPr>
              <a:xfrm>
                <a:off x="885800" y="1296225"/>
                <a:ext cx="26775" cy="15600"/>
              </a:xfrm>
              <a:custGeom>
                <a:rect b="b" l="l" r="r" t="t"/>
                <a:pathLst>
                  <a:path extrusionOk="0" h="624" w="1071">
                    <a:moveTo>
                      <a:pt x="253" y="0"/>
                    </a:moveTo>
                    <a:lnTo>
                      <a:pt x="1" y="156"/>
                    </a:lnTo>
                    <a:lnTo>
                      <a:pt x="837" y="623"/>
                    </a:lnTo>
                    <a:lnTo>
                      <a:pt x="1071" y="48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2"/>
              <p:cNvSpPr/>
              <p:nvPr/>
            </p:nvSpPr>
            <p:spPr>
              <a:xfrm>
                <a:off x="831825" y="1265575"/>
                <a:ext cx="27250" cy="15100"/>
              </a:xfrm>
              <a:custGeom>
                <a:rect b="b" l="l" r="r" t="t"/>
                <a:pathLst>
                  <a:path extrusionOk="0" h="604" w="1090">
                    <a:moveTo>
                      <a:pt x="234" y="1"/>
                    </a:moveTo>
                    <a:lnTo>
                      <a:pt x="0" y="137"/>
                    </a:lnTo>
                    <a:lnTo>
                      <a:pt x="856" y="604"/>
                    </a:lnTo>
                    <a:lnTo>
                      <a:pt x="109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2"/>
              <p:cNvSpPr/>
              <p:nvPr/>
            </p:nvSpPr>
            <p:spPr>
              <a:xfrm>
                <a:off x="912550" y="1311800"/>
                <a:ext cx="26775" cy="15575"/>
              </a:xfrm>
              <a:custGeom>
                <a:rect b="b" l="l" r="r" t="t"/>
                <a:pathLst>
                  <a:path extrusionOk="0" h="623" w="1071">
                    <a:moveTo>
                      <a:pt x="254" y="0"/>
                    </a:moveTo>
                    <a:lnTo>
                      <a:pt x="1" y="136"/>
                    </a:lnTo>
                    <a:lnTo>
                      <a:pt x="837" y="623"/>
                    </a:lnTo>
                    <a:lnTo>
                      <a:pt x="1071" y="48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2"/>
              <p:cNvSpPr/>
              <p:nvPr/>
            </p:nvSpPr>
            <p:spPr>
              <a:xfrm>
                <a:off x="778325" y="1234450"/>
                <a:ext cx="26775" cy="15100"/>
              </a:xfrm>
              <a:custGeom>
                <a:rect b="b" l="l" r="r" t="t"/>
                <a:pathLst>
                  <a:path extrusionOk="0" h="604" w="1071">
                    <a:moveTo>
                      <a:pt x="233" y="1"/>
                    </a:moveTo>
                    <a:lnTo>
                      <a:pt x="0" y="137"/>
                    </a:lnTo>
                    <a:lnTo>
                      <a:pt x="817" y="604"/>
                    </a:lnTo>
                    <a:lnTo>
                      <a:pt x="1070" y="468"/>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2"/>
              <p:cNvSpPr/>
              <p:nvPr/>
            </p:nvSpPr>
            <p:spPr>
              <a:xfrm>
                <a:off x="805075" y="1249525"/>
                <a:ext cx="26775" cy="16075"/>
              </a:xfrm>
              <a:custGeom>
                <a:rect b="b" l="l" r="r" t="t"/>
                <a:pathLst>
                  <a:path extrusionOk="0" h="643" w="1071">
                    <a:moveTo>
                      <a:pt x="233" y="1"/>
                    </a:moveTo>
                    <a:lnTo>
                      <a:pt x="0" y="156"/>
                    </a:lnTo>
                    <a:lnTo>
                      <a:pt x="817" y="643"/>
                    </a:lnTo>
                    <a:lnTo>
                      <a:pt x="1070" y="48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2"/>
              <p:cNvSpPr/>
              <p:nvPr/>
            </p:nvSpPr>
            <p:spPr>
              <a:xfrm>
                <a:off x="933475" y="1323950"/>
                <a:ext cx="12175" cy="7325"/>
              </a:xfrm>
              <a:custGeom>
                <a:rect b="b" l="l" r="r" t="t"/>
                <a:pathLst>
                  <a:path extrusionOk="0" h="293" w="487">
                    <a:moveTo>
                      <a:pt x="234" y="0"/>
                    </a:moveTo>
                    <a:lnTo>
                      <a:pt x="0"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2"/>
              <p:cNvSpPr/>
              <p:nvPr/>
            </p:nvSpPr>
            <p:spPr>
              <a:xfrm>
                <a:off x="906725" y="1308375"/>
                <a:ext cx="12175" cy="6850"/>
              </a:xfrm>
              <a:custGeom>
                <a:rect b="b" l="l" r="r" t="t"/>
                <a:pathLst>
                  <a:path extrusionOk="0" h="274" w="487">
                    <a:moveTo>
                      <a:pt x="234" y="1"/>
                    </a:moveTo>
                    <a:lnTo>
                      <a:pt x="0" y="137"/>
                    </a:lnTo>
                    <a:lnTo>
                      <a:pt x="234" y="273"/>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2"/>
              <p:cNvSpPr/>
              <p:nvPr/>
            </p:nvSpPr>
            <p:spPr>
              <a:xfrm>
                <a:off x="879975" y="1292825"/>
                <a:ext cx="12175" cy="7325"/>
              </a:xfrm>
              <a:custGeom>
                <a:rect b="b" l="l" r="r" t="t"/>
                <a:pathLst>
                  <a:path extrusionOk="0" h="293" w="487">
                    <a:moveTo>
                      <a:pt x="234" y="0"/>
                    </a:moveTo>
                    <a:lnTo>
                      <a:pt x="0" y="136"/>
                    </a:lnTo>
                    <a:lnTo>
                      <a:pt x="234" y="292"/>
                    </a:lnTo>
                    <a:lnTo>
                      <a:pt x="486"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2"/>
              <p:cNvSpPr/>
              <p:nvPr/>
            </p:nvSpPr>
            <p:spPr>
              <a:xfrm>
                <a:off x="853225" y="1277750"/>
                <a:ext cx="12175" cy="6350"/>
              </a:xfrm>
              <a:custGeom>
                <a:rect b="b" l="l" r="r" t="t"/>
                <a:pathLst>
                  <a:path extrusionOk="0" h="254" w="487">
                    <a:moveTo>
                      <a:pt x="234" y="0"/>
                    </a:moveTo>
                    <a:lnTo>
                      <a:pt x="0" y="117"/>
                    </a:lnTo>
                    <a:lnTo>
                      <a:pt x="234" y="253"/>
                    </a:lnTo>
                    <a:lnTo>
                      <a:pt x="486"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2"/>
              <p:cNvSpPr/>
              <p:nvPr/>
            </p:nvSpPr>
            <p:spPr>
              <a:xfrm>
                <a:off x="825500" y="1261700"/>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2"/>
              <p:cNvSpPr/>
              <p:nvPr/>
            </p:nvSpPr>
            <p:spPr>
              <a:xfrm>
                <a:off x="798750" y="1246125"/>
                <a:ext cx="12175" cy="7325"/>
              </a:xfrm>
              <a:custGeom>
                <a:rect b="b" l="l" r="r" t="t"/>
                <a:pathLst>
                  <a:path extrusionOk="0" h="293" w="487">
                    <a:moveTo>
                      <a:pt x="253" y="1"/>
                    </a:moveTo>
                    <a:lnTo>
                      <a:pt x="0" y="137"/>
                    </a:lnTo>
                    <a:lnTo>
                      <a:pt x="253" y="292"/>
                    </a:lnTo>
                    <a:lnTo>
                      <a:pt x="486" y="13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2"/>
              <p:cNvSpPr/>
              <p:nvPr/>
            </p:nvSpPr>
            <p:spPr>
              <a:xfrm>
                <a:off x="772000" y="1230575"/>
                <a:ext cx="12175" cy="7300"/>
              </a:xfrm>
              <a:custGeom>
                <a:rect b="b" l="l" r="r" t="t"/>
                <a:pathLst>
                  <a:path extrusionOk="0" h="292" w="487">
                    <a:moveTo>
                      <a:pt x="253" y="0"/>
                    </a:moveTo>
                    <a:lnTo>
                      <a:pt x="0" y="156"/>
                    </a:lnTo>
                    <a:lnTo>
                      <a:pt x="253" y="292"/>
                    </a:lnTo>
                    <a:lnTo>
                      <a:pt x="486"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2"/>
              <p:cNvSpPr/>
              <p:nvPr/>
            </p:nvSpPr>
            <p:spPr>
              <a:xfrm>
                <a:off x="805075" y="1218400"/>
                <a:ext cx="26775" cy="16075"/>
              </a:xfrm>
              <a:custGeom>
                <a:rect b="b" l="l" r="r" t="t"/>
                <a:pathLst>
                  <a:path extrusionOk="0" h="643" w="1071">
                    <a:moveTo>
                      <a:pt x="233" y="1"/>
                    </a:moveTo>
                    <a:lnTo>
                      <a:pt x="0" y="156"/>
                    </a:lnTo>
                    <a:lnTo>
                      <a:pt x="817" y="643"/>
                    </a:lnTo>
                    <a:lnTo>
                      <a:pt x="1070" y="48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2"/>
              <p:cNvSpPr/>
              <p:nvPr/>
            </p:nvSpPr>
            <p:spPr>
              <a:xfrm>
                <a:off x="912550" y="1280650"/>
                <a:ext cx="26775" cy="15600"/>
              </a:xfrm>
              <a:custGeom>
                <a:rect b="b" l="l" r="r" t="t"/>
                <a:pathLst>
                  <a:path extrusionOk="0" h="624" w="1071">
                    <a:moveTo>
                      <a:pt x="254" y="1"/>
                    </a:moveTo>
                    <a:lnTo>
                      <a:pt x="1" y="137"/>
                    </a:lnTo>
                    <a:lnTo>
                      <a:pt x="837" y="62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2"/>
              <p:cNvSpPr/>
              <p:nvPr/>
            </p:nvSpPr>
            <p:spPr>
              <a:xfrm>
                <a:off x="966050" y="1312275"/>
                <a:ext cx="14625" cy="9275"/>
              </a:xfrm>
              <a:custGeom>
                <a:rect b="b" l="l" r="r" t="t"/>
                <a:pathLst>
                  <a:path extrusionOk="0" h="371" w="585">
                    <a:moveTo>
                      <a:pt x="254" y="0"/>
                    </a:moveTo>
                    <a:lnTo>
                      <a:pt x="1" y="137"/>
                    </a:lnTo>
                    <a:lnTo>
                      <a:pt x="409" y="331"/>
                    </a:lnTo>
                    <a:cubicBezTo>
                      <a:pt x="448" y="331"/>
                      <a:pt x="468" y="370"/>
                      <a:pt x="468" y="370"/>
                    </a:cubicBezTo>
                    <a:cubicBezTo>
                      <a:pt x="506" y="370"/>
                      <a:pt x="545" y="331"/>
                      <a:pt x="565" y="312"/>
                    </a:cubicBezTo>
                    <a:cubicBezTo>
                      <a:pt x="584" y="273"/>
                      <a:pt x="584" y="195"/>
                      <a:pt x="506" y="137"/>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2"/>
              <p:cNvSpPr/>
              <p:nvPr/>
            </p:nvSpPr>
            <p:spPr>
              <a:xfrm>
                <a:off x="939300" y="1296225"/>
                <a:ext cx="27275" cy="15600"/>
              </a:xfrm>
              <a:custGeom>
                <a:rect b="b" l="l" r="r" t="t"/>
                <a:pathLst>
                  <a:path extrusionOk="0" h="624" w="1091">
                    <a:moveTo>
                      <a:pt x="254" y="0"/>
                    </a:moveTo>
                    <a:lnTo>
                      <a:pt x="1" y="156"/>
                    </a:lnTo>
                    <a:lnTo>
                      <a:pt x="857" y="623"/>
                    </a:lnTo>
                    <a:lnTo>
                      <a:pt x="1090" y="48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2"/>
              <p:cNvSpPr/>
              <p:nvPr/>
            </p:nvSpPr>
            <p:spPr>
              <a:xfrm>
                <a:off x="831825" y="1234450"/>
                <a:ext cx="27250" cy="15100"/>
              </a:xfrm>
              <a:custGeom>
                <a:rect b="b" l="l" r="r" t="t"/>
                <a:pathLst>
                  <a:path extrusionOk="0" h="604" w="1090">
                    <a:moveTo>
                      <a:pt x="234" y="1"/>
                    </a:moveTo>
                    <a:lnTo>
                      <a:pt x="0" y="137"/>
                    </a:lnTo>
                    <a:lnTo>
                      <a:pt x="856" y="604"/>
                    </a:lnTo>
                    <a:lnTo>
                      <a:pt x="1090" y="46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2"/>
              <p:cNvSpPr/>
              <p:nvPr/>
            </p:nvSpPr>
            <p:spPr>
              <a:xfrm>
                <a:off x="885800" y="1265575"/>
                <a:ext cx="26775" cy="15100"/>
              </a:xfrm>
              <a:custGeom>
                <a:rect b="b" l="l" r="r" t="t"/>
                <a:pathLst>
                  <a:path extrusionOk="0" h="604" w="1071">
                    <a:moveTo>
                      <a:pt x="253" y="1"/>
                    </a:moveTo>
                    <a:lnTo>
                      <a:pt x="1" y="137"/>
                    </a:lnTo>
                    <a:lnTo>
                      <a:pt x="837" y="604"/>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2"/>
              <p:cNvSpPr/>
              <p:nvPr/>
            </p:nvSpPr>
            <p:spPr>
              <a:xfrm>
                <a:off x="481625" y="1031625"/>
                <a:ext cx="323475" cy="186800"/>
              </a:xfrm>
              <a:custGeom>
                <a:rect b="b" l="l" r="r" t="t"/>
                <a:pathLst>
                  <a:path extrusionOk="0" h="7472" w="12939">
                    <a:moveTo>
                      <a:pt x="234" y="1"/>
                    </a:moveTo>
                    <a:cubicBezTo>
                      <a:pt x="195" y="59"/>
                      <a:pt x="176" y="79"/>
                      <a:pt x="98" y="118"/>
                    </a:cubicBezTo>
                    <a:cubicBezTo>
                      <a:pt x="78" y="137"/>
                      <a:pt x="20" y="137"/>
                      <a:pt x="0" y="157"/>
                    </a:cubicBezTo>
                    <a:lnTo>
                      <a:pt x="12685" y="7472"/>
                    </a:lnTo>
                    <a:lnTo>
                      <a:pt x="12938" y="733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2"/>
              <p:cNvSpPr/>
              <p:nvPr/>
            </p:nvSpPr>
            <p:spPr>
              <a:xfrm>
                <a:off x="859050" y="1249525"/>
                <a:ext cx="26775" cy="16075"/>
              </a:xfrm>
              <a:custGeom>
                <a:rect b="b" l="l" r="r" t="t"/>
                <a:pathLst>
                  <a:path extrusionOk="0" h="643" w="1071">
                    <a:moveTo>
                      <a:pt x="253" y="1"/>
                    </a:moveTo>
                    <a:lnTo>
                      <a:pt x="1" y="156"/>
                    </a:lnTo>
                    <a:lnTo>
                      <a:pt x="837" y="64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2"/>
              <p:cNvSpPr/>
              <p:nvPr/>
            </p:nvSpPr>
            <p:spPr>
              <a:xfrm>
                <a:off x="960700" y="1308375"/>
                <a:ext cx="12175" cy="6850"/>
              </a:xfrm>
              <a:custGeom>
                <a:rect b="b" l="l" r="r" t="t"/>
                <a:pathLst>
                  <a:path extrusionOk="0" h="274" w="487">
                    <a:moveTo>
                      <a:pt x="234" y="1"/>
                    </a:moveTo>
                    <a:lnTo>
                      <a:pt x="1" y="137"/>
                    </a:lnTo>
                    <a:lnTo>
                      <a:pt x="234" y="273"/>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2"/>
              <p:cNvSpPr/>
              <p:nvPr/>
            </p:nvSpPr>
            <p:spPr>
              <a:xfrm>
                <a:off x="933475" y="1292825"/>
                <a:ext cx="12175" cy="7325"/>
              </a:xfrm>
              <a:custGeom>
                <a:rect b="b" l="l" r="r" t="t"/>
                <a:pathLst>
                  <a:path extrusionOk="0" h="293" w="487">
                    <a:moveTo>
                      <a:pt x="234" y="0"/>
                    </a:moveTo>
                    <a:lnTo>
                      <a:pt x="0" y="136"/>
                    </a:lnTo>
                    <a:lnTo>
                      <a:pt x="234" y="292"/>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2"/>
              <p:cNvSpPr/>
              <p:nvPr/>
            </p:nvSpPr>
            <p:spPr>
              <a:xfrm>
                <a:off x="906725" y="1277750"/>
                <a:ext cx="12175" cy="6350"/>
              </a:xfrm>
              <a:custGeom>
                <a:rect b="b" l="l" r="r" t="t"/>
                <a:pathLst>
                  <a:path extrusionOk="0" h="254" w="487">
                    <a:moveTo>
                      <a:pt x="234" y="0"/>
                    </a:moveTo>
                    <a:lnTo>
                      <a:pt x="0"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2"/>
              <p:cNvSpPr/>
              <p:nvPr/>
            </p:nvSpPr>
            <p:spPr>
              <a:xfrm>
                <a:off x="879975" y="1261700"/>
                <a:ext cx="12175" cy="7300"/>
              </a:xfrm>
              <a:custGeom>
                <a:rect b="b" l="l" r="r" t="t"/>
                <a:pathLst>
                  <a:path extrusionOk="0" h="292"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2"/>
              <p:cNvSpPr/>
              <p:nvPr/>
            </p:nvSpPr>
            <p:spPr>
              <a:xfrm>
                <a:off x="853225" y="1246125"/>
                <a:ext cx="12175" cy="7325"/>
              </a:xfrm>
              <a:custGeom>
                <a:rect b="b" l="l" r="r" t="t"/>
                <a:pathLst>
                  <a:path extrusionOk="0" h="293" w="487">
                    <a:moveTo>
                      <a:pt x="234" y="1"/>
                    </a:moveTo>
                    <a:lnTo>
                      <a:pt x="0" y="137"/>
                    </a:lnTo>
                    <a:lnTo>
                      <a:pt x="234" y="292"/>
                    </a:lnTo>
                    <a:lnTo>
                      <a:pt x="486"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2"/>
              <p:cNvSpPr/>
              <p:nvPr/>
            </p:nvSpPr>
            <p:spPr>
              <a:xfrm>
                <a:off x="825500" y="1230575"/>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2"/>
              <p:cNvSpPr/>
              <p:nvPr/>
            </p:nvSpPr>
            <p:spPr>
              <a:xfrm>
                <a:off x="798750" y="1215000"/>
                <a:ext cx="12175" cy="7325"/>
              </a:xfrm>
              <a:custGeom>
                <a:rect b="b" l="l" r="r" t="t"/>
                <a:pathLst>
                  <a:path extrusionOk="0" h="293" w="487">
                    <a:moveTo>
                      <a:pt x="253" y="0"/>
                    </a:moveTo>
                    <a:lnTo>
                      <a:pt x="0" y="137"/>
                    </a:lnTo>
                    <a:lnTo>
                      <a:pt x="253" y="292"/>
                    </a:lnTo>
                    <a:lnTo>
                      <a:pt x="486"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2"/>
              <p:cNvSpPr/>
              <p:nvPr/>
            </p:nvSpPr>
            <p:spPr>
              <a:xfrm>
                <a:off x="912550" y="1249525"/>
                <a:ext cx="26775" cy="16075"/>
              </a:xfrm>
              <a:custGeom>
                <a:rect b="b" l="l" r="r" t="t"/>
                <a:pathLst>
                  <a:path extrusionOk="0" h="643" w="1071">
                    <a:moveTo>
                      <a:pt x="254" y="1"/>
                    </a:moveTo>
                    <a:lnTo>
                      <a:pt x="1" y="156"/>
                    </a:lnTo>
                    <a:lnTo>
                      <a:pt x="837" y="64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2"/>
              <p:cNvSpPr/>
              <p:nvPr/>
            </p:nvSpPr>
            <p:spPr>
              <a:xfrm>
                <a:off x="831825" y="1203325"/>
                <a:ext cx="27250" cy="15100"/>
              </a:xfrm>
              <a:custGeom>
                <a:rect b="b" l="l" r="r" t="t"/>
                <a:pathLst>
                  <a:path extrusionOk="0" h="604" w="1090">
                    <a:moveTo>
                      <a:pt x="234" y="1"/>
                    </a:moveTo>
                    <a:lnTo>
                      <a:pt x="0" y="117"/>
                    </a:lnTo>
                    <a:lnTo>
                      <a:pt x="856" y="604"/>
                    </a:lnTo>
                    <a:lnTo>
                      <a:pt x="1090" y="46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2"/>
              <p:cNvSpPr/>
              <p:nvPr/>
            </p:nvSpPr>
            <p:spPr>
              <a:xfrm>
                <a:off x="992800" y="1297200"/>
                <a:ext cx="14625" cy="8775"/>
              </a:xfrm>
              <a:custGeom>
                <a:rect b="b" l="l" r="r" t="t"/>
                <a:pathLst>
                  <a:path extrusionOk="0" h="351" w="585">
                    <a:moveTo>
                      <a:pt x="234" y="0"/>
                    </a:moveTo>
                    <a:lnTo>
                      <a:pt x="1" y="137"/>
                    </a:lnTo>
                    <a:lnTo>
                      <a:pt x="409" y="331"/>
                    </a:lnTo>
                    <a:cubicBezTo>
                      <a:pt x="448" y="331"/>
                      <a:pt x="468" y="351"/>
                      <a:pt x="468" y="351"/>
                    </a:cubicBezTo>
                    <a:cubicBezTo>
                      <a:pt x="506" y="351"/>
                      <a:pt x="545" y="331"/>
                      <a:pt x="565" y="312"/>
                    </a:cubicBezTo>
                    <a:cubicBezTo>
                      <a:pt x="584" y="253"/>
                      <a:pt x="584" y="195"/>
                      <a:pt x="506" y="137"/>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2"/>
              <p:cNvSpPr/>
              <p:nvPr/>
            </p:nvSpPr>
            <p:spPr>
              <a:xfrm>
                <a:off x="885800" y="1234450"/>
                <a:ext cx="26775" cy="15100"/>
              </a:xfrm>
              <a:custGeom>
                <a:rect b="b" l="l" r="r" t="t"/>
                <a:pathLst>
                  <a:path extrusionOk="0" h="604" w="1071">
                    <a:moveTo>
                      <a:pt x="253" y="1"/>
                    </a:moveTo>
                    <a:lnTo>
                      <a:pt x="1" y="137"/>
                    </a:lnTo>
                    <a:lnTo>
                      <a:pt x="837" y="604"/>
                    </a:lnTo>
                    <a:lnTo>
                      <a:pt x="1071"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2"/>
              <p:cNvSpPr/>
              <p:nvPr/>
            </p:nvSpPr>
            <p:spPr>
              <a:xfrm>
                <a:off x="966550" y="1280650"/>
                <a:ext cx="26775" cy="15600"/>
              </a:xfrm>
              <a:custGeom>
                <a:rect b="b" l="l" r="r" t="t"/>
                <a:pathLst>
                  <a:path extrusionOk="0" h="624" w="1071">
                    <a:moveTo>
                      <a:pt x="253" y="1"/>
                    </a:moveTo>
                    <a:lnTo>
                      <a:pt x="0" y="137"/>
                    </a:lnTo>
                    <a:lnTo>
                      <a:pt x="837" y="62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2"/>
              <p:cNvSpPr/>
              <p:nvPr/>
            </p:nvSpPr>
            <p:spPr>
              <a:xfrm>
                <a:off x="939300" y="1265575"/>
                <a:ext cx="27275" cy="15100"/>
              </a:xfrm>
              <a:custGeom>
                <a:rect b="b" l="l" r="r" t="t"/>
                <a:pathLst>
                  <a:path extrusionOk="0" h="604" w="1091">
                    <a:moveTo>
                      <a:pt x="254" y="1"/>
                    </a:moveTo>
                    <a:lnTo>
                      <a:pt x="1" y="137"/>
                    </a:lnTo>
                    <a:lnTo>
                      <a:pt x="857" y="604"/>
                    </a:lnTo>
                    <a:lnTo>
                      <a:pt x="1090"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2"/>
              <p:cNvSpPr/>
              <p:nvPr/>
            </p:nvSpPr>
            <p:spPr>
              <a:xfrm>
                <a:off x="357600" y="925600"/>
                <a:ext cx="474250" cy="277750"/>
              </a:xfrm>
              <a:custGeom>
                <a:rect b="b" l="l" r="r" t="t"/>
                <a:pathLst>
                  <a:path extrusionOk="0" h="11110" w="18970">
                    <a:moveTo>
                      <a:pt x="0" y="1"/>
                    </a:moveTo>
                    <a:lnTo>
                      <a:pt x="0" y="293"/>
                    </a:lnTo>
                    <a:lnTo>
                      <a:pt x="18716" y="11110"/>
                    </a:lnTo>
                    <a:lnTo>
                      <a:pt x="18969" y="10973"/>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2"/>
              <p:cNvSpPr/>
              <p:nvPr/>
            </p:nvSpPr>
            <p:spPr>
              <a:xfrm>
                <a:off x="859050" y="1218400"/>
                <a:ext cx="26775" cy="16075"/>
              </a:xfrm>
              <a:custGeom>
                <a:rect b="b" l="l" r="r" t="t"/>
                <a:pathLst>
                  <a:path extrusionOk="0" h="643" w="1071">
                    <a:moveTo>
                      <a:pt x="253" y="1"/>
                    </a:moveTo>
                    <a:lnTo>
                      <a:pt x="1" y="156"/>
                    </a:lnTo>
                    <a:lnTo>
                      <a:pt x="837" y="64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2"/>
              <p:cNvSpPr/>
              <p:nvPr/>
            </p:nvSpPr>
            <p:spPr>
              <a:xfrm>
                <a:off x="987450" y="1292825"/>
                <a:ext cx="12200" cy="7325"/>
              </a:xfrm>
              <a:custGeom>
                <a:rect b="b" l="l" r="r" t="t"/>
                <a:pathLst>
                  <a:path extrusionOk="0" h="293" w="488">
                    <a:moveTo>
                      <a:pt x="234" y="0"/>
                    </a:moveTo>
                    <a:lnTo>
                      <a:pt x="1" y="136"/>
                    </a:lnTo>
                    <a:lnTo>
                      <a:pt x="234" y="292"/>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2"/>
              <p:cNvSpPr/>
              <p:nvPr/>
            </p:nvSpPr>
            <p:spPr>
              <a:xfrm>
                <a:off x="960700" y="1277750"/>
                <a:ext cx="12175" cy="6350"/>
              </a:xfrm>
              <a:custGeom>
                <a:rect b="b" l="l" r="r" t="t"/>
                <a:pathLst>
                  <a:path extrusionOk="0" h="254" w="487">
                    <a:moveTo>
                      <a:pt x="234" y="0"/>
                    </a:moveTo>
                    <a:lnTo>
                      <a:pt x="1"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2"/>
              <p:cNvSpPr/>
              <p:nvPr/>
            </p:nvSpPr>
            <p:spPr>
              <a:xfrm>
                <a:off x="933475" y="1261700"/>
                <a:ext cx="12175" cy="7300"/>
              </a:xfrm>
              <a:custGeom>
                <a:rect b="b" l="l" r="r" t="t"/>
                <a:pathLst>
                  <a:path extrusionOk="0" h="292"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2"/>
              <p:cNvSpPr/>
              <p:nvPr/>
            </p:nvSpPr>
            <p:spPr>
              <a:xfrm>
                <a:off x="906725" y="1246125"/>
                <a:ext cx="12175" cy="7325"/>
              </a:xfrm>
              <a:custGeom>
                <a:rect b="b" l="l" r="r" t="t"/>
                <a:pathLst>
                  <a:path extrusionOk="0" h="293" w="487">
                    <a:moveTo>
                      <a:pt x="234" y="1"/>
                    </a:moveTo>
                    <a:lnTo>
                      <a:pt x="0"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2"/>
              <p:cNvSpPr/>
              <p:nvPr/>
            </p:nvSpPr>
            <p:spPr>
              <a:xfrm>
                <a:off x="879975" y="1230575"/>
                <a:ext cx="12175" cy="7300"/>
              </a:xfrm>
              <a:custGeom>
                <a:rect b="b" l="l" r="r" t="t"/>
                <a:pathLst>
                  <a:path extrusionOk="0" h="292"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2"/>
              <p:cNvSpPr/>
              <p:nvPr/>
            </p:nvSpPr>
            <p:spPr>
              <a:xfrm>
                <a:off x="853225" y="1215000"/>
                <a:ext cx="12175" cy="7325"/>
              </a:xfrm>
              <a:custGeom>
                <a:rect b="b" l="l" r="r" t="t"/>
                <a:pathLst>
                  <a:path extrusionOk="0" h="293" w="487">
                    <a:moveTo>
                      <a:pt x="234" y="0"/>
                    </a:moveTo>
                    <a:lnTo>
                      <a:pt x="0" y="137"/>
                    </a:lnTo>
                    <a:lnTo>
                      <a:pt x="234" y="292"/>
                    </a:lnTo>
                    <a:lnTo>
                      <a:pt x="486"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2"/>
              <p:cNvSpPr/>
              <p:nvPr/>
            </p:nvSpPr>
            <p:spPr>
              <a:xfrm>
                <a:off x="825500" y="1199925"/>
                <a:ext cx="12175" cy="6350"/>
              </a:xfrm>
              <a:custGeom>
                <a:rect b="b" l="l" r="r" t="t"/>
                <a:pathLst>
                  <a:path extrusionOk="0" h="254" w="487">
                    <a:moveTo>
                      <a:pt x="253" y="0"/>
                    </a:moveTo>
                    <a:lnTo>
                      <a:pt x="0" y="137"/>
                    </a:lnTo>
                    <a:lnTo>
                      <a:pt x="253" y="253"/>
                    </a:lnTo>
                    <a:lnTo>
                      <a:pt x="487"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2"/>
              <p:cNvSpPr/>
              <p:nvPr/>
            </p:nvSpPr>
            <p:spPr>
              <a:xfrm>
                <a:off x="885800" y="1203325"/>
                <a:ext cx="26775" cy="15100"/>
              </a:xfrm>
              <a:custGeom>
                <a:rect b="b" l="l" r="r" t="t"/>
                <a:pathLst>
                  <a:path extrusionOk="0" h="604" w="1071">
                    <a:moveTo>
                      <a:pt x="253" y="1"/>
                    </a:moveTo>
                    <a:lnTo>
                      <a:pt x="1" y="117"/>
                    </a:lnTo>
                    <a:lnTo>
                      <a:pt x="837" y="604"/>
                    </a:lnTo>
                    <a:lnTo>
                      <a:pt x="1071"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2"/>
              <p:cNvSpPr/>
              <p:nvPr/>
            </p:nvSpPr>
            <p:spPr>
              <a:xfrm>
                <a:off x="993300" y="1265575"/>
                <a:ext cx="26775" cy="15100"/>
              </a:xfrm>
              <a:custGeom>
                <a:rect b="b" l="l" r="r" t="t"/>
                <a:pathLst>
                  <a:path extrusionOk="0" h="604" w="1071">
                    <a:moveTo>
                      <a:pt x="253" y="1"/>
                    </a:moveTo>
                    <a:lnTo>
                      <a:pt x="0" y="137"/>
                    </a:lnTo>
                    <a:lnTo>
                      <a:pt x="837" y="604"/>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2"/>
              <p:cNvSpPr/>
              <p:nvPr/>
            </p:nvSpPr>
            <p:spPr>
              <a:xfrm>
                <a:off x="1019550" y="1281150"/>
                <a:ext cx="14625" cy="9275"/>
              </a:xfrm>
              <a:custGeom>
                <a:rect b="b" l="l" r="r" t="t"/>
                <a:pathLst>
                  <a:path extrusionOk="0" h="371" w="585">
                    <a:moveTo>
                      <a:pt x="254" y="0"/>
                    </a:moveTo>
                    <a:lnTo>
                      <a:pt x="1" y="156"/>
                    </a:lnTo>
                    <a:lnTo>
                      <a:pt x="409" y="351"/>
                    </a:lnTo>
                    <a:cubicBezTo>
                      <a:pt x="448" y="351"/>
                      <a:pt x="468" y="370"/>
                      <a:pt x="468" y="370"/>
                    </a:cubicBezTo>
                    <a:cubicBezTo>
                      <a:pt x="507" y="370"/>
                      <a:pt x="545" y="351"/>
                      <a:pt x="565" y="312"/>
                    </a:cubicBezTo>
                    <a:cubicBezTo>
                      <a:pt x="584" y="273"/>
                      <a:pt x="584" y="195"/>
                      <a:pt x="507" y="15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2"/>
              <p:cNvSpPr/>
              <p:nvPr/>
            </p:nvSpPr>
            <p:spPr>
              <a:xfrm>
                <a:off x="939300" y="1234450"/>
                <a:ext cx="27275" cy="15100"/>
              </a:xfrm>
              <a:custGeom>
                <a:rect b="b" l="l" r="r" t="t"/>
                <a:pathLst>
                  <a:path extrusionOk="0" h="604" w="1091">
                    <a:moveTo>
                      <a:pt x="254" y="1"/>
                    </a:moveTo>
                    <a:lnTo>
                      <a:pt x="1" y="137"/>
                    </a:lnTo>
                    <a:lnTo>
                      <a:pt x="857" y="604"/>
                    </a:lnTo>
                    <a:lnTo>
                      <a:pt x="1090" y="46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2"/>
              <p:cNvSpPr/>
              <p:nvPr/>
            </p:nvSpPr>
            <p:spPr>
              <a:xfrm>
                <a:off x="477725" y="967425"/>
                <a:ext cx="381350" cy="220850"/>
              </a:xfrm>
              <a:custGeom>
                <a:rect b="b" l="l" r="r" t="t"/>
                <a:pathLst>
                  <a:path extrusionOk="0" h="8834" w="15254">
                    <a:moveTo>
                      <a:pt x="234" y="1"/>
                    </a:moveTo>
                    <a:cubicBezTo>
                      <a:pt x="176" y="59"/>
                      <a:pt x="156" y="79"/>
                      <a:pt x="79" y="118"/>
                    </a:cubicBezTo>
                    <a:cubicBezTo>
                      <a:pt x="59" y="137"/>
                      <a:pt x="20" y="137"/>
                      <a:pt x="1" y="176"/>
                    </a:cubicBezTo>
                    <a:lnTo>
                      <a:pt x="15020" y="8833"/>
                    </a:lnTo>
                    <a:lnTo>
                      <a:pt x="15254" y="867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2"/>
              <p:cNvSpPr/>
              <p:nvPr/>
            </p:nvSpPr>
            <p:spPr>
              <a:xfrm>
                <a:off x="859050" y="1187775"/>
                <a:ext cx="26775" cy="15575"/>
              </a:xfrm>
              <a:custGeom>
                <a:rect b="b" l="l" r="r" t="t"/>
                <a:pathLst>
                  <a:path extrusionOk="0" h="623" w="1071">
                    <a:moveTo>
                      <a:pt x="253" y="0"/>
                    </a:moveTo>
                    <a:lnTo>
                      <a:pt x="1" y="136"/>
                    </a:lnTo>
                    <a:lnTo>
                      <a:pt x="837" y="623"/>
                    </a:lnTo>
                    <a:lnTo>
                      <a:pt x="1071"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2"/>
              <p:cNvSpPr/>
              <p:nvPr/>
            </p:nvSpPr>
            <p:spPr>
              <a:xfrm>
                <a:off x="966550" y="1249525"/>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2"/>
              <p:cNvSpPr/>
              <p:nvPr/>
            </p:nvSpPr>
            <p:spPr>
              <a:xfrm>
                <a:off x="912550" y="1218400"/>
                <a:ext cx="26775" cy="16075"/>
              </a:xfrm>
              <a:custGeom>
                <a:rect b="b" l="l" r="r" t="t"/>
                <a:pathLst>
                  <a:path extrusionOk="0" h="643" w="1071">
                    <a:moveTo>
                      <a:pt x="254" y="1"/>
                    </a:moveTo>
                    <a:lnTo>
                      <a:pt x="1" y="156"/>
                    </a:lnTo>
                    <a:lnTo>
                      <a:pt x="837" y="64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2"/>
              <p:cNvSpPr/>
              <p:nvPr/>
            </p:nvSpPr>
            <p:spPr>
              <a:xfrm>
                <a:off x="1014200" y="1277750"/>
                <a:ext cx="12200" cy="6350"/>
              </a:xfrm>
              <a:custGeom>
                <a:rect b="b" l="l" r="r" t="t"/>
                <a:pathLst>
                  <a:path extrusionOk="0" h="254" w="488">
                    <a:moveTo>
                      <a:pt x="234" y="0"/>
                    </a:moveTo>
                    <a:lnTo>
                      <a:pt x="1"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2"/>
              <p:cNvSpPr/>
              <p:nvPr/>
            </p:nvSpPr>
            <p:spPr>
              <a:xfrm>
                <a:off x="987450" y="1261700"/>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2"/>
              <p:cNvSpPr/>
              <p:nvPr/>
            </p:nvSpPr>
            <p:spPr>
              <a:xfrm>
                <a:off x="960700" y="1246125"/>
                <a:ext cx="12175" cy="7325"/>
              </a:xfrm>
              <a:custGeom>
                <a:rect b="b" l="l" r="r" t="t"/>
                <a:pathLst>
                  <a:path extrusionOk="0" h="293" w="487">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2"/>
              <p:cNvSpPr/>
              <p:nvPr/>
            </p:nvSpPr>
            <p:spPr>
              <a:xfrm>
                <a:off x="933475" y="1230575"/>
                <a:ext cx="12175" cy="7300"/>
              </a:xfrm>
              <a:custGeom>
                <a:rect b="b" l="l" r="r" t="t"/>
                <a:pathLst>
                  <a:path extrusionOk="0" h="292"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2"/>
              <p:cNvSpPr/>
              <p:nvPr/>
            </p:nvSpPr>
            <p:spPr>
              <a:xfrm>
                <a:off x="906725" y="1215000"/>
                <a:ext cx="12175" cy="7325"/>
              </a:xfrm>
              <a:custGeom>
                <a:rect b="b" l="l" r="r" t="t"/>
                <a:pathLst>
                  <a:path extrusionOk="0" h="293" w="487">
                    <a:moveTo>
                      <a:pt x="234" y="0"/>
                    </a:moveTo>
                    <a:lnTo>
                      <a:pt x="0"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2"/>
              <p:cNvSpPr/>
              <p:nvPr/>
            </p:nvSpPr>
            <p:spPr>
              <a:xfrm>
                <a:off x="879975" y="1199925"/>
                <a:ext cx="12175" cy="6350"/>
              </a:xfrm>
              <a:custGeom>
                <a:rect b="b" l="l" r="r" t="t"/>
                <a:pathLst>
                  <a:path extrusionOk="0" h="254" w="487">
                    <a:moveTo>
                      <a:pt x="234" y="0"/>
                    </a:moveTo>
                    <a:lnTo>
                      <a:pt x="0" y="137"/>
                    </a:lnTo>
                    <a:lnTo>
                      <a:pt x="234" y="253"/>
                    </a:lnTo>
                    <a:lnTo>
                      <a:pt x="486"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2"/>
              <p:cNvSpPr/>
              <p:nvPr/>
            </p:nvSpPr>
            <p:spPr>
              <a:xfrm>
                <a:off x="853225" y="1183875"/>
                <a:ext cx="12175" cy="7325"/>
              </a:xfrm>
              <a:custGeom>
                <a:rect b="b" l="l" r="r" t="t"/>
                <a:pathLst>
                  <a:path extrusionOk="0" h="293"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2"/>
              <p:cNvSpPr/>
              <p:nvPr/>
            </p:nvSpPr>
            <p:spPr>
              <a:xfrm>
                <a:off x="939300" y="1203325"/>
                <a:ext cx="27275" cy="15100"/>
              </a:xfrm>
              <a:custGeom>
                <a:rect b="b" l="l" r="r" t="t"/>
                <a:pathLst>
                  <a:path extrusionOk="0" h="604" w="1091">
                    <a:moveTo>
                      <a:pt x="254" y="1"/>
                    </a:moveTo>
                    <a:lnTo>
                      <a:pt x="1" y="117"/>
                    </a:lnTo>
                    <a:lnTo>
                      <a:pt x="857" y="604"/>
                    </a:lnTo>
                    <a:lnTo>
                      <a:pt x="1090" y="46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2"/>
              <p:cNvSpPr/>
              <p:nvPr/>
            </p:nvSpPr>
            <p:spPr>
              <a:xfrm>
                <a:off x="912550" y="1187775"/>
                <a:ext cx="26775" cy="15575"/>
              </a:xfrm>
              <a:custGeom>
                <a:rect b="b" l="l" r="r" t="t"/>
                <a:pathLst>
                  <a:path extrusionOk="0" h="623" w="1071">
                    <a:moveTo>
                      <a:pt x="254" y="0"/>
                    </a:moveTo>
                    <a:lnTo>
                      <a:pt x="1" y="136"/>
                    </a:lnTo>
                    <a:lnTo>
                      <a:pt x="837" y="623"/>
                    </a:lnTo>
                    <a:lnTo>
                      <a:pt x="1071" y="48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2"/>
              <p:cNvSpPr/>
              <p:nvPr/>
            </p:nvSpPr>
            <p:spPr>
              <a:xfrm>
                <a:off x="1046300" y="1266075"/>
                <a:ext cx="14625" cy="9250"/>
              </a:xfrm>
              <a:custGeom>
                <a:rect b="b" l="l" r="r" t="t"/>
                <a:pathLst>
                  <a:path extrusionOk="0" h="370" w="585">
                    <a:moveTo>
                      <a:pt x="254" y="0"/>
                    </a:moveTo>
                    <a:lnTo>
                      <a:pt x="1" y="136"/>
                    </a:lnTo>
                    <a:lnTo>
                      <a:pt x="409" y="331"/>
                    </a:lnTo>
                    <a:cubicBezTo>
                      <a:pt x="448" y="331"/>
                      <a:pt x="468" y="370"/>
                      <a:pt x="468" y="370"/>
                    </a:cubicBezTo>
                    <a:cubicBezTo>
                      <a:pt x="507" y="370"/>
                      <a:pt x="545" y="331"/>
                      <a:pt x="565" y="312"/>
                    </a:cubicBezTo>
                    <a:cubicBezTo>
                      <a:pt x="584" y="273"/>
                      <a:pt x="584" y="195"/>
                      <a:pt x="507" y="13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2"/>
              <p:cNvSpPr/>
              <p:nvPr/>
            </p:nvSpPr>
            <p:spPr>
              <a:xfrm>
                <a:off x="993300" y="1234450"/>
                <a:ext cx="26775" cy="15100"/>
              </a:xfrm>
              <a:custGeom>
                <a:rect b="b" l="l" r="r" t="t"/>
                <a:pathLst>
                  <a:path extrusionOk="0" h="604" w="1071">
                    <a:moveTo>
                      <a:pt x="253" y="1"/>
                    </a:moveTo>
                    <a:lnTo>
                      <a:pt x="0" y="137"/>
                    </a:lnTo>
                    <a:lnTo>
                      <a:pt x="837" y="604"/>
                    </a:lnTo>
                    <a:lnTo>
                      <a:pt x="1070"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2"/>
              <p:cNvSpPr/>
              <p:nvPr/>
            </p:nvSpPr>
            <p:spPr>
              <a:xfrm>
                <a:off x="966550" y="1218400"/>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2"/>
              <p:cNvSpPr/>
              <p:nvPr/>
            </p:nvSpPr>
            <p:spPr>
              <a:xfrm>
                <a:off x="357600" y="863350"/>
                <a:ext cx="528225" cy="308875"/>
              </a:xfrm>
              <a:custGeom>
                <a:rect b="b" l="l" r="r" t="t"/>
                <a:pathLst>
                  <a:path extrusionOk="0" h="12355" w="21129">
                    <a:moveTo>
                      <a:pt x="0" y="1"/>
                    </a:moveTo>
                    <a:lnTo>
                      <a:pt x="0" y="273"/>
                    </a:lnTo>
                    <a:lnTo>
                      <a:pt x="20895" y="12354"/>
                    </a:lnTo>
                    <a:lnTo>
                      <a:pt x="21129" y="1221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2"/>
              <p:cNvSpPr/>
              <p:nvPr/>
            </p:nvSpPr>
            <p:spPr>
              <a:xfrm>
                <a:off x="885800" y="1172200"/>
                <a:ext cx="26775" cy="15575"/>
              </a:xfrm>
              <a:custGeom>
                <a:rect b="b" l="l" r="r" t="t"/>
                <a:pathLst>
                  <a:path extrusionOk="0" h="623" w="1071">
                    <a:moveTo>
                      <a:pt x="253" y="0"/>
                    </a:moveTo>
                    <a:lnTo>
                      <a:pt x="1" y="137"/>
                    </a:lnTo>
                    <a:lnTo>
                      <a:pt x="837" y="623"/>
                    </a:lnTo>
                    <a:lnTo>
                      <a:pt x="1071"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2"/>
              <p:cNvSpPr/>
              <p:nvPr/>
            </p:nvSpPr>
            <p:spPr>
              <a:xfrm>
                <a:off x="1020050" y="1249525"/>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2"/>
              <p:cNvSpPr/>
              <p:nvPr/>
            </p:nvSpPr>
            <p:spPr>
              <a:xfrm>
                <a:off x="1040950" y="1261700"/>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2"/>
              <p:cNvSpPr/>
              <p:nvPr/>
            </p:nvSpPr>
            <p:spPr>
              <a:xfrm>
                <a:off x="1014200" y="1246125"/>
                <a:ext cx="12200" cy="7325"/>
              </a:xfrm>
              <a:custGeom>
                <a:rect b="b" l="l" r="r" t="t"/>
                <a:pathLst>
                  <a:path extrusionOk="0" h="293" w="488">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2"/>
              <p:cNvSpPr/>
              <p:nvPr/>
            </p:nvSpPr>
            <p:spPr>
              <a:xfrm>
                <a:off x="987450" y="1230575"/>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2"/>
              <p:cNvSpPr/>
              <p:nvPr/>
            </p:nvSpPr>
            <p:spPr>
              <a:xfrm>
                <a:off x="960700" y="1215000"/>
                <a:ext cx="12175" cy="7325"/>
              </a:xfrm>
              <a:custGeom>
                <a:rect b="b" l="l" r="r" t="t"/>
                <a:pathLst>
                  <a:path extrusionOk="0" h="293" w="487">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2"/>
              <p:cNvSpPr/>
              <p:nvPr/>
            </p:nvSpPr>
            <p:spPr>
              <a:xfrm>
                <a:off x="933475" y="1199925"/>
                <a:ext cx="12175" cy="6350"/>
              </a:xfrm>
              <a:custGeom>
                <a:rect b="b" l="l" r="r" t="t"/>
                <a:pathLst>
                  <a:path extrusionOk="0" h="254" w="487">
                    <a:moveTo>
                      <a:pt x="234" y="0"/>
                    </a:moveTo>
                    <a:lnTo>
                      <a:pt x="0"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2"/>
              <p:cNvSpPr/>
              <p:nvPr/>
            </p:nvSpPr>
            <p:spPr>
              <a:xfrm>
                <a:off x="906725" y="1183875"/>
                <a:ext cx="12175" cy="7325"/>
              </a:xfrm>
              <a:custGeom>
                <a:rect b="b" l="l" r="r" t="t"/>
                <a:pathLst>
                  <a:path extrusionOk="0" h="293"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2"/>
              <p:cNvSpPr/>
              <p:nvPr/>
            </p:nvSpPr>
            <p:spPr>
              <a:xfrm>
                <a:off x="879975" y="1168800"/>
                <a:ext cx="12175" cy="6825"/>
              </a:xfrm>
              <a:custGeom>
                <a:rect b="b" l="l" r="r" t="t"/>
                <a:pathLst>
                  <a:path extrusionOk="0" h="273" w="487">
                    <a:moveTo>
                      <a:pt x="234" y="0"/>
                    </a:moveTo>
                    <a:lnTo>
                      <a:pt x="0" y="136"/>
                    </a:lnTo>
                    <a:lnTo>
                      <a:pt x="234" y="273"/>
                    </a:lnTo>
                    <a:lnTo>
                      <a:pt x="486"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2"/>
              <p:cNvSpPr/>
              <p:nvPr/>
            </p:nvSpPr>
            <p:spPr>
              <a:xfrm>
                <a:off x="1046800" y="1234450"/>
                <a:ext cx="26775" cy="15100"/>
              </a:xfrm>
              <a:custGeom>
                <a:rect b="b" l="l" r="r" t="t"/>
                <a:pathLst>
                  <a:path extrusionOk="0" h="604" w="1071">
                    <a:moveTo>
                      <a:pt x="253" y="1"/>
                    </a:moveTo>
                    <a:lnTo>
                      <a:pt x="0" y="137"/>
                    </a:lnTo>
                    <a:lnTo>
                      <a:pt x="837" y="604"/>
                    </a:lnTo>
                    <a:lnTo>
                      <a:pt x="1070"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2"/>
              <p:cNvSpPr/>
              <p:nvPr/>
            </p:nvSpPr>
            <p:spPr>
              <a:xfrm>
                <a:off x="1073550" y="1250025"/>
                <a:ext cx="14600" cy="9250"/>
              </a:xfrm>
              <a:custGeom>
                <a:rect b="b" l="l" r="r" t="t"/>
                <a:pathLst>
                  <a:path extrusionOk="0" h="370" w="584">
                    <a:moveTo>
                      <a:pt x="253" y="0"/>
                    </a:moveTo>
                    <a:lnTo>
                      <a:pt x="0" y="156"/>
                    </a:lnTo>
                    <a:lnTo>
                      <a:pt x="428" y="350"/>
                    </a:lnTo>
                    <a:cubicBezTo>
                      <a:pt x="448" y="350"/>
                      <a:pt x="467" y="370"/>
                      <a:pt x="467" y="370"/>
                    </a:cubicBezTo>
                    <a:cubicBezTo>
                      <a:pt x="525" y="370"/>
                      <a:pt x="545" y="350"/>
                      <a:pt x="564" y="331"/>
                    </a:cubicBezTo>
                    <a:cubicBezTo>
                      <a:pt x="584" y="273"/>
                      <a:pt x="584" y="195"/>
                      <a:pt x="525" y="156"/>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2"/>
              <p:cNvSpPr/>
              <p:nvPr/>
            </p:nvSpPr>
            <p:spPr>
              <a:xfrm>
                <a:off x="542425" y="806925"/>
                <a:ext cx="370150" cy="349725"/>
              </a:xfrm>
              <a:custGeom>
                <a:rect b="b" l="l" r="r" t="t"/>
                <a:pathLst>
                  <a:path extrusionOk="0" h="13989" w="14806">
                    <a:moveTo>
                      <a:pt x="0" y="1"/>
                    </a:moveTo>
                    <a:lnTo>
                      <a:pt x="0" y="5506"/>
                    </a:lnTo>
                    <a:cubicBezTo>
                      <a:pt x="0" y="5545"/>
                      <a:pt x="20" y="5565"/>
                      <a:pt x="39" y="5604"/>
                    </a:cubicBezTo>
                    <a:lnTo>
                      <a:pt x="14572" y="13989"/>
                    </a:lnTo>
                    <a:lnTo>
                      <a:pt x="14806" y="13833"/>
                    </a:lnTo>
                    <a:lnTo>
                      <a:pt x="234" y="5429"/>
                    </a:lnTo>
                    <a:lnTo>
                      <a:pt x="234" y="15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2"/>
              <p:cNvSpPr/>
              <p:nvPr/>
            </p:nvSpPr>
            <p:spPr>
              <a:xfrm>
                <a:off x="993300" y="1203325"/>
                <a:ext cx="26775" cy="15100"/>
              </a:xfrm>
              <a:custGeom>
                <a:rect b="b" l="l" r="r" t="t"/>
                <a:pathLst>
                  <a:path extrusionOk="0" h="604" w="1071">
                    <a:moveTo>
                      <a:pt x="253" y="1"/>
                    </a:moveTo>
                    <a:lnTo>
                      <a:pt x="0" y="117"/>
                    </a:lnTo>
                    <a:lnTo>
                      <a:pt x="837" y="604"/>
                    </a:lnTo>
                    <a:lnTo>
                      <a:pt x="1070"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2"/>
              <p:cNvSpPr/>
              <p:nvPr/>
            </p:nvSpPr>
            <p:spPr>
              <a:xfrm>
                <a:off x="966550" y="1187775"/>
                <a:ext cx="26775" cy="15575"/>
              </a:xfrm>
              <a:custGeom>
                <a:rect b="b" l="l" r="r" t="t"/>
                <a:pathLst>
                  <a:path extrusionOk="0" h="623" w="1071">
                    <a:moveTo>
                      <a:pt x="253" y="0"/>
                    </a:moveTo>
                    <a:lnTo>
                      <a:pt x="0" y="136"/>
                    </a:lnTo>
                    <a:lnTo>
                      <a:pt x="837" y="623"/>
                    </a:lnTo>
                    <a:lnTo>
                      <a:pt x="1070"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2"/>
              <p:cNvSpPr/>
              <p:nvPr/>
            </p:nvSpPr>
            <p:spPr>
              <a:xfrm>
                <a:off x="1020050" y="1218400"/>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2"/>
              <p:cNvSpPr/>
              <p:nvPr/>
            </p:nvSpPr>
            <p:spPr>
              <a:xfrm>
                <a:off x="939300" y="1172200"/>
                <a:ext cx="27275" cy="15575"/>
              </a:xfrm>
              <a:custGeom>
                <a:rect b="b" l="l" r="r" t="t"/>
                <a:pathLst>
                  <a:path extrusionOk="0" h="623" w="1091">
                    <a:moveTo>
                      <a:pt x="254" y="0"/>
                    </a:moveTo>
                    <a:lnTo>
                      <a:pt x="1" y="137"/>
                    </a:lnTo>
                    <a:lnTo>
                      <a:pt x="857" y="623"/>
                    </a:lnTo>
                    <a:lnTo>
                      <a:pt x="1090" y="46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2"/>
              <p:cNvSpPr/>
              <p:nvPr/>
            </p:nvSpPr>
            <p:spPr>
              <a:xfrm>
                <a:off x="912550" y="1156625"/>
                <a:ext cx="26775" cy="15600"/>
              </a:xfrm>
              <a:custGeom>
                <a:rect b="b" l="l" r="r" t="t"/>
                <a:pathLst>
                  <a:path extrusionOk="0" h="624" w="1071">
                    <a:moveTo>
                      <a:pt x="254" y="1"/>
                    </a:moveTo>
                    <a:lnTo>
                      <a:pt x="1" y="137"/>
                    </a:lnTo>
                    <a:lnTo>
                      <a:pt x="837" y="62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2"/>
              <p:cNvSpPr/>
              <p:nvPr/>
            </p:nvSpPr>
            <p:spPr>
              <a:xfrm>
                <a:off x="1067700" y="1246125"/>
                <a:ext cx="12200" cy="7325"/>
              </a:xfrm>
              <a:custGeom>
                <a:rect b="b" l="l" r="r" t="t"/>
                <a:pathLst>
                  <a:path extrusionOk="0" h="293" w="488">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2"/>
              <p:cNvSpPr/>
              <p:nvPr/>
            </p:nvSpPr>
            <p:spPr>
              <a:xfrm>
                <a:off x="1040950" y="1230575"/>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2"/>
              <p:cNvSpPr/>
              <p:nvPr/>
            </p:nvSpPr>
            <p:spPr>
              <a:xfrm>
                <a:off x="1014200" y="1215000"/>
                <a:ext cx="12200" cy="7325"/>
              </a:xfrm>
              <a:custGeom>
                <a:rect b="b" l="l" r="r" t="t"/>
                <a:pathLst>
                  <a:path extrusionOk="0" h="293" w="488">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2"/>
              <p:cNvSpPr/>
              <p:nvPr/>
            </p:nvSpPr>
            <p:spPr>
              <a:xfrm>
                <a:off x="987450" y="1199925"/>
                <a:ext cx="12200" cy="6350"/>
              </a:xfrm>
              <a:custGeom>
                <a:rect b="b" l="l" r="r" t="t"/>
                <a:pathLst>
                  <a:path extrusionOk="0" h="254" w="488">
                    <a:moveTo>
                      <a:pt x="234" y="0"/>
                    </a:moveTo>
                    <a:lnTo>
                      <a:pt x="1"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2"/>
              <p:cNvSpPr/>
              <p:nvPr/>
            </p:nvSpPr>
            <p:spPr>
              <a:xfrm>
                <a:off x="960700" y="1183875"/>
                <a:ext cx="12175" cy="7325"/>
              </a:xfrm>
              <a:custGeom>
                <a:rect b="b" l="l" r="r" t="t"/>
                <a:pathLst>
                  <a:path extrusionOk="0" h="293" w="487">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2"/>
              <p:cNvSpPr/>
              <p:nvPr/>
            </p:nvSpPr>
            <p:spPr>
              <a:xfrm>
                <a:off x="933475" y="1168800"/>
                <a:ext cx="12175" cy="6825"/>
              </a:xfrm>
              <a:custGeom>
                <a:rect b="b" l="l" r="r" t="t"/>
                <a:pathLst>
                  <a:path extrusionOk="0" h="273" w="487">
                    <a:moveTo>
                      <a:pt x="234" y="0"/>
                    </a:moveTo>
                    <a:lnTo>
                      <a:pt x="0"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2"/>
              <p:cNvSpPr/>
              <p:nvPr/>
            </p:nvSpPr>
            <p:spPr>
              <a:xfrm>
                <a:off x="906725" y="1152750"/>
                <a:ext cx="12175" cy="7325"/>
              </a:xfrm>
              <a:custGeom>
                <a:rect b="b" l="l" r="r" t="t"/>
                <a:pathLst>
                  <a:path extrusionOk="0" h="293"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2"/>
              <p:cNvSpPr/>
              <p:nvPr/>
            </p:nvSpPr>
            <p:spPr>
              <a:xfrm>
                <a:off x="589125" y="805950"/>
                <a:ext cx="350200" cy="334650"/>
              </a:xfrm>
              <a:custGeom>
                <a:rect b="b" l="l" r="r" t="t"/>
                <a:pathLst>
                  <a:path extrusionOk="0" h="13386" w="14008">
                    <a:moveTo>
                      <a:pt x="253" y="1"/>
                    </a:moveTo>
                    <a:lnTo>
                      <a:pt x="0" y="137"/>
                    </a:lnTo>
                    <a:lnTo>
                      <a:pt x="0" y="5390"/>
                    </a:lnTo>
                    <a:lnTo>
                      <a:pt x="19" y="5390"/>
                    </a:lnTo>
                    <a:cubicBezTo>
                      <a:pt x="19" y="5448"/>
                      <a:pt x="58" y="5468"/>
                      <a:pt x="78" y="5487"/>
                    </a:cubicBezTo>
                    <a:lnTo>
                      <a:pt x="13774" y="13386"/>
                    </a:lnTo>
                    <a:lnTo>
                      <a:pt x="14008" y="13250"/>
                    </a:lnTo>
                    <a:lnTo>
                      <a:pt x="253" y="5293"/>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2"/>
              <p:cNvSpPr/>
              <p:nvPr/>
            </p:nvSpPr>
            <p:spPr>
              <a:xfrm>
                <a:off x="1100300" y="1234950"/>
                <a:ext cx="14600" cy="9250"/>
              </a:xfrm>
              <a:custGeom>
                <a:rect b="b" l="l" r="r" t="t"/>
                <a:pathLst>
                  <a:path extrusionOk="0" h="370" w="584">
                    <a:moveTo>
                      <a:pt x="253" y="0"/>
                    </a:moveTo>
                    <a:lnTo>
                      <a:pt x="0" y="156"/>
                    </a:lnTo>
                    <a:lnTo>
                      <a:pt x="428" y="350"/>
                    </a:lnTo>
                    <a:cubicBezTo>
                      <a:pt x="448" y="350"/>
                      <a:pt x="467" y="370"/>
                      <a:pt x="467" y="370"/>
                    </a:cubicBezTo>
                    <a:cubicBezTo>
                      <a:pt x="525" y="370"/>
                      <a:pt x="545" y="350"/>
                      <a:pt x="564" y="311"/>
                    </a:cubicBezTo>
                    <a:cubicBezTo>
                      <a:pt x="584" y="273"/>
                      <a:pt x="584" y="195"/>
                      <a:pt x="525" y="156"/>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2"/>
              <p:cNvSpPr/>
              <p:nvPr/>
            </p:nvSpPr>
            <p:spPr>
              <a:xfrm>
                <a:off x="1073550" y="1218400"/>
                <a:ext cx="27750" cy="16075"/>
              </a:xfrm>
              <a:custGeom>
                <a:rect b="b" l="l" r="r" t="t"/>
                <a:pathLst>
                  <a:path extrusionOk="0" h="643" w="1110">
                    <a:moveTo>
                      <a:pt x="253" y="1"/>
                    </a:moveTo>
                    <a:lnTo>
                      <a:pt x="0" y="156"/>
                    </a:lnTo>
                    <a:lnTo>
                      <a:pt x="856" y="643"/>
                    </a:lnTo>
                    <a:lnTo>
                      <a:pt x="1109"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2"/>
              <p:cNvSpPr/>
              <p:nvPr/>
            </p:nvSpPr>
            <p:spPr>
              <a:xfrm>
                <a:off x="939300" y="1141075"/>
                <a:ext cx="27275" cy="15575"/>
              </a:xfrm>
              <a:custGeom>
                <a:rect b="b" l="l" r="r" t="t"/>
                <a:pathLst>
                  <a:path extrusionOk="0" h="623" w="1091">
                    <a:moveTo>
                      <a:pt x="254" y="0"/>
                    </a:moveTo>
                    <a:lnTo>
                      <a:pt x="1" y="137"/>
                    </a:lnTo>
                    <a:lnTo>
                      <a:pt x="857" y="623"/>
                    </a:lnTo>
                    <a:lnTo>
                      <a:pt x="1090" y="46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2"/>
              <p:cNvSpPr/>
              <p:nvPr/>
            </p:nvSpPr>
            <p:spPr>
              <a:xfrm>
                <a:off x="993300" y="1172200"/>
                <a:ext cx="26775" cy="15575"/>
              </a:xfrm>
              <a:custGeom>
                <a:rect b="b" l="l" r="r" t="t"/>
                <a:pathLst>
                  <a:path extrusionOk="0" h="623" w="1071">
                    <a:moveTo>
                      <a:pt x="253" y="0"/>
                    </a:moveTo>
                    <a:lnTo>
                      <a:pt x="0" y="137"/>
                    </a:lnTo>
                    <a:lnTo>
                      <a:pt x="837" y="623"/>
                    </a:lnTo>
                    <a:lnTo>
                      <a:pt x="1070"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2"/>
              <p:cNvSpPr/>
              <p:nvPr/>
            </p:nvSpPr>
            <p:spPr>
              <a:xfrm>
                <a:off x="1020050" y="1187775"/>
                <a:ext cx="26775" cy="15575"/>
              </a:xfrm>
              <a:custGeom>
                <a:rect b="b" l="l" r="r" t="t"/>
                <a:pathLst>
                  <a:path extrusionOk="0" h="623" w="1071">
                    <a:moveTo>
                      <a:pt x="253" y="0"/>
                    </a:moveTo>
                    <a:lnTo>
                      <a:pt x="0" y="136"/>
                    </a:lnTo>
                    <a:lnTo>
                      <a:pt x="837" y="623"/>
                    </a:lnTo>
                    <a:lnTo>
                      <a:pt x="1070"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2"/>
              <p:cNvSpPr/>
              <p:nvPr/>
            </p:nvSpPr>
            <p:spPr>
              <a:xfrm>
                <a:off x="1046800" y="1203325"/>
                <a:ext cx="26775" cy="15100"/>
              </a:xfrm>
              <a:custGeom>
                <a:rect b="b" l="l" r="r" t="t"/>
                <a:pathLst>
                  <a:path extrusionOk="0" h="604" w="1071">
                    <a:moveTo>
                      <a:pt x="253" y="1"/>
                    </a:moveTo>
                    <a:lnTo>
                      <a:pt x="0" y="117"/>
                    </a:lnTo>
                    <a:lnTo>
                      <a:pt x="837" y="604"/>
                    </a:lnTo>
                    <a:lnTo>
                      <a:pt x="1070"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2"/>
              <p:cNvSpPr/>
              <p:nvPr/>
            </p:nvSpPr>
            <p:spPr>
              <a:xfrm>
                <a:off x="966550" y="1156625"/>
                <a:ext cx="26775" cy="15600"/>
              </a:xfrm>
              <a:custGeom>
                <a:rect b="b" l="l" r="r" t="t"/>
                <a:pathLst>
                  <a:path extrusionOk="0" h="624" w="1071">
                    <a:moveTo>
                      <a:pt x="253" y="1"/>
                    </a:moveTo>
                    <a:lnTo>
                      <a:pt x="0" y="137"/>
                    </a:lnTo>
                    <a:lnTo>
                      <a:pt x="837" y="62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2"/>
              <p:cNvSpPr/>
              <p:nvPr/>
            </p:nvSpPr>
            <p:spPr>
              <a:xfrm>
                <a:off x="1094950" y="1230575"/>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2"/>
              <p:cNvSpPr/>
              <p:nvPr/>
            </p:nvSpPr>
            <p:spPr>
              <a:xfrm>
                <a:off x="1067700" y="1215000"/>
                <a:ext cx="12200" cy="7325"/>
              </a:xfrm>
              <a:custGeom>
                <a:rect b="b" l="l" r="r" t="t"/>
                <a:pathLst>
                  <a:path extrusionOk="0" h="293" w="488">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2"/>
              <p:cNvSpPr/>
              <p:nvPr/>
            </p:nvSpPr>
            <p:spPr>
              <a:xfrm>
                <a:off x="1040950" y="1199925"/>
                <a:ext cx="12200" cy="6350"/>
              </a:xfrm>
              <a:custGeom>
                <a:rect b="b" l="l" r="r" t="t"/>
                <a:pathLst>
                  <a:path extrusionOk="0" h="254" w="488">
                    <a:moveTo>
                      <a:pt x="234" y="0"/>
                    </a:moveTo>
                    <a:lnTo>
                      <a:pt x="1"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2"/>
              <p:cNvSpPr/>
              <p:nvPr/>
            </p:nvSpPr>
            <p:spPr>
              <a:xfrm>
                <a:off x="1014200" y="1183875"/>
                <a:ext cx="12200" cy="7325"/>
              </a:xfrm>
              <a:custGeom>
                <a:rect b="b" l="l" r="r" t="t"/>
                <a:pathLst>
                  <a:path extrusionOk="0" h="293"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2"/>
              <p:cNvSpPr/>
              <p:nvPr/>
            </p:nvSpPr>
            <p:spPr>
              <a:xfrm>
                <a:off x="987450" y="1168800"/>
                <a:ext cx="12200" cy="6825"/>
              </a:xfrm>
              <a:custGeom>
                <a:rect b="b" l="l" r="r" t="t"/>
                <a:pathLst>
                  <a:path extrusionOk="0" h="273" w="488">
                    <a:moveTo>
                      <a:pt x="234" y="0"/>
                    </a:moveTo>
                    <a:lnTo>
                      <a:pt x="1"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2"/>
              <p:cNvSpPr/>
              <p:nvPr/>
            </p:nvSpPr>
            <p:spPr>
              <a:xfrm>
                <a:off x="960700" y="1152750"/>
                <a:ext cx="12175" cy="7325"/>
              </a:xfrm>
              <a:custGeom>
                <a:rect b="b" l="l" r="r" t="t"/>
                <a:pathLst>
                  <a:path extrusionOk="0" h="293" w="487">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2"/>
              <p:cNvSpPr/>
              <p:nvPr/>
            </p:nvSpPr>
            <p:spPr>
              <a:xfrm>
                <a:off x="933475" y="1137675"/>
                <a:ext cx="12175" cy="6825"/>
              </a:xfrm>
              <a:custGeom>
                <a:rect b="b" l="l" r="r" t="t"/>
                <a:pathLst>
                  <a:path extrusionOk="0" h="273" w="487">
                    <a:moveTo>
                      <a:pt x="234" y="0"/>
                    </a:moveTo>
                    <a:lnTo>
                      <a:pt x="0"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2"/>
              <p:cNvSpPr/>
              <p:nvPr/>
            </p:nvSpPr>
            <p:spPr>
              <a:xfrm>
                <a:off x="522475" y="1148850"/>
                <a:ext cx="97800" cy="58400"/>
              </a:xfrm>
              <a:custGeom>
                <a:rect b="b" l="l" r="r" t="t"/>
                <a:pathLst>
                  <a:path extrusionOk="0" h="2336" w="3912">
                    <a:moveTo>
                      <a:pt x="195" y="1"/>
                    </a:moveTo>
                    <a:cubicBezTo>
                      <a:pt x="156" y="20"/>
                      <a:pt x="117" y="59"/>
                      <a:pt x="59" y="98"/>
                    </a:cubicBezTo>
                    <a:cubicBezTo>
                      <a:pt x="40" y="117"/>
                      <a:pt x="20" y="117"/>
                      <a:pt x="1" y="137"/>
                    </a:cubicBezTo>
                    <a:lnTo>
                      <a:pt x="3736" y="2296"/>
                    </a:lnTo>
                    <a:cubicBezTo>
                      <a:pt x="3756" y="2296"/>
                      <a:pt x="3794" y="2335"/>
                      <a:pt x="3794" y="2335"/>
                    </a:cubicBezTo>
                    <a:cubicBezTo>
                      <a:pt x="3833" y="2335"/>
                      <a:pt x="3853"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2"/>
              <p:cNvSpPr/>
              <p:nvPr/>
            </p:nvSpPr>
            <p:spPr>
              <a:xfrm>
                <a:off x="357600" y="674625"/>
                <a:ext cx="148850" cy="90025"/>
              </a:xfrm>
              <a:custGeom>
                <a:rect b="b" l="l" r="r" t="t"/>
                <a:pathLst>
                  <a:path extrusionOk="0" h="3601" w="5954">
                    <a:moveTo>
                      <a:pt x="0" y="1"/>
                    </a:moveTo>
                    <a:lnTo>
                      <a:pt x="0" y="254"/>
                    </a:lnTo>
                    <a:lnTo>
                      <a:pt x="5720" y="3600"/>
                    </a:lnTo>
                    <a:lnTo>
                      <a:pt x="5954" y="344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2"/>
              <p:cNvSpPr/>
              <p:nvPr/>
            </p:nvSpPr>
            <p:spPr>
              <a:xfrm>
                <a:off x="581325" y="2259250"/>
                <a:ext cx="144000" cy="83675"/>
              </a:xfrm>
              <a:custGeom>
                <a:rect b="b" l="l" r="r" t="t"/>
                <a:pathLst>
                  <a:path extrusionOk="0" h="3347" w="5760">
                    <a:moveTo>
                      <a:pt x="2569" y="0"/>
                    </a:moveTo>
                    <a:lnTo>
                      <a:pt x="1" y="1498"/>
                    </a:lnTo>
                    <a:lnTo>
                      <a:pt x="3191" y="3347"/>
                    </a:lnTo>
                    <a:lnTo>
                      <a:pt x="3970" y="2880"/>
                    </a:lnTo>
                    <a:lnTo>
                      <a:pt x="2024" y="1790"/>
                    </a:lnTo>
                    <a:cubicBezTo>
                      <a:pt x="1966" y="1751"/>
                      <a:pt x="1946" y="1693"/>
                      <a:pt x="1966" y="1615"/>
                    </a:cubicBezTo>
                    <a:cubicBezTo>
                      <a:pt x="1980" y="1571"/>
                      <a:pt x="2028" y="1550"/>
                      <a:pt x="2083" y="1550"/>
                    </a:cubicBezTo>
                    <a:cubicBezTo>
                      <a:pt x="2102" y="1550"/>
                      <a:pt x="2121" y="1552"/>
                      <a:pt x="2141" y="1557"/>
                    </a:cubicBezTo>
                    <a:lnTo>
                      <a:pt x="4203" y="2763"/>
                    </a:lnTo>
                    <a:lnTo>
                      <a:pt x="4942" y="2335"/>
                    </a:lnTo>
                    <a:lnTo>
                      <a:pt x="4748" y="2238"/>
                    </a:lnTo>
                    <a:cubicBezTo>
                      <a:pt x="4689" y="2218"/>
                      <a:pt x="4670" y="2140"/>
                      <a:pt x="4689" y="2082"/>
                    </a:cubicBezTo>
                    <a:cubicBezTo>
                      <a:pt x="4704" y="2038"/>
                      <a:pt x="4751" y="2016"/>
                      <a:pt x="4807" y="2016"/>
                    </a:cubicBezTo>
                    <a:cubicBezTo>
                      <a:pt x="4826" y="2016"/>
                      <a:pt x="4845" y="2019"/>
                      <a:pt x="4864" y="2024"/>
                    </a:cubicBezTo>
                    <a:lnTo>
                      <a:pt x="5176" y="2199"/>
                    </a:lnTo>
                    <a:lnTo>
                      <a:pt x="5759" y="1849"/>
                    </a:lnTo>
                    <a:lnTo>
                      <a:pt x="25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2"/>
              <p:cNvSpPr/>
              <p:nvPr/>
            </p:nvSpPr>
            <p:spPr>
              <a:xfrm>
                <a:off x="562375" y="2301550"/>
                <a:ext cx="92425" cy="53550"/>
              </a:xfrm>
              <a:custGeom>
                <a:rect b="b" l="l" r="r" t="t"/>
                <a:pathLst>
                  <a:path extrusionOk="0" h="2142" w="3697">
                    <a:moveTo>
                      <a:pt x="506" y="1"/>
                    </a:moveTo>
                    <a:lnTo>
                      <a:pt x="0" y="293"/>
                    </a:lnTo>
                    <a:lnTo>
                      <a:pt x="3191" y="2141"/>
                    </a:lnTo>
                    <a:lnTo>
                      <a:pt x="3696" y="1849"/>
                    </a:lnTo>
                    <a:cubicBezTo>
                      <a:pt x="2588" y="1188"/>
                      <a:pt x="1479" y="585"/>
                      <a:pt x="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2"/>
              <p:cNvSpPr/>
              <p:nvPr/>
            </p:nvSpPr>
            <p:spPr>
              <a:xfrm>
                <a:off x="654775" y="2343400"/>
                <a:ext cx="259750" cy="144950"/>
              </a:xfrm>
              <a:custGeom>
                <a:rect b="b" l="l" r="r" t="t"/>
                <a:pathLst>
                  <a:path extrusionOk="0" h="5798" w="10390">
                    <a:moveTo>
                      <a:pt x="253" y="0"/>
                    </a:moveTo>
                    <a:lnTo>
                      <a:pt x="0" y="136"/>
                    </a:lnTo>
                    <a:cubicBezTo>
                      <a:pt x="740" y="564"/>
                      <a:pt x="1460" y="992"/>
                      <a:pt x="2218" y="1401"/>
                    </a:cubicBezTo>
                    <a:lnTo>
                      <a:pt x="2218" y="1362"/>
                    </a:lnTo>
                    <a:cubicBezTo>
                      <a:pt x="2218" y="1284"/>
                      <a:pt x="2257" y="1245"/>
                      <a:pt x="2335" y="1245"/>
                    </a:cubicBezTo>
                    <a:cubicBezTo>
                      <a:pt x="2413" y="1245"/>
                      <a:pt x="2452" y="1284"/>
                      <a:pt x="2452" y="1362"/>
                    </a:cubicBezTo>
                    <a:lnTo>
                      <a:pt x="2452" y="1537"/>
                    </a:lnTo>
                    <a:lnTo>
                      <a:pt x="4864" y="2918"/>
                    </a:lnTo>
                    <a:lnTo>
                      <a:pt x="4864" y="2860"/>
                    </a:lnTo>
                    <a:cubicBezTo>
                      <a:pt x="4864" y="2802"/>
                      <a:pt x="4923" y="2743"/>
                      <a:pt x="4981" y="2743"/>
                    </a:cubicBezTo>
                    <a:cubicBezTo>
                      <a:pt x="5059" y="2743"/>
                      <a:pt x="5117" y="2802"/>
                      <a:pt x="5117" y="2860"/>
                    </a:cubicBezTo>
                    <a:lnTo>
                      <a:pt x="5117" y="3035"/>
                    </a:lnTo>
                    <a:cubicBezTo>
                      <a:pt x="6771" y="3988"/>
                      <a:pt x="8424" y="4942"/>
                      <a:pt x="9903" y="5798"/>
                    </a:cubicBezTo>
                    <a:lnTo>
                      <a:pt x="10389" y="5798"/>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2"/>
              <p:cNvSpPr/>
              <p:nvPr/>
            </p:nvSpPr>
            <p:spPr>
              <a:xfrm>
                <a:off x="458275" y="2230550"/>
                <a:ext cx="122600" cy="71025"/>
              </a:xfrm>
              <a:custGeom>
                <a:rect b="b" l="l" r="r" t="t"/>
                <a:pathLst>
                  <a:path extrusionOk="0" h="2841" w="4904">
                    <a:moveTo>
                      <a:pt x="273" y="1"/>
                    </a:moveTo>
                    <a:cubicBezTo>
                      <a:pt x="254" y="39"/>
                      <a:pt x="215" y="59"/>
                      <a:pt x="176" y="78"/>
                    </a:cubicBezTo>
                    <a:cubicBezTo>
                      <a:pt x="137" y="117"/>
                      <a:pt x="78" y="137"/>
                      <a:pt x="1" y="156"/>
                    </a:cubicBezTo>
                    <a:cubicBezTo>
                      <a:pt x="662" y="545"/>
                      <a:pt x="2413" y="1538"/>
                      <a:pt x="4650" y="2841"/>
                    </a:cubicBezTo>
                    <a:lnTo>
                      <a:pt x="4903" y="2685"/>
                    </a:lnTo>
                    <a:lnTo>
                      <a:pt x="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2"/>
              <p:cNvSpPr/>
              <p:nvPr/>
            </p:nvSpPr>
            <p:spPr>
              <a:xfrm>
                <a:off x="449525" y="2224425"/>
                <a:ext cx="15600" cy="10050"/>
              </a:xfrm>
              <a:custGeom>
                <a:rect b="b" l="l" r="r" t="t"/>
                <a:pathLst>
                  <a:path extrusionOk="0" h="402" w="624">
                    <a:moveTo>
                      <a:pt x="126" y="0"/>
                    </a:moveTo>
                    <a:cubicBezTo>
                      <a:pt x="85" y="0"/>
                      <a:pt x="45" y="14"/>
                      <a:pt x="20" y="51"/>
                    </a:cubicBezTo>
                    <a:cubicBezTo>
                      <a:pt x="0" y="109"/>
                      <a:pt x="0" y="187"/>
                      <a:pt x="59" y="226"/>
                    </a:cubicBezTo>
                    <a:cubicBezTo>
                      <a:pt x="59" y="226"/>
                      <a:pt x="156" y="304"/>
                      <a:pt x="351" y="401"/>
                    </a:cubicBezTo>
                    <a:cubicBezTo>
                      <a:pt x="428" y="382"/>
                      <a:pt x="487" y="343"/>
                      <a:pt x="526" y="323"/>
                    </a:cubicBezTo>
                    <a:cubicBezTo>
                      <a:pt x="584" y="284"/>
                      <a:pt x="604" y="246"/>
                      <a:pt x="623" y="246"/>
                    </a:cubicBezTo>
                    <a:lnTo>
                      <a:pt x="195" y="12"/>
                    </a:lnTo>
                    <a:cubicBezTo>
                      <a:pt x="174" y="5"/>
                      <a:pt x="150"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2"/>
              <p:cNvSpPr/>
              <p:nvPr/>
            </p:nvSpPr>
            <p:spPr>
              <a:xfrm>
                <a:off x="575000" y="2297175"/>
                <a:ext cx="86125" cy="49650"/>
              </a:xfrm>
              <a:custGeom>
                <a:rect b="b" l="l" r="r" t="t"/>
                <a:pathLst>
                  <a:path extrusionOk="0" h="1986" w="3445">
                    <a:moveTo>
                      <a:pt x="254" y="1"/>
                    </a:moveTo>
                    <a:lnTo>
                      <a:pt x="1" y="137"/>
                    </a:lnTo>
                    <a:cubicBezTo>
                      <a:pt x="974" y="701"/>
                      <a:pt x="2044" y="1324"/>
                      <a:pt x="3191" y="1985"/>
                    </a:cubicBezTo>
                    <a:lnTo>
                      <a:pt x="3444" y="1849"/>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2"/>
              <p:cNvSpPr/>
              <p:nvPr/>
            </p:nvSpPr>
            <p:spPr>
              <a:xfrm>
                <a:off x="680550" y="2328800"/>
                <a:ext cx="285525" cy="161025"/>
              </a:xfrm>
              <a:custGeom>
                <a:rect b="b" l="l" r="r" t="t"/>
                <a:pathLst>
                  <a:path extrusionOk="0" h="6441" w="11421">
                    <a:moveTo>
                      <a:pt x="234" y="0"/>
                    </a:moveTo>
                    <a:lnTo>
                      <a:pt x="1" y="117"/>
                    </a:lnTo>
                    <a:lnTo>
                      <a:pt x="10934" y="6440"/>
                    </a:lnTo>
                    <a:lnTo>
                      <a:pt x="11421" y="6440"/>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2"/>
              <p:cNvSpPr/>
              <p:nvPr/>
            </p:nvSpPr>
            <p:spPr>
              <a:xfrm>
                <a:off x="629975" y="2297975"/>
                <a:ext cx="56450" cy="33775"/>
              </a:xfrm>
              <a:custGeom>
                <a:rect b="b" l="l" r="r" t="t"/>
                <a:pathLst>
                  <a:path extrusionOk="0" h="1351" w="2258">
                    <a:moveTo>
                      <a:pt x="151" y="1"/>
                    </a:moveTo>
                    <a:cubicBezTo>
                      <a:pt x="107" y="1"/>
                      <a:pt x="63" y="22"/>
                      <a:pt x="20" y="66"/>
                    </a:cubicBezTo>
                    <a:cubicBezTo>
                      <a:pt x="0" y="105"/>
                      <a:pt x="0" y="183"/>
                      <a:pt x="78" y="241"/>
                    </a:cubicBezTo>
                    <a:lnTo>
                      <a:pt x="2024" y="1350"/>
                    </a:lnTo>
                    <a:lnTo>
                      <a:pt x="2257" y="1214"/>
                    </a:lnTo>
                    <a:lnTo>
                      <a:pt x="195" y="8"/>
                    </a:lnTo>
                    <a:cubicBezTo>
                      <a:pt x="180" y="3"/>
                      <a:pt x="166" y="1"/>
                      <a:pt x="1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2"/>
              <p:cNvSpPr/>
              <p:nvPr/>
            </p:nvSpPr>
            <p:spPr>
              <a:xfrm>
                <a:off x="527350" y="2349475"/>
                <a:ext cx="41850" cy="26525"/>
              </a:xfrm>
              <a:custGeom>
                <a:rect b="b" l="l" r="r" t="t"/>
                <a:pathLst>
                  <a:path extrusionOk="0" h="1061" w="1674">
                    <a:moveTo>
                      <a:pt x="1206" y="749"/>
                    </a:moveTo>
                    <a:cubicBezTo>
                      <a:pt x="1206" y="749"/>
                      <a:pt x="1197" y="749"/>
                      <a:pt x="1191" y="756"/>
                    </a:cubicBezTo>
                    <a:lnTo>
                      <a:pt x="1191" y="756"/>
                    </a:lnTo>
                    <a:cubicBezTo>
                      <a:pt x="1196" y="754"/>
                      <a:pt x="1201" y="752"/>
                      <a:pt x="1206" y="749"/>
                    </a:cubicBezTo>
                    <a:close/>
                    <a:moveTo>
                      <a:pt x="825" y="0"/>
                    </a:moveTo>
                    <a:cubicBezTo>
                      <a:pt x="623" y="0"/>
                      <a:pt x="419" y="49"/>
                      <a:pt x="253" y="146"/>
                    </a:cubicBezTo>
                    <a:cubicBezTo>
                      <a:pt x="98" y="244"/>
                      <a:pt x="0" y="380"/>
                      <a:pt x="0" y="535"/>
                    </a:cubicBezTo>
                    <a:cubicBezTo>
                      <a:pt x="0" y="672"/>
                      <a:pt x="98" y="827"/>
                      <a:pt x="253" y="924"/>
                    </a:cubicBezTo>
                    <a:cubicBezTo>
                      <a:pt x="428" y="1022"/>
                      <a:pt x="623" y="1061"/>
                      <a:pt x="817" y="1061"/>
                    </a:cubicBezTo>
                    <a:cubicBezTo>
                      <a:pt x="992" y="1061"/>
                      <a:pt x="1129" y="1041"/>
                      <a:pt x="1284" y="963"/>
                    </a:cubicBezTo>
                    <a:lnTo>
                      <a:pt x="1226" y="944"/>
                    </a:lnTo>
                    <a:cubicBezTo>
                      <a:pt x="1187" y="924"/>
                      <a:pt x="1168" y="847"/>
                      <a:pt x="1187" y="769"/>
                    </a:cubicBezTo>
                    <a:cubicBezTo>
                      <a:pt x="1187" y="763"/>
                      <a:pt x="1189" y="759"/>
                      <a:pt x="1191" y="756"/>
                    </a:cubicBezTo>
                    <a:lnTo>
                      <a:pt x="1191" y="756"/>
                    </a:lnTo>
                    <a:cubicBezTo>
                      <a:pt x="1078" y="805"/>
                      <a:pt x="948" y="828"/>
                      <a:pt x="818" y="828"/>
                    </a:cubicBezTo>
                    <a:cubicBezTo>
                      <a:pt x="657" y="828"/>
                      <a:pt x="496" y="793"/>
                      <a:pt x="370" y="730"/>
                    </a:cubicBezTo>
                    <a:cubicBezTo>
                      <a:pt x="292" y="672"/>
                      <a:pt x="234" y="613"/>
                      <a:pt x="234" y="535"/>
                    </a:cubicBezTo>
                    <a:cubicBezTo>
                      <a:pt x="234" y="458"/>
                      <a:pt x="292" y="419"/>
                      <a:pt x="370" y="341"/>
                    </a:cubicBezTo>
                    <a:cubicBezTo>
                      <a:pt x="506" y="263"/>
                      <a:pt x="681" y="244"/>
                      <a:pt x="817" y="244"/>
                    </a:cubicBezTo>
                    <a:cubicBezTo>
                      <a:pt x="992" y="244"/>
                      <a:pt x="1129" y="263"/>
                      <a:pt x="1245" y="341"/>
                    </a:cubicBezTo>
                    <a:cubicBezTo>
                      <a:pt x="1343" y="380"/>
                      <a:pt x="1401" y="458"/>
                      <a:pt x="1401" y="535"/>
                    </a:cubicBezTo>
                    <a:cubicBezTo>
                      <a:pt x="1401" y="613"/>
                      <a:pt x="1343" y="652"/>
                      <a:pt x="1245" y="730"/>
                    </a:cubicBezTo>
                    <a:cubicBezTo>
                      <a:pt x="1284" y="730"/>
                      <a:pt x="1323" y="730"/>
                      <a:pt x="1343" y="749"/>
                    </a:cubicBezTo>
                    <a:lnTo>
                      <a:pt x="1518" y="847"/>
                    </a:lnTo>
                    <a:cubicBezTo>
                      <a:pt x="1615" y="749"/>
                      <a:pt x="1673" y="652"/>
                      <a:pt x="1673" y="555"/>
                    </a:cubicBezTo>
                    <a:cubicBezTo>
                      <a:pt x="1654" y="380"/>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2"/>
              <p:cNvSpPr/>
              <p:nvPr/>
            </p:nvSpPr>
            <p:spPr>
              <a:xfrm>
                <a:off x="555550" y="2411250"/>
                <a:ext cx="41375" cy="27000"/>
              </a:xfrm>
              <a:custGeom>
                <a:rect b="b" l="l" r="r" t="t"/>
                <a:pathLst>
                  <a:path extrusionOk="0" h="1080" w="1655">
                    <a:moveTo>
                      <a:pt x="818" y="243"/>
                    </a:moveTo>
                    <a:cubicBezTo>
                      <a:pt x="973" y="243"/>
                      <a:pt x="1129" y="282"/>
                      <a:pt x="1246" y="341"/>
                    </a:cubicBezTo>
                    <a:cubicBezTo>
                      <a:pt x="1343" y="399"/>
                      <a:pt x="1401" y="477"/>
                      <a:pt x="1401" y="535"/>
                    </a:cubicBezTo>
                    <a:cubicBezTo>
                      <a:pt x="1401" y="613"/>
                      <a:pt x="1343" y="671"/>
                      <a:pt x="1246" y="730"/>
                    </a:cubicBezTo>
                    <a:cubicBezTo>
                      <a:pt x="1129" y="807"/>
                      <a:pt x="973" y="846"/>
                      <a:pt x="815" y="846"/>
                    </a:cubicBezTo>
                    <a:cubicBezTo>
                      <a:pt x="657" y="846"/>
                      <a:pt x="497" y="807"/>
                      <a:pt x="370" y="730"/>
                    </a:cubicBezTo>
                    <a:cubicBezTo>
                      <a:pt x="273" y="691"/>
                      <a:pt x="234" y="613"/>
                      <a:pt x="234" y="535"/>
                    </a:cubicBezTo>
                    <a:cubicBezTo>
                      <a:pt x="234" y="477"/>
                      <a:pt x="273" y="418"/>
                      <a:pt x="370" y="341"/>
                    </a:cubicBezTo>
                    <a:cubicBezTo>
                      <a:pt x="487" y="282"/>
                      <a:pt x="662" y="243"/>
                      <a:pt x="818" y="243"/>
                    </a:cubicBezTo>
                    <a:close/>
                    <a:moveTo>
                      <a:pt x="830" y="0"/>
                    </a:moveTo>
                    <a:cubicBezTo>
                      <a:pt x="628" y="0"/>
                      <a:pt x="429" y="49"/>
                      <a:pt x="273" y="146"/>
                    </a:cubicBezTo>
                    <a:cubicBezTo>
                      <a:pt x="98" y="243"/>
                      <a:pt x="1" y="399"/>
                      <a:pt x="1" y="535"/>
                    </a:cubicBezTo>
                    <a:cubicBezTo>
                      <a:pt x="1" y="691"/>
                      <a:pt x="98" y="827"/>
                      <a:pt x="273" y="924"/>
                    </a:cubicBezTo>
                    <a:cubicBezTo>
                      <a:pt x="448" y="1021"/>
                      <a:pt x="643" y="1080"/>
                      <a:pt x="837" y="1080"/>
                    </a:cubicBezTo>
                    <a:cubicBezTo>
                      <a:pt x="1012" y="1080"/>
                      <a:pt x="1207" y="1021"/>
                      <a:pt x="1343" y="983"/>
                    </a:cubicBezTo>
                    <a:lnTo>
                      <a:pt x="1304" y="963"/>
                    </a:lnTo>
                    <a:cubicBezTo>
                      <a:pt x="1207" y="905"/>
                      <a:pt x="1168" y="827"/>
                      <a:pt x="1226" y="788"/>
                    </a:cubicBezTo>
                    <a:cubicBezTo>
                      <a:pt x="1241" y="744"/>
                      <a:pt x="1288" y="722"/>
                      <a:pt x="1344" y="722"/>
                    </a:cubicBezTo>
                    <a:cubicBezTo>
                      <a:pt x="1362" y="722"/>
                      <a:pt x="1382" y="725"/>
                      <a:pt x="1401" y="730"/>
                    </a:cubicBezTo>
                    <a:lnTo>
                      <a:pt x="1538" y="807"/>
                    </a:lnTo>
                    <a:cubicBezTo>
                      <a:pt x="1615" y="730"/>
                      <a:pt x="1654" y="632"/>
                      <a:pt x="1654" y="535"/>
                    </a:cubicBezTo>
                    <a:cubicBezTo>
                      <a:pt x="1654" y="39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2"/>
              <p:cNvSpPr/>
              <p:nvPr/>
            </p:nvSpPr>
            <p:spPr>
              <a:xfrm>
                <a:off x="703900" y="2314700"/>
                <a:ext cx="519475" cy="126000"/>
              </a:xfrm>
              <a:custGeom>
                <a:rect b="b" l="l" r="r" t="t"/>
                <a:pathLst>
                  <a:path extrusionOk="0" h="5040" w="20779">
                    <a:moveTo>
                      <a:pt x="253" y="0"/>
                    </a:moveTo>
                    <a:lnTo>
                      <a:pt x="0" y="156"/>
                    </a:lnTo>
                    <a:lnTo>
                      <a:pt x="8463" y="5020"/>
                    </a:lnTo>
                    <a:cubicBezTo>
                      <a:pt x="8502" y="5020"/>
                      <a:pt x="8522" y="5039"/>
                      <a:pt x="8522" y="5039"/>
                    </a:cubicBezTo>
                    <a:lnTo>
                      <a:pt x="20662" y="5039"/>
                    </a:lnTo>
                    <a:cubicBezTo>
                      <a:pt x="20720" y="5039"/>
                      <a:pt x="20778" y="4981"/>
                      <a:pt x="20778" y="4922"/>
                    </a:cubicBezTo>
                    <a:cubicBezTo>
                      <a:pt x="20778" y="4845"/>
                      <a:pt x="20720" y="4786"/>
                      <a:pt x="20662" y="4786"/>
                    </a:cubicBezTo>
                    <a:lnTo>
                      <a:pt x="8541" y="47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2"/>
              <p:cNvSpPr/>
              <p:nvPr/>
            </p:nvSpPr>
            <p:spPr>
              <a:xfrm>
                <a:off x="698050" y="2309650"/>
                <a:ext cx="12675" cy="8000"/>
              </a:xfrm>
              <a:custGeom>
                <a:rect b="b" l="l" r="r" t="t"/>
                <a:pathLst>
                  <a:path extrusionOk="0" h="320" w="507">
                    <a:moveTo>
                      <a:pt x="152" y="0"/>
                    </a:moveTo>
                    <a:cubicBezTo>
                      <a:pt x="108" y="0"/>
                      <a:pt x="64" y="22"/>
                      <a:pt x="20" y="66"/>
                    </a:cubicBezTo>
                    <a:cubicBezTo>
                      <a:pt x="1" y="105"/>
                      <a:pt x="1" y="183"/>
                      <a:pt x="79" y="222"/>
                    </a:cubicBezTo>
                    <a:lnTo>
                      <a:pt x="273" y="319"/>
                    </a:lnTo>
                    <a:lnTo>
                      <a:pt x="507" y="183"/>
                    </a:lnTo>
                    <a:lnTo>
                      <a:pt x="195" y="8"/>
                    </a:lnTo>
                    <a:cubicBezTo>
                      <a:pt x="181" y="3"/>
                      <a:pt x="166" y="0"/>
                      <a:pt x="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2"/>
              <p:cNvSpPr/>
              <p:nvPr/>
            </p:nvSpPr>
            <p:spPr>
              <a:xfrm>
                <a:off x="557025" y="2367700"/>
                <a:ext cx="975" cy="525"/>
              </a:xfrm>
              <a:custGeom>
                <a:rect b="b" l="l" r="r" t="t"/>
                <a:pathLst>
                  <a:path extrusionOk="0" h="21" w="39">
                    <a:moveTo>
                      <a:pt x="39" y="1"/>
                    </a:moveTo>
                    <a:cubicBezTo>
                      <a:pt x="36" y="1"/>
                      <a:pt x="34" y="1"/>
                      <a:pt x="32" y="2"/>
                    </a:cubicBezTo>
                    <a:lnTo>
                      <a:pt x="32" y="2"/>
                    </a:lnTo>
                    <a:cubicBezTo>
                      <a:pt x="36" y="1"/>
                      <a:pt x="39" y="1"/>
                      <a:pt x="39" y="1"/>
                    </a:cubicBezTo>
                    <a:close/>
                    <a:moveTo>
                      <a:pt x="32" y="2"/>
                    </a:moveTo>
                    <a:cubicBezTo>
                      <a:pt x="25" y="3"/>
                      <a:pt x="12" y="8"/>
                      <a:pt x="0" y="20"/>
                    </a:cubicBezTo>
                    <a:cubicBezTo>
                      <a:pt x="17" y="20"/>
                      <a:pt x="19" y="6"/>
                      <a:pt x="32" y="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2"/>
              <p:cNvSpPr/>
              <p:nvPr/>
            </p:nvSpPr>
            <p:spPr>
              <a:xfrm>
                <a:off x="559450" y="2370150"/>
                <a:ext cx="212075" cy="119675"/>
              </a:xfrm>
              <a:custGeom>
                <a:rect b="b" l="l" r="r" t="t"/>
                <a:pathLst>
                  <a:path extrusionOk="0" h="4787" w="8483">
                    <a:moveTo>
                      <a:pt x="214" y="0"/>
                    </a:moveTo>
                    <a:cubicBezTo>
                      <a:pt x="175" y="20"/>
                      <a:pt x="136" y="78"/>
                      <a:pt x="98" y="97"/>
                    </a:cubicBezTo>
                    <a:cubicBezTo>
                      <a:pt x="78" y="117"/>
                      <a:pt x="20" y="117"/>
                      <a:pt x="0" y="136"/>
                    </a:cubicBezTo>
                    <a:lnTo>
                      <a:pt x="3055" y="1926"/>
                    </a:lnTo>
                    <a:cubicBezTo>
                      <a:pt x="3055" y="1848"/>
                      <a:pt x="3113" y="1790"/>
                      <a:pt x="3191" y="1790"/>
                    </a:cubicBezTo>
                    <a:cubicBezTo>
                      <a:pt x="3249" y="1790"/>
                      <a:pt x="3308" y="1848"/>
                      <a:pt x="3308" y="1926"/>
                    </a:cubicBezTo>
                    <a:lnTo>
                      <a:pt x="3308" y="2062"/>
                    </a:lnTo>
                    <a:lnTo>
                      <a:pt x="7996" y="4786"/>
                    </a:lnTo>
                    <a:lnTo>
                      <a:pt x="8483" y="4786"/>
                    </a:lnTo>
                    <a:lnTo>
                      <a:pt x="6265" y="3502"/>
                    </a:lnTo>
                    <a:cubicBezTo>
                      <a:pt x="6265" y="3599"/>
                      <a:pt x="6226" y="3638"/>
                      <a:pt x="6148" y="3638"/>
                    </a:cubicBezTo>
                    <a:cubicBezTo>
                      <a:pt x="6070" y="3638"/>
                      <a:pt x="6031" y="3599"/>
                      <a:pt x="6031" y="3522"/>
                    </a:cubicBezTo>
                    <a:lnTo>
                      <a:pt x="6031" y="3346"/>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2"/>
              <p:cNvSpPr/>
              <p:nvPr/>
            </p:nvSpPr>
            <p:spPr>
              <a:xfrm>
                <a:off x="555550" y="2367700"/>
                <a:ext cx="8775" cy="5875"/>
              </a:xfrm>
              <a:custGeom>
                <a:rect b="b" l="l" r="r" t="t"/>
                <a:pathLst>
                  <a:path extrusionOk="0" h="235" w="351">
                    <a:moveTo>
                      <a:pt x="98" y="1"/>
                    </a:moveTo>
                    <a:cubicBezTo>
                      <a:pt x="78" y="1"/>
                      <a:pt x="78" y="20"/>
                      <a:pt x="59" y="20"/>
                    </a:cubicBezTo>
                    <a:cubicBezTo>
                      <a:pt x="40" y="20"/>
                      <a:pt x="40" y="40"/>
                      <a:pt x="40" y="40"/>
                    </a:cubicBezTo>
                    <a:cubicBezTo>
                      <a:pt x="1" y="98"/>
                      <a:pt x="1" y="176"/>
                      <a:pt x="78" y="215"/>
                    </a:cubicBezTo>
                    <a:lnTo>
                      <a:pt x="137" y="234"/>
                    </a:lnTo>
                    <a:cubicBezTo>
                      <a:pt x="156" y="215"/>
                      <a:pt x="195" y="215"/>
                      <a:pt x="234" y="195"/>
                    </a:cubicBezTo>
                    <a:cubicBezTo>
                      <a:pt x="273" y="176"/>
                      <a:pt x="331" y="118"/>
                      <a:pt x="351" y="98"/>
                    </a:cubicBezTo>
                    <a:lnTo>
                      <a:pt x="1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2"/>
              <p:cNvSpPr/>
              <p:nvPr/>
            </p:nvSpPr>
            <p:spPr>
              <a:xfrm>
                <a:off x="641650" y="2459625"/>
                <a:ext cx="52550" cy="30200"/>
              </a:xfrm>
              <a:custGeom>
                <a:rect b="b" l="l" r="r" t="t"/>
                <a:pathLst>
                  <a:path extrusionOk="0" h="1208" w="2102">
                    <a:moveTo>
                      <a:pt x="0" y="1"/>
                    </a:moveTo>
                    <a:lnTo>
                      <a:pt x="0" y="293"/>
                    </a:lnTo>
                    <a:lnTo>
                      <a:pt x="1615" y="1207"/>
                    </a:lnTo>
                    <a:lnTo>
                      <a:pt x="2101" y="1207"/>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2"/>
              <p:cNvSpPr/>
              <p:nvPr/>
            </p:nvSpPr>
            <p:spPr>
              <a:xfrm>
                <a:off x="588625" y="2431900"/>
                <a:ext cx="47200" cy="31175"/>
              </a:xfrm>
              <a:custGeom>
                <a:rect b="b" l="l" r="r" t="t"/>
                <a:pathLst>
                  <a:path extrusionOk="0" h="1247" w="1888">
                    <a:moveTo>
                      <a:pt x="215" y="1"/>
                    </a:moveTo>
                    <a:cubicBezTo>
                      <a:pt x="176" y="59"/>
                      <a:pt x="117" y="98"/>
                      <a:pt x="78" y="137"/>
                    </a:cubicBezTo>
                    <a:cubicBezTo>
                      <a:pt x="39" y="137"/>
                      <a:pt x="20" y="157"/>
                      <a:pt x="1" y="157"/>
                    </a:cubicBezTo>
                    <a:lnTo>
                      <a:pt x="1888" y="1246"/>
                    </a:lnTo>
                    <a:lnTo>
                      <a:pt x="1888" y="954"/>
                    </a:ln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2"/>
              <p:cNvSpPr/>
              <p:nvPr/>
            </p:nvSpPr>
            <p:spPr>
              <a:xfrm>
                <a:off x="585225" y="2429825"/>
                <a:ext cx="8775" cy="6500"/>
              </a:xfrm>
              <a:custGeom>
                <a:rect b="b" l="l" r="r" t="t"/>
                <a:pathLst>
                  <a:path extrusionOk="0" h="260" w="351">
                    <a:moveTo>
                      <a:pt x="136" y="0"/>
                    </a:moveTo>
                    <a:cubicBezTo>
                      <a:pt x="98" y="0"/>
                      <a:pt x="62" y="19"/>
                      <a:pt x="39" y="64"/>
                    </a:cubicBezTo>
                    <a:cubicBezTo>
                      <a:pt x="0" y="123"/>
                      <a:pt x="0" y="181"/>
                      <a:pt x="78" y="240"/>
                    </a:cubicBezTo>
                    <a:lnTo>
                      <a:pt x="137" y="259"/>
                    </a:lnTo>
                    <a:cubicBezTo>
                      <a:pt x="156" y="259"/>
                      <a:pt x="175" y="240"/>
                      <a:pt x="214" y="240"/>
                    </a:cubicBezTo>
                    <a:cubicBezTo>
                      <a:pt x="253" y="162"/>
                      <a:pt x="312" y="123"/>
                      <a:pt x="351" y="84"/>
                    </a:cubicBezTo>
                    <a:lnTo>
                      <a:pt x="214" y="26"/>
                    </a:lnTo>
                    <a:cubicBezTo>
                      <a:pt x="190" y="9"/>
                      <a:pt x="163"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2"/>
              <p:cNvSpPr/>
              <p:nvPr/>
            </p:nvSpPr>
            <p:spPr>
              <a:xfrm>
                <a:off x="710225" y="2378400"/>
                <a:ext cx="5850" cy="79325"/>
              </a:xfrm>
              <a:custGeom>
                <a:rect b="b" l="l" r="r" t="t"/>
                <a:pathLst>
                  <a:path extrusionOk="0" h="3173" w="234">
                    <a:moveTo>
                      <a:pt x="0" y="1"/>
                    </a:moveTo>
                    <a:lnTo>
                      <a:pt x="0" y="3016"/>
                    </a:lnTo>
                    <a:lnTo>
                      <a:pt x="234" y="3172"/>
                    </a:lnTo>
                    <a:lnTo>
                      <a:pt x="234" y="157"/>
                    </a:lnTo>
                    <a:cubicBezTo>
                      <a:pt x="175" y="98"/>
                      <a:pt x="78" y="5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2"/>
              <p:cNvSpPr/>
              <p:nvPr/>
            </p:nvSpPr>
            <p:spPr>
              <a:xfrm>
                <a:off x="710225" y="2375000"/>
                <a:ext cx="5850" cy="7800"/>
              </a:xfrm>
              <a:custGeom>
                <a:rect b="b" l="l" r="r" t="t"/>
                <a:pathLst>
                  <a:path extrusionOk="0" h="312" w="234">
                    <a:moveTo>
                      <a:pt x="117" y="1"/>
                    </a:moveTo>
                    <a:cubicBezTo>
                      <a:pt x="39" y="1"/>
                      <a:pt x="0" y="40"/>
                      <a:pt x="0" y="117"/>
                    </a:cubicBezTo>
                    <a:lnTo>
                      <a:pt x="0" y="176"/>
                    </a:lnTo>
                    <a:cubicBezTo>
                      <a:pt x="78" y="215"/>
                      <a:pt x="175" y="273"/>
                      <a:pt x="234" y="312"/>
                    </a:cubicBezTo>
                    <a:lnTo>
                      <a:pt x="234" y="117"/>
                    </a:lnTo>
                    <a:cubicBezTo>
                      <a:pt x="234"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2"/>
              <p:cNvSpPr/>
              <p:nvPr/>
            </p:nvSpPr>
            <p:spPr>
              <a:xfrm>
                <a:off x="710225" y="2453800"/>
                <a:ext cx="5850" cy="7325"/>
              </a:xfrm>
              <a:custGeom>
                <a:rect b="b" l="l" r="r" t="t"/>
                <a:pathLst>
                  <a:path extrusionOk="0" h="293" w="234">
                    <a:moveTo>
                      <a:pt x="0" y="0"/>
                    </a:moveTo>
                    <a:lnTo>
                      <a:pt x="0" y="176"/>
                    </a:lnTo>
                    <a:cubicBezTo>
                      <a:pt x="0" y="253"/>
                      <a:pt x="39" y="292"/>
                      <a:pt x="117" y="292"/>
                    </a:cubicBezTo>
                    <a:cubicBezTo>
                      <a:pt x="195" y="292"/>
                      <a:pt x="234" y="253"/>
                      <a:pt x="234" y="176"/>
                    </a:cubicBezTo>
                    <a:lnTo>
                      <a:pt x="234"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2"/>
              <p:cNvSpPr/>
              <p:nvPr/>
            </p:nvSpPr>
            <p:spPr>
              <a:xfrm>
                <a:off x="775875" y="2416825"/>
                <a:ext cx="5875" cy="73000"/>
              </a:xfrm>
              <a:custGeom>
                <a:rect b="b" l="l" r="r" t="t"/>
                <a:pathLst>
                  <a:path extrusionOk="0" h="2920" w="235">
                    <a:moveTo>
                      <a:pt x="1" y="1"/>
                    </a:moveTo>
                    <a:lnTo>
                      <a:pt x="1" y="2919"/>
                    </a:lnTo>
                    <a:lnTo>
                      <a:pt x="234" y="2919"/>
                    </a:lnTo>
                    <a:lnTo>
                      <a:pt x="234" y="156"/>
                    </a:lnTo>
                    <a:cubicBezTo>
                      <a:pt x="176" y="98"/>
                      <a:pt x="98" y="59"/>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2"/>
              <p:cNvSpPr/>
              <p:nvPr/>
            </p:nvSpPr>
            <p:spPr>
              <a:xfrm>
                <a:off x="775875" y="2412450"/>
                <a:ext cx="5875" cy="8300"/>
              </a:xfrm>
              <a:custGeom>
                <a:rect b="b" l="l" r="r" t="t"/>
                <a:pathLst>
                  <a:path extrusionOk="0" h="332" w="235">
                    <a:moveTo>
                      <a:pt x="117" y="1"/>
                    </a:moveTo>
                    <a:cubicBezTo>
                      <a:pt x="40" y="1"/>
                      <a:pt x="1" y="59"/>
                      <a:pt x="1" y="137"/>
                    </a:cubicBezTo>
                    <a:lnTo>
                      <a:pt x="1" y="176"/>
                    </a:lnTo>
                    <a:cubicBezTo>
                      <a:pt x="79" y="234"/>
                      <a:pt x="176" y="273"/>
                      <a:pt x="234" y="331"/>
                    </a:cubicBezTo>
                    <a:lnTo>
                      <a:pt x="234" y="137"/>
                    </a:lnTo>
                    <a:cubicBezTo>
                      <a:pt x="234"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2"/>
              <p:cNvSpPr/>
              <p:nvPr/>
            </p:nvSpPr>
            <p:spPr>
              <a:xfrm>
                <a:off x="635325" y="2418300"/>
                <a:ext cx="6350" cy="41350"/>
              </a:xfrm>
              <a:custGeom>
                <a:rect b="b" l="l" r="r" t="t"/>
                <a:pathLst>
                  <a:path extrusionOk="0" h="1654" w="254">
                    <a:moveTo>
                      <a:pt x="0" y="0"/>
                    </a:moveTo>
                    <a:lnTo>
                      <a:pt x="0" y="1498"/>
                    </a:lnTo>
                    <a:lnTo>
                      <a:pt x="253" y="1654"/>
                    </a:lnTo>
                    <a:lnTo>
                      <a:pt x="253" y="13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2"/>
              <p:cNvSpPr/>
              <p:nvPr/>
            </p:nvSpPr>
            <p:spPr>
              <a:xfrm>
                <a:off x="635325" y="2463050"/>
                <a:ext cx="6350" cy="26775"/>
              </a:xfrm>
              <a:custGeom>
                <a:rect b="b" l="l" r="r" t="t"/>
                <a:pathLst>
                  <a:path extrusionOk="0" h="1071" w="254">
                    <a:moveTo>
                      <a:pt x="0" y="0"/>
                    </a:moveTo>
                    <a:lnTo>
                      <a:pt x="0" y="1070"/>
                    </a:lnTo>
                    <a:lnTo>
                      <a:pt x="253" y="1070"/>
                    </a:lnTo>
                    <a:lnTo>
                      <a:pt x="253"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2"/>
              <p:cNvSpPr/>
              <p:nvPr/>
            </p:nvSpPr>
            <p:spPr>
              <a:xfrm>
                <a:off x="635325" y="2414900"/>
                <a:ext cx="6350" cy="6825"/>
              </a:xfrm>
              <a:custGeom>
                <a:rect b="b" l="l" r="r" t="t"/>
                <a:pathLst>
                  <a:path extrusionOk="0" h="273" w="254">
                    <a:moveTo>
                      <a:pt x="117" y="0"/>
                    </a:moveTo>
                    <a:cubicBezTo>
                      <a:pt x="59" y="0"/>
                      <a:pt x="0" y="58"/>
                      <a:pt x="0" y="136"/>
                    </a:cubicBezTo>
                    <a:lnTo>
                      <a:pt x="253" y="272"/>
                    </a:lnTo>
                    <a:lnTo>
                      <a:pt x="253" y="136"/>
                    </a:lnTo>
                    <a:cubicBezTo>
                      <a:pt x="253" y="58"/>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2"/>
              <p:cNvSpPr/>
              <p:nvPr/>
            </p:nvSpPr>
            <p:spPr>
              <a:xfrm>
                <a:off x="635325" y="2455750"/>
                <a:ext cx="6350" cy="11200"/>
              </a:xfrm>
              <a:custGeom>
                <a:rect b="b" l="l" r="r" t="t"/>
                <a:pathLst>
                  <a:path extrusionOk="0" h="448" w="254">
                    <a:moveTo>
                      <a:pt x="0" y="0"/>
                    </a:moveTo>
                    <a:lnTo>
                      <a:pt x="0" y="292"/>
                    </a:lnTo>
                    <a:lnTo>
                      <a:pt x="253" y="448"/>
                    </a:lnTo>
                    <a:lnTo>
                      <a:pt x="253"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2"/>
              <p:cNvSpPr/>
              <p:nvPr/>
            </p:nvSpPr>
            <p:spPr>
              <a:xfrm>
                <a:off x="487450" y="729100"/>
                <a:ext cx="160050" cy="92450"/>
              </a:xfrm>
              <a:custGeom>
                <a:rect b="b" l="l" r="r" t="t"/>
                <a:pathLst>
                  <a:path extrusionOk="0" h="3698" w="6402">
                    <a:moveTo>
                      <a:pt x="3153" y="1"/>
                    </a:moveTo>
                    <a:lnTo>
                      <a:pt x="2588" y="312"/>
                    </a:lnTo>
                    <a:lnTo>
                      <a:pt x="3970" y="1110"/>
                    </a:lnTo>
                    <a:cubicBezTo>
                      <a:pt x="4028" y="1149"/>
                      <a:pt x="4048" y="1207"/>
                      <a:pt x="4028" y="1285"/>
                    </a:cubicBezTo>
                    <a:cubicBezTo>
                      <a:pt x="3989" y="1343"/>
                      <a:pt x="3950" y="1343"/>
                      <a:pt x="3931" y="1343"/>
                    </a:cubicBezTo>
                    <a:cubicBezTo>
                      <a:pt x="3892" y="1343"/>
                      <a:pt x="3872" y="1343"/>
                      <a:pt x="3872" y="1304"/>
                    </a:cubicBezTo>
                    <a:lnTo>
                      <a:pt x="2374" y="429"/>
                    </a:lnTo>
                    <a:lnTo>
                      <a:pt x="876" y="1285"/>
                    </a:lnTo>
                    <a:lnTo>
                      <a:pt x="2336" y="2141"/>
                    </a:lnTo>
                    <a:cubicBezTo>
                      <a:pt x="2394" y="2160"/>
                      <a:pt x="2413" y="2238"/>
                      <a:pt x="2394" y="2316"/>
                    </a:cubicBezTo>
                    <a:cubicBezTo>
                      <a:pt x="2374" y="2355"/>
                      <a:pt x="2316" y="2355"/>
                      <a:pt x="2297" y="2355"/>
                    </a:cubicBezTo>
                    <a:cubicBezTo>
                      <a:pt x="2277" y="2355"/>
                      <a:pt x="2238" y="2355"/>
                      <a:pt x="2238" y="2336"/>
                    </a:cubicBezTo>
                    <a:lnTo>
                      <a:pt x="662" y="1402"/>
                    </a:lnTo>
                    <a:lnTo>
                      <a:pt x="1" y="1791"/>
                    </a:lnTo>
                    <a:lnTo>
                      <a:pt x="2336" y="3133"/>
                    </a:lnTo>
                    <a:lnTo>
                      <a:pt x="2336" y="2569"/>
                    </a:lnTo>
                    <a:cubicBezTo>
                      <a:pt x="2199" y="2491"/>
                      <a:pt x="2238" y="2433"/>
                      <a:pt x="2316" y="2433"/>
                    </a:cubicBezTo>
                    <a:cubicBezTo>
                      <a:pt x="2394" y="2433"/>
                      <a:pt x="2433" y="2491"/>
                      <a:pt x="2433" y="2550"/>
                    </a:cubicBezTo>
                    <a:lnTo>
                      <a:pt x="2433" y="3269"/>
                    </a:lnTo>
                    <a:lnTo>
                      <a:pt x="3211" y="3697"/>
                    </a:lnTo>
                    <a:lnTo>
                      <a:pt x="4086" y="3192"/>
                    </a:lnTo>
                    <a:lnTo>
                      <a:pt x="4086" y="1869"/>
                    </a:lnTo>
                    <a:cubicBezTo>
                      <a:pt x="4086" y="1810"/>
                      <a:pt x="4145" y="1752"/>
                      <a:pt x="4223" y="1752"/>
                    </a:cubicBezTo>
                    <a:cubicBezTo>
                      <a:pt x="4281" y="1752"/>
                      <a:pt x="4339" y="1810"/>
                      <a:pt x="4339" y="1869"/>
                    </a:cubicBezTo>
                    <a:lnTo>
                      <a:pt x="4339" y="3075"/>
                    </a:lnTo>
                    <a:lnTo>
                      <a:pt x="6402" y="1869"/>
                    </a:lnTo>
                    <a:lnTo>
                      <a:pt x="5896" y="1577"/>
                    </a:lnTo>
                    <a:lnTo>
                      <a:pt x="4806" y="2219"/>
                    </a:lnTo>
                    <a:cubicBezTo>
                      <a:pt x="4767" y="2219"/>
                      <a:pt x="4748" y="2238"/>
                      <a:pt x="4748" y="2238"/>
                    </a:cubicBezTo>
                    <a:cubicBezTo>
                      <a:pt x="4709" y="2238"/>
                      <a:pt x="4670" y="2219"/>
                      <a:pt x="4651" y="2180"/>
                    </a:cubicBezTo>
                    <a:cubicBezTo>
                      <a:pt x="4631" y="2141"/>
                      <a:pt x="4631" y="2063"/>
                      <a:pt x="4709" y="2024"/>
                    </a:cubicBezTo>
                    <a:lnTo>
                      <a:pt x="5682" y="1460"/>
                    </a:lnTo>
                    <a:lnTo>
                      <a:pt x="4904" y="993"/>
                    </a:lnTo>
                    <a:lnTo>
                      <a:pt x="4262" y="1363"/>
                    </a:lnTo>
                    <a:cubicBezTo>
                      <a:pt x="4242" y="1363"/>
                      <a:pt x="4223" y="1382"/>
                      <a:pt x="4223" y="1382"/>
                    </a:cubicBezTo>
                    <a:cubicBezTo>
                      <a:pt x="4164" y="1382"/>
                      <a:pt x="4145" y="1363"/>
                      <a:pt x="4125" y="1343"/>
                    </a:cubicBezTo>
                    <a:cubicBezTo>
                      <a:pt x="4086" y="1285"/>
                      <a:pt x="4086" y="1207"/>
                      <a:pt x="4164" y="1168"/>
                    </a:cubicBezTo>
                    <a:lnTo>
                      <a:pt x="4670" y="876"/>
                    </a:lnTo>
                    <a:lnTo>
                      <a:pt x="3950" y="468"/>
                    </a:lnTo>
                    <a:lnTo>
                      <a:pt x="3639" y="623"/>
                    </a:lnTo>
                    <a:cubicBezTo>
                      <a:pt x="3600" y="623"/>
                      <a:pt x="3581" y="662"/>
                      <a:pt x="3581" y="662"/>
                    </a:cubicBezTo>
                    <a:cubicBezTo>
                      <a:pt x="3542" y="662"/>
                      <a:pt x="3503" y="623"/>
                      <a:pt x="3483" y="604"/>
                    </a:cubicBezTo>
                    <a:cubicBezTo>
                      <a:pt x="3464" y="565"/>
                      <a:pt x="3464" y="487"/>
                      <a:pt x="3542" y="429"/>
                    </a:cubicBezTo>
                    <a:lnTo>
                      <a:pt x="3736" y="332"/>
                    </a:lnTo>
                    <a:lnTo>
                      <a:pt x="31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2"/>
              <p:cNvSpPr/>
              <p:nvPr/>
            </p:nvSpPr>
            <p:spPr>
              <a:xfrm>
                <a:off x="542425" y="789900"/>
                <a:ext cx="5850" cy="20950"/>
              </a:xfrm>
              <a:custGeom>
                <a:rect b="b" l="l" r="r" t="t"/>
                <a:pathLst>
                  <a:path extrusionOk="0" h="838" w="234">
                    <a:moveTo>
                      <a:pt x="117" y="1"/>
                    </a:moveTo>
                    <a:cubicBezTo>
                      <a:pt x="39" y="1"/>
                      <a:pt x="0" y="59"/>
                      <a:pt x="0" y="118"/>
                    </a:cubicBezTo>
                    <a:lnTo>
                      <a:pt x="0" y="682"/>
                    </a:lnTo>
                    <a:lnTo>
                      <a:pt x="234" y="837"/>
                    </a:lnTo>
                    <a:lnTo>
                      <a:pt x="234" y="118"/>
                    </a:lnTo>
                    <a:cubicBezTo>
                      <a:pt x="234"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2"/>
              <p:cNvSpPr/>
              <p:nvPr/>
            </p:nvSpPr>
            <p:spPr>
              <a:xfrm>
                <a:off x="589600" y="773375"/>
                <a:ext cx="6350" cy="36000"/>
              </a:xfrm>
              <a:custGeom>
                <a:rect b="b" l="l" r="r" t="t"/>
                <a:pathLst>
                  <a:path extrusionOk="0" h="1440" w="254">
                    <a:moveTo>
                      <a:pt x="137" y="0"/>
                    </a:moveTo>
                    <a:cubicBezTo>
                      <a:pt x="59" y="0"/>
                      <a:pt x="0" y="59"/>
                      <a:pt x="0" y="137"/>
                    </a:cubicBezTo>
                    <a:lnTo>
                      <a:pt x="0" y="1440"/>
                    </a:lnTo>
                    <a:lnTo>
                      <a:pt x="253" y="1304"/>
                    </a:lnTo>
                    <a:lnTo>
                      <a:pt x="253" y="137"/>
                    </a:lnTo>
                    <a:cubicBezTo>
                      <a:pt x="253" y="59"/>
                      <a:pt x="17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2"/>
              <p:cNvSpPr/>
              <p:nvPr/>
            </p:nvSpPr>
            <p:spPr>
              <a:xfrm>
                <a:off x="500100" y="760725"/>
                <a:ext cx="44775" cy="26775"/>
              </a:xfrm>
              <a:custGeom>
                <a:rect b="b" l="l" r="r" t="t"/>
                <a:pathLst>
                  <a:path extrusionOk="0" h="1071" w="1791">
                    <a:moveTo>
                      <a:pt x="254" y="0"/>
                    </a:moveTo>
                    <a:lnTo>
                      <a:pt x="1" y="137"/>
                    </a:lnTo>
                    <a:lnTo>
                      <a:pt x="1596" y="1071"/>
                    </a:lnTo>
                    <a:lnTo>
                      <a:pt x="1674" y="1071"/>
                    </a:lnTo>
                    <a:cubicBezTo>
                      <a:pt x="1713" y="1071"/>
                      <a:pt x="1732" y="1051"/>
                      <a:pt x="1771" y="1032"/>
                    </a:cubicBezTo>
                    <a:cubicBezTo>
                      <a:pt x="1791" y="973"/>
                      <a:pt x="1791" y="895"/>
                      <a:pt x="1713" y="857"/>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2"/>
              <p:cNvSpPr/>
              <p:nvPr/>
            </p:nvSpPr>
            <p:spPr>
              <a:xfrm>
                <a:off x="628500" y="391075"/>
                <a:ext cx="667825" cy="377450"/>
              </a:xfrm>
              <a:custGeom>
                <a:rect b="b" l="l" r="r" t="t"/>
                <a:pathLst>
                  <a:path extrusionOk="0" h="15098" w="26713">
                    <a:moveTo>
                      <a:pt x="25779" y="1"/>
                    </a:moveTo>
                    <a:lnTo>
                      <a:pt x="1" y="14884"/>
                    </a:lnTo>
                    <a:lnTo>
                      <a:pt x="254" y="15098"/>
                    </a:lnTo>
                    <a:lnTo>
                      <a:pt x="4223" y="12822"/>
                    </a:lnTo>
                    <a:cubicBezTo>
                      <a:pt x="4164" y="12822"/>
                      <a:pt x="4125" y="12763"/>
                      <a:pt x="4125" y="12705"/>
                    </a:cubicBezTo>
                    <a:cubicBezTo>
                      <a:pt x="4125" y="12627"/>
                      <a:pt x="4164" y="12569"/>
                      <a:pt x="4242" y="12569"/>
                    </a:cubicBezTo>
                    <a:lnTo>
                      <a:pt x="4651" y="12569"/>
                    </a:lnTo>
                    <a:lnTo>
                      <a:pt x="6888" y="11285"/>
                    </a:lnTo>
                    <a:cubicBezTo>
                      <a:pt x="6849" y="11285"/>
                      <a:pt x="6791" y="11246"/>
                      <a:pt x="6791" y="11168"/>
                    </a:cubicBezTo>
                    <a:cubicBezTo>
                      <a:pt x="6791" y="11090"/>
                      <a:pt x="6849" y="11051"/>
                      <a:pt x="6907" y="11051"/>
                    </a:cubicBezTo>
                    <a:lnTo>
                      <a:pt x="7335" y="11051"/>
                    </a:lnTo>
                    <a:lnTo>
                      <a:pt x="14300" y="7004"/>
                    </a:lnTo>
                    <a:lnTo>
                      <a:pt x="14242" y="6985"/>
                    </a:lnTo>
                    <a:cubicBezTo>
                      <a:pt x="14184" y="6966"/>
                      <a:pt x="14164" y="6888"/>
                      <a:pt x="14184" y="6810"/>
                    </a:cubicBezTo>
                    <a:cubicBezTo>
                      <a:pt x="14198" y="6766"/>
                      <a:pt x="14246" y="6744"/>
                      <a:pt x="14301" y="6744"/>
                    </a:cubicBezTo>
                    <a:cubicBezTo>
                      <a:pt x="14320" y="6744"/>
                      <a:pt x="14339" y="6747"/>
                      <a:pt x="14359" y="6752"/>
                    </a:cubicBezTo>
                    <a:lnTo>
                      <a:pt x="14553" y="6849"/>
                    </a:lnTo>
                    <a:lnTo>
                      <a:pt x="17005" y="5429"/>
                    </a:lnTo>
                    <a:lnTo>
                      <a:pt x="16927" y="5390"/>
                    </a:lnTo>
                    <a:cubicBezTo>
                      <a:pt x="16888" y="5370"/>
                      <a:pt x="16868" y="5292"/>
                      <a:pt x="16888" y="5234"/>
                    </a:cubicBezTo>
                    <a:cubicBezTo>
                      <a:pt x="16902" y="5190"/>
                      <a:pt x="16950" y="5168"/>
                      <a:pt x="17005" y="5168"/>
                    </a:cubicBezTo>
                    <a:cubicBezTo>
                      <a:pt x="17024" y="5168"/>
                      <a:pt x="17043" y="5171"/>
                      <a:pt x="17063" y="5176"/>
                    </a:cubicBezTo>
                    <a:lnTo>
                      <a:pt x="17257" y="5273"/>
                    </a:lnTo>
                    <a:lnTo>
                      <a:pt x="19709" y="3833"/>
                    </a:lnTo>
                    <a:lnTo>
                      <a:pt x="19631" y="3814"/>
                    </a:lnTo>
                    <a:cubicBezTo>
                      <a:pt x="19592" y="3794"/>
                      <a:pt x="19553" y="3717"/>
                      <a:pt x="19592" y="3639"/>
                    </a:cubicBezTo>
                    <a:cubicBezTo>
                      <a:pt x="19606" y="3610"/>
                      <a:pt x="19652" y="3592"/>
                      <a:pt x="19698" y="3592"/>
                    </a:cubicBezTo>
                    <a:cubicBezTo>
                      <a:pt x="19715" y="3592"/>
                      <a:pt x="19732" y="3595"/>
                      <a:pt x="19748" y="3600"/>
                    </a:cubicBezTo>
                    <a:lnTo>
                      <a:pt x="19942" y="3697"/>
                    </a:lnTo>
                    <a:lnTo>
                      <a:pt x="22413" y="2257"/>
                    </a:lnTo>
                    <a:lnTo>
                      <a:pt x="22335" y="2238"/>
                    </a:lnTo>
                    <a:cubicBezTo>
                      <a:pt x="22277" y="2219"/>
                      <a:pt x="22257" y="2141"/>
                      <a:pt x="22277" y="2063"/>
                    </a:cubicBezTo>
                    <a:cubicBezTo>
                      <a:pt x="22304" y="2035"/>
                      <a:pt x="22342" y="2008"/>
                      <a:pt x="22389" y="2008"/>
                    </a:cubicBezTo>
                    <a:cubicBezTo>
                      <a:pt x="22408" y="2008"/>
                      <a:pt x="22429" y="2013"/>
                      <a:pt x="22452" y="2024"/>
                    </a:cubicBezTo>
                    <a:lnTo>
                      <a:pt x="22646" y="2121"/>
                    </a:lnTo>
                    <a:lnTo>
                      <a:pt x="25098" y="682"/>
                    </a:lnTo>
                    <a:lnTo>
                      <a:pt x="26460" y="1460"/>
                    </a:lnTo>
                    <a:lnTo>
                      <a:pt x="26713" y="1304"/>
                    </a:lnTo>
                    <a:lnTo>
                      <a:pt x="25351" y="526"/>
                    </a:lnTo>
                    <a:lnTo>
                      <a:pt x="262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2"/>
              <p:cNvSpPr/>
              <p:nvPr/>
            </p:nvSpPr>
            <p:spPr>
              <a:xfrm>
                <a:off x="601750" y="764625"/>
                <a:ext cx="32625" cy="19950"/>
              </a:xfrm>
              <a:custGeom>
                <a:rect b="b" l="l" r="r" t="t"/>
                <a:pathLst>
                  <a:path extrusionOk="0" h="798" w="1305">
                    <a:moveTo>
                      <a:pt x="1051" y="0"/>
                    </a:moveTo>
                    <a:lnTo>
                      <a:pt x="79" y="545"/>
                    </a:lnTo>
                    <a:cubicBezTo>
                      <a:pt x="40" y="623"/>
                      <a:pt x="1" y="701"/>
                      <a:pt x="59" y="739"/>
                    </a:cubicBezTo>
                    <a:cubicBezTo>
                      <a:pt x="79" y="798"/>
                      <a:pt x="137" y="798"/>
                      <a:pt x="157" y="798"/>
                    </a:cubicBezTo>
                    <a:cubicBezTo>
                      <a:pt x="176" y="798"/>
                      <a:pt x="195" y="798"/>
                      <a:pt x="195" y="778"/>
                    </a:cubicBezTo>
                    <a:lnTo>
                      <a:pt x="1304" y="136"/>
                    </a:lnTo>
                    <a:lnTo>
                      <a:pt x="10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2"/>
              <p:cNvSpPr/>
              <p:nvPr/>
            </p:nvSpPr>
            <p:spPr>
              <a:xfrm>
                <a:off x="1187850" y="445075"/>
                <a:ext cx="39900" cy="23375"/>
              </a:xfrm>
              <a:custGeom>
                <a:rect b="b" l="l" r="r" t="t"/>
                <a:pathLst>
                  <a:path extrusionOk="0" h="935" w="1596">
                    <a:moveTo>
                      <a:pt x="253" y="0"/>
                    </a:moveTo>
                    <a:lnTo>
                      <a:pt x="0" y="156"/>
                    </a:lnTo>
                    <a:lnTo>
                      <a:pt x="1342" y="934"/>
                    </a:lnTo>
                    <a:lnTo>
                      <a:pt x="1595" y="81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2"/>
              <p:cNvSpPr/>
              <p:nvPr/>
            </p:nvSpPr>
            <p:spPr>
              <a:xfrm>
                <a:off x="1184425" y="442375"/>
                <a:ext cx="9750" cy="6600"/>
              </a:xfrm>
              <a:custGeom>
                <a:rect b="b" l="l" r="r" t="t"/>
                <a:pathLst>
                  <a:path extrusionOk="0" h="264" w="390">
                    <a:moveTo>
                      <a:pt x="137" y="0"/>
                    </a:moveTo>
                    <a:cubicBezTo>
                      <a:pt x="98" y="0"/>
                      <a:pt x="59" y="17"/>
                      <a:pt x="20" y="69"/>
                    </a:cubicBezTo>
                    <a:cubicBezTo>
                      <a:pt x="1" y="108"/>
                      <a:pt x="1" y="186"/>
                      <a:pt x="79" y="244"/>
                    </a:cubicBezTo>
                    <a:lnTo>
                      <a:pt x="137" y="264"/>
                    </a:lnTo>
                    <a:lnTo>
                      <a:pt x="390" y="108"/>
                    </a:lnTo>
                    <a:lnTo>
                      <a:pt x="195" y="11"/>
                    </a:lnTo>
                    <a:cubicBezTo>
                      <a:pt x="176" y="4"/>
                      <a:pt x="157"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2"/>
              <p:cNvSpPr/>
              <p:nvPr/>
            </p:nvSpPr>
            <p:spPr>
              <a:xfrm>
                <a:off x="1119750" y="484950"/>
                <a:ext cx="40400" cy="22875"/>
              </a:xfrm>
              <a:custGeom>
                <a:rect b="b" l="l" r="r" t="t"/>
                <a:pathLst>
                  <a:path extrusionOk="0" h="915" w="1616">
                    <a:moveTo>
                      <a:pt x="253" y="0"/>
                    </a:moveTo>
                    <a:lnTo>
                      <a:pt x="0" y="137"/>
                    </a:lnTo>
                    <a:lnTo>
                      <a:pt x="1362" y="915"/>
                    </a:lnTo>
                    <a:lnTo>
                      <a:pt x="1615" y="77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2"/>
              <p:cNvSpPr/>
              <p:nvPr/>
            </p:nvSpPr>
            <p:spPr>
              <a:xfrm>
                <a:off x="1116825" y="481275"/>
                <a:ext cx="9750" cy="6625"/>
              </a:xfrm>
              <a:custGeom>
                <a:rect b="b" l="l" r="r" t="t"/>
                <a:pathLst>
                  <a:path extrusionOk="0" h="265" w="390">
                    <a:moveTo>
                      <a:pt x="137" y="1"/>
                    </a:moveTo>
                    <a:cubicBezTo>
                      <a:pt x="98" y="1"/>
                      <a:pt x="59" y="18"/>
                      <a:pt x="20" y="70"/>
                    </a:cubicBezTo>
                    <a:cubicBezTo>
                      <a:pt x="1" y="109"/>
                      <a:pt x="1" y="186"/>
                      <a:pt x="78" y="245"/>
                    </a:cubicBezTo>
                    <a:lnTo>
                      <a:pt x="137" y="264"/>
                    </a:lnTo>
                    <a:lnTo>
                      <a:pt x="390" y="109"/>
                    </a:lnTo>
                    <a:lnTo>
                      <a:pt x="195" y="11"/>
                    </a:lnTo>
                    <a:cubicBezTo>
                      <a:pt x="176" y="5"/>
                      <a:pt x="156"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2"/>
              <p:cNvSpPr/>
              <p:nvPr/>
            </p:nvSpPr>
            <p:spPr>
              <a:xfrm>
                <a:off x="1052625" y="523850"/>
                <a:ext cx="39900" cy="22900"/>
              </a:xfrm>
              <a:custGeom>
                <a:rect b="b" l="l" r="r" t="t"/>
                <a:pathLst>
                  <a:path extrusionOk="0" h="916" w="1596">
                    <a:moveTo>
                      <a:pt x="234" y="1"/>
                    </a:moveTo>
                    <a:lnTo>
                      <a:pt x="1" y="137"/>
                    </a:lnTo>
                    <a:lnTo>
                      <a:pt x="1362" y="915"/>
                    </a:lnTo>
                    <a:lnTo>
                      <a:pt x="1596" y="77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2"/>
              <p:cNvSpPr/>
              <p:nvPr/>
            </p:nvSpPr>
            <p:spPr>
              <a:xfrm>
                <a:off x="1049225" y="520800"/>
                <a:ext cx="9750" cy="6500"/>
              </a:xfrm>
              <a:custGeom>
                <a:rect b="b" l="l" r="r" t="t"/>
                <a:pathLst>
                  <a:path extrusionOk="0" h="260" w="390">
                    <a:moveTo>
                      <a:pt x="132" y="0"/>
                    </a:moveTo>
                    <a:cubicBezTo>
                      <a:pt x="98" y="0"/>
                      <a:pt x="62" y="19"/>
                      <a:pt x="39" y="65"/>
                    </a:cubicBezTo>
                    <a:cubicBezTo>
                      <a:pt x="0" y="123"/>
                      <a:pt x="0" y="181"/>
                      <a:pt x="78" y="240"/>
                    </a:cubicBezTo>
                    <a:lnTo>
                      <a:pt x="156" y="259"/>
                    </a:lnTo>
                    <a:lnTo>
                      <a:pt x="390" y="123"/>
                    </a:lnTo>
                    <a:lnTo>
                      <a:pt x="195" y="26"/>
                    </a:lnTo>
                    <a:cubicBezTo>
                      <a:pt x="179" y="10"/>
                      <a:pt x="156" y="0"/>
                      <a:pt x="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2"/>
              <p:cNvSpPr/>
              <p:nvPr/>
            </p:nvSpPr>
            <p:spPr>
              <a:xfrm>
                <a:off x="985025" y="562775"/>
                <a:ext cx="39425" cy="22875"/>
              </a:xfrm>
              <a:custGeom>
                <a:rect b="b" l="l" r="r" t="t"/>
                <a:pathLst>
                  <a:path extrusionOk="0" h="915" w="1577">
                    <a:moveTo>
                      <a:pt x="234" y="0"/>
                    </a:moveTo>
                    <a:lnTo>
                      <a:pt x="0" y="136"/>
                    </a:lnTo>
                    <a:lnTo>
                      <a:pt x="1343" y="915"/>
                    </a:lnTo>
                    <a:lnTo>
                      <a:pt x="1576" y="779"/>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2"/>
              <p:cNvSpPr/>
              <p:nvPr/>
            </p:nvSpPr>
            <p:spPr>
              <a:xfrm>
                <a:off x="981125" y="559700"/>
                <a:ext cx="9750" cy="6500"/>
              </a:xfrm>
              <a:custGeom>
                <a:rect b="b" l="l" r="r" t="t"/>
                <a:pathLst>
                  <a:path extrusionOk="0" h="260" w="390">
                    <a:moveTo>
                      <a:pt x="132" y="0"/>
                    </a:moveTo>
                    <a:cubicBezTo>
                      <a:pt x="99" y="0"/>
                      <a:pt x="62" y="19"/>
                      <a:pt x="40" y="65"/>
                    </a:cubicBezTo>
                    <a:cubicBezTo>
                      <a:pt x="1" y="123"/>
                      <a:pt x="1" y="182"/>
                      <a:pt x="79" y="240"/>
                    </a:cubicBezTo>
                    <a:lnTo>
                      <a:pt x="156" y="259"/>
                    </a:lnTo>
                    <a:lnTo>
                      <a:pt x="390" y="123"/>
                    </a:lnTo>
                    <a:lnTo>
                      <a:pt x="195" y="26"/>
                    </a:lnTo>
                    <a:cubicBezTo>
                      <a:pt x="179" y="10"/>
                      <a:pt x="156" y="0"/>
                      <a:pt x="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2"/>
              <p:cNvSpPr/>
              <p:nvPr/>
            </p:nvSpPr>
            <p:spPr>
              <a:xfrm>
                <a:off x="1280250" y="420750"/>
                <a:ext cx="114325" cy="65675"/>
              </a:xfrm>
              <a:custGeom>
                <a:rect b="b" l="l" r="r" t="t"/>
                <a:pathLst>
                  <a:path extrusionOk="0" h="2627" w="4573">
                    <a:moveTo>
                      <a:pt x="954" y="0"/>
                    </a:moveTo>
                    <a:lnTo>
                      <a:pt x="584" y="195"/>
                    </a:lnTo>
                    <a:lnTo>
                      <a:pt x="1071" y="487"/>
                    </a:lnTo>
                    <a:cubicBezTo>
                      <a:pt x="1129" y="506"/>
                      <a:pt x="1148" y="584"/>
                      <a:pt x="1129" y="662"/>
                    </a:cubicBezTo>
                    <a:cubicBezTo>
                      <a:pt x="1115" y="689"/>
                      <a:pt x="1072" y="717"/>
                      <a:pt x="1021" y="717"/>
                    </a:cubicBezTo>
                    <a:cubicBezTo>
                      <a:pt x="999" y="717"/>
                      <a:pt x="977" y="712"/>
                      <a:pt x="954" y="701"/>
                    </a:cubicBezTo>
                    <a:lnTo>
                      <a:pt x="351" y="351"/>
                    </a:lnTo>
                    <a:lnTo>
                      <a:pt x="1" y="545"/>
                    </a:lnTo>
                    <a:lnTo>
                      <a:pt x="3658" y="2627"/>
                    </a:lnTo>
                    <a:lnTo>
                      <a:pt x="4572" y="2102"/>
                    </a:lnTo>
                    <a:lnTo>
                      <a:pt x="9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2"/>
              <p:cNvSpPr/>
              <p:nvPr/>
            </p:nvSpPr>
            <p:spPr>
              <a:xfrm>
                <a:off x="1289500" y="425600"/>
                <a:ext cx="19950" cy="13350"/>
              </a:xfrm>
              <a:custGeom>
                <a:rect b="b" l="l" r="r" t="t"/>
                <a:pathLst>
                  <a:path extrusionOk="0" h="534" w="798">
                    <a:moveTo>
                      <a:pt x="234" y="1"/>
                    </a:moveTo>
                    <a:lnTo>
                      <a:pt x="0" y="157"/>
                    </a:lnTo>
                    <a:lnTo>
                      <a:pt x="603" y="526"/>
                    </a:lnTo>
                    <a:cubicBezTo>
                      <a:pt x="623" y="531"/>
                      <a:pt x="642" y="534"/>
                      <a:pt x="661" y="534"/>
                    </a:cubicBezTo>
                    <a:cubicBezTo>
                      <a:pt x="716" y="534"/>
                      <a:pt x="764" y="512"/>
                      <a:pt x="778" y="468"/>
                    </a:cubicBezTo>
                    <a:cubicBezTo>
                      <a:pt x="798" y="429"/>
                      <a:pt x="798" y="351"/>
                      <a:pt x="720" y="293"/>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2"/>
              <p:cNvSpPr/>
              <p:nvPr/>
            </p:nvSpPr>
            <p:spPr>
              <a:xfrm>
                <a:off x="1214100" y="459175"/>
                <a:ext cx="113850" cy="65675"/>
              </a:xfrm>
              <a:custGeom>
                <a:rect b="b" l="l" r="r" t="t"/>
                <a:pathLst>
                  <a:path extrusionOk="0" h="2627" w="4554">
                    <a:moveTo>
                      <a:pt x="915" y="0"/>
                    </a:moveTo>
                    <a:lnTo>
                      <a:pt x="565" y="195"/>
                    </a:lnTo>
                    <a:lnTo>
                      <a:pt x="1051" y="487"/>
                    </a:lnTo>
                    <a:cubicBezTo>
                      <a:pt x="1090" y="565"/>
                      <a:pt x="1110" y="642"/>
                      <a:pt x="1090" y="681"/>
                    </a:cubicBezTo>
                    <a:cubicBezTo>
                      <a:pt x="1071" y="740"/>
                      <a:pt x="1032" y="740"/>
                      <a:pt x="993" y="740"/>
                    </a:cubicBezTo>
                    <a:cubicBezTo>
                      <a:pt x="973" y="740"/>
                      <a:pt x="954" y="740"/>
                      <a:pt x="954" y="701"/>
                    </a:cubicBezTo>
                    <a:lnTo>
                      <a:pt x="331" y="351"/>
                    </a:lnTo>
                    <a:lnTo>
                      <a:pt x="1" y="526"/>
                    </a:lnTo>
                    <a:lnTo>
                      <a:pt x="3619" y="2627"/>
                    </a:lnTo>
                    <a:lnTo>
                      <a:pt x="4553"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2"/>
              <p:cNvSpPr/>
              <p:nvPr/>
            </p:nvSpPr>
            <p:spPr>
              <a:xfrm>
                <a:off x="1221400" y="465000"/>
                <a:ext cx="19975" cy="13175"/>
              </a:xfrm>
              <a:custGeom>
                <a:rect b="b" l="l" r="r" t="t"/>
                <a:pathLst>
                  <a:path extrusionOk="0" h="527" w="799">
                    <a:moveTo>
                      <a:pt x="253" y="1"/>
                    </a:moveTo>
                    <a:lnTo>
                      <a:pt x="0" y="156"/>
                    </a:lnTo>
                    <a:lnTo>
                      <a:pt x="643" y="507"/>
                    </a:lnTo>
                    <a:cubicBezTo>
                      <a:pt x="662" y="507"/>
                      <a:pt x="681" y="526"/>
                      <a:pt x="681" y="526"/>
                    </a:cubicBezTo>
                    <a:cubicBezTo>
                      <a:pt x="740" y="526"/>
                      <a:pt x="759" y="507"/>
                      <a:pt x="779" y="468"/>
                    </a:cubicBezTo>
                    <a:cubicBezTo>
                      <a:pt x="798" y="429"/>
                      <a:pt x="798" y="351"/>
                      <a:pt x="740" y="293"/>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2"/>
              <p:cNvSpPr/>
              <p:nvPr/>
            </p:nvSpPr>
            <p:spPr>
              <a:xfrm>
                <a:off x="1146000" y="498075"/>
                <a:ext cx="113850" cy="65700"/>
              </a:xfrm>
              <a:custGeom>
                <a:rect b="b" l="l" r="r" t="t"/>
                <a:pathLst>
                  <a:path extrusionOk="0" h="2628" w="4554">
                    <a:moveTo>
                      <a:pt x="935" y="1"/>
                    </a:moveTo>
                    <a:lnTo>
                      <a:pt x="565" y="195"/>
                    </a:lnTo>
                    <a:lnTo>
                      <a:pt x="1052" y="487"/>
                    </a:lnTo>
                    <a:cubicBezTo>
                      <a:pt x="1129" y="565"/>
                      <a:pt x="1149" y="643"/>
                      <a:pt x="1090" y="682"/>
                    </a:cubicBezTo>
                    <a:cubicBezTo>
                      <a:pt x="1071" y="740"/>
                      <a:pt x="1032" y="740"/>
                      <a:pt x="993" y="740"/>
                    </a:cubicBezTo>
                    <a:cubicBezTo>
                      <a:pt x="974" y="740"/>
                      <a:pt x="954" y="740"/>
                      <a:pt x="954" y="701"/>
                    </a:cubicBezTo>
                    <a:lnTo>
                      <a:pt x="351" y="351"/>
                    </a:lnTo>
                    <a:lnTo>
                      <a:pt x="1" y="546"/>
                    </a:lnTo>
                    <a:lnTo>
                      <a:pt x="3620" y="2627"/>
                    </a:lnTo>
                    <a:lnTo>
                      <a:pt x="4553" y="2102"/>
                    </a:lnTo>
                    <a:lnTo>
                      <a:pt x="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2"/>
              <p:cNvSpPr/>
              <p:nvPr/>
            </p:nvSpPr>
            <p:spPr>
              <a:xfrm>
                <a:off x="1153300" y="503925"/>
                <a:ext cx="19975" cy="13150"/>
              </a:xfrm>
              <a:custGeom>
                <a:rect b="b" l="l" r="r" t="t"/>
                <a:pathLst>
                  <a:path extrusionOk="0" h="526" w="799">
                    <a:moveTo>
                      <a:pt x="254" y="0"/>
                    </a:moveTo>
                    <a:lnTo>
                      <a:pt x="1" y="156"/>
                    </a:lnTo>
                    <a:lnTo>
                      <a:pt x="643" y="506"/>
                    </a:lnTo>
                    <a:cubicBezTo>
                      <a:pt x="662" y="506"/>
                      <a:pt x="682" y="526"/>
                      <a:pt x="682" y="526"/>
                    </a:cubicBezTo>
                    <a:cubicBezTo>
                      <a:pt x="740" y="526"/>
                      <a:pt x="760" y="506"/>
                      <a:pt x="779" y="467"/>
                    </a:cubicBezTo>
                    <a:cubicBezTo>
                      <a:pt x="798" y="428"/>
                      <a:pt x="798" y="350"/>
                      <a:pt x="740" y="292"/>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2"/>
              <p:cNvSpPr/>
              <p:nvPr/>
            </p:nvSpPr>
            <p:spPr>
              <a:xfrm>
                <a:off x="1078400" y="537475"/>
                <a:ext cx="113850" cy="65700"/>
              </a:xfrm>
              <a:custGeom>
                <a:rect b="b" l="l" r="r" t="t"/>
                <a:pathLst>
                  <a:path extrusionOk="0" h="2628" w="4554">
                    <a:moveTo>
                      <a:pt x="935" y="1"/>
                    </a:moveTo>
                    <a:lnTo>
                      <a:pt x="565" y="195"/>
                    </a:lnTo>
                    <a:lnTo>
                      <a:pt x="1051" y="487"/>
                    </a:lnTo>
                    <a:cubicBezTo>
                      <a:pt x="1110" y="545"/>
                      <a:pt x="1129" y="623"/>
                      <a:pt x="1110" y="682"/>
                    </a:cubicBezTo>
                    <a:cubicBezTo>
                      <a:pt x="1071" y="740"/>
                      <a:pt x="1032" y="740"/>
                      <a:pt x="1012" y="740"/>
                    </a:cubicBezTo>
                    <a:cubicBezTo>
                      <a:pt x="973" y="740"/>
                      <a:pt x="954" y="740"/>
                      <a:pt x="954" y="720"/>
                    </a:cubicBezTo>
                    <a:lnTo>
                      <a:pt x="351" y="351"/>
                    </a:lnTo>
                    <a:lnTo>
                      <a:pt x="1" y="545"/>
                    </a:lnTo>
                    <a:lnTo>
                      <a:pt x="3639" y="2627"/>
                    </a:lnTo>
                    <a:lnTo>
                      <a:pt x="4553" y="2102"/>
                    </a:lnTo>
                    <a:lnTo>
                      <a:pt x="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2"/>
              <p:cNvSpPr/>
              <p:nvPr/>
            </p:nvSpPr>
            <p:spPr>
              <a:xfrm>
                <a:off x="1085700" y="543800"/>
                <a:ext cx="20450" cy="12675"/>
              </a:xfrm>
              <a:custGeom>
                <a:rect b="b" l="l" r="r" t="t"/>
                <a:pathLst>
                  <a:path extrusionOk="0" h="507" w="818">
                    <a:moveTo>
                      <a:pt x="253" y="1"/>
                    </a:moveTo>
                    <a:lnTo>
                      <a:pt x="1" y="137"/>
                    </a:lnTo>
                    <a:lnTo>
                      <a:pt x="643" y="487"/>
                    </a:lnTo>
                    <a:cubicBezTo>
                      <a:pt x="662" y="487"/>
                      <a:pt x="681" y="506"/>
                      <a:pt x="681" y="506"/>
                    </a:cubicBezTo>
                    <a:cubicBezTo>
                      <a:pt x="740" y="506"/>
                      <a:pt x="759" y="487"/>
                      <a:pt x="779" y="467"/>
                    </a:cubicBezTo>
                    <a:cubicBezTo>
                      <a:pt x="818" y="409"/>
                      <a:pt x="818" y="331"/>
                      <a:pt x="740" y="292"/>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2"/>
              <p:cNvSpPr/>
              <p:nvPr/>
            </p:nvSpPr>
            <p:spPr>
              <a:xfrm>
                <a:off x="1011275" y="576400"/>
                <a:ext cx="113350" cy="65675"/>
              </a:xfrm>
              <a:custGeom>
                <a:rect b="b" l="l" r="r" t="t"/>
                <a:pathLst>
                  <a:path extrusionOk="0" h="2627" w="4534">
                    <a:moveTo>
                      <a:pt x="915" y="0"/>
                    </a:moveTo>
                    <a:lnTo>
                      <a:pt x="546" y="195"/>
                    </a:lnTo>
                    <a:lnTo>
                      <a:pt x="1032" y="486"/>
                    </a:lnTo>
                    <a:cubicBezTo>
                      <a:pt x="1090" y="564"/>
                      <a:pt x="1110" y="642"/>
                      <a:pt x="1090" y="681"/>
                    </a:cubicBezTo>
                    <a:cubicBezTo>
                      <a:pt x="1071" y="739"/>
                      <a:pt x="1013" y="739"/>
                      <a:pt x="993" y="739"/>
                    </a:cubicBezTo>
                    <a:cubicBezTo>
                      <a:pt x="974" y="739"/>
                      <a:pt x="935" y="739"/>
                      <a:pt x="935" y="720"/>
                    </a:cubicBezTo>
                    <a:lnTo>
                      <a:pt x="332" y="350"/>
                    </a:lnTo>
                    <a:lnTo>
                      <a:pt x="1" y="545"/>
                    </a:lnTo>
                    <a:lnTo>
                      <a:pt x="3620" y="2626"/>
                    </a:lnTo>
                    <a:lnTo>
                      <a:pt x="4534" y="2101"/>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2"/>
              <p:cNvSpPr/>
              <p:nvPr/>
            </p:nvSpPr>
            <p:spPr>
              <a:xfrm>
                <a:off x="1018575" y="582700"/>
                <a:ext cx="19975" cy="12675"/>
              </a:xfrm>
              <a:custGeom>
                <a:rect b="b" l="l" r="r" t="t"/>
                <a:pathLst>
                  <a:path extrusionOk="0" h="507" w="799">
                    <a:moveTo>
                      <a:pt x="234" y="1"/>
                    </a:moveTo>
                    <a:lnTo>
                      <a:pt x="1" y="137"/>
                    </a:lnTo>
                    <a:lnTo>
                      <a:pt x="623" y="487"/>
                    </a:lnTo>
                    <a:cubicBezTo>
                      <a:pt x="643" y="487"/>
                      <a:pt x="682" y="507"/>
                      <a:pt x="682" y="507"/>
                    </a:cubicBezTo>
                    <a:cubicBezTo>
                      <a:pt x="721" y="507"/>
                      <a:pt x="740" y="487"/>
                      <a:pt x="779" y="468"/>
                    </a:cubicBezTo>
                    <a:cubicBezTo>
                      <a:pt x="798" y="410"/>
                      <a:pt x="798" y="332"/>
                      <a:pt x="721" y="293"/>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2"/>
              <p:cNvSpPr/>
              <p:nvPr/>
            </p:nvSpPr>
            <p:spPr>
              <a:xfrm>
                <a:off x="602725" y="509750"/>
                <a:ext cx="421225" cy="244200"/>
              </a:xfrm>
              <a:custGeom>
                <a:rect b="b" l="l" r="r" t="t"/>
                <a:pathLst>
                  <a:path extrusionOk="0" h="9768" w="16849">
                    <a:moveTo>
                      <a:pt x="16654" y="1"/>
                    </a:moveTo>
                    <a:lnTo>
                      <a:pt x="1" y="9631"/>
                    </a:lnTo>
                    <a:lnTo>
                      <a:pt x="234" y="9767"/>
                    </a:lnTo>
                    <a:lnTo>
                      <a:pt x="16849" y="176"/>
                    </a:lnTo>
                    <a:cubicBezTo>
                      <a:pt x="16849" y="137"/>
                      <a:pt x="16829" y="137"/>
                      <a:pt x="16829" y="117"/>
                    </a:cubicBezTo>
                    <a:cubicBezTo>
                      <a:pt x="16751" y="59"/>
                      <a:pt x="16693" y="40"/>
                      <a:pt x="16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2"/>
              <p:cNvSpPr/>
              <p:nvPr/>
            </p:nvSpPr>
            <p:spPr>
              <a:xfrm>
                <a:off x="588150" y="749050"/>
                <a:ext cx="19950" cy="13650"/>
              </a:xfrm>
              <a:custGeom>
                <a:rect b="b" l="l" r="r" t="t"/>
                <a:pathLst>
                  <a:path extrusionOk="0" h="546" w="798">
                    <a:moveTo>
                      <a:pt x="545" y="1"/>
                    </a:moveTo>
                    <a:lnTo>
                      <a:pt x="39" y="292"/>
                    </a:lnTo>
                    <a:cubicBezTo>
                      <a:pt x="20" y="370"/>
                      <a:pt x="0" y="448"/>
                      <a:pt x="20" y="487"/>
                    </a:cubicBezTo>
                    <a:cubicBezTo>
                      <a:pt x="39" y="545"/>
                      <a:pt x="97" y="545"/>
                      <a:pt x="117" y="545"/>
                    </a:cubicBezTo>
                    <a:cubicBezTo>
                      <a:pt x="136" y="545"/>
                      <a:pt x="156" y="545"/>
                      <a:pt x="156" y="526"/>
                    </a:cubicBezTo>
                    <a:lnTo>
                      <a:pt x="798" y="156"/>
                    </a:lnTo>
                    <a:lnTo>
                      <a:pt x="5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2"/>
              <p:cNvSpPr/>
              <p:nvPr/>
            </p:nvSpPr>
            <p:spPr>
              <a:xfrm>
                <a:off x="1016625" y="489575"/>
                <a:ext cx="41375" cy="27025"/>
              </a:xfrm>
              <a:custGeom>
                <a:rect b="b" l="l" r="r" t="t"/>
                <a:pathLst>
                  <a:path extrusionOk="0" h="1081" w="1655">
                    <a:moveTo>
                      <a:pt x="818" y="244"/>
                    </a:moveTo>
                    <a:cubicBezTo>
                      <a:pt x="993" y="244"/>
                      <a:pt x="1149" y="263"/>
                      <a:pt x="1266" y="341"/>
                    </a:cubicBezTo>
                    <a:cubicBezTo>
                      <a:pt x="1363" y="399"/>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93" y="419"/>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118" y="808"/>
                    </a:cubicBezTo>
                    <a:lnTo>
                      <a:pt x="195" y="749"/>
                    </a:lnTo>
                    <a:cubicBezTo>
                      <a:pt x="200" y="744"/>
                      <a:pt x="209" y="742"/>
                      <a:pt x="220" y="742"/>
                    </a:cubicBezTo>
                    <a:cubicBezTo>
                      <a:pt x="251" y="742"/>
                      <a:pt x="302" y="764"/>
                      <a:pt x="332" y="808"/>
                    </a:cubicBezTo>
                    <a:cubicBezTo>
                      <a:pt x="371" y="847"/>
                      <a:pt x="371" y="924"/>
                      <a:pt x="312" y="944"/>
                    </a:cubicBezTo>
                    <a:cubicBezTo>
                      <a:pt x="468" y="1022"/>
                      <a:pt x="662" y="1080"/>
                      <a:pt x="818" y="1080"/>
                    </a:cubicBezTo>
                    <a:cubicBezTo>
                      <a:pt x="1013" y="1080"/>
                      <a:pt x="1246" y="1022"/>
                      <a:pt x="1382" y="924"/>
                    </a:cubicBezTo>
                    <a:cubicBezTo>
                      <a:pt x="1557" y="827"/>
                      <a:pt x="1655" y="691"/>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2"/>
              <p:cNvSpPr/>
              <p:nvPr/>
            </p:nvSpPr>
            <p:spPr>
              <a:xfrm>
                <a:off x="1019075" y="508125"/>
                <a:ext cx="6825" cy="5050"/>
              </a:xfrm>
              <a:custGeom>
                <a:rect b="b" l="l" r="r" t="t"/>
                <a:pathLst>
                  <a:path extrusionOk="0" h="202" w="273">
                    <a:moveTo>
                      <a:pt x="124" y="0"/>
                    </a:moveTo>
                    <a:cubicBezTo>
                      <a:pt x="108" y="0"/>
                      <a:pt x="93" y="2"/>
                      <a:pt x="78" y="7"/>
                    </a:cubicBezTo>
                    <a:lnTo>
                      <a:pt x="0" y="66"/>
                    </a:lnTo>
                    <a:cubicBezTo>
                      <a:pt x="39" y="105"/>
                      <a:pt x="97" y="163"/>
                      <a:pt x="175" y="182"/>
                    </a:cubicBezTo>
                    <a:cubicBezTo>
                      <a:pt x="195" y="182"/>
                      <a:pt x="195" y="202"/>
                      <a:pt x="214" y="202"/>
                    </a:cubicBezTo>
                    <a:cubicBezTo>
                      <a:pt x="273" y="163"/>
                      <a:pt x="273" y="105"/>
                      <a:pt x="234" y="66"/>
                    </a:cubicBezTo>
                    <a:cubicBezTo>
                      <a:pt x="219" y="22"/>
                      <a:pt x="172"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2"/>
              <p:cNvSpPr/>
              <p:nvPr/>
            </p:nvSpPr>
            <p:spPr>
              <a:xfrm>
                <a:off x="654775" y="808575"/>
                <a:ext cx="41375" cy="27075"/>
              </a:xfrm>
              <a:custGeom>
                <a:rect b="b" l="l" r="r" t="t"/>
                <a:pathLst>
                  <a:path extrusionOk="0" h="1083" w="1655">
                    <a:moveTo>
                      <a:pt x="826" y="0"/>
                    </a:moveTo>
                    <a:cubicBezTo>
                      <a:pt x="624" y="0"/>
                      <a:pt x="423" y="49"/>
                      <a:pt x="273" y="149"/>
                    </a:cubicBezTo>
                    <a:cubicBezTo>
                      <a:pt x="98" y="246"/>
                      <a:pt x="0" y="402"/>
                      <a:pt x="0" y="538"/>
                    </a:cubicBezTo>
                    <a:cubicBezTo>
                      <a:pt x="0" y="693"/>
                      <a:pt x="98" y="830"/>
                      <a:pt x="273" y="927"/>
                    </a:cubicBezTo>
                    <a:cubicBezTo>
                      <a:pt x="428" y="1024"/>
                      <a:pt x="623" y="1083"/>
                      <a:pt x="818" y="1083"/>
                    </a:cubicBezTo>
                    <a:cubicBezTo>
                      <a:pt x="1012" y="1083"/>
                      <a:pt x="1246" y="1024"/>
                      <a:pt x="1382" y="927"/>
                    </a:cubicBezTo>
                    <a:cubicBezTo>
                      <a:pt x="1557" y="830"/>
                      <a:pt x="1654" y="693"/>
                      <a:pt x="1654" y="538"/>
                    </a:cubicBezTo>
                    <a:cubicBezTo>
                      <a:pt x="1654" y="441"/>
                      <a:pt x="1635" y="382"/>
                      <a:pt x="1557" y="304"/>
                    </a:cubicBezTo>
                    <a:lnTo>
                      <a:pt x="1401" y="382"/>
                    </a:lnTo>
                    <a:cubicBezTo>
                      <a:pt x="1382" y="421"/>
                      <a:pt x="1362" y="421"/>
                      <a:pt x="1343" y="421"/>
                    </a:cubicBezTo>
                    <a:cubicBezTo>
                      <a:pt x="1323" y="421"/>
                      <a:pt x="1323" y="421"/>
                      <a:pt x="1285" y="402"/>
                    </a:cubicBezTo>
                    <a:lnTo>
                      <a:pt x="1285" y="402"/>
                    </a:lnTo>
                    <a:cubicBezTo>
                      <a:pt x="1362" y="441"/>
                      <a:pt x="1382" y="499"/>
                      <a:pt x="1382" y="577"/>
                    </a:cubicBezTo>
                    <a:cubicBezTo>
                      <a:pt x="1382" y="635"/>
                      <a:pt x="1343" y="693"/>
                      <a:pt x="1246" y="771"/>
                    </a:cubicBezTo>
                    <a:cubicBezTo>
                      <a:pt x="1119" y="839"/>
                      <a:pt x="954" y="873"/>
                      <a:pt x="793" y="873"/>
                    </a:cubicBezTo>
                    <a:cubicBezTo>
                      <a:pt x="633" y="873"/>
                      <a:pt x="477" y="839"/>
                      <a:pt x="370" y="771"/>
                    </a:cubicBezTo>
                    <a:cubicBezTo>
                      <a:pt x="273" y="713"/>
                      <a:pt x="214" y="635"/>
                      <a:pt x="214" y="577"/>
                    </a:cubicBezTo>
                    <a:cubicBezTo>
                      <a:pt x="214" y="499"/>
                      <a:pt x="273" y="441"/>
                      <a:pt x="370" y="382"/>
                    </a:cubicBezTo>
                    <a:cubicBezTo>
                      <a:pt x="487" y="304"/>
                      <a:pt x="662" y="285"/>
                      <a:pt x="798" y="285"/>
                    </a:cubicBezTo>
                    <a:cubicBezTo>
                      <a:pt x="973" y="285"/>
                      <a:pt x="1109" y="304"/>
                      <a:pt x="1246" y="382"/>
                    </a:cubicBezTo>
                    <a:lnTo>
                      <a:pt x="1265" y="382"/>
                    </a:lnTo>
                    <a:lnTo>
                      <a:pt x="1246" y="343"/>
                    </a:lnTo>
                    <a:cubicBezTo>
                      <a:pt x="1207" y="304"/>
                      <a:pt x="1207" y="227"/>
                      <a:pt x="1284" y="188"/>
                    </a:cubicBezTo>
                    <a:lnTo>
                      <a:pt x="1362" y="129"/>
                    </a:lnTo>
                    <a:cubicBezTo>
                      <a:pt x="1211" y="44"/>
                      <a:pt x="1018" y="0"/>
                      <a:pt x="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2"/>
              <p:cNvSpPr/>
              <p:nvPr/>
            </p:nvSpPr>
            <p:spPr>
              <a:xfrm>
                <a:off x="968475" y="628200"/>
                <a:ext cx="41375" cy="27000"/>
              </a:xfrm>
              <a:custGeom>
                <a:rect b="b" l="l" r="r" t="t"/>
                <a:pathLst>
                  <a:path extrusionOk="0" h="1080" w="1655">
                    <a:moveTo>
                      <a:pt x="857" y="243"/>
                    </a:moveTo>
                    <a:cubicBezTo>
                      <a:pt x="1032" y="243"/>
                      <a:pt x="1168" y="263"/>
                      <a:pt x="1285" y="340"/>
                    </a:cubicBezTo>
                    <a:cubicBezTo>
                      <a:pt x="1382" y="399"/>
                      <a:pt x="1441" y="457"/>
                      <a:pt x="1441" y="535"/>
                    </a:cubicBezTo>
                    <a:cubicBezTo>
                      <a:pt x="1441" y="613"/>
                      <a:pt x="1382" y="652"/>
                      <a:pt x="1285" y="730"/>
                    </a:cubicBezTo>
                    <a:cubicBezTo>
                      <a:pt x="1168" y="798"/>
                      <a:pt x="1003" y="832"/>
                      <a:pt x="840" y="832"/>
                    </a:cubicBezTo>
                    <a:cubicBezTo>
                      <a:pt x="677" y="832"/>
                      <a:pt x="516" y="798"/>
                      <a:pt x="409" y="730"/>
                    </a:cubicBezTo>
                    <a:cubicBezTo>
                      <a:pt x="312" y="671"/>
                      <a:pt x="273" y="613"/>
                      <a:pt x="273" y="535"/>
                    </a:cubicBezTo>
                    <a:cubicBezTo>
                      <a:pt x="273" y="457"/>
                      <a:pt x="312" y="399"/>
                      <a:pt x="409" y="340"/>
                    </a:cubicBezTo>
                    <a:cubicBezTo>
                      <a:pt x="546" y="263"/>
                      <a:pt x="701" y="243"/>
                      <a:pt x="857" y="243"/>
                    </a:cubicBezTo>
                    <a:close/>
                    <a:moveTo>
                      <a:pt x="828" y="0"/>
                    </a:moveTo>
                    <a:cubicBezTo>
                      <a:pt x="628" y="0"/>
                      <a:pt x="429" y="49"/>
                      <a:pt x="273" y="146"/>
                    </a:cubicBezTo>
                    <a:cubicBezTo>
                      <a:pt x="98" y="243"/>
                      <a:pt x="1" y="399"/>
                      <a:pt x="1" y="535"/>
                    </a:cubicBezTo>
                    <a:cubicBezTo>
                      <a:pt x="1" y="652"/>
                      <a:pt x="40" y="749"/>
                      <a:pt x="137" y="827"/>
                    </a:cubicBezTo>
                    <a:lnTo>
                      <a:pt x="234" y="788"/>
                    </a:lnTo>
                    <a:cubicBezTo>
                      <a:pt x="267" y="763"/>
                      <a:pt x="300" y="753"/>
                      <a:pt x="328" y="753"/>
                    </a:cubicBezTo>
                    <a:cubicBezTo>
                      <a:pt x="367" y="753"/>
                      <a:pt x="398" y="773"/>
                      <a:pt x="409" y="807"/>
                    </a:cubicBezTo>
                    <a:cubicBezTo>
                      <a:pt x="448" y="846"/>
                      <a:pt x="448" y="924"/>
                      <a:pt x="371" y="982"/>
                    </a:cubicBezTo>
                    <a:cubicBezTo>
                      <a:pt x="507" y="1021"/>
                      <a:pt x="662" y="1080"/>
                      <a:pt x="818" y="1080"/>
                    </a:cubicBezTo>
                    <a:cubicBezTo>
                      <a:pt x="1013" y="1080"/>
                      <a:pt x="1246" y="1021"/>
                      <a:pt x="1382" y="924"/>
                    </a:cubicBezTo>
                    <a:cubicBezTo>
                      <a:pt x="1557" y="827"/>
                      <a:pt x="1655" y="691"/>
                      <a:pt x="1655" y="535"/>
                    </a:cubicBezTo>
                    <a:cubicBezTo>
                      <a:pt x="1655" y="399"/>
                      <a:pt x="1557" y="243"/>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2"/>
              <p:cNvSpPr/>
              <p:nvPr/>
            </p:nvSpPr>
            <p:spPr>
              <a:xfrm>
                <a:off x="971400" y="672450"/>
                <a:ext cx="41375" cy="27025"/>
              </a:xfrm>
              <a:custGeom>
                <a:rect b="b" l="l" r="r" t="t"/>
                <a:pathLst>
                  <a:path extrusionOk="0" h="1081" w="1655">
                    <a:moveTo>
                      <a:pt x="818" y="244"/>
                    </a:moveTo>
                    <a:cubicBezTo>
                      <a:pt x="973" y="244"/>
                      <a:pt x="1129" y="263"/>
                      <a:pt x="1246" y="341"/>
                    </a:cubicBezTo>
                    <a:cubicBezTo>
                      <a:pt x="1343" y="399"/>
                      <a:pt x="1401" y="477"/>
                      <a:pt x="1401" y="535"/>
                    </a:cubicBezTo>
                    <a:cubicBezTo>
                      <a:pt x="1401" y="613"/>
                      <a:pt x="1343" y="672"/>
                      <a:pt x="1246" y="730"/>
                    </a:cubicBezTo>
                    <a:cubicBezTo>
                      <a:pt x="1129" y="808"/>
                      <a:pt x="964" y="847"/>
                      <a:pt x="801" y="847"/>
                    </a:cubicBezTo>
                    <a:cubicBezTo>
                      <a:pt x="638" y="847"/>
                      <a:pt x="477" y="808"/>
                      <a:pt x="370" y="730"/>
                    </a:cubicBezTo>
                    <a:cubicBezTo>
                      <a:pt x="273" y="691"/>
                      <a:pt x="215" y="613"/>
                      <a:pt x="215" y="535"/>
                    </a:cubicBezTo>
                    <a:cubicBezTo>
                      <a:pt x="234" y="477"/>
                      <a:pt x="273" y="399"/>
                      <a:pt x="370" y="341"/>
                    </a:cubicBezTo>
                    <a:cubicBezTo>
                      <a:pt x="487" y="283"/>
                      <a:pt x="662" y="244"/>
                      <a:pt x="818" y="244"/>
                    </a:cubicBezTo>
                    <a:close/>
                    <a:moveTo>
                      <a:pt x="830" y="0"/>
                    </a:moveTo>
                    <a:cubicBezTo>
                      <a:pt x="628" y="0"/>
                      <a:pt x="429" y="49"/>
                      <a:pt x="273" y="146"/>
                    </a:cubicBezTo>
                    <a:cubicBezTo>
                      <a:pt x="98" y="244"/>
                      <a:pt x="1" y="399"/>
                      <a:pt x="1" y="535"/>
                    </a:cubicBezTo>
                    <a:cubicBezTo>
                      <a:pt x="1" y="633"/>
                      <a:pt x="59" y="730"/>
                      <a:pt x="117" y="808"/>
                    </a:cubicBezTo>
                    <a:lnTo>
                      <a:pt x="254" y="730"/>
                    </a:lnTo>
                    <a:cubicBezTo>
                      <a:pt x="260" y="723"/>
                      <a:pt x="273" y="719"/>
                      <a:pt x="289" y="719"/>
                    </a:cubicBezTo>
                    <a:cubicBezTo>
                      <a:pt x="321" y="719"/>
                      <a:pt x="364" y="736"/>
                      <a:pt x="390" y="788"/>
                    </a:cubicBezTo>
                    <a:cubicBezTo>
                      <a:pt x="429" y="827"/>
                      <a:pt x="429" y="905"/>
                      <a:pt x="351" y="963"/>
                    </a:cubicBezTo>
                    <a:lnTo>
                      <a:pt x="331" y="983"/>
                    </a:lnTo>
                    <a:cubicBezTo>
                      <a:pt x="468" y="1041"/>
                      <a:pt x="643" y="1080"/>
                      <a:pt x="837" y="1080"/>
                    </a:cubicBezTo>
                    <a:cubicBezTo>
                      <a:pt x="1032" y="1080"/>
                      <a:pt x="1246" y="1022"/>
                      <a:pt x="1401" y="925"/>
                    </a:cubicBezTo>
                    <a:cubicBezTo>
                      <a:pt x="1557" y="827"/>
                      <a:pt x="1654" y="691"/>
                      <a:pt x="1654" y="535"/>
                    </a:cubicBezTo>
                    <a:cubicBezTo>
                      <a:pt x="1654" y="399"/>
                      <a:pt x="1557" y="244"/>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2"/>
              <p:cNvSpPr/>
              <p:nvPr/>
            </p:nvSpPr>
            <p:spPr>
              <a:xfrm>
                <a:off x="987950" y="945050"/>
                <a:ext cx="41350" cy="25825"/>
              </a:xfrm>
              <a:custGeom>
                <a:rect b="b" l="l" r="r" t="t"/>
                <a:pathLst>
                  <a:path extrusionOk="0" h="1033" w="1654">
                    <a:moveTo>
                      <a:pt x="837" y="215"/>
                    </a:moveTo>
                    <a:cubicBezTo>
                      <a:pt x="992" y="215"/>
                      <a:pt x="1148" y="234"/>
                      <a:pt x="1265" y="312"/>
                    </a:cubicBezTo>
                    <a:cubicBezTo>
                      <a:pt x="1362" y="371"/>
                      <a:pt x="1420" y="429"/>
                      <a:pt x="1420" y="507"/>
                    </a:cubicBezTo>
                    <a:cubicBezTo>
                      <a:pt x="1420" y="585"/>
                      <a:pt x="1362" y="624"/>
                      <a:pt x="1265" y="701"/>
                    </a:cubicBezTo>
                    <a:cubicBezTo>
                      <a:pt x="1148" y="779"/>
                      <a:pt x="983" y="818"/>
                      <a:pt x="820" y="818"/>
                    </a:cubicBezTo>
                    <a:cubicBezTo>
                      <a:pt x="657" y="818"/>
                      <a:pt x="496" y="779"/>
                      <a:pt x="389" y="701"/>
                    </a:cubicBezTo>
                    <a:cubicBezTo>
                      <a:pt x="292" y="662"/>
                      <a:pt x="253" y="585"/>
                      <a:pt x="253" y="507"/>
                    </a:cubicBezTo>
                    <a:cubicBezTo>
                      <a:pt x="253" y="429"/>
                      <a:pt x="292" y="390"/>
                      <a:pt x="389" y="312"/>
                    </a:cubicBezTo>
                    <a:cubicBezTo>
                      <a:pt x="506" y="234"/>
                      <a:pt x="681" y="215"/>
                      <a:pt x="837" y="215"/>
                    </a:cubicBezTo>
                    <a:close/>
                    <a:moveTo>
                      <a:pt x="700" y="1"/>
                    </a:moveTo>
                    <a:cubicBezTo>
                      <a:pt x="545" y="20"/>
                      <a:pt x="389" y="40"/>
                      <a:pt x="272" y="118"/>
                    </a:cubicBezTo>
                    <a:cubicBezTo>
                      <a:pt x="97" y="215"/>
                      <a:pt x="0" y="371"/>
                      <a:pt x="0" y="507"/>
                    </a:cubicBezTo>
                    <a:cubicBezTo>
                      <a:pt x="0" y="643"/>
                      <a:pt x="97" y="799"/>
                      <a:pt x="272" y="896"/>
                    </a:cubicBezTo>
                    <a:cubicBezTo>
                      <a:pt x="448" y="993"/>
                      <a:pt x="642" y="1032"/>
                      <a:pt x="837" y="1032"/>
                    </a:cubicBezTo>
                    <a:cubicBezTo>
                      <a:pt x="1031" y="1032"/>
                      <a:pt x="1245" y="993"/>
                      <a:pt x="1381" y="896"/>
                    </a:cubicBezTo>
                    <a:cubicBezTo>
                      <a:pt x="1557" y="799"/>
                      <a:pt x="1654" y="643"/>
                      <a:pt x="1654" y="507"/>
                    </a:cubicBezTo>
                    <a:cubicBezTo>
                      <a:pt x="1654" y="371"/>
                      <a:pt x="1557" y="215"/>
                      <a:pt x="1381" y="118"/>
                    </a:cubicBezTo>
                    <a:cubicBezTo>
                      <a:pt x="1265" y="40"/>
                      <a:pt x="1090" y="1"/>
                      <a:pt x="953" y="1"/>
                    </a:cubicBezTo>
                    <a:lnTo>
                      <a:pt x="953" y="40"/>
                    </a:lnTo>
                    <a:cubicBezTo>
                      <a:pt x="953" y="98"/>
                      <a:pt x="895" y="176"/>
                      <a:pt x="837" y="176"/>
                    </a:cubicBezTo>
                    <a:cubicBezTo>
                      <a:pt x="759" y="176"/>
                      <a:pt x="700" y="118"/>
                      <a:pt x="700" y="40"/>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2"/>
              <p:cNvSpPr/>
              <p:nvPr/>
            </p:nvSpPr>
            <p:spPr>
              <a:xfrm>
                <a:off x="794850" y="773925"/>
                <a:ext cx="41375" cy="26225"/>
              </a:xfrm>
              <a:custGeom>
                <a:rect b="b" l="l" r="r" t="t"/>
                <a:pathLst>
                  <a:path extrusionOk="0" h="1049" w="1655">
                    <a:moveTo>
                      <a:pt x="837" y="251"/>
                    </a:moveTo>
                    <a:cubicBezTo>
                      <a:pt x="1012" y="251"/>
                      <a:pt x="1148" y="270"/>
                      <a:pt x="1285" y="348"/>
                    </a:cubicBezTo>
                    <a:cubicBezTo>
                      <a:pt x="1382" y="406"/>
                      <a:pt x="1421" y="465"/>
                      <a:pt x="1421" y="543"/>
                    </a:cubicBezTo>
                    <a:cubicBezTo>
                      <a:pt x="1421" y="620"/>
                      <a:pt x="1382" y="698"/>
                      <a:pt x="1285" y="737"/>
                    </a:cubicBezTo>
                    <a:cubicBezTo>
                      <a:pt x="1158" y="815"/>
                      <a:pt x="993" y="854"/>
                      <a:pt x="832" y="854"/>
                    </a:cubicBezTo>
                    <a:cubicBezTo>
                      <a:pt x="672" y="854"/>
                      <a:pt x="516" y="815"/>
                      <a:pt x="409" y="737"/>
                    </a:cubicBezTo>
                    <a:cubicBezTo>
                      <a:pt x="312" y="698"/>
                      <a:pt x="253" y="620"/>
                      <a:pt x="253" y="543"/>
                    </a:cubicBezTo>
                    <a:cubicBezTo>
                      <a:pt x="253" y="465"/>
                      <a:pt x="312" y="426"/>
                      <a:pt x="409" y="348"/>
                    </a:cubicBezTo>
                    <a:cubicBezTo>
                      <a:pt x="526" y="270"/>
                      <a:pt x="701" y="251"/>
                      <a:pt x="837" y="251"/>
                    </a:cubicBezTo>
                    <a:close/>
                    <a:moveTo>
                      <a:pt x="812" y="0"/>
                    </a:moveTo>
                    <a:cubicBezTo>
                      <a:pt x="620" y="0"/>
                      <a:pt x="424" y="44"/>
                      <a:pt x="253" y="134"/>
                    </a:cubicBezTo>
                    <a:cubicBezTo>
                      <a:pt x="98" y="231"/>
                      <a:pt x="0" y="367"/>
                      <a:pt x="0" y="523"/>
                    </a:cubicBezTo>
                    <a:cubicBezTo>
                      <a:pt x="0" y="659"/>
                      <a:pt x="98" y="815"/>
                      <a:pt x="253" y="912"/>
                    </a:cubicBezTo>
                    <a:cubicBezTo>
                      <a:pt x="428" y="1009"/>
                      <a:pt x="623" y="1048"/>
                      <a:pt x="818" y="1048"/>
                    </a:cubicBezTo>
                    <a:cubicBezTo>
                      <a:pt x="1012" y="1048"/>
                      <a:pt x="1226" y="1009"/>
                      <a:pt x="1382" y="912"/>
                    </a:cubicBezTo>
                    <a:cubicBezTo>
                      <a:pt x="1557" y="815"/>
                      <a:pt x="1654" y="659"/>
                      <a:pt x="1654" y="523"/>
                    </a:cubicBezTo>
                    <a:cubicBezTo>
                      <a:pt x="1654" y="426"/>
                      <a:pt x="1596" y="329"/>
                      <a:pt x="1518" y="251"/>
                    </a:cubicBezTo>
                    <a:lnTo>
                      <a:pt x="1401" y="329"/>
                    </a:lnTo>
                    <a:cubicBezTo>
                      <a:pt x="1401" y="348"/>
                      <a:pt x="1382" y="348"/>
                      <a:pt x="1362" y="348"/>
                    </a:cubicBezTo>
                    <a:cubicBezTo>
                      <a:pt x="1304" y="348"/>
                      <a:pt x="1285" y="329"/>
                      <a:pt x="1265" y="309"/>
                    </a:cubicBezTo>
                    <a:cubicBezTo>
                      <a:pt x="1226" y="251"/>
                      <a:pt x="1226" y="173"/>
                      <a:pt x="1304" y="134"/>
                    </a:cubicBezTo>
                    <a:lnTo>
                      <a:pt x="1323" y="115"/>
                    </a:lnTo>
                    <a:cubicBezTo>
                      <a:pt x="1172" y="39"/>
                      <a:pt x="994"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2"/>
              <p:cNvSpPr/>
              <p:nvPr/>
            </p:nvSpPr>
            <p:spPr>
              <a:xfrm>
                <a:off x="578425" y="599725"/>
                <a:ext cx="69575" cy="141075"/>
              </a:xfrm>
              <a:custGeom>
                <a:rect b="b" l="l" r="r" t="t"/>
                <a:pathLst>
                  <a:path extrusionOk="0" h="5643" w="2783">
                    <a:moveTo>
                      <a:pt x="2665" y="1"/>
                    </a:moveTo>
                    <a:cubicBezTo>
                      <a:pt x="2588" y="1"/>
                      <a:pt x="2549" y="40"/>
                      <a:pt x="2549" y="118"/>
                    </a:cubicBezTo>
                    <a:lnTo>
                      <a:pt x="2549" y="4009"/>
                    </a:lnTo>
                    <a:lnTo>
                      <a:pt x="0" y="5487"/>
                    </a:lnTo>
                    <a:lnTo>
                      <a:pt x="233" y="5643"/>
                    </a:lnTo>
                    <a:lnTo>
                      <a:pt x="2743" y="4164"/>
                    </a:lnTo>
                    <a:cubicBezTo>
                      <a:pt x="2782" y="4125"/>
                      <a:pt x="2782" y="4086"/>
                      <a:pt x="2782" y="4067"/>
                    </a:cubicBezTo>
                    <a:lnTo>
                      <a:pt x="2782" y="118"/>
                    </a:lnTo>
                    <a:cubicBezTo>
                      <a:pt x="2782" y="40"/>
                      <a:pt x="2743" y="1"/>
                      <a:pt x="2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2"/>
              <p:cNvSpPr/>
              <p:nvPr/>
            </p:nvSpPr>
            <p:spPr>
              <a:xfrm>
                <a:off x="572100" y="735925"/>
                <a:ext cx="12175" cy="8300"/>
              </a:xfrm>
              <a:custGeom>
                <a:rect b="b" l="l" r="r" t="t"/>
                <a:pathLst>
                  <a:path extrusionOk="0" h="332" w="487">
                    <a:moveTo>
                      <a:pt x="253" y="0"/>
                    </a:moveTo>
                    <a:lnTo>
                      <a:pt x="58" y="98"/>
                    </a:lnTo>
                    <a:cubicBezTo>
                      <a:pt x="20" y="136"/>
                      <a:pt x="0" y="214"/>
                      <a:pt x="20" y="292"/>
                    </a:cubicBezTo>
                    <a:cubicBezTo>
                      <a:pt x="58" y="331"/>
                      <a:pt x="97" y="331"/>
                      <a:pt x="117" y="331"/>
                    </a:cubicBezTo>
                    <a:cubicBezTo>
                      <a:pt x="156" y="331"/>
                      <a:pt x="175" y="331"/>
                      <a:pt x="175" y="312"/>
                    </a:cubicBezTo>
                    <a:lnTo>
                      <a:pt x="486"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2"/>
              <p:cNvSpPr/>
              <p:nvPr/>
            </p:nvSpPr>
            <p:spPr>
              <a:xfrm>
                <a:off x="688825" y="649825"/>
                <a:ext cx="288925" cy="167350"/>
              </a:xfrm>
              <a:custGeom>
                <a:rect b="b" l="l" r="r" t="t"/>
                <a:pathLst>
                  <a:path extrusionOk="0" h="6694" w="11557">
                    <a:moveTo>
                      <a:pt x="11343" y="1"/>
                    </a:moveTo>
                    <a:lnTo>
                      <a:pt x="10078" y="740"/>
                    </a:lnTo>
                    <a:cubicBezTo>
                      <a:pt x="10085" y="737"/>
                      <a:pt x="10092" y="735"/>
                      <a:pt x="10100" y="735"/>
                    </a:cubicBezTo>
                    <a:cubicBezTo>
                      <a:pt x="10136" y="735"/>
                      <a:pt x="10175" y="770"/>
                      <a:pt x="10175" y="818"/>
                    </a:cubicBezTo>
                    <a:cubicBezTo>
                      <a:pt x="10175" y="896"/>
                      <a:pt x="10117" y="935"/>
                      <a:pt x="10039" y="935"/>
                    </a:cubicBezTo>
                    <a:lnTo>
                      <a:pt x="9650" y="935"/>
                    </a:lnTo>
                    <a:lnTo>
                      <a:pt x="7413" y="2219"/>
                    </a:lnTo>
                    <a:cubicBezTo>
                      <a:pt x="7471" y="2219"/>
                      <a:pt x="7510" y="2277"/>
                      <a:pt x="7510" y="2355"/>
                    </a:cubicBezTo>
                    <a:cubicBezTo>
                      <a:pt x="7510" y="2413"/>
                      <a:pt x="7471" y="2472"/>
                      <a:pt x="7393" y="2472"/>
                    </a:cubicBezTo>
                    <a:lnTo>
                      <a:pt x="7004" y="2472"/>
                    </a:lnTo>
                    <a:lnTo>
                      <a:pt x="0" y="6538"/>
                    </a:lnTo>
                    <a:cubicBezTo>
                      <a:pt x="0" y="6538"/>
                      <a:pt x="20" y="6538"/>
                      <a:pt x="20" y="6557"/>
                    </a:cubicBezTo>
                    <a:cubicBezTo>
                      <a:pt x="98" y="6596"/>
                      <a:pt x="156" y="6654"/>
                      <a:pt x="195" y="6693"/>
                    </a:cubicBezTo>
                    <a:lnTo>
                      <a:pt x="4553" y="4203"/>
                    </a:lnTo>
                    <a:cubicBezTo>
                      <a:pt x="4494" y="4164"/>
                      <a:pt x="4475" y="4145"/>
                      <a:pt x="4475" y="4086"/>
                    </a:cubicBezTo>
                    <a:cubicBezTo>
                      <a:pt x="4475" y="4028"/>
                      <a:pt x="4533" y="3970"/>
                      <a:pt x="4592" y="3970"/>
                    </a:cubicBezTo>
                    <a:lnTo>
                      <a:pt x="4942" y="3970"/>
                    </a:lnTo>
                    <a:lnTo>
                      <a:pt x="11557" y="156"/>
                    </a:lnTo>
                    <a:cubicBezTo>
                      <a:pt x="11537" y="137"/>
                      <a:pt x="11479" y="137"/>
                      <a:pt x="11459" y="98"/>
                    </a:cubicBezTo>
                    <a:cubicBezTo>
                      <a:pt x="11401" y="79"/>
                      <a:pt x="11362" y="40"/>
                      <a:pt x="1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2"/>
              <p:cNvSpPr/>
              <p:nvPr/>
            </p:nvSpPr>
            <p:spPr>
              <a:xfrm>
                <a:off x="686400" y="818600"/>
                <a:ext cx="500" cy="525"/>
              </a:xfrm>
              <a:custGeom>
                <a:rect b="b" l="l" r="r" t="t"/>
                <a:pathLst>
                  <a:path extrusionOk="0" h="21" w="20">
                    <a:moveTo>
                      <a:pt x="0" y="1"/>
                    </a:moveTo>
                    <a:cubicBezTo>
                      <a:pt x="19" y="1"/>
                      <a:pt x="19" y="20"/>
                      <a:pt x="0" y="1"/>
                    </a:cubicBezTo>
                    <a:cubicBezTo>
                      <a:pt x="19" y="20"/>
                      <a:pt x="19"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2"/>
              <p:cNvSpPr/>
              <p:nvPr/>
            </p:nvSpPr>
            <p:spPr>
              <a:xfrm>
                <a:off x="685425" y="812275"/>
                <a:ext cx="7800" cy="7325"/>
              </a:xfrm>
              <a:custGeom>
                <a:rect b="b" l="l" r="r" t="t"/>
                <a:pathLst>
                  <a:path extrusionOk="0" h="293" w="312">
                    <a:moveTo>
                      <a:pt x="136" y="1"/>
                    </a:moveTo>
                    <a:lnTo>
                      <a:pt x="58" y="59"/>
                    </a:lnTo>
                    <a:cubicBezTo>
                      <a:pt x="20" y="79"/>
                      <a:pt x="0" y="156"/>
                      <a:pt x="20" y="234"/>
                    </a:cubicBezTo>
                    <a:cubicBezTo>
                      <a:pt x="20" y="254"/>
                      <a:pt x="39" y="254"/>
                      <a:pt x="39" y="254"/>
                    </a:cubicBezTo>
                    <a:cubicBezTo>
                      <a:pt x="39" y="254"/>
                      <a:pt x="58" y="254"/>
                      <a:pt x="58" y="273"/>
                    </a:cubicBezTo>
                    <a:cubicBezTo>
                      <a:pt x="97" y="273"/>
                      <a:pt x="97" y="293"/>
                      <a:pt x="117" y="293"/>
                    </a:cubicBezTo>
                    <a:cubicBezTo>
                      <a:pt x="136" y="293"/>
                      <a:pt x="156" y="293"/>
                      <a:pt x="156" y="273"/>
                    </a:cubicBezTo>
                    <a:lnTo>
                      <a:pt x="311" y="195"/>
                    </a:lnTo>
                    <a:cubicBezTo>
                      <a:pt x="292" y="137"/>
                      <a:pt x="234" y="79"/>
                      <a:pt x="156" y="40"/>
                    </a:cubicBezTo>
                    <a:cubicBezTo>
                      <a:pt x="156" y="40"/>
                      <a:pt x="136" y="40"/>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2"/>
              <p:cNvSpPr/>
              <p:nvPr/>
            </p:nvSpPr>
            <p:spPr>
              <a:xfrm>
                <a:off x="972875" y="646725"/>
                <a:ext cx="7300" cy="6050"/>
              </a:xfrm>
              <a:custGeom>
                <a:rect b="b" l="l" r="r" t="t"/>
                <a:pathLst>
                  <a:path extrusionOk="0" h="242" w="292">
                    <a:moveTo>
                      <a:pt x="152" y="1"/>
                    </a:moveTo>
                    <a:cubicBezTo>
                      <a:pt x="135" y="1"/>
                      <a:pt x="117" y="3"/>
                      <a:pt x="97" y="8"/>
                    </a:cubicBezTo>
                    <a:lnTo>
                      <a:pt x="0" y="66"/>
                    </a:lnTo>
                    <a:cubicBezTo>
                      <a:pt x="19" y="105"/>
                      <a:pt x="78" y="164"/>
                      <a:pt x="117" y="183"/>
                    </a:cubicBezTo>
                    <a:cubicBezTo>
                      <a:pt x="136" y="203"/>
                      <a:pt x="195" y="203"/>
                      <a:pt x="214" y="241"/>
                    </a:cubicBezTo>
                    <a:cubicBezTo>
                      <a:pt x="272" y="203"/>
                      <a:pt x="292" y="125"/>
                      <a:pt x="272" y="66"/>
                    </a:cubicBezTo>
                    <a:cubicBezTo>
                      <a:pt x="243" y="23"/>
                      <a:pt x="203"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2"/>
              <p:cNvSpPr/>
              <p:nvPr/>
            </p:nvSpPr>
            <p:spPr>
              <a:xfrm>
                <a:off x="827925" y="753925"/>
                <a:ext cx="51100" cy="26275"/>
              </a:xfrm>
              <a:custGeom>
                <a:rect b="b" l="l" r="r" t="t"/>
                <a:pathLst>
                  <a:path extrusionOk="0" h="1051" w="2044">
                    <a:moveTo>
                      <a:pt x="1557" y="0"/>
                    </a:moveTo>
                    <a:lnTo>
                      <a:pt x="0" y="915"/>
                    </a:lnTo>
                    <a:cubicBezTo>
                      <a:pt x="39" y="915"/>
                      <a:pt x="59" y="934"/>
                      <a:pt x="78" y="934"/>
                    </a:cubicBezTo>
                    <a:cubicBezTo>
                      <a:pt x="137" y="953"/>
                      <a:pt x="176" y="1012"/>
                      <a:pt x="234" y="1051"/>
                    </a:cubicBezTo>
                    <a:lnTo>
                      <a:pt x="20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2"/>
              <p:cNvSpPr/>
              <p:nvPr/>
            </p:nvSpPr>
            <p:spPr>
              <a:xfrm>
                <a:off x="878025" y="692625"/>
                <a:ext cx="101675" cy="55475"/>
              </a:xfrm>
              <a:custGeom>
                <a:rect b="b" l="l" r="r" t="t"/>
                <a:pathLst>
                  <a:path extrusionOk="0" h="2219" w="4067">
                    <a:moveTo>
                      <a:pt x="3833" y="1"/>
                    </a:moveTo>
                    <a:lnTo>
                      <a:pt x="0" y="2219"/>
                    </a:lnTo>
                    <a:lnTo>
                      <a:pt x="487" y="2219"/>
                    </a:lnTo>
                    <a:lnTo>
                      <a:pt x="4066" y="156"/>
                    </a:lnTo>
                    <a:cubicBezTo>
                      <a:pt x="4027" y="156"/>
                      <a:pt x="4008" y="118"/>
                      <a:pt x="3989" y="118"/>
                    </a:cubicBezTo>
                    <a:cubicBezTo>
                      <a:pt x="3911" y="79"/>
                      <a:pt x="3872" y="59"/>
                      <a:pt x="38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2"/>
              <p:cNvSpPr/>
              <p:nvPr/>
            </p:nvSpPr>
            <p:spPr>
              <a:xfrm>
                <a:off x="973825" y="690025"/>
                <a:ext cx="8300" cy="6525"/>
              </a:xfrm>
              <a:custGeom>
                <a:rect b="b" l="l" r="r" t="t"/>
                <a:pathLst>
                  <a:path extrusionOk="0" h="261" w="332">
                    <a:moveTo>
                      <a:pt x="183" y="0"/>
                    </a:moveTo>
                    <a:cubicBezTo>
                      <a:pt x="167" y="0"/>
                      <a:pt x="152" y="3"/>
                      <a:pt x="137" y="8"/>
                    </a:cubicBezTo>
                    <a:lnTo>
                      <a:pt x="1" y="85"/>
                    </a:lnTo>
                    <a:cubicBezTo>
                      <a:pt x="59" y="144"/>
                      <a:pt x="98" y="202"/>
                      <a:pt x="157" y="222"/>
                    </a:cubicBezTo>
                    <a:cubicBezTo>
                      <a:pt x="176" y="222"/>
                      <a:pt x="195" y="260"/>
                      <a:pt x="234" y="260"/>
                    </a:cubicBezTo>
                    <a:lnTo>
                      <a:pt x="254" y="222"/>
                    </a:lnTo>
                    <a:cubicBezTo>
                      <a:pt x="293" y="202"/>
                      <a:pt x="332" y="124"/>
                      <a:pt x="293" y="66"/>
                    </a:cubicBezTo>
                    <a:cubicBezTo>
                      <a:pt x="278" y="22"/>
                      <a:pt x="231"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2"/>
              <p:cNvSpPr/>
              <p:nvPr/>
            </p:nvSpPr>
            <p:spPr>
              <a:xfrm>
                <a:off x="825500" y="777250"/>
                <a:ext cx="7300" cy="5875"/>
              </a:xfrm>
              <a:custGeom>
                <a:rect b="b" l="l" r="r" t="t"/>
                <a:pathLst>
                  <a:path extrusionOk="0" h="235" w="292">
                    <a:moveTo>
                      <a:pt x="97" y="1"/>
                    </a:moveTo>
                    <a:lnTo>
                      <a:pt x="78" y="20"/>
                    </a:lnTo>
                    <a:cubicBezTo>
                      <a:pt x="39" y="40"/>
                      <a:pt x="0" y="118"/>
                      <a:pt x="39" y="196"/>
                    </a:cubicBezTo>
                    <a:cubicBezTo>
                      <a:pt x="59" y="234"/>
                      <a:pt x="97" y="234"/>
                      <a:pt x="117" y="234"/>
                    </a:cubicBezTo>
                    <a:cubicBezTo>
                      <a:pt x="156" y="234"/>
                      <a:pt x="175" y="234"/>
                      <a:pt x="175" y="215"/>
                    </a:cubicBezTo>
                    <a:lnTo>
                      <a:pt x="292" y="137"/>
                    </a:lnTo>
                    <a:cubicBezTo>
                      <a:pt x="273" y="98"/>
                      <a:pt x="253" y="40"/>
                      <a:pt x="175" y="20"/>
                    </a:cubicBezTo>
                    <a:cubicBezTo>
                      <a:pt x="156" y="1"/>
                      <a:pt x="117" y="1"/>
                      <a:pt x="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2"/>
              <p:cNvSpPr/>
              <p:nvPr/>
            </p:nvSpPr>
            <p:spPr>
              <a:xfrm>
                <a:off x="733075" y="705275"/>
                <a:ext cx="141075" cy="6350"/>
              </a:xfrm>
              <a:custGeom>
                <a:rect b="b" l="l" r="r" t="t"/>
                <a:pathLst>
                  <a:path extrusionOk="0" h="254" w="5643">
                    <a:moveTo>
                      <a:pt x="429" y="1"/>
                    </a:moveTo>
                    <a:lnTo>
                      <a:pt x="1" y="254"/>
                    </a:lnTo>
                    <a:lnTo>
                      <a:pt x="5234" y="254"/>
                    </a:lnTo>
                    <a:lnTo>
                      <a:pt x="56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2"/>
              <p:cNvSpPr/>
              <p:nvPr/>
            </p:nvSpPr>
            <p:spPr>
              <a:xfrm>
                <a:off x="730650" y="705275"/>
                <a:ext cx="13150" cy="6350"/>
              </a:xfrm>
              <a:custGeom>
                <a:rect b="b" l="l" r="r" t="t"/>
                <a:pathLst>
                  <a:path extrusionOk="0" h="254" w="526">
                    <a:moveTo>
                      <a:pt x="137" y="1"/>
                    </a:moveTo>
                    <a:cubicBezTo>
                      <a:pt x="59" y="1"/>
                      <a:pt x="0" y="59"/>
                      <a:pt x="0" y="137"/>
                    </a:cubicBezTo>
                    <a:cubicBezTo>
                      <a:pt x="0" y="195"/>
                      <a:pt x="59" y="254"/>
                      <a:pt x="98" y="254"/>
                    </a:cubicBezTo>
                    <a:lnTo>
                      <a:pt x="5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2"/>
              <p:cNvSpPr/>
              <p:nvPr/>
            </p:nvSpPr>
            <p:spPr>
              <a:xfrm>
                <a:off x="863925" y="705275"/>
                <a:ext cx="12650" cy="6350"/>
              </a:xfrm>
              <a:custGeom>
                <a:rect b="b" l="l" r="r" t="t"/>
                <a:pathLst>
                  <a:path extrusionOk="0" h="254" w="506">
                    <a:moveTo>
                      <a:pt x="409" y="1"/>
                    </a:moveTo>
                    <a:lnTo>
                      <a:pt x="0" y="254"/>
                    </a:lnTo>
                    <a:lnTo>
                      <a:pt x="389" y="254"/>
                    </a:lnTo>
                    <a:cubicBezTo>
                      <a:pt x="467" y="254"/>
                      <a:pt x="506" y="195"/>
                      <a:pt x="506" y="137"/>
                    </a:cubicBezTo>
                    <a:cubicBezTo>
                      <a:pt x="506" y="59"/>
                      <a:pt x="467" y="20"/>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2"/>
              <p:cNvSpPr/>
              <p:nvPr/>
            </p:nvSpPr>
            <p:spPr>
              <a:xfrm>
                <a:off x="799725" y="667350"/>
                <a:ext cx="141050" cy="5850"/>
              </a:xfrm>
              <a:custGeom>
                <a:rect b="b" l="l" r="r" t="t"/>
                <a:pathLst>
                  <a:path extrusionOk="0" h="234" w="5642">
                    <a:moveTo>
                      <a:pt x="409" y="0"/>
                    </a:moveTo>
                    <a:lnTo>
                      <a:pt x="0" y="234"/>
                    </a:lnTo>
                    <a:lnTo>
                      <a:pt x="5214" y="234"/>
                    </a:lnTo>
                    <a:lnTo>
                      <a:pt x="56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2"/>
              <p:cNvSpPr/>
              <p:nvPr/>
            </p:nvSpPr>
            <p:spPr>
              <a:xfrm>
                <a:off x="797275" y="667350"/>
                <a:ext cx="12675" cy="5850"/>
              </a:xfrm>
              <a:custGeom>
                <a:rect b="b" l="l" r="r" t="t"/>
                <a:pathLst>
                  <a:path extrusionOk="0" h="234" w="507">
                    <a:moveTo>
                      <a:pt x="117" y="0"/>
                    </a:moveTo>
                    <a:cubicBezTo>
                      <a:pt x="40" y="0"/>
                      <a:pt x="1" y="39"/>
                      <a:pt x="1" y="117"/>
                    </a:cubicBezTo>
                    <a:cubicBezTo>
                      <a:pt x="1" y="195"/>
                      <a:pt x="40" y="234"/>
                      <a:pt x="98" y="234"/>
                    </a:cubicBezTo>
                    <a:lnTo>
                      <a:pt x="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2"/>
              <p:cNvSpPr/>
              <p:nvPr/>
            </p:nvSpPr>
            <p:spPr>
              <a:xfrm>
                <a:off x="930050" y="667350"/>
                <a:ext cx="13175" cy="5850"/>
              </a:xfrm>
              <a:custGeom>
                <a:rect b="b" l="l" r="r" t="t"/>
                <a:pathLst>
                  <a:path extrusionOk="0" h="234" w="527">
                    <a:moveTo>
                      <a:pt x="429" y="0"/>
                    </a:moveTo>
                    <a:lnTo>
                      <a:pt x="1" y="234"/>
                    </a:lnTo>
                    <a:lnTo>
                      <a:pt x="390" y="234"/>
                    </a:lnTo>
                    <a:cubicBezTo>
                      <a:pt x="468" y="234"/>
                      <a:pt x="526" y="195"/>
                      <a:pt x="526" y="117"/>
                    </a:cubicBezTo>
                    <a:cubicBezTo>
                      <a:pt x="526" y="39"/>
                      <a:pt x="468" y="20"/>
                      <a:pt x="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2"/>
              <p:cNvSpPr/>
              <p:nvPr/>
            </p:nvSpPr>
            <p:spPr>
              <a:xfrm>
                <a:off x="803125" y="748075"/>
                <a:ext cx="74925" cy="5875"/>
              </a:xfrm>
              <a:custGeom>
                <a:rect b="b" l="l" r="r" t="t"/>
                <a:pathLst>
                  <a:path extrusionOk="0" h="235" w="2997">
                    <a:moveTo>
                      <a:pt x="389" y="1"/>
                    </a:moveTo>
                    <a:lnTo>
                      <a:pt x="0" y="215"/>
                    </a:lnTo>
                    <a:cubicBezTo>
                      <a:pt x="0" y="234"/>
                      <a:pt x="20" y="234"/>
                      <a:pt x="59" y="234"/>
                    </a:cubicBezTo>
                    <a:lnTo>
                      <a:pt x="2588" y="234"/>
                    </a:lnTo>
                    <a:lnTo>
                      <a:pt x="29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2"/>
              <p:cNvSpPr/>
              <p:nvPr/>
            </p:nvSpPr>
            <p:spPr>
              <a:xfrm>
                <a:off x="879000" y="474250"/>
                <a:ext cx="602625" cy="279700"/>
              </a:xfrm>
              <a:custGeom>
                <a:rect b="b" l="l" r="r" t="t"/>
                <a:pathLst>
                  <a:path extrusionOk="0" h="11188" w="24105">
                    <a:moveTo>
                      <a:pt x="10609" y="7793"/>
                    </a:moveTo>
                    <a:cubicBezTo>
                      <a:pt x="10604" y="7796"/>
                      <a:pt x="10600" y="7798"/>
                      <a:pt x="10595" y="7801"/>
                    </a:cubicBezTo>
                    <a:lnTo>
                      <a:pt x="10595" y="7801"/>
                    </a:lnTo>
                    <a:lnTo>
                      <a:pt x="10609" y="7793"/>
                    </a:lnTo>
                    <a:close/>
                    <a:moveTo>
                      <a:pt x="24105" y="0"/>
                    </a:moveTo>
                    <a:lnTo>
                      <a:pt x="10609" y="7793"/>
                    </a:lnTo>
                    <a:lnTo>
                      <a:pt x="10609" y="7793"/>
                    </a:lnTo>
                    <a:cubicBezTo>
                      <a:pt x="10624" y="7786"/>
                      <a:pt x="10641" y="7782"/>
                      <a:pt x="10662" y="7782"/>
                    </a:cubicBezTo>
                    <a:cubicBezTo>
                      <a:pt x="10720" y="7782"/>
                      <a:pt x="10778" y="7841"/>
                      <a:pt x="10778" y="7919"/>
                    </a:cubicBezTo>
                    <a:lnTo>
                      <a:pt x="10778" y="7977"/>
                    </a:lnTo>
                    <a:lnTo>
                      <a:pt x="24105" y="292"/>
                    </a:lnTo>
                    <a:lnTo>
                      <a:pt x="24105" y="0"/>
                    </a:lnTo>
                    <a:close/>
                    <a:moveTo>
                      <a:pt x="8804" y="8836"/>
                    </a:moveTo>
                    <a:lnTo>
                      <a:pt x="8804" y="8836"/>
                    </a:lnTo>
                    <a:cubicBezTo>
                      <a:pt x="8779" y="8841"/>
                      <a:pt x="8759" y="8854"/>
                      <a:pt x="8745" y="8870"/>
                    </a:cubicBezTo>
                    <a:lnTo>
                      <a:pt x="8745" y="8870"/>
                    </a:lnTo>
                    <a:lnTo>
                      <a:pt x="8804" y="8836"/>
                    </a:lnTo>
                    <a:close/>
                    <a:moveTo>
                      <a:pt x="10595" y="7801"/>
                    </a:moveTo>
                    <a:lnTo>
                      <a:pt x="8804" y="8836"/>
                    </a:lnTo>
                    <a:lnTo>
                      <a:pt x="8804" y="8836"/>
                    </a:lnTo>
                    <a:cubicBezTo>
                      <a:pt x="8813" y="8834"/>
                      <a:pt x="8822" y="8833"/>
                      <a:pt x="8833" y="8833"/>
                    </a:cubicBezTo>
                    <a:cubicBezTo>
                      <a:pt x="8911" y="8833"/>
                      <a:pt x="8949" y="8891"/>
                      <a:pt x="8949" y="8950"/>
                    </a:cubicBezTo>
                    <a:lnTo>
                      <a:pt x="8949" y="9028"/>
                    </a:lnTo>
                    <a:lnTo>
                      <a:pt x="10545" y="8113"/>
                    </a:lnTo>
                    <a:lnTo>
                      <a:pt x="10545" y="7919"/>
                    </a:lnTo>
                    <a:cubicBezTo>
                      <a:pt x="10545" y="7867"/>
                      <a:pt x="10562" y="7825"/>
                      <a:pt x="10595" y="7801"/>
                    </a:cubicBezTo>
                    <a:close/>
                    <a:moveTo>
                      <a:pt x="6988" y="9885"/>
                    </a:moveTo>
                    <a:lnTo>
                      <a:pt x="6988" y="9885"/>
                    </a:lnTo>
                    <a:cubicBezTo>
                      <a:pt x="6956" y="9889"/>
                      <a:pt x="6927" y="9904"/>
                      <a:pt x="6908" y="9931"/>
                    </a:cubicBezTo>
                    <a:lnTo>
                      <a:pt x="6908" y="9931"/>
                    </a:lnTo>
                    <a:lnTo>
                      <a:pt x="6988" y="9885"/>
                    </a:lnTo>
                    <a:close/>
                    <a:moveTo>
                      <a:pt x="8745" y="8870"/>
                    </a:moveTo>
                    <a:lnTo>
                      <a:pt x="6988" y="9885"/>
                    </a:lnTo>
                    <a:lnTo>
                      <a:pt x="6988" y="9885"/>
                    </a:lnTo>
                    <a:cubicBezTo>
                      <a:pt x="6993" y="9884"/>
                      <a:pt x="6999" y="9884"/>
                      <a:pt x="7004" y="9884"/>
                    </a:cubicBezTo>
                    <a:cubicBezTo>
                      <a:pt x="7082" y="9884"/>
                      <a:pt x="7140" y="9923"/>
                      <a:pt x="7140" y="10000"/>
                    </a:cubicBezTo>
                    <a:lnTo>
                      <a:pt x="7140" y="10098"/>
                    </a:lnTo>
                    <a:lnTo>
                      <a:pt x="8716" y="9183"/>
                    </a:lnTo>
                    <a:lnTo>
                      <a:pt x="8716" y="8950"/>
                    </a:lnTo>
                    <a:cubicBezTo>
                      <a:pt x="8716" y="8921"/>
                      <a:pt x="8726" y="8892"/>
                      <a:pt x="8745" y="8870"/>
                    </a:cubicBezTo>
                    <a:close/>
                    <a:moveTo>
                      <a:pt x="6908" y="9931"/>
                    </a:moveTo>
                    <a:lnTo>
                      <a:pt x="5136" y="10954"/>
                    </a:lnTo>
                    <a:lnTo>
                      <a:pt x="428" y="10954"/>
                    </a:lnTo>
                    <a:lnTo>
                      <a:pt x="0" y="11187"/>
                    </a:lnTo>
                    <a:lnTo>
                      <a:pt x="5058" y="11187"/>
                    </a:lnTo>
                    <a:lnTo>
                      <a:pt x="5058" y="11070"/>
                    </a:lnTo>
                    <a:cubicBezTo>
                      <a:pt x="5058" y="10993"/>
                      <a:pt x="5117" y="10954"/>
                      <a:pt x="5195" y="10954"/>
                    </a:cubicBezTo>
                    <a:cubicBezTo>
                      <a:pt x="5253" y="10954"/>
                      <a:pt x="5311" y="10993"/>
                      <a:pt x="5311" y="11070"/>
                    </a:cubicBezTo>
                    <a:lnTo>
                      <a:pt x="5311" y="11148"/>
                    </a:lnTo>
                    <a:lnTo>
                      <a:pt x="6887" y="10214"/>
                    </a:lnTo>
                    <a:lnTo>
                      <a:pt x="6887" y="10000"/>
                    </a:lnTo>
                    <a:cubicBezTo>
                      <a:pt x="6887" y="9972"/>
                      <a:pt x="6895" y="9949"/>
                      <a:pt x="6908" y="993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2"/>
              <p:cNvSpPr/>
              <p:nvPr/>
            </p:nvSpPr>
            <p:spPr>
              <a:xfrm>
                <a:off x="801175" y="748075"/>
                <a:ext cx="11700" cy="5375"/>
              </a:xfrm>
              <a:custGeom>
                <a:rect b="b" l="l" r="r" t="t"/>
                <a:pathLst>
                  <a:path extrusionOk="0" h="215" w="468">
                    <a:moveTo>
                      <a:pt x="137" y="1"/>
                    </a:moveTo>
                    <a:cubicBezTo>
                      <a:pt x="59" y="1"/>
                      <a:pt x="0" y="78"/>
                      <a:pt x="0" y="117"/>
                    </a:cubicBezTo>
                    <a:cubicBezTo>
                      <a:pt x="0" y="176"/>
                      <a:pt x="39" y="195"/>
                      <a:pt x="78" y="215"/>
                    </a:cubicBezTo>
                    <a:lnTo>
                      <a:pt x="4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2"/>
              <p:cNvSpPr/>
              <p:nvPr/>
            </p:nvSpPr>
            <p:spPr>
              <a:xfrm>
                <a:off x="866825" y="748075"/>
                <a:ext cx="22900" cy="5875"/>
              </a:xfrm>
              <a:custGeom>
                <a:rect b="b" l="l" r="r" t="t"/>
                <a:pathLst>
                  <a:path extrusionOk="0" h="235" w="916">
                    <a:moveTo>
                      <a:pt x="429" y="1"/>
                    </a:moveTo>
                    <a:lnTo>
                      <a:pt x="1" y="234"/>
                    </a:lnTo>
                    <a:lnTo>
                      <a:pt x="487" y="234"/>
                    </a:lnTo>
                    <a:lnTo>
                      <a:pt x="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2"/>
              <p:cNvSpPr/>
              <p:nvPr/>
            </p:nvSpPr>
            <p:spPr>
              <a:xfrm>
                <a:off x="1155750" y="2081725"/>
                <a:ext cx="104575" cy="60825"/>
              </a:xfrm>
              <a:custGeom>
                <a:rect b="b" l="l" r="r" t="t"/>
                <a:pathLst>
                  <a:path extrusionOk="0" h="2433" w="4183">
                    <a:moveTo>
                      <a:pt x="3969" y="0"/>
                    </a:moveTo>
                    <a:lnTo>
                      <a:pt x="0" y="2296"/>
                    </a:lnTo>
                    <a:cubicBezTo>
                      <a:pt x="20" y="2296"/>
                      <a:pt x="58" y="2315"/>
                      <a:pt x="58" y="2315"/>
                    </a:cubicBezTo>
                    <a:cubicBezTo>
                      <a:pt x="117" y="2374"/>
                      <a:pt x="175" y="2393"/>
                      <a:pt x="214" y="2432"/>
                    </a:cubicBezTo>
                    <a:lnTo>
                      <a:pt x="4183" y="156"/>
                    </a:lnTo>
                    <a:cubicBezTo>
                      <a:pt x="4163" y="156"/>
                      <a:pt x="4125" y="117"/>
                      <a:pt x="4105" y="117"/>
                    </a:cubicBezTo>
                    <a:cubicBezTo>
                      <a:pt x="4066" y="98"/>
                      <a:pt x="4008" y="5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2"/>
              <p:cNvSpPr/>
              <p:nvPr/>
            </p:nvSpPr>
            <p:spPr>
              <a:xfrm>
                <a:off x="1252050" y="2061525"/>
                <a:ext cx="41350" cy="27025"/>
              </a:xfrm>
              <a:custGeom>
                <a:rect b="b" l="l" r="r" t="t"/>
                <a:pathLst>
                  <a:path extrusionOk="0" h="1081" w="1654">
                    <a:moveTo>
                      <a:pt x="328" y="712"/>
                    </a:moveTo>
                    <a:cubicBezTo>
                      <a:pt x="345" y="726"/>
                      <a:pt x="366" y="738"/>
                      <a:pt x="389" y="750"/>
                    </a:cubicBezTo>
                    <a:cubicBezTo>
                      <a:pt x="390" y="751"/>
                      <a:pt x="391" y="751"/>
                      <a:pt x="393" y="752"/>
                    </a:cubicBezTo>
                    <a:lnTo>
                      <a:pt x="393" y="752"/>
                    </a:lnTo>
                    <a:cubicBezTo>
                      <a:pt x="377" y="730"/>
                      <a:pt x="354" y="716"/>
                      <a:pt x="328" y="712"/>
                    </a:cubicBezTo>
                    <a:close/>
                    <a:moveTo>
                      <a:pt x="825" y="1"/>
                    </a:moveTo>
                    <a:cubicBezTo>
                      <a:pt x="623" y="1"/>
                      <a:pt x="418" y="50"/>
                      <a:pt x="253" y="147"/>
                    </a:cubicBezTo>
                    <a:cubicBezTo>
                      <a:pt x="97" y="244"/>
                      <a:pt x="0" y="400"/>
                      <a:pt x="0" y="536"/>
                    </a:cubicBezTo>
                    <a:cubicBezTo>
                      <a:pt x="0" y="633"/>
                      <a:pt x="39" y="731"/>
                      <a:pt x="117" y="808"/>
                    </a:cubicBezTo>
                    <a:lnTo>
                      <a:pt x="234" y="731"/>
                    </a:lnTo>
                    <a:cubicBezTo>
                      <a:pt x="260" y="718"/>
                      <a:pt x="285" y="711"/>
                      <a:pt x="309" y="711"/>
                    </a:cubicBezTo>
                    <a:cubicBezTo>
                      <a:pt x="316" y="711"/>
                      <a:pt x="322" y="712"/>
                      <a:pt x="328" y="712"/>
                    </a:cubicBezTo>
                    <a:lnTo>
                      <a:pt x="328" y="712"/>
                    </a:lnTo>
                    <a:cubicBezTo>
                      <a:pt x="258" y="661"/>
                      <a:pt x="234" y="602"/>
                      <a:pt x="234" y="555"/>
                    </a:cubicBezTo>
                    <a:cubicBezTo>
                      <a:pt x="234" y="478"/>
                      <a:pt x="292" y="400"/>
                      <a:pt x="389" y="361"/>
                    </a:cubicBezTo>
                    <a:cubicBezTo>
                      <a:pt x="506" y="283"/>
                      <a:pt x="681" y="264"/>
                      <a:pt x="817" y="264"/>
                    </a:cubicBezTo>
                    <a:cubicBezTo>
                      <a:pt x="992" y="264"/>
                      <a:pt x="1129" y="283"/>
                      <a:pt x="1245" y="361"/>
                    </a:cubicBezTo>
                    <a:cubicBezTo>
                      <a:pt x="1362" y="400"/>
                      <a:pt x="1401" y="478"/>
                      <a:pt x="1401" y="555"/>
                    </a:cubicBezTo>
                    <a:cubicBezTo>
                      <a:pt x="1401" y="614"/>
                      <a:pt x="1343" y="672"/>
                      <a:pt x="1245" y="750"/>
                    </a:cubicBezTo>
                    <a:cubicBezTo>
                      <a:pt x="1129" y="818"/>
                      <a:pt x="968" y="852"/>
                      <a:pt x="810" y="852"/>
                    </a:cubicBezTo>
                    <a:cubicBezTo>
                      <a:pt x="654" y="852"/>
                      <a:pt x="499" y="819"/>
                      <a:pt x="393" y="752"/>
                    </a:cubicBezTo>
                    <a:lnTo>
                      <a:pt x="393" y="752"/>
                    </a:lnTo>
                    <a:cubicBezTo>
                      <a:pt x="400" y="762"/>
                      <a:pt x="405" y="775"/>
                      <a:pt x="409" y="789"/>
                    </a:cubicBezTo>
                    <a:cubicBezTo>
                      <a:pt x="428" y="847"/>
                      <a:pt x="428" y="906"/>
                      <a:pt x="350" y="964"/>
                    </a:cubicBezTo>
                    <a:lnTo>
                      <a:pt x="331" y="983"/>
                    </a:lnTo>
                    <a:cubicBezTo>
                      <a:pt x="487" y="1061"/>
                      <a:pt x="642" y="1081"/>
                      <a:pt x="817" y="1081"/>
                    </a:cubicBezTo>
                    <a:cubicBezTo>
                      <a:pt x="1012" y="1081"/>
                      <a:pt x="1226" y="1042"/>
                      <a:pt x="1381" y="925"/>
                    </a:cubicBezTo>
                    <a:cubicBezTo>
                      <a:pt x="1557" y="847"/>
                      <a:pt x="1654" y="692"/>
                      <a:pt x="1654" y="536"/>
                    </a:cubicBezTo>
                    <a:cubicBezTo>
                      <a:pt x="1654" y="400"/>
                      <a:pt x="1537" y="244"/>
                      <a:pt x="1381" y="147"/>
                    </a:cubicBezTo>
                    <a:cubicBezTo>
                      <a:pt x="1226" y="50"/>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2"/>
              <p:cNvSpPr/>
              <p:nvPr/>
            </p:nvSpPr>
            <p:spPr>
              <a:xfrm>
                <a:off x="1254950" y="2079100"/>
                <a:ext cx="7825" cy="6525"/>
              </a:xfrm>
              <a:custGeom>
                <a:rect b="b" l="l" r="r" t="t"/>
                <a:pathLst>
                  <a:path extrusionOk="0" h="261" w="313">
                    <a:moveTo>
                      <a:pt x="175" y="1"/>
                    </a:moveTo>
                    <a:cubicBezTo>
                      <a:pt x="157" y="1"/>
                      <a:pt x="137" y="3"/>
                      <a:pt x="118" y="8"/>
                    </a:cubicBezTo>
                    <a:lnTo>
                      <a:pt x="1" y="86"/>
                    </a:lnTo>
                    <a:cubicBezTo>
                      <a:pt x="40" y="164"/>
                      <a:pt x="98" y="183"/>
                      <a:pt x="137" y="222"/>
                    </a:cubicBezTo>
                    <a:cubicBezTo>
                      <a:pt x="157" y="261"/>
                      <a:pt x="195" y="261"/>
                      <a:pt x="215" y="261"/>
                    </a:cubicBezTo>
                    <a:lnTo>
                      <a:pt x="234" y="222"/>
                    </a:lnTo>
                    <a:cubicBezTo>
                      <a:pt x="293" y="203"/>
                      <a:pt x="312" y="144"/>
                      <a:pt x="293" y="66"/>
                    </a:cubicBezTo>
                    <a:cubicBezTo>
                      <a:pt x="278" y="23"/>
                      <a:pt x="23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2"/>
              <p:cNvSpPr/>
              <p:nvPr/>
            </p:nvSpPr>
            <p:spPr>
              <a:xfrm>
                <a:off x="1123650" y="2137525"/>
                <a:ext cx="40875" cy="25925"/>
              </a:xfrm>
              <a:custGeom>
                <a:rect b="b" l="l" r="r" t="t"/>
                <a:pathLst>
                  <a:path extrusionOk="0" h="1037" w="1635">
                    <a:moveTo>
                      <a:pt x="778" y="181"/>
                    </a:moveTo>
                    <a:cubicBezTo>
                      <a:pt x="953" y="181"/>
                      <a:pt x="1090" y="200"/>
                      <a:pt x="1206" y="278"/>
                    </a:cubicBezTo>
                    <a:cubicBezTo>
                      <a:pt x="1304" y="317"/>
                      <a:pt x="1362" y="395"/>
                      <a:pt x="1362" y="473"/>
                    </a:cubicBezTo>
                    <a:cubicBezTo>
                      <a:pt x="1362" y="550"/>
                      <a:pt x="1304" y="589"/>
                      <a:pt x="1206" y="667"/>
                    </a:cubicBezTo>
                    <a:cubicBezTo>
                      <a:pt x="1099" y="735"/>
                      <a:pt x="944" y="769"/>
                      <a:pt x="783" y="769"/>
                    </a:cubicBezTo>
                    <a:cubicBezTo>
                      <a:pt x="623" y="769"/>
                      <a:pt x="457" y="735"/>
                      <a:pt x="331" y="667"/>
                    </a:cubicBezTo>
                    <a:cubicBezTo>
                      <a:pt x="234" y="628"/>
                      <a:pt x="195" y="550"/>
                      <a:pt x="195" y="473"/>
                    </a:cubicBezTo>
                    <a:cubicBezTo>
                      <a:pt x="195" y="395"/>
                      <a:pt x="234" y="356"/>
                      <a:pt x="331" y="278"/>
                    </a:cubicBezTo>
                    <a:cubicBezTo>
                      <a:pt x="467" y="200"/>
                      <a:pt x="623" y="181"/>
                      <a:pt x="778" y="181"/>
                    </a:cubicBezTo>
                    <a:close/>
                    <a:moveTo>
                      <a:pt x="807" y="1"/>
                    </a:moveTo>
                    <a:cubicBezTo>
                      <a:pt x="632" y="1"/>
                      <a:pt x="457" y="35"/>
                      <a:pt x="311" y="103"/>
                    </a:cubicBezTo>
                    <a:cubicBezTo>
                      <a:pt x="370" y="161"/>
                      <a:pt x="389" y="200"/>
                      <a:pt x="331" y="259"/>
                    </a:cubicBezTo>
                    <a:cubicBezTo>
                      <a:pt x="311" y="297"/>
                      <a:pt x="272" y="297"/>
                      <a:pt x="234" y="297"/>
                    </a:cubicBezTo>
                    <a:cubicBezTo>
                      <a:pt x="214" y="297"/>
                      <a:pt x="195" y="297"/>
                      <a:pt x="195" y="278"/>
                    </a:cubicBezTo>
                    <a:lnTo>
                      <a:pt x="117" y="220"/>
                    </a:lnTo>
                    <a:cubicBezTo>
                      <a:pt x="39" y="297"/>
                      <a:pt x="0" y="395"/>
                      <a:pt x="0" y="492"/>
                    </a:cubicBezTo>
                    <a:cubicBezTo>
                      <a:pt x="0" y="648"/>
                      <a:pt x="97" y="784"/>
                      <a:pt x="272" y="881"/>
                    </a:cubicBezTo>
                    <a:cubicBezTo>
                      <a:pt x="428" y="978"/>
                      <a:pt x="623" y="1037"/>
                      <a:pt x="817" y="1037"/>
                    </a:cubicBezTo>
                    <a:cubicBezTo>
                      <a:pt x="992" y="1037"/>
                      <a:pt x="1167" y="978"/>
                      <a:pt x="1304" y="939"/>
                    </a:cubicBezTo>
                    <a:lnTo>
                      <a:pt x="1265" y="920"/>
                    </a:lnTo>
                    <a:cubicBezTo>
                      <a:pt x="1167" y="842"/>
                      <a:pt x="1148" y="764"/>
                      <a:pt x="1187" y="725"/>
                    </a:cubicBezTo>
                    <a:cubicBezTo>
                      <a:pt x="1201" y="682"/>
                      <a:pt x="1249" y="660"/>
                      <a:pt x="1304" y="660"/>
                    </a:cubicBezTo>
                    <a:cubicBezTo>
                      <a:pt x="1323" y="660"/>
                      <a:pt x="1342" y="662"/>
                      <a:pt x="1362" y="667"/>
                    </a:cubicBezTo>
                    <a:lnTo>
                      <a:pt x="1498" y="764"/>
                    </a:lnTo>
                    <a:cubicBezTo>
                      <a:pt x="1576" y="687"/>
                      <a:pt x="1634" y="589"/>
                      <a:pt x="1634" y="492"/>
                    </a:cubicBezTo>
                    <a:cubicBezTo>
                      <a:pt x="1634" y="395"/>
                      <a:pt x="1576" y="297"/>
                      <a:pt x="1498" y="220"/>
                    </a:cubicBezTo>
                    <a:lnTo>
                      <a:pt x="1440" y="278"/>
                    </a:lnTo>
                    <a:cubicBezTo>
                      <a:pt x="1401" y="278"/>
                      <a:pt x="1381" y="297"/>
                      <a:pt x="1381" y="297"/>
                    </a:cubicBezTo>
                    <a:cubicBezTo>
                      <a:pt x="1342" y="297"/>
                      <a:pt x="1304" y="278"/>
                      <a:pt x="1284" y="259"/>
                    </a:cubicBezTo>
                    <a:cubicBezTo>
                      <a:pt x="1265" y="200"/>
                      <a:pt x="1265" y="122"/>
                      <a:pt x="1304" y="103"/>
                    </a:cubicBezTo>
                    <a:cubicBezTo>
                      <a:pt x="1158" y="35"/>
                      <a:pt x="983"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2"/>
              <p:cNvSpPr/>
              <p:nvPr/>
            </p:nvSpPr>
            <p:spPr>
              <a:xfrm>
                <a:off x="1153800" y="2139125"/>
                <a:ext cx="6825" cy="5375"/>
              </a:xfrm>
              <a:custGeom>
                <a:rect b="b" l="l" r="r" t="t"/>
                <a:pathLst>
                  <a:path extrusionOk="0" h="215" w="273">
                    <a:moveTo>
                      <a:pt x="78" y="0"/>
                    </a:moveTo>
                    <a:cubicBezTo>
                      <a:pt x="39" y="39"/>
                      <a:pt x="0" y="97"/>
                      <a:pt x="59" y="175"/>
                    </a:cubicBezTo>
                    <a:cubicBezTo>
                      <a:pt x="78" y="214"/>
                      <a:pt x="117" y="214"/>
                      <a:pt x="156" y="214"/>
                    </a:cubicBezTo>
                    <a:cubicBezTo>
                      <a:pt x="175" y="214"/>
                      <a:pt x="195" y="214"/>
                      <a:pt x="195" y="195"/>
                    </a:cubicBezTo>
                    <a:lnTo>
                      <a:pt x="273" y="136"/>
                    </a:lnTo>
                    <a:cubicBezTo>
                      <a:pt x="214" y="97"/>
                      <a:pt x="175" y="39"/>
                      <a:pt x="117" y="19"/>
                    </a:cubicBezTo>
                    <a:cubicBezTo>
                      <a:pt x="98" y="19"/>
                      <a:pt x="78" y="0"/>
                      <a:pt x="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2"/>
              <p:cNvSpPr/>
              <p:nvPr/>
            </p:nvSpPr>
            <p:spPr>
              <a:xfrm>
                <a:off x="1155250" y="2156125"/>
                <a:ext cx="326375" cy="192650"/>
              </a:xfrm>
              <a:custGeom>
                <a:rect b="b" l="l" r="r" t="t"/>
                <a:pathLst>
                  <a:path extrusionOk="0" h="7706" w="13055">
                    <a:moveTo>
                      <a:pt x="215" y="1"/>
                    </a:moveTo>
                    <a:cubicBezTo>
                      <a:pt x="195" y="59"/>
                      <a:pt x="137" y="98"/>
                      <a:pt x="78" y="137"/>
                    </a:cubicBezTo>
                    <a:cubicBezTo>
                      <a:pt x="40" y="137"/>
                      <a:pt x="20" y="176"/>
                      <a:pt x="1" y="176"/>
                    </a:cubicBezTo>
                    <a:lnTo>
                      <a:pt x="13055" y="7705"/>
                    </a:lnTo>
                    <a:lnTo>
                      <a:pt x="13055" y="7413"/>
                    </a:ln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2"/>
              <p:cNvSpPr/>
              <p:nvPr/>
            </p:nvSpPr>
            <p:spPr>
              <a:xfrm>
                <a:off x="1152825" y="2153925"/>
                <a:ext cx="8300" cy="6625"/>
              </a:xfrm>
              <a:custGeom>
                <a:rect b="b" l="l" r="r" t="t"/>
                <a:pathLst>
                  <a:path extrusionOk="0" h="265" w="332">
                    <a:moveTo>
                      <a:pt x="137" y="0"/>
                    </a:moveTo>
                    <a:cubicBezTo>
                      <a:pt x="98" y="0"/>
                      <a:pt x="59" y="18"/>
                      <a:pt x="20" y="69"/>
                    </a:cubicBezTo>
                    <a:cubicBezTo>
                      <a:pt x="0" y="108"/>
                      <a:pt x="0" y="186"/>
                      <a:pt x="78" y="225"/>
                    </a:cubicBezTo>
                    <a:lnTo>
                      <a:pt x="117" y="264"/>
                    </a:lnTo>
                    <a:cubicBezTo>
                      <a:pt x="137" y="264"/>
                      <a:pt x="175" y="225"/>
                      <a:pt x="195" y="225"/>
                    </a:cubicBezTo>
                    <a:cubicBezTo>
                      <a:pt x="234" y="186"/>
                      <a:pt x="292" y="147"/>
                      <a:pt x="331" y="108"/>
                    </a:cubicBezTo>
                    <a:lnTo>
                      <a:pt x="195" y="11"/>
                    </a:lnTo>
                    <a:cubicBezTo>
                      <a:pt x="175" y="5"/>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2"/>
              <p:cNvSpPr/>
              <p:nvPr/>
            </p:nvSpPr>
            <p:spPr>
              <a:xfrm>
                <a:off x="1067700" y="2106050"/>
                <a:ext cx="63250" cy="37475"/>
              </a:xfrm>
              <a:custGeom>
                <a:rect b="b" l="l" r="r" t="t"/>
                <a:pathLst>
                  <a:path extrusionOk="0" h="1499" w="2530">
                    <a:moveTo>
                      <a:pt x="234" y="0"/>
                    </a:moveTo>
                    <a:lnTo>
                      <a:pt x="1" y="156"/>
                    </a:lnTo>
                    <a:lnTo>
                      <a:pt x="2316" y="1498"/>
                    </a:lnTo>
                    <a:cubicBezTo>
                      <a:pt x="2335" y="1420"/>
                      <a:pt x="2374" y="1401"/>
                      <a:pt x="2452" y="1342"/>
                    </a:cubicBezTo>
                    <a:cubicBezTo>
                      <a:pt x="2472" y="1342"/>
                      <a:pt x="2510" y="1323"/>
                      <a:pt x="2530" y="1323"/>
                    </a:cubicBezTo>
                    <a:lnTo>
                      <a:pt x="2510" y="1323"/>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2"/>
              <p:cNvSpPr/>
              <p:nvPr/>
            </p:nvSpPr>
            <p:spPr>
              <a:xfrm>
                <a:off x="1028300" y="2083175"/>
                <a:ext cx="39425" cy="22900"/>
              </a:xfrm>
              <a:custGeom>
                <a:rect b="b" l="l" r="r" t="t"/>
                <a:pathLst>
                  <a:path extrusionOk="0" h="916" w="1577">
                    <a:moveTo>
                      <a:pt x="234" y="1"/>
                    </a:moveTo>
                    <a:lnTo>
                      <a:pt x="1" y="137"/>
                    </a:lnTo>
                    <a:lnTo>
                      <a:pt x="1324" y="915"/>
                    </a:lnTo>
                    <a:lnTo>
                      <a:pt x="1577" y="77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2"/>
              <p:cNvSpPr/>
              <p:nvPr/>
            </p:nvSpPr>
            <p:spPr>
              <a:xfrm>
                <a:off x="1125575" y="2139600"/>
                <a:ext cx="6350" cy="4900"/>
              </a:xfrm>
              <a:custGeom>
                <a:rect b="b" l="l" r="r" t="t"/>
                <a:pathLst>
                  <a:path extrusionOk="0" h="196" w="254">
                    <a:moveTo>
                      <a:pt x="215" y="0"/>
                    </a:moveTo>
                    <a:cubicBezTo>
                      <a:pt x="195" y="0"/>
                      <a:pt x="157" y="20"/>
                      <a:pt x="137" y="20"/>
                    </a:cubicBezTo>
                    <a:cubicBezTo>
                      <a:pt x="59" y="59"/>
                      <a:pt x="20" y="98"/>
                      <a:pt x="1" y="156"/>
                    </a:cubicBezTo>
                    <a:lnTo>
                      <a:pt x="59" y="195"/>
                    </a:lnTo>
                    <a:lnTo>
                      <a:pt x="137" y="195"/>
                    </a:lnTo>
                    <a:cubicBezTo>
                      <a:pt x="195" y="195"/>
                      <a:pt x="215" y="176"/>
                      <a:pt x="234" y="156"/>
                    </a:cubicBezTo>
                    <a:cubicBezTo>
                      <a:pt x="254" y="98"/>
                      <a:pt x="254" y="20"/>
                      <a:pt x="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2"/>
              <p:cNvSpPr/>
              <p:nvPr/>
            </p:nvSpPr>
            <p:spPr>
              <a:xfrm>
                <a:off x="888225" y="2106050"/>
                <a:ext cx="179500" cy="84650"/>
              </a:xfrm>
              <a:custGeom>
                <a:rect b="b" l="l" r="r" t="t"/>
                <a:pathLst>
                  <a:path extrusionOk="0" h="3386" w="7180">
                    <a:moveTo>
                      <a:pt x="6927" y="0"/>
                    </a:moveTo>
                    <a:lnTo>
                      <a:pt x="4359" y="1498"/>
                    </a:lnTo>
                    <a:cubicBezTo>
                      <a:pt x="4398" y="1518"/>
                      <a:pt x="4417" y="1576"/>
                      <a:pt x="4398" y="1654"/>
                    </a:cubicBezTo>
                    <a:cubicBezTo>
                      <a:pt x="4378" y="1712"/>
                      <a:pt x="4339" y="1712"/>
                      <a:pt x="4300" y="1712"/>
                    </a:cubicBezTo>
                    <a:cubicBezTo>
                      <a:pt x="4281" y="1712"/>
                      <a:pt x="4261" y="1712"/>
                      <a:pt x="4261" y="1673"/>
                    </a:cubicBezTo>
                    <a:lnTo>
                      <a:pt x="4145" y="1615"/>
                    </a:lnTo>
                    <a:lnTo>
                      <a:pt x="1557" y="3093"/>
                    </a:lnTo>
                    <a:lnTo>
                      <a:pt x="254" y="2335"/>
                    </a:lnTo>
                    <a:lnTo>
                      <a:pt x="1" y="2490"/>
                    </a:lnTo>
                    <a:lnTo>
                      <a:pt x="1518" y="3366"/>
                    </a:lnTo>
                    <a:cubicBezTo>
                      <a:pt x="1538" y="3366"/>
                      <a:pt x="1557" y="3385"/>
                      <a:pt x="1557" y="3385"/>
                    </a:cubicBezTo>
                    <a:cubicBezTo>
                      <a:pt x="1577" y="3385"/>
                      <a:pt x="1616" y="3385"/>
                      <a:pt x="1616" y="3366"/>
                    </a:cubicBezTo>
                    <a:lnTo>
                      <a:pt x="7180" y="156"/>
                    </a:lnTo>
                    <a:lnTo>
                      <a:pt x="69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2"/>
              <p:cNvSpPr/>
              <p:nvPr/>
            </p:nvSpPr>
            <p:spPr>
              <a:xfrm>
                <a:off x="1068200" y="2001475"/>
                <a:ext cx="143975" cy="104100"/>
              </a:xfrm>
              <a:custGeom>
                <a:rect b="b" l="l" r="r" t="t"/>
                <a:pathLst>
                  <a:path extrusionOk="0" h="4164" w="5759">
                    <a:moveTo>
                      <a:pt x="4339" y="0"/>
                    </a:moveTo>
                    <a:lnTo>
                      <a:pt x="4086" y="156"/>
                    </a:lnTo>
                    <a:lnTo>
                      <a:pt x="5409" y="915"/>
                    </a:lnTo>
                    <a:lnTo>
                      <a:pt x="2743" y="2432"/>
                    </a:lnTo>
                    <a:cubicBezTo>
                      <a:pt x="2802" y="2471"/>
                      <a:pt x="2821" y="2529"/>
                      <a:pt x="2802" y="2607"/>
                    </a:cubicBezTo>
                    <a:cubicBezTo>
                      <a:pt x="2782" y="2666"/>
                      <a:pt x="2724" y="2666"/>
                      <a:pt x="2704" y="2666"/>
                    </a:cubicBezTo>
                    <a:cubicBezTo>
                      <a:pt x="2685" y="2666"/>
                      <a:pt x="2646" y="2666"/>
                      <a:pt x="2646" y="2627"/>
                    </a:cubicBezTo>
                    <a:lnTo>
                      <a:pt x="2529" y="2568"/>
                    </a:lnTo>
                    <a:lnTo>
                      <a:pt x="0" y="4027"/>
                    </a:lnTo>
                    <a:lnTo>
                      <a:pt x="253" y="4164"/>
                    </a:lnTo>
                    <a:lnTo>
                      <a:pt x="5720" y="1012"/>
                    </a:lnTo>
                    <a:cubicBezTo>
                      <a:pt x="5759" y="973"/>
                      <a:pt x="5759" y="934"/>
                      <a:pt x="5759" y="915"/>
                    </a:cubicBezTo>
                    <a:cubicBezTo>
                      <a:pt x="5759" y="856"/>
                      <a:pt x="5739" y="837"/>
                      <a:pt x="5720" y="817"/>
                    </a:cubicBezTo>
                    <a:lnTo>
                      <a:pt x="43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2"/>
              <p:cNvSpPr/>
              <p:nvPr/>
            </p:nvSpPr>
            <p:spPr>
              <a:xfrm>
                <a:off x="1061375" y="2102625"/>
                <a:ext cx="12200" cy="6350"/>
              </a:xfrm>
              <a:custGeom>
                <a:rect b="b" l="l" r="r" t="t"/>
                <a:pathLst>
                  <a:path extrusionOk="0" h="254" w="488">
                    <a:moveTo>
                      <a:pt x="254" y="1"/>
                    </a:moveTo>
                    <a:lnTo>
                      <a:pt x="1" y="137"/>
                    </a:lnTo>
                    <a:lnTo>
                      <a:pt x="254" y="254"/>
                    </a:lnTo>
                    <a:lnTo>
                      <a:pt x="487" y="13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2"/>
              <p:cNvSpPr/>
              <p:nvPr/>
            </p:nvSpPr>
            <p:spPr>
              <a:xfrm>
                <a:off x="1097850" y="2043300"/>
                <a:ext cx="38950" cy="22875"/>
              </a:xfrm>
              <a:custGeom>
                <a:rect b="b" l="l" r="r" t="t"/>
                <a:pathLst>
                  <a:path extrusionOk="0" h="915" w="1558">
                    <a:moveTo>
                      <a:pt x="254" y="0"/>
                    </a:moveTo>
                    <a:lnTo>
                      <a:pt x="1" y="156"/>
                    </a:lnTo>
                    <a:lnTo>
                      <a:pt x="1324" y="915"/>
                    </a:lnTo>
                    <a:lnTo>
                      <a:pt x="1557" y="759"/>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2"/>
              <p:cNvSpPr/>
              <p:nvPr/>
            </p:nvSpPr>
            <p:spPr>
              <a:xfrm>
                <a:off x="1130925" y="2062275"/>
                <a:ext cx="7825" cy="5850"/>
              </a:xfrm>
              <a:custGeom>
                <a:rect b="b" l="l" r="r" t="t"/>
                <a:pathLst>
                  <a:path extrusionOk="0" h="234" w="313">
                    <a:moveTo>
                      <a:pt x="234" y="0"/>
                    </a:moveTo>
                    <a:lnTo>
                      <a:pt x="1" y="156"/>
                    </a:lnTo>
                    <a:lnTo>
                      <a:pt x="118" y="234"/>
                    </a:lnTo>
                    <a:lnTo>
                      <a:pt x="195" y="234"/>
                    </a:lnTo>
                    <a:cubicBezTo>
                      <a:pt x="234" y="234"/>
                      <a:pt x="273" y="195"/>
                      <a:pt x="293" y="175"/>
                    </a:cubicBezTo>
                    <a:cubicBezTo>
                      <a:pt x="312" y="136"/>
                      <a:pt x="312" y="58"/>
                      <a:pt x="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2"/>
              <p:cNvSpPr/>
              <p:nvPr/>
            </p:nvSpPr>
            <p:spPr>
              <a:xfrm>
                <a:off x="958275" y="2124525"/>
                <a:ext cx="38925" cy="22400"/>
              </a:xfrm>
              <a:custGeom>
                <a:rect b="b" l="l" r="r" t="t"/>
                <a:pathLst>
                  <a:path extrusionOk="0" h="896" w="1557">
                    <a:moveTo>
                      <a:pt x="234" y="0"/>
                    </a:moveTo>
                    <a:lnTo>
                      <a:pt x="0" y="137"/>
                    </a:lnTo>
                    <a:lnTo>
                      <a:pt x="1304" y="895"/>
                    </a:lnTo>
                    <a:lnTo>
                      <a:pt x="1557" y="759"/>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2"/>
              <p:cNvSpPr/>
              <p:nvPr/>
            </p:nvSpPr>
            <p:spPr>
              <a:xfrm>
                <a:off x="990850" y="2143500"/>
                <a:ext cx="8300" cy="5375"/>
              </a:xfrm>
              <a:custGeom>
                <a:rect b="b" l="l" r="r" t="t"/>
                <a:pathLst>
                  <a:path extrusionOk="0" h="215" w="332">
                    <a:moveTo>
                      <a:pt x="254" y="0"/>
                    </a:moveTo>
                    <a:lnTo>
                      <a:pt x="1" y="136"/>
                    </a:lnTo>
                    <a:lnTo>
                      <a:pt x="137" y="214"/>
                    </a:lnTo>
                    <a:lnTo>
                      <a:pt x="195" y="214"/>
                    </a:lnTo>
                    <a:cubicBezTo>
                      <a:pt x="254" y="214"/>
                      <a:pt x="273" y="175"/>
                      <a:pt x="293" y="156"/>
                    </a:cubicBezTo>
                    <a:cubicBezTo>
                      <a:pt x="332" y="117"/>
                      <a:pt x="332" y="39"/>
                      <a:pt x="2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2"/>
              <p:cNvSpPr/>
              <p:nvPr/>
            </p:nvSpPr>
            <p:spPr>
              <a:xfrm>
                <a:off x="997675" y="1901750"/>
                <a:ext cx="192125" cy="110925"/>
              </a:xfrm>
              <a:custGeom>
                <a:rect b="b" l="l" r="r" t="t"/>
                <a:pathLst>
                  <a:path extrusionOk="0" h="4437" w="7685">
                    <a:moveTo>
                      <a:pt x="1323" y="1"/>
                    </a:moveTo>
                    <a:lnTo>
                      <a:pt x="0" y="760"/>
                    </a:lnTo>
                    <a:lnTo>
                      <a:pt x="6381" y="4437"/>
                    </a:lnTo>
                    <a:lnTo>
                      <a:pt x="6887" y="4145"/>
                    </a:lnTo>
                    <a:lnTo>
                      <a:pt x="5448" y="3308"/>
                    </a:lnTo>
                    <a:cubicBezTo>
                      <a:pt x="5428" y="3269"/>
                      <a:pt x="5409" y="3192"/>
                      <a:pt x="5428" y="3153"/>
                    </a:cubicBezTo>
                    <a:cubicBezTo>
                      <a:pt x="5443" y="3109"/>
                      <a:pt x="5490" y="3087"/>
                      <a:pt x="5546" y="3087"/>
                    </a:cubicBezTo>
                    <a:cubicBezTo>
                      <a:pt x="5564" y="3087"/>
                      <a:pt x="5584" y="3089"/>
                      <a:pt x="5603" y="3094"/>
                    </a:cubicBezTo>
                    <a:lnTo>
                      <a:pt x="7160" y="3989"/>
                    </a:lnTo>
                    <a:lnTo>
                      <a:pt x="7685"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2"/>
              <p:cNvSpPr/>
              <p:nvPr/>
            </p:nvSpPr>
            <p:spPr>
              <a:xfrm>
                <a:off x="1132400" y="1978825"/>
                <a:ext cx="44275" cy="26550"/>
              </a:xfrm>
              <a:custGeom>
                <a:rect b="b" l="l" r="r" t="t"/>
                <a:pathLst>
                  <a:path extrusionOk="0" h="1062" w="1771">
                    <a:moveTo>
                      <a:pt x="152" y="1"/>
                    </a:moveTo>
                    <a:cubicBezTo>
                      <a:pt x="108" y="1"/>
                      <a:pt x="65" y="18"/>
                      <a:pt x="39" y="70"/>
                    </a:cubicBezTo>
                    <a:cubicBezTo>
                      <a:pt x="0" y="109"/>
                      <a:pt x="0" y="186"/>
                      <a:pt x="78" y="225"/>
                    </a:cubicBezTo>
                    <a:lnTo>
                      <a:pt x="1518" y="1062"/>
                    </a:lnTo>
                    <a:lnTo>
                      <a:pt x="1771" y="906"/>
                    </a:lnTo>
                    <a:lnTo>
                      <a:pt x="214" y="11"/>
                    </a:lnTo>
                    <a:cubicBezTo>
                      <a:pt x="195" y="5"/>
                      <a:pt x="173"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2"/>
              <p:cNvSpPr/>
              <p:nvPr/>
            </p:nvSpPr>
            <p:spPr>
              <a:xfrm>
                <a:off x="926175" y="1943100"/>
                <a:ext cx="192150" cy="110925"/>
              </a:xfrm>
              <a:custGeom>
                <a:rect b="b" l="l" r="r" t="t"/>
                <a:pathLst>
                  <a:path extrusionOk="0" h="4437" w="7686">
                    <a:moveTo>
                      <a:pt x="1304" y="1"/>
                    </a:moveTo>
                    <a:lnTo>
                      <a:pt x="0" y="759"/>
                    </a:lnTo>
                    <a:lnTo>
                      <a:pt x="6362" y="4436"/>
                    </a:lnTo>
                    <a:lnTo>
                      <a:pt x="6868" y="4145"/>
                    </a:lnTo>
                    <a:lnTo>
                      <a:pt x="5487" y="3347"/>
                    </a:lnTo>
                    <a:cubicBezTo>
                      <a:pt x="5409" y="3308"/>
                      <a:pt x="5409" y="3230"/>
                      <a:pt x="5448" y="3191"/>
                    </a:cubicBezTo>
                    <a:cubicBezTo>
                      <a:pt x="5461" y="3164"/>
                      <a:pt x="5504" y="3136"/>
                      <a:pt x="5549" y="3136"/>
                    </a:cubicBezTo>
                    <a:cubicBezTo>
                      <a:pt x="5568" y="3136"/>
                      <a:pt x="5586" y="3141"/>
                      <a:pt x="5603" y="3152"/>
                    </a:cubicBezTo>
                    <a:lnTo>
                      <a:pt x="7121" y="4028"/>
                    </a:lnTo>
                    <a:lnTo>
                      <a:pt x="7685" y="3697"/>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2"/>
              <p:cNvSpPr/>
              <p:nvPr/>
            </p:nvSpPr>
            <p:spPr>
              <a:xfrm>
                <a:off x="1061375" y="2021250"/>
                <a:ext cx="42825" cy="25975"/>
              </a:xfrm>
              <a:custGeom>
                <a:rect b="b" l="l" r="r" t="t"/>
                <a:pathLst>
                  <a:path extrusionOk="0" h="1039" w="1713">
                    <a:moveTo>
                      <a:pt x="133" y="1"/>
                    </a:moveTo>
                    <a:cubicBezTo>
                      <a:pt x="99" y="1"/>
                      <a:pt x="63" y="20"/>
                      <a:pt x="40" y="65"/>
                    </a:cubicBezTo>
                    <a:cubicBezTo>
                      <a:pt x="1" y="104"/>
                      <a:pt x="1" y="182"/>
                      <a:pt x="79" y="240"/>
                    </a:cubicBezTo>
                    <a:lnTo>
                      <a:pt x="1460" y="1038"/>
                    </a:lnTo>
                    <a:lnTo>
                      <a:pt x="1713" y="882"/>
                    </a:lnTo>
                    <a:lnTo>
                      <a:pt x="195" y="26"/>
                    </a:lnTo>
                    <a:cubicBezTo>
                      <a:pt x="179" y="10"/>
                      <a:pt x="156" y="1"/>
                      <a:pt x="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2"/>
              <p:cNvSpPr/>
              <p:nvPr/>
            </p:nvSpPr>
            <p:spPr>
              <a:xfrm>
                <a:off x="786100" y="2023350"/>
                <a:ext cx="192125" cy="110925"/>
              </a:xfrm>
              <a:custGeom>
                <a:rect b="b" l="l" r="r" t="t"/>
                <a:pathLst>
                  <a:path extrusionOk="0" h="4437" w="7685">
                    <a:moveTo>
                      <a:pt x="1323" y="1"/>
                    </a:moveTo>
                    <a:lnTo>
                      <a:pt x="0" y="759"/>
                    </a:lnTo>
                    <a:lnTo>
                      <a:pt x="6382" y="4436"/>
                    </a:lnTo>
                    <a:lnTo>
                      <a:pt x="6868" y="4145"/>
                    </a:lnTo>
                    <a:lnTo>
                      <a:pt x="5467" y="3347"/>
                    </a:lnTo>
                    <a:cubicBezTo>
                      <a:pt x="5428" y="3347"/>
                      <a:pt x="5428" y="3269"/>
                      <a:pt x="5448" y="3191"/>
                    </a:cubicBezTo>
                    <a:cubicBezTo>
                      <a:pt x="5461" y="3164"/>
                      <a:pt x="5504" y="3136"/>
                      <a:pt x="5556" y="3136"/>
                    </a:cubicBezTo>
                    <a:cubicBezTo>
                      <a:pt x="5577" y="3136"/>
                      <a:pt x="5600" y="3141"/>
                      <a:pt x="5623" y="3152"/>
                    </a:cubicBezTo>
                    <a:lnTo>
                      <a:pt x="7121" y="4028"/>
                    </a:lnTo>
                    <a:lnTo>
                      <a:pt x="7685"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2"/>
              <p:cNvSpPr/>
              <p:nvPr/>
            </p:nvSpPr>
            <p:spPr>
              <a:xfrm>
                <a:off x="921800" y="2101500"/>
                <a:ext cx="42325" cy="25975"/>
              </a:xfrm>
              <a:custGeom>
                <a:rect b="b" l="l" r="r" t="t"/>
                <a:pathLst>
                  <a:path extrusionOk="0" h="1039" w="1693">
                    <a:moveTo>
                      <a:pt x="122" y="1"/>
                    </a:moveTo>
                    <a:cubicBezTo>
                      <a:pt x="88" y="1"/>
                      <a:pt x="54" y="20"/>
                      <a:pt x="20" y="65"/>
                    </a:cubicBezTo>
                    <a:cubicBezTo>
                      <a:pt x="0" y="104"/>
                      <a:pt x="0" y="182"/>
                      <a:pt x="78" y="240"/>
                    </a:cubicBezTo>
                    <a:lnTo>
                      <a:pt x="1459" y="1038"/>
                    </a:lnTo>
                    <a:lnTo>
                      <a:pt x="1693" y="882"/>
                    </a:lnTo>
                    <a:lnTo>
                      <a:pt x="195" y="26"/>
                    </a:lnTo>
                    <a:cubicBezTo>
                      <a:pt x="171" y="10"/>
                      <a:pt x="146"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2"/>
              <p:cNvSpPr/>
              <p:nvPr/>
            </p:nvSpPr>
            <p:spPr>
              <a:xfrm>
                <a:off x="714600" y="2065675"/>
                <a:ext cx="192150" cy="110425"/>
              </a:xfrm>
              <a:custGeom>
                <a:rect b="b" l="l" r="r" t="t"/>
                <a:pathLst>
                  <a:path extrusionOk="0" h="4417" w="7686">
                    <a:moveTo>
                      <a:pt x="1304" y="0"/>
                    </a:moveTo>
                    <a:lnTo>
                      <a:pt x="0" y="740"/>
                    </a:lnTo>
                    <a:lnTo>
                      <a:pt x="6362" y="4417"/>
                    </a:lnTo>
                    <a:lnTo>
                      <a:pt x="6926" y="4105"/>
                    </a:lnTo>
                    <a:lnTo>
                      <a:pt x="5603" y="3347"/>
                    </a:lnTo>
                    <a:cubicBezTo>
                      <a:pt x="5545" y="3327"/>
                      <a:pt x="5545" y="3249"/>
                      <a:pt x="5565" y="3171"/>
                    </a:cubicBezTo>
                    <a:cubicBezTo>
                      <a:pt x="5579" y="3143"/>
                      <a:pt x="5624" y="3125"/>
                      <a:pt x="5678" y="3125"/>
                    </a:cubicBezTo>
                    <a:cubicBezTo>
                      <a:pt x="5698" y="3125"/>
                      <a:pt x="5719" y="3127"/>
                      <a:pt x="5740" y="3133"/>
                    </a:cubicBezTo>
                    <a:lnTo>
                      <a:pt x="7160" y="3950"/>
                    </a:lnTo>
                    <a:lnTo>
                      <a:pt x="7685" y="3658"/>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2"/>
              <p:cNvSpPr/>
              <p:nvPr/>
            </p:nvSpPr>
            <p:spPr>
              <a:xfrm>
                <a:off x="852725" y="2144175"/>
                <a:ext cx="40875" cy="24625"/>
              </a:xfrm>
              <a:custGeom>
                <a:rect b="b" l="l" r="r" t="t"/>
                <a:pathLst>
                  <a:path extrusionOk="0" h="985" w="1635">
                    <a:moveTo>
                      <a:pt x="146" y="0"/>
                    </a:moveTo>
                    <a:cubicBezTo>
                      <a:pt x="105" y="0"/>
                      <a:pt x="64" y="14"/>
                      <a:pt x="40" y="51"/>
                    </a:cubicBezTo>
                    <a:cubicBezTo>
                      <a:pt x="1" y="109"/>
                      <a:pt x="1" y="187"/>
                      <a:pt x="78" y="226"/>
                    </a:cubicBezTo>
                    <a:lnTo>
                      <a:pt x="1401" y="985"/>
                    </a:lnTo>
                    <a:lnTo>
                      <a:pt x="1635" y="829"/>
                    </a:lnTo>
                    <a:lnTo>
                      <a:pt x="215" y="12"/>
                    </a:lnTo>
                    <a:cubicBezTo>
                      <a:pt x="193" y="5"/>
                      <a:pt x="169"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2"/>
              <p:cNvSpPr/>
              <p:nvPr/>
            </p:nvSpPr>
            <p:spPr>
              <a:xfrm>
                <a:off x="856125" y="1983950"/>
                <a:ext cx="192150" cy="110925"/>
              </a:xfrm>
              <a:custGeom>
                <a:rect b="b" l="l" r="r" t="t"/>
                <a:pathLst>
                  <a:path extrusionOk="0" h="4437" w="7686">
                    <a:moveTo>
                      <a:pt x="1304" y="1"/>
                    </a:moveTo>
                    <a:lnTo>
                      <a:pt x="1" y="760"/>
                    </a:lnTo>
                    <a:lnTo>
                      <a:pt x="6363" y="4437"/>
                    </a:lnTo>
                    <a:lnTo>
                      <a:pt x="6888" y="4145"/>
                    </a:lnTo>
                    <a:lnTo>
                      <a:pt x="5545" y="3367"/>
                    </a:lnTo>
                    <a:cubicBezTo>
                      <a:pt x="5487" y="3308"/>
                      <a:pt x="5468" y="3230"/>
                      <a:pt x="5487" y="3191"/>
                    </a:cubicBezTo>
                    <a:cubicBezTo>
                      <a:pt x="5516" y="3148"/>
                      <a:pt x="5556" y="3126"/>
                      <a:pt x="5607" y="3126"/>
                    </a:cubicBezTo>
                    <a:cubicBezTo>
                      <a:pt x="5625" y="3126"/>
                      <a:pt x="5643" y="3128"/>
                      <a:pt x="5662" y="3133"/>
                    </a:cubicBezTo>
                    <a:lnTo>
                      <a:pt x="7121" y="3989"/>
                    </a:lnTo>
                    <a:lnTo>
                      <a:pt x="7686" y="367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2"/>
              <p:cNvSpPr/>
              <p:nvPr/>
            </p:nvSpPr>
            <p:spPr>
              <a:xfrm>
                <a:off x="992800" y="2062000"/>
                <a:ext cx="41375" cy="25100"/>
              </a:xfrm>
              <a:custGeom>
                <a:rect b="b" l="l" r="r" t="t"/>
                <a:pathLst>
                  <a:path extrusionOk="0" h="1004" w="1655">
                    <a:moveTo>
                      <a:pt x="145" y="0"/>
                    </a:moveTo>
                    <a:cubicBezTo>
                      <a:pt x="107" y="0"/>
                      <a:pt x="59" y="18"/>
                      <a:pt x="20" y="69"/>
                    </a:cubicBezTo>
                    <a:cubicBezTo>
                      <a:pt x="1" y="108"/>
                      <a:pt x="1" y="186"/>
                      <a:pt x="78" y="225"/>
                    </a:cubicBezTo>
                    <a:lnTo>
                      <a:pt x="1421" y="1003"/>
                    </a:lnTo>
                    <a:lnTo>
                      <a:pt x="1654" y="867"/>
                    </a:lnTo>
                    <a:lnTo>
                      <a:pt x="195" y="11"/>
                    </a:lnTo>
                    <a:cubicBezTo>
                      <a:pt x="182" y="5"/>
                      <a:pt x="165"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2"/>
              <p:cNvSpPr/>
              <p:nvPr/>
            </p:nvSpPr>
            <p:spPr>
              <a:xfrm>
                <a:off x="357600" y="1812325"/>
                <a:ext cx="34550" cy="26225"/>
              </a:xfrm>
              <a:custGeom>
                <a:rect b="b" l="l" r="r" t="t"/>
                <a:pathLst>
                  <a:path extrusionOk="0" h="1049" w="1382">
                    <a:moveTo>
                      <a:pt x="565" y="1"/>
                    </a:moveTo>
                    <a:cubicBezTo>
                      <a:pt x="367" y="1"/>
                      <a:pt x="170" y="44"/>
                      <a:pt x="20" y="134"/>
                    </a:cubicBezTo>
                    <a:lnTo>
                      <a:pt x="20" y="446"/>
                    </a:lnTo>
                    <a:cubicBezTo>
                      <a:pt x="20" y="407"/>
                      <a:pt x="39" y="348"/>
                      <a:pt x="117" y="329"/>
                    </a:cubicBezTo>
                    <a:cubicBezTo>
                      <a:pt x="234" y="251"/>
                      <a:pt x="409" y="232"/>
                      <a:pt x="565" y="232"/>
                    </a:cubicBezTo>
                    <a:cubicBezTo>
                      <a:pt x="720" y="232"/>
                      <a:pt x="876" y="251"/>
                      <a:pt x="993" y="329"/>
                    </a:cubicBezTo>
                    <a:cubicBezTo>
                      <a:pt x="1090" y="368"/>
                      <a:pt x="1148" y="446"/>
                      <a:pt x="1148" y="524"/>
                    </a:cubicBezTo>
                    <a:cubicBezTo>
                      <a:pt x="1148" y="601"/>
                      <a:pt x="1090" y="640"/>
                      <a:pt x="993" y="718"/>
                    </a:cubicBezTo>
                    <a:cubicBezTo>
                      <a:pt x="876" y="786"/>
                      <a:pt x="711" y="820"/>
                      <a:pt x="548" y="820"/>
                    </a:cubicBezTo>
                    <a:cubicBezTo>
                      <a:pt x="385" y="820"/>
                      <a:pt x="224" y="786"/>
                      <a:pt x="117" y="718"/>
                    </a:cubicBezTo>
                    <a:cubicBezTo>
                      <a:pt x="59" y="679"/>
                      <a:pt x="20" y="640"/>
                      <a:pt x="0" y="601"/>
                    </a:cubicBezTo>
                    <a:lnTo>
                      <a:pt x="0" y="913"/>
                    </a:lnTo>
                    <a:cubicBezTo>
                      <a:pt x="176" y="1010"/>
                      <a:pt x="351" y="1049"/>
                      <a:pt x="545" y="1049"/>
                    </a:cubicBezTo>
                    <a:cubicBezTo>
                      <a:pt x="740" y="1049"/>
                      <a:pt x="973" y="1010"/>
                      <a:pt x="1109" y="913"/>
                    </a:cubicBezTo>
                    <a:cubicBezTo>
                      <a:pt x="1284" y="815"/>
                      <a:pt x="1382" y="660"/>
                      <a:pt x="1382" y="524"/>
                    </a:cubicBezTo>
                    <a:cubicBezTo>
                      <a:pt x="1382" y="426"/>
                      <a:pt x="1323" y="329"/>
                      <a:pt x="1265" y="251"/>
                    </a:cubicBezTo>
                    <a:lnTo>
                      <a:pt x="1129" y="329"/>
                    </a:lnTo>
                    <a:cubicBezTo>
                      <a:pt x="1109" y="329"/>
                      <a:pt x="1090" y="348"/>
                      <a:pt x="1090" y="348"/>
                    </a:cubicBezTo>
                    <a:cubicBezTo>
                      <a:pt x="1032" y="348"/>
                      <a:pt x="1012" y="329"/>
                      <a:pt x="993" y="310"/>
                    </a:cubicBezTo>
                    <a:cubicBezTo>
                      <a:pt x="973" y="251"/>
                      <a:pt x="973" y="173"/>
                      <a:pt x="1032" y="134"/>
                    </a:cubicBezTo>
                    <a:lnTo>
                      <a:pt x="1090" y="115"/>
                    </a:lnTo>
                    <a:cubicBezTo>
                      <a:pt x="939" y="39"/>
                      <a:pt x="751" y="1"/>
                      <a:pt x="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2"/>
              <p:cNvSpPr/>
              <p:nvPr/>
            </p:nvSpPr>
            <p:spPr>
              <a:xfrm>
                <a:off x="381425" y="1814225"/>
                <a:ext cx="7325" cy="6325"/>
              </a:xfrm>
              <a:custGeom>
                <a:rect b="b" l="l" r="r" t="t"/>
                <a:pathLst>
                  <a:path extrusionOk="0" h="253" w="293">
                    <a:moveTo>
                      <a:pt x="98" y="0"/>
                    </a:moveTo>
                    <a:lnTo>
                      <a:pt x="40" y="20"/>
                    </a:lnTo>
                    <a:cubicBezTo>
                      <a:pt x="20" y="58"/>
                      <a:pt x="1" y="117"/>
                      <a:pt x="20" y="195"/>
                    </a:cubicBezTo>
                    <a:cubicBezTo>
                      <a:pt x="40" y="253"/>
                      <a:pt x="98" y="253"/>
                      <a:pt x="117" y="253"/>
                    </a:cubicBezTo>
                    <a:cubicBezTo>
                      <a:pt x="137" y="253"/>
                      <a:pt x="156" y="253"/>
                      <a:pt x="156" y="214"/>
                    </a:cubicBezTo>
                    <a:lnTo>
                      <a:pt x="293" y="156"/>
                    </a:lnTo>
                    <a:cubicBezTo>
                      <a:pt x="234" y="97"/>
                      <a:pt x="195" y="58"/>
                      <a:pt x="137" y="20"/>
                    </a:cubicBezTo>
                    <a:cubicBezTo>
                      <a:pt x="117" y="20"/>
                      <a:pt x="98" y="0"/>
                      <a:pt x="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2"/>
              <p:cNvSpPr/>
              <p:nvPr/>
            </p:nvSpPr>
            <p:spPr>
              <a:xfrm>
                <a:off x="382900" y="1926625"/>
                <a:ext cx="41350" cy="26225"/>
              </a:xfrm>
              <a:custGeom>
                <a:rect b="b" l="l" r="r" t="t"/>
                <a:pathLst>
                  <a:path extrusionOk="0" h="1049" w="1654">
                    <a:moveTo>
                      <a:pt x="798" y="232"/>
                    </a:moveTo>
                    <a:cubicBezTo>
                      <a:pt x="973" y="232"/>
                      <a:pt x="1129" y="251"/>
                      <a:pt x="1245" y="329"/>
                    </a:cubicBezTo>
                    <a:cubicBezTo>
                      <a:pt x="1343" y="368"/>
                      <a:pt x="1381" y="446"/>
                      <a:pt x="1381" y="523"/>
                    </a:cubicBezTo>
                    <a:cubicBezTo>
                      <a:pt x="1401" y="601"/>
                      <a:pt x="1343" y="660"/>
                      <a:pt x="1245" y="718"/>
                    </a:cubicBezTo>
                    <a:cubicBezTo>
                      <a:pt x="1129" y="786"/>
                      <a:pt x="963" y="820"/>
                      <a:pt x="800" y="820"/>
                    </a:cubicBezTo>
                    <a:cubicBezTo>
                      <a:pt x="637" y="820"/>
                      <a:pt x="477" y="786"/>
                      <a:pt x="370" y="718"/>
                    </a:cubicBezTo>
                    <a:cubicBezTo>
                      <a:pt x="272" y="660"/>
                      <a:pt x="234" y="601"/>
                      <a:pt x="234" y="523"/>
                    </a:cubicBezTo>
                    <a:cubicBezTo>
                      <a:pt x="234" y="446"/>
                      <a:pt x="272" y="407"/>
                      <a:pt x="370" y="329"/>
                    </a:cubicBezTo>
                    <a:cubicBezTo>
                      <a:pt x="487" y="251"/>
                      <a:pt x="662" y="232"/>
                      <a:pt x="798" y="232"/>
                    </a:cubicBezTo>
                    <a:close/>
                    <a:moveTo>
                      <a:pt x="807" y="1"/>
                    </a:moveTo>
                    <a:cubicBezTo>
                      <a:pt x="614" y="1"/>
                      <a:pt x="423" y="44"/>
                      <a:pt x="272" y="134"/>
                    </a:cubicBezTo>
                    <a:cubicBezTo>
                      <a:pt x="97" y="232"/>
                      <a:pt x="0" y="368"/>
                      <a:pt x="0" y="523"/>
                    </a:cubicBezTo>
                    <a:cubicBezTo>
                      <a:pt x="0" y="660"/>
                      <a:pt x="97" y="815"/>
                      <a:pt x="272" y="913"/>
                    </a:cubicBezTo>
                    <a:cubicBezTo>
                      <a:pt x="448" y="1010"/>
                      <a:pt x="642" y="1049"/>
                      <a:pt x="837" y="1049"/>
                    </a:cubicBezTo>
                    <a:cubicBezTo>
                      <a:pt x="1031" y="1049"/>
                      <a:pt x="1245" y="1010"/>
                      <a:pt x="1401" y="913"/>
                    </a:cubicBezTo>
                    <a:cubicBezTo>
                      <a:pt x="1557" y="815"/>
                      <a:pt x="1654" y="660"/>
                      <a:pt x="1654" y="523"/>
                    </a:cubicBezTo>
                    <a:cubicBezTo>
                      <a:pt x="1654" y="426"/>
                      <a:pt x="1615" y="329"/>
                      <a:pt x="1537" y="251"/>
                    </a:cubicBezTo>
                    <a:lnTo>
                      <a:pt x="1401" y="329"/>
                    </a:lnTo>
                    <a:cubicBezTo>
                      <a:pt x="1362" y="329"/>
                      <a:pt x="1343" y="348"/>
                      <a:pt x="1343" y="348"/>
                    </a:cubicBezTo>
                    <a:cubicBezTo>
                      <a:pt x="1284" y="348"/>
                      <a:pt x="1265" y="329"/>
                      <a:pt x="1245" y="309"/>
                    </a:cubicBezTo>
                    <a:cubicBezTo>
                      <a:pt x="1226" y="251"/>
                      <a:pt x="1226" y="173"/>
                      <a:pt x="1304" y="134"/>
                    </a:cubicBezTo>
                    <a:lnTo>
                      <a:pt x="1323" y="115"/>
                    </a:lnTo>
                    <a:cubicBezTo>
                      <a:pt x="1172" y="39"/>
                      <a:pt x="989"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2"/>
              <p:cNvSpPr/>
              <p:nvPr/>
            </p:nvSpPr>
            <p:spPr>
              <a:xfrm>
                <a:off x="412075" y="1928500"/>
                <a:ext cx="8300" cy="6350"/>
              </a:xfrm>
              <a:custGeom>
                <a:rect b="b" l="l" r="r" t="t"/>
                <a:pathLst>
                  <a:path extrusionOk="0" h="254" w="332">
                    <a:moveTo>
                      <a:pt x="98" y="1"/>
                    </a:moveTo>
                    <a:lnTo>
                      <a:pt x="78" y="20"/>
                    </a:lnTo>
                    <a:cubicBezTo>
                      <a:pt x="39" y="79"/>
                      <a:pt x="0" y="157"/>
                      <a:pt x="59" y="196"/>
                    </a:cubicBezTo>
                    <a:cubicBezTo>
                      <a:pt x="78" y="254"/>
                      <a:pt x="117" y="254"/>
                      <a:pt x="156" y="254"/>
                    </a:cubicBezTo>
                    <a:cubicBezTo>
                      <a:pt x="176" y="254"/>
                      <a:pt x="195" y="254"/>
                      <a:pt x="195" y="215"/>
                    </a:cubicBezTo>
                    <a:lnTo>
                      <a:pt x="331" y="157"/>
                    </a:lnTo>
                    <a:cubicBezTo>
                      <a:pt x="273" y="98"/>
                      <a:pt x="234" y="79"/>
                      <a:pt x="176" y="20"/>
                    </a:cubicBezTo>
                    <a:cubicBezTo>
                      <a:pt x="156" y="1"/>
                      <a:pt x="117"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2"/>
              <p:cNvSpPr/>
              <p:nvPr/>
            </p:nvSpPr>
            <p:spPr>
              <a:xfrm>
                <a:off x="507900" y="1887150"/>
                <a:ext cx="41350" cy="26300"/>
              </a:xfrm>
              <a:custGeom>
                <a:rect b="b" l="l" r="r" t="t"/>
                <a:pathLst>
                  <a:path extrusionOk="0" h="1052" w="1654">
                    <a:moveTo>
                      <a:pt x="1243" y="310"/>
                    </a:moveTo>
                    <a:lnTo>
                      <a:pt x="1243" y="310"/>
                    </a:lnTo>
                    <a:cubicBezTo>
                      <a:pt x="1271" y="338"/>
                      <a:pt x="1290" y="352"/>
                      <a:pt x="1323" y="352"/>
                    </a:cubicBezTo>
                    <a:cubicBezTo>
                      <a:pt x="1323" y="352"/>
                      <a:pt x="1323" y="352"/>
                      <a:pt x="1323" y="352"/>
                    </a:cubicBezTo>
                    <a:lnTo>
                      <a:pt x="1323" y="352"/>
                    </a:lnTo>
                    <a:cubicBezTo>
                      <a:pt x="1311" y="344"/>
                      <a:pt x="1298" y="338"/>
                      <a:pt x="1284" y="332"/>
                    </a:cubicBezTo>
                    <a:cubicBezTo>
                      <a:pt x="1270" y="324"/>
                      <a:pt x="1257" y="317"/>
                      <a:pt x="1243" y="310"/>
                    </a:cubicBezTo>
                    <a:close/>
                    <a:moveTo>
                      <a:pt x="830" y="1"/>
                    </a:moveTo>
                    <a:cubicBezTo>
                      <a:pt x="632" y="1"/>
                      <a:pt x="429" y="44"/>
                      <a:pt x="253" y="138"/>
                    </a:cubicBezTo>
                    <a:cubicBezTo>
                      <a:pt x="97" y="235"/>
                      <a:pt x="0" y="371"/>
                      <a:pt x="0" y="527"/>
                    </a:cubicBezTo>
                    <a:cubicBezTo>
                      <a:pt x="0" y="663"/>
                      <a:pt x="97" y="818"/>
                      <a:pt x="253" y="916"/>
                    </a:cubicBezTo>
                    <a:cubicBezTo>
                      <a:pt x="428" y="1013"/>
                      <a:pt x="623" y="1052"/>
                      <a:pt x="817" y="1052"/>
                    </a:cubicBezTo>
                    <a:cubicBezTo>
                      <a:pt x="1012" y="1052"/>
                      <a:pt x="1226" y="1013"/>
                      <a:pt x="1381" y="916"/>
                    </a:cubicBezTo>
                    <a:cubicBezTo>
                      <a:pt x="1556" y="818"/>
                      <a:pt x="1654" y="663"/>
                      <a:pt x="1654" y="527"/>
                    </a:cubicBezTo>
                    <a:cubicBezTo>
                      <a:pt x="1654" y="429"/>
                      <a:pt x="1595" y="332"/>
                      <a:pt x="1518" y="254"/>
                    </a:cubicBezTo>
                    <a:lnTo>
                      <a:pt x="1381" y="332"/>
                    </a:lnTo>
                    <a:cubicBezTo>
                      <a:pt x="1381" y="351"/>
                      <a:pt x="1362" y="352"/>
                      <a:pt x="1323" y="352"/>
                    </a:cubicBezTo>
                    <a:lnTo>
                      <a:pt x="1323" y="352"/>
                    </a:lnTo>
                    <a:cubicBezTo>
                      <a:pt x="1392" y="394"/>
                      <a:pt x="1420" y="460"/>
                      <a:pt x="1420" y="527"/>
                    </a:cubicBezTo>
                    <a:cubicBezTo>
                      <a:pt x="1420" y="585"/>
                      <a:pt x="1362" y="663"/>
                      <a:pt x="1284" y="721"/>
                    </a:cubicBezTo>
                    <a:cubicBezTo>
                      <a:pt x="1158" y="789"/>
                      <a:pt x="992" y="823"/>
                      <a:pt x="832" y="823"/>
                    </a:cubicBezTo>
                    <a:cubicBezTo>
                      <a:pt x="671" y="823"/>
                      <a:pt x="516" y="789"/>
                      <a:pt x="409" y="721"/>
                    </a:cubicBezTo>
                    <a:cubicBezTo>
                      <a:pt x="311" y="663"/>
                      <a:pt x="253" y="585"/>
                      <a:pt x="253" y="527"/>
                    </a:cubicBezTo>
                    <a:cubicBezTo>
                      <a:pt x="253" y="449"/>
                      <a:pt x="311" y="390"/>
                      <a:pt x="409" y="332"/>
                    </a:cubicBezTo>
                    <a:cubicBezTo>
                      <a:pt x="525" y="254"/>
                      <a:pt x="700" y="235"/>
                      <a:pt x="837" y="235"/>
                    </a:cubicBezTo>
                    <a:cubicBezTo>
                      <a:pt x="994" y="235"/>
                      <a:pt x="1120" y="251"/>
                      <a:pt x="1243" y="310"/>
                    </a:cubicBezTo>
                    <a:lnTo>
                      <a:pt x="1243" y="310"/>
                    </a:lnTo>
                    <a:cubicBezTo>
                      <a:pt x="1238" y="305"/>
                      <a:pt x="1232" y="299"/>
                      <a:pt x="1226" y="293"/>
                    </a:cubicBezTo>
                    <a:cubicBezTo>
                      <a:pt x="1206" y="254"/>
                      <a:pt x="1206" y="176"/>
                      <a:pt x="1284" y="138"/>
                    </a:cubicBezTo>
                    <a:lnTo>
                      <a:pt x="1323" y="99"/>
                    </a:lnTo>
                    <a:cubicBezTo>
                      <a:pt x="1177" y="35"/>
                      <a:pt x="1006"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2"/>
              <p:cNvSpPr/>
              <p:nvPr/>
            </p:nvSpPr>
            <p:spPr>
              <a:xfrm>
                <a:off x="538050" y="1890100"/>
                <a:ext cx="7800" cy="6325"/>
              </a:xfrm>
              <a:custGeom>
                <a:rect b="b" l="l" r="r" t="t"/>
                <a:pathLst>
                  <a:path extrusionOk="0" h="253" w="312">
                    <a:moveTo>
                      <a:pt x="117" y="0"/>
                    </a:moveTo>
                    <a:lnTo>
                      <a:pt x="78" y="39"/>
                    </a:lnTo>
                    <a:cubicBezTo>
                      <a:pt x="20" y="58"/>
                      <a:pt x="0" y="136"/>
                      <a:pt x="20" y="214"/>
                    </a:cubicBezTo>
                    <a:cubicBezTo>
                      <a:pt x="59" y="253"/>
                      <a:pt x="98" y="253"/>
                      <a:pt x="117" y="253"/>
                    </a:cubicBezTo>
                    <a:cubicBezTo>
                      <a:pt x="156" y="253"/>
                      <a:pt x="175" y="253"/>
                      <a:pt x="175" y="234"/>
                    </a:cubicBezTo>
                    <a:lnTo>
                      <a:pt x="312" y="156"/>
                    </a:lnTo>
                    <a:cubicBezTo>
                      <a:pt x="292" y="117"/>
                      <a:pt x="253" y="58"/>
                      <a:pt x="195" y="39"/>
                    </a:cubicBezTo>
                    <a:cubicBezTo>
                      <a:pt x="175" y="0"/>
                      <a:pt x="156"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2"/>
              <p:cNvSpPr/>
              <p:nvPr/>
            </p:nvSpPr>
            <p:spPr>
              <a:xfrm>
                <a:off x="602250" y="1898225"/>
                <a:ext cx="41850" cy="26900"/>
              </a:xfrm>
              <a:custGeom>
                <a:rect b="b" l="l" r="r" t="t"/>
                <a:pathLst>
                  <a:path extrusionOk="0" h="1076" w="1674">
                    <a:moveTo>
                      <a:pt x="1279" y="326"/>
                    </a:moveTo>
                    <a:lnTo>
                      <a:pt x="1279" y="326"/>
                    </a:lnTo>
                    <a:cubicBezTo>
                      <a:pt x="1304" y="347"/>
                      <a:pt x="1306" y="375"/>
                      <a:pt x="1323" y="375"/>
                    </a:cubicBezTo>
                    <a:cubicBezTo>
                      <a:pt x="1323" y="337"/>
                      <a:pt x="1304" y="337"/>
                      <a:pt x="1304" y="337"/>
                    </a:cubicBezTo>
                    <a:cubicBezTo>
                      <a:pt x="1296" y="333"/>
                      <a:pt x="1287" y="329"/>
                      <a:pt x="1279" y="326"/>
                    </a:cubicBezTo>
                    <a:close/>
                    <a:moveTo>
                      <a:pt x="1323" y="375"/>
                    </a:moveTo>
                    <a:cubicBezTo>
                      <a:pt x="1323" y="392"/>
                      <a:pt x="1338" y="395"/>
                      <a:pt x="1355" y="395"/>
                    </a:cubicBezTo>
                    <a:lnTo>
                      <a:pt x="1355" y="395"/>
                    </a:lnTo>
                    <a:cubicBezTo>
                      <a:pt x="1345" y="388"/>
                      <a:pt x="1335" y="381"/>
                      <a:pt x="1323" y="375"/>
                    </a:cubicBezTo>
                    <a:close/>
                    <a:moveTo>
                      <a:pt x="850" y="1"/>
                    </a:moveTo>
                    <a:cubicBezTo>
                      <a:pt x="645" y="1"/>
                      <a:pt x="437" y="50"/>
                      <a:pt x="273" y="142"/>
                    </a:cubicBezTo>
                    <a:cubicBezTo>
                      <a:pt x="98" y="239"/>
                      <a:pt x="0" y="395"/>
                      <a:pt x="0" y="531"/>
                    </a:cubicBezTo>
                    <a:cubicBezTo>
                      <a:pt x="20" y="687"/>
                      <a:pt x="117" y="823"/>
                      <a:pt x="273" y="920"/>
                    </a:cubicBezTo>
                    <a:cubicBezTo>
                      <a:pt x="448" y="1017"/>
                      <a:pt x="642" y="1076"/>
                      <a:pt x="837" y="1076"/>
                    </a:cubicBezTo>
                    <a:cubicBezTo>
                      <a:pt x="1031" y="1076"/>
                      <a:pt x="1245" y="1017"/>
                      <a:pt x="1401" y="920"/>
                    </a:cubicBezTo>
                    <a:cubicBezTo>
                      <a:pt x="1576" y="823"/>
                      <a:pt x="1673" y="687"/>
                      <a:pt x="1673" y="531"/>
                    </a:cubicBezTo>
                    <a:cubicBezTo>
                      <a:pt x="1673" y="434"/>
                      <a:pt x="1615" y="375"/>
                      <a:pt x="1576" y="298"/>
                    </a:cubicBezTo>
                    <a:lnTo>
                      <a:pt x="1421" y="375"/>
                    </a:lnTo>
                    <a:cubicBezTo>
                      <a:pt x="1401" y="375"/>
                      <a:pt x="1362" y="395"/>
                      <a:pt x="1362" y="395"/>
                    </a:cubicBezTo>
                    <a:cubicBezTo>
                      <a:pt x="1360" y="395"/>
                      <a:pt x="1357" y="395"/>
                      <a:pt x="1355" y="395"/>
                    </a:cubicBezTo>
                    <a:lnTo>
                      <a:pt x="1355" y="395"/>
                    </a:lnTo>
                    <a:cubicBezTo>
                      <a:pt x="1412" y="436"/>
                      <a:pt x="1440" y="498"/>
                      <a:pt x="1440" y="531"/>
                    </a:cubicBezTo>
                    <a:cubicBezTo>
                      <a:pt x="1440" y="609"/>
                      <a:pt x="1401" y="648"/>
                      <a:pt x="1304" y="726"/>
                    </a:cubicBezTo>
                    <a:cubicBezTo>
                      <a:pt x="1177" y="803"/>
                      <a:pt x="1012" y="842"/>
                      <a:pt x="851" y="842"/>
                    </a:cubicBezTo>
                    <a:cubicBezTo>
                      <a:pt x="691" y="842"/>
                      <a:pt x="535" y="803"/>
                      <a:pt x="428" y="726"/>
                    </a:cubicBezTo>
                    <a:cubicBezTo>
                      <a:pt x="331" y="687"/>
                      <a:pt x="273" y="609"/>
                      <a:pt x="273" y="531"/>
                    </a:cubicBezTo>
                    <a:cubicBezTo>
                      <a:pt x="273" y="453"/>
                      <a:pt x="331" y="414"/>
                      <a:pt x="428" y="337"/>
                    </a:cubicBezTo>
                    <a:cubicBezTo>
                      <a:pt x="545" y="259"/>
                      <a:pt x="720" y="239"/>
                      <a:pt x="856" y="239"/>
                    </a:cubicBezTo>
                    <a:cubicBezTo>
                      <a:pt x="1021" y="239"/>
                      <a:pt x="1151" y="274"/>
                      <a:pt x="1279" y="326"/>
                    </a:cubicBezTo>
                    <a:lnTo>
                      <a:pt x="1279" y="326"/>
                    </a:lnTo>
                    <a:cubicBezTo>
                      <a:pt x="1275" y="323"/>
                      <a:pt x="1270" y="320"/>
                      <a:pt x="1265" y="317"/>
                    </a:cubicBezTo>
                    <a:cubicBezTo>
                      <a:pt x="1245" y="278"/>
                      <a:pt x="1245" y="200"/>
                      <a:pt x="1323" y="142"/>
                    </a:cubicBezTo>
                    <a:lnTo>
                      <a:pt x="1362" y="123"/>
                    </a:lnTo>
                    <a:cubicBezTo>
                      <a:pt x="1215" y="40"/>
                      <a:pt x="1033" y="1"/>
                      <a:pt x="8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2"/>
              <p:cNvSpPr/>
              <p:nvPr/>
            </p:nvSpPr>
            <p:spPr>
              <a:xfrm>
                <a:off x="632875" y="1901275"/>
                <a:ext cx="8800" cy="6825"/>
              </a:xfrm>
              <a:custGeom>
                <a:rect b="b" l="l" r="r" t="t"/>
                <a:pathLst>
                  <a:path extrusionOk="0" h="273" w="352">
                    <a:moveTo>
                      <a:pt x="118" y="1"/>
                    </a:moveTo>
                    <a:lnTo>
                      <a:pt x="79" y="20"/>
                    </a:lnTo>
                    <a:cubicBezTo>
                      <a:pt x="20" y="39"/>
                      <a:pt x="1" y="117"/>
                      <a:pt x="59" y="195"/>
                    </a:cubicBezTo>
                    <a:cubicBezTo>
                      <a:pt x="59" y="215"/>
                      <a:pt x="79" y="215"/>
                      <a:pt x="98" y="253"/>
                    </a:cubicBezTo>
                    <a:cubicBezTo>
                      <a:pt x="118" y="253"/>
                      <a:pt x="157" y="273"/>
                      <a:pt x="157" y="273"/>
                    </a:cubicBezTo>
                    <a:cubicBezTo>
                      <a:pt x="176" y="273"/>
                      <a:pt x="196" y="273"/>
                      <a:pt x="196" y="253"/>
                    </a:cubicBezTo>
                    <a:lnTo>
                      <a:pt x="351" y="176"/>
                    </a:lnTo>
                    <a:cubicBezTo>
                      <a:pt x="293" y="117"/>
                      <a:pt x="254" y="78"/>
                      <a:pt x="176" y="20"/>
                    </a:cubicBezTo>
                    <a:cubicBezTo>
                      <a:pt x="176" y="20"/>
                      <a:pt x="157" y="20"/>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2"/>
              <p:cNvSpPr/>
              <p:nvPr/>
            </p:nvSpPr>
            <p:spPr>
              <a:xfrm>
                <a:off x="686400" y="1884200"/>
                <a:ext cx="41350" cy="26350"/>
              </a:xfrm>
              <a:custGeom>
                <a:rect b="b" l="l" r="r" t="t"/>
                <a:pathLst>
                  <a:path extrusionOk="0" h="1054" w="1654">
                    <a:moveTo>
                      <a:pt x="1260" y="312"/>
                    </a:moveTo>
                    <a:cubicBezTo>
                      <a:pt x="1273" y="326"/>
                      <a:pt x="1288" y="342"/>
                      <a:pt x="1314" y="349"/>
                    </a:cubicBezTo>
                    <a:lnTo>
                      <a:pt x="1314" y="349"/>
                    </a:lnTo>
                    <a:cubicBezTo>
                      <a:pt x="1300" y="337"/>
                      <a:pt x="1283" y="325"/>
                      <a:pt x="1265" y="314"/>
                    </a:cubicBezTo>
                    <a:cubicBezTo>
                      <a:pt x="1263" y="313"/>
                      <a:pt x="1262" y="312"/>
                      <a:pt x="1260" y="312"/>
                    </a:cubicBezTo>
                    <a:close/>
                    <a:moveTo>
                      <a:pt x="819" y="0"/>
                    </a:moveTo>
                    <a:cubicBezTo>
                      <a:pt x="621" y="0"/>
                      <a:pt x="423" y="39"/>
                      <a:pt x="272" y="119"/>
                    </a:cubicBezTo>
                    <a:cubicBezTo>
                      <a:pt x="97" y="217"/>
                      <a:pt x="0" y="372"/>
                      <a:pt x="0" y="508"/>
                    </a:cubicBezTo>
                    <a:cubicBezTo>
                      <a:pt x="0" y="664"/>
                      <a:pt x="97" y="800"/>
                      <a:pt x="272" y="898"/>
                    </a:cubicBezTo>
                    <a:cubicBezTo>
                      <a:pt x="447" y="995"/>
                      <a:pt x="642" y="1053"/>
                      <a:pt x="837" y="1053"/>
                    </a:cubicBezTo>
                    <a:cubicBezTo>
                      <a:pt x="1031" y="1053"/>
                      <a:pt x="1245" y="995"/>
                      <a:pt x="1381" y="898"/>
                    </a:cubicBezTo>
                    <a:cubicBezTo>
                      <a:pt x="1556" y="800"/>
                      <a:pt x="1654" y="664"/>
                      <a:pt x="1654" y="508"/>
                    </a:cubicBezTo>
                    <a:cubicBezTo>
                      <a:pt x="1654" y="411"/>
                      <a:pt x="1615" y="314"/>
                      <a:pt x="1537" y="256"/>
                    </a:cubicBezTo>
                    <a:lnTo>
                      <a:pt x="1381" y="314"/>
                    </a:lnTo>
                    <a:cubicBezTo>
                      <a:pt x="1381" y="353"/>
                      <a:pt x="1362" y="353"/>
                      <a:pt x="1342" y="353"/>
                    </a:cubicBezTo>
                    <a:cubicBezTo>
                      <a:pt x="1332" y="353"/>
                      <a:pt x="1322" y="351"/>
                      <a:pt x="1314" y="349"/>
                    </a:cubicBezTo>
                    <a:lnTo>
                      <a:pt x="1314" y="349"/>
                    </a:lnTo>
                    <a:cubicBezTo>
                      <a:pt x="1375" y="401"/>
                      <a:pt x="1401" y="461"/>
                      <a:pt x="1401" y="508"/>
                    </a:cubicBezTo>
                    <a:cubicBezTo>
                      <a:pt x="1420" y="586"/>
                      <a:pt x="1362" y="645"/>
                      <a:pt x="1265" y="703"/>
                    </a:cubicBezTo>
                    <a:cubicBezTo>
                      <a:pt x="1148" y="781"/>
                      <a:pt x="983" y="820"/>
                      <a:pt x="820" y="820"/>
                    </a:cubicBezTo>
                    <a:cubicBezTo>
                      <a:pt x="657" y="820"/>
                      <a:pt x="496" y="781"/>
                      <a:pt x="389" y="703"/>
                    </a:cubicBezTo>
                    <a:cubicBezTo>
                      <a:pt x="292" y="664"/>
                      <a:pt x="253" y="586"/>
                      <a:pt x="253" y="508"/>
                    </a:cubicBezTo>
                    <a:cubicBezTo>
                      <a:pt x="253" y="450"/>
                      <a:pt x="292" y="392"/>
                      <a:pt x="389" y="314"/>
                    </a:cubicBezTo>
                    <a:cubicBezTo>
                      <a:pt x="506" y="236"/>
                      <a:pt x="681" y="217"/>
                      <a:pt x="817" y="217"/>
                    </a:cubicBezTo>
                    <a:cubicBezTo>
                      <a:pt x="990" y="217"/>
                      <a:pt x="1144" y="255"/>
                      <a:pt x="1260" y="312"/>
                    </a:cubicBezTo>
                    <a:lnTo>
                      <a:pt x="1260" y="312"/>
                    </a:lnTo>
                    <a:cubicBezTo>
                      <a:pt x="1255" y="305"/>
                      <a:pt x="1250" y="299"/>
                      <a:pt x="1245" y="294"/>
                    </a:cubicBezTo>
                    <a:cubicBezTo>
                      <a:pt x="1226" y="256"/>
                      <a:pt x="1226" y="178"/>
                      <a:pt x="1284" y="119"/>
                    </a:cubicBezTo>
                    <a:lnTo>
                      <a:pt x="1342" y="100"/>
                    </a:ln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2"/>
              <p:cNvSpPr/>
              <p:nvPr/>
            </p:nvSpPr>
            <p:spPr>
              <a:xfrm>
                <a:off x="717025" y="1886675"/>
                <a:ext cx="7800" cy="5875"/>
              </a:xfrm>
              <a:custGeom>
                <a:rect b="b" l="l" r="r" t="t"/>
                <a:pathLst>
                  <a:path extrusionOk="0" h="235" w="312">
                    <a:moveTo>
                      <a:pt x="117" y="1"/>
                    </a:moveTo>
                    <a:lnTo>
                      <a:pt x="59" y="20"/>
                    </a:lnTo>
                    <a:cubicBezTo>
                      <a:pt x="20" y="59"/>
                      <a:pt x="1" y="118"/>
                      <a:pt x="20" y="195"/>
                    </a:cubicBezTo>
                    <a:cubicBezTo>
                      <a:pt x="40" y="234"/>
                      <a:pt x="79" y="234"/>
                      <a:pt x="117" y="234"/>
                    </a:cubicBezTo>
                    <a:cubicBezTo>
                      <a:pt x="137" y="234"/>
                      <a:pt x="156" y="234"/>
                      <a:pt x="156" y="215"/>
                    </a:cubicBezTo>
                    <a:lnTo>
                      <a:pt x="312" y="137"/>
                    </a:lnTo>
                    <a:cubicBezTo>
                      <a:pt x="254" y="98"/>
                      <a:pt x="215" y="59"/>
                      <a:pt x="156" y="20"/>
                    </a:cubicBezTo>
                    <a:cubicBezTo>
                      <a:pt x="137" y="20"/>
                      <a:pt x="117"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2"/>
              <p:cNvSpPr/>
              <p:nvPr/>
            </p:nvSpPr>
            <p:spPr>
              <a:xfrm>
                <a:off x="436400" y="1794550"/>
                <a:ext cx="41350" cy="26500"/>
              </a:xfrm>
              <a:custGeom>
                <a:rect b="b" l="l" r="r" t="t"/>
                <a:pathLst>
                  <a:path extrusionOk="0" h="1060" w="1654">
                    <a:moveTo>
                      <a:pt x="856" y="242"/>
                    </a:moveTo>
                    <a:cubicBezTo>
                      <a:pt x="1031" y="242"/>
                      <a:pt x="1167" y="262"/>
                      <a:pt x="1284" y="340"/>
                    </a:cubicBezTo>
                    <a:cubicBezTo>
                      <a:pt x="1381" y="379"/>
                      <a:pt x="1440" y="456"/>
                      <a:pt x="1440" y="534"/>
                    </a:cubicBezTo>
                    <a:cubicBezTo>
                      <a:pt x="1440" y="593"/>
                      <a:pt x="1401" y="670"/>
                      <a:pt x="1304" y="729"/>
                    </a:cubicBezTo>
                    <a:cubicBezTo>
                      <a:pt x="1177" y="797"/>
                      <a:pt x="1012" y="831"/>
                      <a:pt x="851" y="831"/>
                    </a:cubicBezTo>
                    <a:cubicBezTo>
                      <a:pt x="691" y="831"/>
                      <a:pt x="535" y="797"/>
                      <a:pt x="428" y="729"/>
                    </a:cubicBezTo>
                    <a:cubicBezTo>
                      <a:pt x="331" y="670"/>
                      <a:pt x="273" y="593"/>
                      <a:pt x="273" y="534"/>
                    </a:cubicBezTo>
                    <a:cubicBezTo>
                      <a:pt x="273" y="456"/>
                      <a:pt x="331" y="398"/>
                      <a:pt x="428" y="340"/>
                    </a:cubicBezTo>
                    <a:cubicBezTo>
                      <a:pt x="545" y="262"/>
                      <a:pt x="720" y="242"/>
                      <a:pt x="856" y="242"/>
                    </a:cubicBezTo>
                    <a:close/>
                    <a:moveTo>
                      <a:pt x="869" y="1"/>
                    </a:moveTo>
                    <a:cubicBezTo>
                      <a:pt x="657" y="1"/>
                      <a:pt x="442" y="50"/>
                      <a:pt x="273" y="145"/>
                    </a:cubicBezTo>
                    <a:cubicBezTo>
                      <a:pt x="97" y="242"/>
                      <a:pt x="0" y="379"/>
                      <a:pt x="0" y="534"/>
                    </a:cubicBezTo>
                    <a:cubicBezTo>
                      <a:pt x="0" y="670"/>
                      <a:pt x="97" y="826"/>
                      <a:pt x="273" y="923"/>
                    </a:cubicBezTo>
                    <a:cubicBezTo>
                      <a:pt x="448" y="1021"/>
                      <a:pt x="642" y="1059"/>
                      <a:pt x="837" y="1059"/>
                    </a:cubicBezTo>
                    <a:cubicBezTo>
                      <a:pt x="1031" y="1059"/>
                      <a:pt x="1245" y="1021"/>
                      <a:pt x="1401" y="923"/>
                    </a:cubicBezTo>
                    <a:cubicBezTo>
                      <a:pt x="1557" y="826"/>
                      <a:pt x="1654" y="670"/>
                      <a:pt x="1654" y="534"/>
                    </a:cubicBezTo>
                    <a:cubicBezTo>
                      <a:pt x="1654" y="437"/>
                      <a:pt x="1615" y="359"/>
                      <a:pt x="1557" y="262"/>
                    </a:cubicBezTo>
                    <a:lnTo>
                      <a:pt x="1440" y="340"/>
                    </a:lnTo>
                    <a:cubicBezTo>
                      <a:pt x="1440" y="359"/>
                      <a:pt x="1420" y="359"/>
                      <a:pt x="1401" y="359"/>
                    </a:cubicBezTo>
                    <a:cubicBezTo>
                      <a:pt x="1343" y="359"/>
                      <a:pt x="1323" y="340"/>
                      <a:pt x="1304" y="301"/>
                    </a:cubicBezTo>
                    <a:cubicBezTo>
                      <a:pt x="1265" y="262"/>
                      <a:pt x="1265" y="184"/>
                      <a:pt x="1343" y="145"/>
                    </a:cubicBezTo>
                    <a:lnTo>
                      <a:pt x="1362" y="106"/>
                    </a:lnTo>
                    <a:cubicBezTo>
                      <a:pt x="1220" y="35"/>
                      <a:pt x="1046"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2"/>
              <p:cNvSpPr/>
              <p:nvPr/>
            </p:nvSpPr>
            <p:spPr>
              <a:xfrm>
                <a:off x="468000" y="1797200"/>
                <a:ext cx="7325" cy="6350"/>
              </a:xfrm>
              <a:custGeom>
                <a:rect b="b" l="l" r="r" t="t"/>
                <a:pathLst>
                  <a:path extrusionOk="0" h="254" w="293">
                    <a:moveTo>
                      <a:pt x="98" y="0"/>
                    </a:moveTo>
                    <a:lnTo>
                      <a:pt x="79" y="39"/>
                    </a:lnTo>
                    <a:cubicBezTo>
                      <a:pt x="20" y="59"/>
                      <a:pt x="1" y="136"/>
                      <a:pt x="20" y="195"/>
                    </a:cubicBezTo>
                    <a:cubicBezTo>
                      <a:pt x="59" y="253"/>
                      <a:pt x="98" y="253"/>
                      <a:pt x="117" y="253"/>
                    </a:cubicBezTo>
                    <a:cubicBezTo>
                      <a:pt x="156" y="253"/>
                      <a:pt x="176" y="253"/>
                      <a:pt x="176" y="214"/>
                    </a:cubicBezTo>
                    <a:lnTo>
                      <a:pt x="293" y="156"/>
                    </a:lnTo>
                    <a:cubicBezTo>
                      <a:pt x="273" y="136"/>
                      <a:pt x="234" y="78"/>
                      <a:pt x="156" y="39"/>
                    </a:cubicBezTo>
                    <a:cubicBezTo>
                      <a:pt x="137" y="39"/>
                      <a:pt x="137" y="0"/>
                      <a:pt x="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2"/>
              <p:cNvSpPr/>
              <p:nvPr/>
            </p:nvSpPr>
            <p:spPr>
              <a:xfrm>
                <a:off x="1481600" y="1840475"/>
                <a:ext cx="525" cy="525"/>
              </a:xfrm>
              <a:custGeom>
                <a:rect b="b" l="l" r="r" t="t"/>
                <a:pathLst>
                  <a:path extrusionOk="0" h="21" w="21">
                    <a:moveTo>
                      <a:pt x="20" y="1"/>
                    </a:moveTo>
                    <a:cubicBezTo>
                      <a:pt x="1" y="1"/>
                      <a:pt x="1" y="1"/>
                      <a:pt x="1" y="20"/>
                    </a:cubicBezTo>
                    <a:lnTo>
                      <a:pt x="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2"/>
              <p:cNvSpPr/>
              <p:nvPr/>
            </p:nvSpPr>
            <p:spPr>
              <a:xfrm>
                <a:off x="1472375" y="1844850"/>
                <a:ext cx="9250" cy="17550"/>
              </a:xfrm>
              <a:custGeom>
                <a:rect b="b" l="l" r="r" t="t"/>
                <a:pathLst>
                  <a:path extrusionOk="0" h="702" w="370">
                    <a:moveTo>
                      <a:pt x="136" y="1"/>
                    </a:moveTo>
                    <a:cubicBezTo>
                      <a:pt x="59" y="79"/>
                      <a:pt x="0" y="156"/>
                      <a:pt x="0" y="273"/>
                    </a:cubicBezTo>
                    <a:cubicBezTo>
                      <a:pt x="0" y="409"/>
                      <a:pt x="98" y="565"/>
                      <a:pt x="273" y="662"/>
                    </a:cubicBezTo>
                    <a:cubicBezTo>
                      <a:pt x="292" y="682"/>
                      <a:pt x="350" y="682"/>
                      <a:pt x="370" y="701"/>
                    </a:cubicBezTo>
                    <a:lnTo>
                      <a:pt x="370" y="429"/>
                    </a:lnTo>
                    <a:cubicBezTo>
                      <a:pt x="292" y="390"/>
                      <a:pt x="253" y="331"/>
                      <a:pt x="253" y="273"/>
                    </a:cubicBezTo>
                    <a:cubicBezTo>
                      <a:pt x="253" y="215"/>
                      <a:pt x="292" y="137"/>
                      <a:pt x="370" y="98"/>
                    </a:cubicBezTo>
                    <a:lnTo>
                      <a:pt x="370" y="40"/>
                    </a:lnTo>
                    <a:cubicBezTo>
                      <a:pt x="350" y="79"/>
                      <a:pt x="331" y="98"/>
                      <a:pt x="292" y="98"/>
                    </a:cubicBezTo>
                    <a:cubicBezTo>
                      <a:pt x="273" y="98"/>
                      <a:pt x="253" y="98"/>
                      <a:pt x="253" y="79"/>
                    </a:cubicBezTo>
                    <a:lnTo>
                      <a:pt x="1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2"/>
              <p:cNvSpPr/>
              <p:nvPr/>
            </p:nvSpPr>
            <p:spPr>
              <a:xfrm>
                <a:off x="1482100" y="1841450"/>
                <a:ext cx="1475" cy="3925"/>
              </a:xfrm>
              <a:custGeom>
                <a:rect b="b" l="l" r="r" t="t"/>
                <a:pathLst>
                  <a:path extrusionOk="0" h="157" w="59">
                    <a:moveTo>
                      <a:pt x="0" y="1"/>
                    </a:moveTo>
                    <a:lnTo>
                      <a:pt x="39" y="156"/>
                    </a:lnTo>
                    <a:cubicBezTo>
                      <a:pt x="59" y="117"/>
                      <a:pt x="59" y="5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2"/>
              <p:cNvSpPr/>
              <p:nvPr/>
            </p:nvSpPr>
            <p:spPr>
              <a:xfrm>
                <a:off x="1474800" y="1840475"/>
                <a:ext cx="6825" cy="6350"/>
              </a:xfrm>
              <a:custGeom>
                <a:rect b="b" l="l" r="r" t="t"/>
                <a:pathLst>
                  <a:path extrusionOk="0" h="254" w="273">
                    <a:moveTo>
                      <a:pt x="234" y="1"/>
                    </a:moveTo>
                    <a:cubicBezTo>
                      <a:pt x="195" y="1"/>
                      <a:pt x="176" y="20"/>
                      <a:pt x="156" y="20"/>
                    </a:cubicBezTo>
                    <a:cubicBezTo>
                      <a:pt x="78" y="59"/>
                      <a:pt x="39" y="98"/>
                      <a:pt x="1" y="156"/>
                    </a:cubicBezTo>
                    <a:lnTo>
                      <a:pt x="137" y="215"/>
                    </a:lnTo>
                    <a:cubicBezTo>
                      <a:pt x="176" y="254"/>
                      <a:pt x="195" y="254"/>
                      <a:pt x="195" y="254"/>
                    </a:cubicBezTo>
                    <a:cubicBezTo>
                      <a:pt x="234" y="254"/>
                      <a:pt x="253" y="215"/>
                      <a:pt x="273" y="195"/>
                    </a:cubicBezTo>
                    <a:lnTo>
                      <a:pt x="273" y="20"/>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2"/>
              <p:cNvSpPr/>
              <p:nvPr/>
            </p:nvSpPr>
            <p:spPr>
              <a:xfrm>
                <a:off x="365375" y="1242975"/>
                <a:ext cx="41375" cy="26525"/>
              </a:xfrm>
              <a:custGeom>
                <a:rect b="b" l="l" r="r" t="t"/>
                <a:pathLst>
                  <a:path extrusionOk="0" h="1061" w="1655">
                    <a:moveTo>
                      <a:pt x="837" y="204"/>
                    </a:moveTo>
                    <a:cubicBezTo>
                      <a:pt x="993" y="204"/>
                      <a:pt x="1149" y="243"/>
                      <a:pt x="1265" y="321"/>
                    </a:cubicBezTo>
                    <a:cubicBezTo>
                      <a:pt x="1363" y="360"/>
                      <a:pt x="1421" y="438"/>
                      <a:pt x="1421" y="516"/>
                    </a:cubicBezTo>
                    <a:cubicBezTo>
                      <a:pt x="1421" y="574"/>
                      <a:pt x="1363" y="632"/>
                      <a:pt x="1265" y="710"/>
                    </a:cubicBezTo>
                    <a:cubicBezTo>
                      <a:pt x="1149" y="778"/>
                      <a:pt x="993" y="812"/>
                      <a:pt x="835" y="812"/>
                    </a:cubicBezTo>
                    <a:cubicBezTo>
                      <a:pt x="677" y="812"/>
                      <a:pt x="516" y="778"/>
                      <a:pt x="390" y="710"/>
                    </a:cubicBezTo>
                    <a:cubicBezTo>
                      <a:pt x="293" y="652"/>
                      <a:pt x="254" y="574"/>
                      <a:pt x="254" y="516"/>
                    </a:cubicBezTo>
                    <a:cubicBezTo>
                      <a:pt x="254" y="438"/>
                      <a:pt x="293" y="380"/>
                      <a:pt x="390" y="321"/>
                    </a:cubicBezTo>
                    <a:cubicBezTo>
                      <a:pt x="507" y="243"/>
                      <a:pt x="682" y="204"/>
                      <a:pt x="837" y="204"/>
                    </a:cubicBezTo>
                    <a:close/>
                    <a:moveTo>
                      <a:pt x="828" y="0"/>
                    </a:moveTo>
                    <a:cubicBezTo>
                      <a:pt x="628" y="0"/>
                      <a:pt x="429" y="49"/>
                      <a:pt x="273" y="146"/>
                    </a:cubicBezTo>
                    <a:cubicBezTo>
                      <a:pt x="98" y="243"/>
                      <a:pt x="1" y="380"/>
                      <a:pt x="1" y="535"/>
                    </a:cubicBezTo>
                    <a:cubicBezTo>
                      <a:pt x="1" y="671"/>
                      <a:pt x="98" y="827"/>
                      <a:pt x="273" y="924"/>
                    </a:cubicBezTo>
                    <a:cubicBezTo>
                      <a:pt x="448" y="1022"/>
                      <a:pt x="643" y="1060"/>
                      <a:pt x="837" y="1060"/>
                    </a:cubicBezTo>
                    <a:cubicBezTo>
                      <a:pt x="993" y="1060"/>
                      <a:pt x="1168" y="1022"/>
                      <a:pt x="1343" y="963"/>
                    </a:cubicBezTo>
                    <a:cubicBezTo>
                      <a:pt x="1265" y="924"/>
                      <a:pt x="1246" y="846"/>
                      <a:pt x="1265" y="769"/>
                    </a:cubicBezTo>
                    <a:cubicBezTo>
                      <a:pt x="1280" y="740"/>
                      <a:pt x="1325" y="722"/>
                      <a:pt x="1379" y="722"/>
                    </a:cubicBezTo>
                    <a:cubicBezTo>
                      <a:pt x="1399" y="722"/>
                      <a:pt x="1420" y="724"/>
                      <a:pt x="1440" y="730"/>
                    </a:cubicBezTo>
                    <a:lnTo>
                      <a:pt x="1538" y="808"/>
                    </a:lnTo>
                    <a:cubicBezTo>
                      <a:pt x="1616" y="730"/>
                      <a:pt x="1654" y="632"/>
                      <a:pt x="1654" y="535"/>
                    </a:cubicBezTo>
                    <a:cubicBezTo>
                      <a:pt x="1654" y="380"/>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2"/>
              <p:cNvSpPr/>
              <p:nvPr/>
            </p:nvSpPr>
            <p:spPr>
              <a:xfrm>
                <a:off x="397000" y="1260925"/>
                <a:ext cx="7325" cy="5650"/>
              </a:xfrm>
              <a:custGeom>
                <a:rect b="b" l="l" r="r" t="t"/>
                <a:pathLst>
                  <a:path extrusionOk="0" h="226" w="293">
                    <a:moveTo>
                      <a:pt x="139" y="0"/>
                    </a:moveTo>
                    <a:cubicBezTo>
                      <a:pt x="102" y="0"/>
                      <a:pt x="57" y="14"/>
                      <a:pt x="20" y="51"/>
                    </a:cubicBezTo>
                    <a:cubicBezTo>
                      <a:pt x="0" y="109"/>
                      <a:pt x="0" y="167"/>
                      <a:pt x="78" y="226"/>
                    </a:cubicBezTo>
                    <a:cubicBezTo>
                      <a:pt x="98" y="226"/>
                      <a:pt x="117" y="206"/>
                      <a:pt x="156" y="206"/>
                    </a:cubicBezTo>
                    <a:cubicBezTo>
                      <a:pt x="195" y="187"/>
                      <a:pt x="253" y="128"/>
                      <a:pt x="292" y="90"/>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2"/>
              <p:cNvSpPr/>
              <p:nvPr/>
            </p:nvSpPr>
            <p:spPr>
              <a:xfrm>
                <a:off x="357600" y="1172450"/>
                <a:ext cx="35050" cy="27500"/>
              </a:xfrm>
              <a:custGeom>
                <a:rect b="b" l="l" r="r" t="t"/>
                <a:pathLst>
                  <a:path extrusionOk="0" h="1100" w="1402">
                    <a:moveTo>
                      <a:pt x="577" y="0"/>
                    </a:moveTo>
                    <a:cubicBezTo>
                      <a:pt x="375" y="0"/>
                      <a:pt x="176" y="49"/>
                      <a:pt x="20" y="146"/>
                    </a:cubicBezTo>
                    <a:cubicBezTo>
                      <a:pt x="0" y="146"/>
                      <a:pt x="0" y="166"/>
                      <a:pt x="0" y="166"/>
                    </a:cubicBezTo>
                    <a:lnTo>
                      <a:pt x="0" y="555"/>
                    </a:lnTo>
                    <a:cubicBezTo>
                      <a:pt x="0" y="477"/>
                      <a:pt x="39" y="438"/>
                      <a:pt x="137" y="360"/>
                    </a:cubicBezTo>
                    <a:cubicBezTo>
                      <a:pt x="273" y="282"/>
                      <a:pt x="428" y="263"/>
                      <a:pt x="584" y="263"/>
                    </a:cubicBezTo>
                    <a:cubicBezTo>
                      <a:pt x="759" y="263"/>
                      <a:pt x="895" y="282"/>
                      <a:pt x="1012" y="360"/>
                    </a:cubicBezTo>
                    <a:cubicBezTo>
                      <a:pt x="1109" y="418"/>
                      <a:pt x="1168" y="477"/>
                      <a:pt x="1168" y="555"/>
                    </a:cubicBezTo>
                    <a:cubicBezTo>
                      <a:pt x="1168" y="632"/>
                      <a:pt x="1109" y="671"/>
                      <a:pt x="1012" y="749"/>
                    </a:cubicBezTo>
                    <a:cubicBezTo>
                      <a:pt x="895" y="827"/>
                      <a:pt x="730" y="866"/>
                      <a:pt x="567" y="866"/>
                    </a:cubicBezTo>
                    <a:cubicBezTo>
                      <a:pt x="404" y="866"/>
                      <a:pt x="244" y="827"/>
                      <a:pt x="137" y="749"/>
                    </a:cubicBezTo>
                    <a:cubicBezTo>
                      <a:pt x="39" y="710"/>
                      <a:pt x="0" y="632"/>
                      <a:pt x="0" y="555"/>
                    </a:cubicBezTo>
                    <a:lnTo>
                      <a:pt x="0" y="924"/>
                    </a:lnTo>
                    <a:lnTo>
                      <a:pt x="20" y="944"/>
                    </a:lnTo>
                    <a:cubicBezTo>
                      <a:pt x="176" y="1041"/>
                      <a:pt x="390" y="1099"/>
                      <a:pt x="584" y="1099"/>
                    </a:cubicBezTo>
                    <a:cubicBezTo>
                      <a:pt x="759" y="1099"/>
                      <a:pt x="954" y="1041"/>
                      <a:pt x="1090" y="963"/>
                    </a:cubicBezTo>
                    <a:cubicBezTo>
                      <a:pt x="1051" y="944"/>
                      <a:pt x="1012" y="866"/>
                      <a:pt x="1051" y="808"/>
                    </a:cubicBezTo>
                    <a:cubicBezTo>
                      <a:pt x="1066" y="764"/>
                      <a:pt x="1113" y="742"/>
                      <a:pt x="1160" y="742"/>
                    </a:cubicBezTo>
                    <a:cubicBezTo>
                      <a:pt x="1176" y="742"/>
                      <a:pt x="1192" y="744"/>
                      <a:pt x="1207" y="749"/>
                    </a:cubicBezTo>
                    <a:lnTo>
                      <a:pt x="1284" y="808"/>
                    </a:lnTo>
                    <a:cubicBezTo>
                      <a:pt x="1362" y="730"/>
                      <a:pt x="1401" y="632"/>
                      <a:pt x="1401" y="535"/>
                    </a:cubicBezTo>
                    <a:cubicBezTo>
                      <a:pt x="1401" y="380"/>
                      <a:pt x="1304" y="243"/>
                      <a:pt x="1148" y="146"/>
                    </a:cubicBezTo>
                    <a:cubicBezTo>
                      <a:pt x="983" y="49"/>
                      <a:pt x="779" y="0"/>
                      <a:pt x="5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2"/>
              <p:cNvSpPr/>
              <p:nvPr/>
            </p:nvSpPr>
            <p:spPr>
              <a:xfrm>
                <a:off x="383875" y="1191400"/>
                <a:ext cx="7300" cy="5625"/>
              </a:xfrm>
              <a:custGeom>
                <a:rect b="b" l="l" r="r" t="t"/>
                <a:pathLst>
                  <a:path extrusionOk="0" h="225" w="292">
                    <a:moveTo>
                      <a:pt x="101" y="0"/>
                    </a:moveTo>
                    <a:cubicBezTo>
                      <a:pt x="60" y="0"/>
                      <a:pt x="30" y="25"/>
                      <a:pt x="19" y="69"/>
                    </a:cubicBezTo>
                    <a:cubicBezTo>
                      <a:pt x="0" y="108"/>
                      <a:pt x="0" y="186"/>
                      <a:pt x="58" y="225"/>
                    </a:cubicBezTo>
                    <a:cubicBezTo>
                      <a:pt x="97" y="225"/>
                      <a:pt x="97" y="205"/>
                      <a:pt x="117" y="205"/>
                    </a:cubicBezTo>
                    <a:cubicBezTo>
                      <a:pt x="195" y="166"/>
                      <a:pt x="233" y="127"/>
                      <a:pt x="292" y="88"/>
                    </a:cubicBezTo>
                    <a:lnTo>
                      <a:pt x="214" y="50"/>
                    </a:lnTo>
                    <a:cubicBezTo>
                      <a:pt x="171" y="15"/>
                      <a:pt x="132" y="0"/>
                      <a:pt x="1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2"/>
              <p:cNvSpPr/>
              <p:nvPr/>
            </p:nvSpPr>
            <p:spPr>
              <a:xfrm>
                <a:off x="394075" y="1103875"/>
                <a:ext cx="41375" cy="26525"/>
              </a:xfrm>
              <a:custGeom>
                <a:rect b="b" l="l" r="r" t="t"/>
                <a:pathLst>
                  <a:path extrusionOk="0" h="1061" w="1655">
                    <a:moveTo>
                      <a:pt x="1303" y="714"/>
                    </a:moveTo>
                    <a:cubicBezTo>
                      <a:pt x="1269" y="719"/>
                      <a:pt x="1240" y="738"/>
                      <a:pt x="1217" y="759"/>
                    </a:cubicBezTo>
                    <a:lnTo>
                      <a:pt x="1217" y="759"/>
                    </a:lnTo>
                    <a:cubicBezTo>
                      <a:pt x="1241" y="750"/>
                      <a:pt x="1263" y="740"/>
                      <a:pt x="1285" y="730"/>
                    </a:cubicBezTo>
                    <a:cubicBezTo>
                      <a:pt x="1291" y="724"/>
                      <a:pt x="1297" y="719"/>
                      <a:pt x="1303" y="714"/>
                    </a:cubicBezTo>
                    <a:close/>
                    <a:moveTo>
                      <a:pt x="827"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lnTo>
                      <a:pt x="1265" y="944"/>
                    </a:lnTo>
                    <a:cubicBezTo>
                      <a:pt x="1207" y="924"/>
                      <a:pt x="1187" y="846"/>
                      <a:pt x="1207" y="768"/>
                    </a:cubicBezTo>
                    <a:cubicBezTo>
                      <a:pt x="1210" y="765"/>
                      <a:pt x="1214" y="762"/>
                      <a:pt x="1217" y="759"/>
                    </a:cubicBezTo>
                    <a:lnTo>
                      <a:pt x="1217" y="759"/>
                    </a:lnTo>
                    <a:cubicBezTo>
                      <a:pt x="1111" y="798"/>
                      <a:pt x="983" y="817"/>
                      <a:pt x="854" y="817"/>
                    </a:cubicBezTo>
                    <a:cubicBezTo>
                      <a:pt x="696" y="817"/>
                      <a:pt x="536" y="788"/>
                      <a:pt x="409" y="730"/>
                    </a:cubicBezTo>
                    <a:cubicBezTo>
                      <a:pt x="312" y="671"/>
                      <a:pt x="273" y="593"/>
                      <a:pt x="273" y="516"/>
                    </a:cubicBezTo>
                    <a:cubicBezTo>
                      <a:pt x="273" y="457"/>
                      <a:pt x="312" y="399"/>
                      <a:pt x="409" y="321"/>
                    </a:cubicBezTo>
                    <a:cubicBezTo>
                      <a:pt x="526" y="263"/>
                      <a:pt x="701" y="224"/>
                      <a:pt x="837" y="224"/>
                    </a:cubicBezTo>
                    <a:cubicBezTo>
                      <a:pt x="1012" y="224"/>
                      <a:pt x="1168" y="263"/>
                      <a:pt x="1285" y="321"/>
                    </a:cubicBezTo>
                    <a:cubicBezTo>
                      <a:pt x="1382" y="379"/>
                      <a:pt x="1421" y="457"/>
                      <a:pt x="1421" y="516"/>
                    </a:cubicBezTo>
                    <a:cubicBezTo>
                      <a:pt x="1421" y="588"/>
                      <a:pt x="1387" y="644"/>
                      <a:pt x="1303" y="714"/>
                    </a:cubicBezTo>
                    <a:lnTo>
                      <a:pt x="1303" y="714"/>
                    </a:lnTo>
                    <a:cubicBezTo>
                      <a:pt x="1308" y="714"/>
                      <a:pt x="1313" y="713"/>
                      <a:pt x="1319" y="713"/>
                    </a:cubicBezTo>
                    <a:cubicBezTo>
                      <a:pt x="1338" y="713"/>
                      <a:pt x="1359" y="718"/>
                      <a:pt x="1382" y="730"/>
                    </a:cubicBezTo>
                    <a:lnTo>
                      <a:pt x="1538" y="827"/>
                    </a:lnTo>
                    <a:cubicBezTo>
                      <a:pt x="1596" y="749"/>
                      <a:pt x="1654" y="632"/>
                      <a:pt x="1654" y="535"/>
                    </a:cubicBezTo>
                    <a:cubicBezTo>
                      <a:pt x="1654" y="37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2"/>
              <p:cNvSpPr/>
              <p:nvPr/>
            </p:nvSpPr>
            <p:spPr>
              <a:xfrm>
                <a:off x="424225" y="1121475"/>
                <a:ext cx="8775" cy="6500"/>
              </a:xfrm>
              <a:custGeom>
                <a:rect b="b" l="l" r="r" t="t"/>
                <a:pathLst>
                  <a:path extrusionOk="0" h="260" w="351">
                    <a:moveTo>
                      <a:pt x="133" y="0"/>
                    </a:moveTo>
                    <a:cubicBezTo>
                      <a:pt x="99" y="0"/>
                      <a:pt x="63" y="19"/>
                      <a:pt x="40" y="64"/>
                    </a:cubicBezTo>
                    <a:cubicBezTo>
                      <a:pt x="1" y="103"/>
                      <a:pt x="1" y="181"/>
                      <a:pt x="79" y="240"/>
                    </a:cubicBezTo>
                    <a:lnTo>
                      <a:pt x="137" y="259"/>
                    </a:lnTo>
                    <a:cubicBezTo>
                      <a:pt x="156" y="240"/>
                      <a:pt x="195" y="240"/>
                      <a:pt x="234" y="201"/>
                    </a:cubicBezTo>
                    <a:cubicBezTo>
                      <a:pt x="254" y="181"/>
                      <a:pt x="293" y="162"/>
                      <a:pt x="351" y="123"/>
                    </a:cubicBezTo>
                    <a:lnTo>
                      <a:pt x="195" y="26"/>
                    </a:lnTo>
                    <a:cubicBezTo>
                      <a:pt x="179" y="9"/>
                      <a:pt x="156"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2"/>
              <p:cNvSpPr/>
              <p:nvPr/>
            </p:nvSpPr>
            <p:spPr>
              <a:xfrm>
                <a:off x="368300" y="994425"/>
                <a:ext cx="41375" cy="26525"/>
              </a:xfrm>
              <a:custGeom>
                <a:rect b="b" l="l" r="r" t="t"/>
                <a:pathLst>
                  <a:path extrusionOk="0" h="1061" w="1655">
                    <a:moveTo>
                      <a:pt x="818" y="244"/>
                    </a:moveTo>
                    <a:cubicBezTo>
                      <a:pt x="954" y="244"/>
                      <a:pt x="1129" y="263"/>
                      <a:pt x="1246" y="341"/>
                    </a:cubicBezTo>
                    <a:cubicBezTo>
                      <a:pt x="1343" y="380"/>
                      <a:pt x="1382" y="458"/>
                      <a:pt x="1382" y="536"/>
                    </a:cubicBezTo>
                    <a:cubicBezTo>
                      <a:pt x="1382" y="594"/>
                      <a:pt x="1343" y="652"/>
                      <a:pt x="1246" y="730"/>
                    </a:cubicBezTo>
                    <a:cubicBezTo>
                      <a:pt x="1139" y="798"/>
                      <a:pt x="983" y="832"/>
                      <a:pt x="822" y="832"/>
                    </a:cubicBezTo>
                    <a:cubicBezTo>
                      <a:pt x="662" y="832"/>
                      <a:pt x="497" y="798"/>
                      <a:pt x="370" y="730"/>
                    </a:cubicBezTo>
                    <a:cubicBezTo>
                      <a:pt x="273" y="672"/>
                      <a:pt x="234" y="594"/>
                      <a:pt x="234" y="536"/>
                    </a:cubicBezTo>
                    <a:cubicBezTo>
                      <a:pt x="234" y="458"/>
                      <a:pt x="273" y="399"/>
                      <a:pt x="370" y="341"/>
                    </a:cubicBezTo>
                    <a:cubicBezTo>
                      <a:pt x="487" y="263"/>
                      <a:pt x="662" y="244"/>
                      <a:pt x="818" y="244"/>
                    </a:cubicBezTo>
                    <a:close/>
                    <a:moveTo>
                      <a:pt x="830" y="1"/>
                    </a:moveTo>
                    <a:cubicBezTo>
                      <a:pt x="628" y="1"/>
                      <a:pt x="428" y="49"/>
                      <a:pt x="273" y="147"/>
                    </a:cubicBezTo>
                    <a:cubicBezTo>
                      <a:pt x="98" y="244"/>
                      <a:pt x="0" y="380"/>
                      <a:pt x="0" y="536"/>
                    </a:cubicBezTo>
                    <a:cubicBezTo>
                      <a:pt x="0" y="672"/>
                      <a:pt x="98" y="827"/>
                      <a:pt x="273" y="925"/>
                    </a:cubicBezTo>
                    <a:cubicBezTo>
                      <a:pt x="448" y="1022"/>
                      <a:pt x="642" y="1061"/>
                      <a:pt x="837" y="1061"/>
                    </a:cubicBezTo>
                    <a:cubicBezTo>
                      <a:pt x="973" y="1061"/>
                      <a:pt x="1129" y="1041"/>
                      <a:pt x="1265" y="983"/>
                    </a:cubicBezTo>
                    <a:lnTo>
                      <a:pt x="1226" y="964"/>
                    </a:lnTo>
                    <a:cubicBezTo>
                      <a:pt x="1148" y="944"/>
                      <a:pt x="1129" y="866"/>
                      <a:pt x="1168" y="789"/>
                    </a:cubicBezTo>
                    <a:cubicBezTo>
                      <a:pt x="1196" y="760"/>
                      <a:pt x="1235" y="742"/>
                      <a:pt x="1285" y="742"/>
                    </a:cubicBezTo>
                    <a:cubicBezTo>
                      <a:pt x="1303" y="742"/>
                      <a:pt x="1322" y="744"/>
                      <a:pt x="1343" y="750"/>
                    </a:cubicBezTo>
                    <a:lnTo>
                      <a:pt x="1518" y="847"/>
                    </a:lnTo>
                    <a:cubicBezTo>
                      <a:pt x="1615" y="750"/>
                      <a:pt x="1654" y="652"/>
                      <a:pt x="1654" y="536"/>
                    </a:cubicBezTo>
                    <a:cubicBezTo>
                      <a:pt x="1654" y="380"/>
                      <a:pt x="1557" y="244"/>
                      <a:pt x="1401" y="147"/>
                    </a:cubicBezTo>
                    <a:cubicBezTo>
                      <a:pt x="1236" y="49"/>
                      <a:pt x="1032"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2"/>
              <p:cNvSpPr/>
              <p:nvPr/>
            </p:nvSpPr>
            <p:spPr>
              <a:xfrm>
                <a:off x="396500" y="1012875"/>
                <a:ext cx="9275" cy="6150"/>
              </a:xfrm>
              <a:custGeom>
                <a:rect b="b" l="l" r="r" t="t"/>
                <a:pathLst>
                  <a:path extrusionOk="0" h="246" w="371">
                    <a:moveTo>
                      <a:pt x="131" y="0"/>
                    </a:moveTo>
                    <a:cubicBezTo>
                      <a:pt x="94" y="0"/>
                      <a:pt x="57" y="14"/>
                      <a:pt x="20" y="51"/>
                    </a:cubicBezTo>
                    <a:cubicBezTo>
                      <a:pt x="1" y="109"/>
                      <a:pt x="1" y="187"/>
                      <a:pt x="79" y="226"/>
                    </a:cubicBezTo>
                    <a:lnTo>
                      <a:pt x="118" y="245"/>
                    </a:lnTo>
                    <a:cubicBezTo>
                      <a:pt x="176" y="226"/>
                      <a:pt x="215" y="206"/>
                      <a:pt x="234" y="187"/>
                    </a:cubicBezTo>
                    <a:cubicBezTo>
                      <a:pt x="293" y="148"/>
                      <a:pt x="332" y="128"/>
                      <a:pt x="371" y="109"/>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2"/>
              <p:cNvSpPr/>
              <p:nvPr/>
            </p:nvSpPr>
            <p:spPr>
              <a:xfrm>
                <a:off x="450000" y="1010475"/>
                <a:ext cx="41375" cy="27025"/>
              </a:xfrm>
              <a:custGeom>
                <a:rect b="b" l="l" r="r" t="t"/>
                <a:pathLst>
                  <a:path extrusionOk="0" h="1081" w="1655">
                    <a:moveTo>
                      <a:pt x="799" y="244"/>
                    </a:moveTo>
                    <a:cubicBezTo>
                      <a:pt x="974" y="244"/>
                      <a:pt x="1110" y="283"/>
                      <a:pt x="1227" y="341"/>
                    </a:cubicBezTo>
                    <a:cubicBezTo>
                      <a:pt x="1324" y="399"/>
                      <a:pt x="1382" y="477"/>
                      <a:pt x="1382" y="536"/>
                    </a:cubicBezTo>
                    <a:cubicBezTo>
                      <a:pt x="1382" y="613"/>
                      <a:pt x="1324" y="672"/>
                      <a:pt x="1227" y="730"/>
                    </a:cubicBezTo>
                    <a:cubicBezTo>
                      <a:pt x="1110" y="808"/>
                      <a:pt x="954" y="847"/>
                      <a:pt x="799" y="847"/>
                    </a:cubicBezTo>
                    <a:cubicBezTo>
                      <a:pt x="643" y="847"/>
                      <a:pt x="487" y="808"/>
                      <a:pt x="371" y="730"/>
                    </a:cubicBezTo>
                    <a:cubicBezTo>
                      <a:pt x="273" y="691"/>
                      <a:pt x="215" y="613"/>
                      <a:pt x="215" y="536"/>
                    </a:cubicBezTo>
                    <a:cubicBezTo>
                      <a:pt x="215" y="477"/>
                      <a:pt x="273" y="419"/>
                      <a:pt x="371" y="341"/>
                    </a:cubicBezTo>
                    <a:cubicBezTo>
                      <a:pt x="487" y="283"/>
                      <a:pt x="662" y="244"/>
                      <a:pt x="799" y="244"/>
                    </a:cubicBezTo>
                    <a:close/>
                    <a:moveTo>
                      <a:pt x="828" y="1"/>
                    </a:moveTo>
                    <a:cubicBezTo>
                      <a:pt x="628" y="1"/>
                      <a:pt x="429" y="49"/>
                      <a:pt x="273" y="147"/>
                    </a:cubicBezTo>
                    <a:cubicBezTo>
                      <a:pt x="98" y="244"/>
                      <a:pt x="1" y="399"/>
                      <a:pt x="1" y="536"/>
                    </a:cubicBezTo>
                    <a:cubicBezTo>
                      <a:pt x="1" y="691"/>
                      <a:pt x="98" y="827"/>
                      <a:pt x="273" y="925"/>
                    </a:cubicBezTo>
                    <a:cubicBezTo>
                      <a:pt x="429" y="1022"/>
                      <a:pt x="623" y="1080"/>
                      <a:pt x="818" y="1080"/>
                    </a:cubicBezTo>
                    <a:cubicBezTo>
                      <a:pt x="993" y="1080"/>
                      <a:pt x="1168" y="1061"/>
                      <a:pt x="1285" y="983"/>
                    </a:cubicBezTo>
                    <a:lnTo>
                      <a:pt x="1265" y="964"/>
                    </a:lnTo>
                    <a:cubicBezTo>
                      <a:pt x="1188" y="964"/>
                      <a:pt x="1168" y="886"/>
                      <a:pt x="1188" y="808"/>
                    </a:cubicBezTo>
                    <a:cubicBezTo>
                      <a:pt x="1201" y="781"/>
                      <a:pt x="1244" y="753"/>
                      <a:pt x="1296" y="753"/>
                    </a:cubicBezTo>
                    <a:cubicBezTo>
                      <a:pt x="1317" y="753"/>
                      <a:pt x="1340" y="758"/>
                      <a:pt x="1363" y="769"/>
                    </a:cubicBezTo>
                    <a:lnTo>
                      <a:pt x="1499" y="827"/>
                    </a:lnTo>
                    <a:cubicBezTo>
                      <a:pt x="1596" y="730"/>
                      <a:pt x="1655" y="633"/>
                      <a:pt x="1655" y="536"/>
                    </a:cubicBezTo>
                    <a:cubicBezTo>
                      <a:pt x="1655" y="399"/>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2"/>
              <p:cNvSpPr/>
              <p:nvPr/>
            </p:nvSpPr>
            <p:spPr>
              <a:xfrm>
                <a:off x="479200" y="1029875"/>
                <a:ext cx="8275" cy="6175"/>
              </a:xfrm>
              <a:custGeom>
                <a:rect b="b" l="l" r="r" t="t"/>
                <a:pathLst>
                  <a:path extrusionOk="0" h="247" w="331">
                    <a:moveTo>
                      <a:pt x="131" y="1"/>
                    </a:moveTo>
                    <a:cubicBezTo>
                      <a:pt x="94" y="1"/>
                      <a:pt x="57" y="14"/>
                      <a:pt x="20" y="51"/>
                    </a:cubicBezTo>
                    <a:cubicBezTo>
                      <a:pt x="0" y="110"/>
                      <a:pt x="0" y="188"/>
                      <a:pt x="78" y="227"/>
                    </a:cubicBezTo>
                    <a:lnTo>
                      <a:pt x="97" y="246"/>
                    </a:lnTo>
                    <a:cubicBezTo>
                      <a:pt x="117" y="227"/>
                      <a:pt x="175" y="227"/>
                      <a:pt x="195" y="207"/>
                    </a:cubicBezTo>
                    <a:cubicBezTo>
                      <a:pt x="234" y="149"/>
                      <a:pt x="292" y="110"/>
                      <a:pt x="331" y="71"/>
                    </a:cubicBezTo>
                    <a:lnTo>
                      <a:pt x="195" y="13"/>
                    </a:lnTo>
                    <a:cubicBezTo>
                      <a:pt x="173" y="5"/>
                      <a:pt x="152"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2"/>
              <p:cNvSpPr/>
              <p:nvPr/>
            </p:nvSpPr>
            <p:spPr>
              <a:xfrm>
                <a:off x="357125" y="911500"/>
                <a:ext cx="2450" cy="12175"/>
              </a:xfrm>
              <a:custGeom>
                <a:rect b="b" l="l" r="r" t="t"/>
                <a:pathLst>
                  <a:path extrusionOk="0" h="487" w="98">
                    <a:moveTo>
                      <a:pt x="0" y="1"/>
                    </a:moveTo>
                    <a:lnTo>
                      <a:pt x="0" y="487"/>
                    </a:lnTo>
                    <a:cubicBezTo>
                      <a:pt x="58" y="409"/>
                      <a:pt x="97" y="351"/>
                      <a:pt x="97" y="253"/>
                    </a:cubicBezTo>
                    <a:cubicBezTo>
                      <a:pt x="97" y="156"/>
                      <a:pt x="58" y="78"/>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2"/>
              <p:cNvSpPr/>
              <p:nvPr/>
            </p:nvSpPr>
            <p:spPr>
              <a:xfrm>
                <a:off x="445625" y="946275"/>
                <a:ext cx="41375" cy="26525"/>
              </a:xfrm>
              <a:custGeom>
                <a:rect b="b" l="l" r="r" t="t"/>
                <a:pathLst>
                  <a:path extrusionOk="0" h="1061" w="1655">
                    <a:moveTo>
                      <a:pt x="798" y="263"/>
                    </a:moveTo>
                    <a:cubicBezTo>
                      <a:pt x="974" y="263"/>
                      <a:pt x="1129" y="283"/>
                      <a:pt x="1246" y="361"/>
                    </a:cubicBezTo>
                    <a:cubicBezTo>
                      <a:pt x="1343" y="419"/>
                      <a:pt x="1382" y="477"/>
                      <a:pt x="1382" y="555"/>
                    </a:cubicBezTo>
                    <a:cubicBezTo>
                      <a:pt x="1382" y="633"/>
                      <a:pt x="1343" y="672"/>
                      <a:pt x="1246" y="750"/>
                    </a:cubicBezTo>
                    <a:cubicBezTo>
                      <a:pt x="1139" y="827"/>
                      <a:pt x="978" y="866"/>
                      <a:pt x="815" y="866"/>
                    </a:cubicBezTo>
                    <a:cubicBezTo>
                      <a:pt x="653" y="866"/>
                      <a:pt x="487" y="827"/>
                      <a:pt x="370" y="750"/>
                    </a:cubicBezTo>
                    <a:cubicBezTo>
                      <a:pt x="273" y="711"/>
                      <a:pt x="215" y="633"/>
                      <a:pt x="215" y="555"/>
                    </a:cubicBezTo>
                    <a:cubicBezTo>
                      <a:pt x="215" y="477"/>
                      <a:pt x="273" y="438"/>
                      <a:pt x="370" y="361"/>
                    </a:cubicBezTo>
                    <a:cubicBezTo>
                      <a:pt x="487" y="283"/>
                      <a:pt x="662" y="263"/>
                      <a:pt x="798" y="263"/>
                    </a:cubicBezTo>
                    <a:close/>
                    <a:moveTo>
                      <a:pt x="828" y="1"/>
                    </a:moveTo>
                    <a:cubicBezTo>
                      <a:pt x="628" y="1"/>
                      <a:pt x="429" y="49"/>
                      <a:pt x="273" y="146"/>
                    </a:cubicBezTo>
                    <a:cubicBezTo>
                      <a:pt x="98" y="244"/>
                      <a:pt x="1" y="380"/>
                      <a:pt x="1" y="536"/>
                    </a:cubicBezTo>
                    <a:cubicBezTo>
                      <a:pt x="1" y="672"/>
                      <a:pt x="98" y="827"/>
                      <a:pt x="273" y="925"/>
                    </a:cubicBezTo>
                    <a:cubicBezTo>
                      <a:pt x="448" y="1022"/>
                      <a:pt x="643" y="1061"/>
                      <a:pt x="837" y="1061"/>
                    </a:cubicBezTo>
                    <a:cubicBezTo>
                      <a:pt x="993" y="1061"/>
                      <a:pt x="1168" y="1041"/>
                      <a:pt x="1324" y="964"/>
                    </a:cubicBezTo>
                    <a:lnTo>
                      <a:pt x="1265" y="944"/>
                    </a:lnTo>
                    <a:cubicBezTo>
                      <a:pt x="1188" y="944"/>
                      <a:pt x="1168" y="866"/>
                      <a:pt x="1226" y="808"/>
                    </a:cubicBezTo>
                    <a:cubicBezTo>
                      <a:pt x="1241" y="764"/>
                      <a:pt x="1288" y="742"/>
                      <a:pt x="1336" y="742"/>
                    </a:cubicBezTo>
                    <a:cubicBezTo>
                      <a:pt x="1352" y="742"/>
                      <a:pt x="1368" y="745"/>
                      <a:pt x="1382" y="750"/>
                    </a:cubicBezTo>
                    <a:lnTo>
                      <a:pt x="1538" y="827"/>
                    </a:lnTo>
                    <a:cubicBezTo>
                      <a:pt x="1616" y="750"/>
                      <a:pt x="1654" y="652"/>
                      <a:pt x="1654" y="536"/>
                    </a:cubicBezTo>
                    <a:cubicBezTo>
                      <a:pt x="1654" y="380"/>
                      <a:pt x="1557" y="244"/>
                      <a:pt x="1382" y="146"/>
                    </a:cubicBezTo>
                    <a:cubicBezTo>
                      <a:pt x="1226"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2"/>
              <p:cNvSpPr/>
              <p:nvPr/>
            </p:nvSpPr>
            <p:spPr>
              <a:xfrm>
                <a:off x="474825" y="965225"/>
                <a:ext cx="8775" cy="6600"/>
              </a:xfrm>
              <a:custGeom>
                <a:rect b="b" l="l" r="r" t="t"/>
                <a:pathLst>
                  <a:path extrusionOk="0" h="264" w="351">
                    <a:moveTo>
                      <a:pt x="136" y="0"/>
                    </a:moveTo>
                    <a:cubicBezTo>
                      <a:pt x="97" y="0"/>
                      <a:pt x="58" y="18"/>
                      <a:pt x="20" y="69"/>
                    </a:cubicBezTo>
                    <a:cubicBezTo>
                      <a:pt x="0" y="108"/>
                      <a:pt x="0" y="186"/>
                      <a:pt x="78" y="245"/>
                    </a:cubicBezTo>
                    <a:lnTo>
                      <a:pt x="117" y="264"/>
                    </a:lnTo>
                    <a:cubicBezTo>
                      <a:pt x="156" y="245"/>
                      <a:pt x="175" y="245"/>
                      <a:pt x="195" y="206"/>
                    </a:cubicBezTo>
                    <a:cubicBezTo>
                      <a:pt x="272" y="167"/>
                      <a:pt x="311" y="147"/>
                      <a:pt x="350" y="89"/>
                    </a:cubicBezTo>
                    <a:lnTo>
                      <a:pt x="195" y="11"/>
                    </a:lnTo>
                    <a:cubicBezTo>
                      <a:pt x="175" y="5"/>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2"/>
              <p:cNvSpPr/>
              <p:nvPr/>
            </p:nvSpPr>
            <p:spPr>
              <a:xfrm>
                <a:off x="561875" y="1137900"/>
                <a:ext cx="41375" cy="27025"/>
              </a:xfrm>
              <a:custGeom>
                <a:rect b="b" l="l" r="r" t="t"/>
                <a:pathLst>
                  <a:path extrusionOk="0" h="1081" w="1655">
                    <a:moveTo>
                      <a:pt x="1266" y="749"/>
                    </a:moveTo>
                    <a:cubicBezTo>
                      <a:pt x="1247" y="754"/>
                      <a:pt x="1231" y="762"/>
                      <a:pt x="1220" y="772"/>
                    </a:cubicBezTo>
                    <a:lnTo>
                      <a:pt x="1220" y="772"/>
                    </a:lnTo>
                    <a:cubicBezTo>
                      <a:pt x="1235" y="765"/>
                      <a:pt x="1251" y="758"/>
                      <a:pt x="1265" y="750"/>
                    </a:cubicBezTo>
                    <a:cubicBezTo>
                      <a:pt x="1265" y="750"/>
                      <a:pt x="1266" y="749"/>
                      <a:pt x="1266" y="749"/>
                    </a:cubicBezTo>
                    <a:close/>
                    <a:moveTo>
                      <a:pt x="825" y="1"/>
                    </a:moveTo>
                    <a:cubicBezTo>
                      <a:pt x="623" y="1"/>
                      <a:pt x="419" y="49"/>
                      <a:pt x="253" y="147"/>
                    </a:cubicBezTo>
                    <a:cubicBezTo>
                      <a:pt x="98" y="244"/>
                      <a:pt x="1" y="380"/>
                      <a:pt x="1" y="536"/>
                    </a:cubicBezTo>
                    <a:cubicBezTo>
                      <a:pt x="1" y="692"/>
                      <a:pt x="98" y="847"/>
                      <a:pt x="273" y="944"/>
                    </a:cubicBezTo>
                    <a:cubicBezTo>
                      <a:pt x="429" y="1042"/>
                      <a:pt x="623" y="1081"/>
                      <a:pt x="818" y="1081"/>
                    </a:cubicBezTo>
                    <a:cubicBezTo>
                      <a:pt x="993" y="1081"/>
                      <a:pt x="1129" y="1061"/>
                      <a:pt x="1285" y="983"/>
                    </a:cubicBezTo>
                    <a:lnTo>
                      <a:pt x="1265" y="964"/>
                    </a:lnTo>
                    <a:cubicBezTo>
                      <a:pt x="1207" y="944"/>
                      <a:pt x="1187" y="867"/>
                      <a:pt x="1207" y="789"/>
                    </a:cubicBezTo>
                    <a:cubicBezTo>
                      <a:pt x="1210" y="783"/>
                      <a:pt x="1214" y="777"/>
                      <a:pt x="1220" y="772"/>
                    </a:cubicBezTo>
                    <a:lnTo>
                      <a:pt x="1220" y="772"/>
                    </a:lnTo>
                    <a:cubicBezTo>
                      <a:pt x="1101" y="825"/>
                      <a:pt x="955" y="852"/>
                      <a:pt x="813" y="852"/>
                    </a:cubicBezTo>
                    <a:cubicBezTo>
                      <a:pt x="652" y="852"/>
                      <a:pt x="497" y="818"/>
                      <a:pt x="390" y="750"/>
                    </a:cubicBezTo>
                    <a:cubicBezTo>
                      <a:pt x="292" y="692"/>
                      <a:pt x="234" y="633"/>
                      <a:pt x="234" y="555"/>
                    </a:cubicBezTo>
                    <a:cubicBezTo>
                      <a:pt x="234" y="478"/>
                      <a:pt x="292" y="400"/>
                      <a:pt x="390" y="361"/>
                    </a:cubicBezTo>
                    <a:cubicBezTo>
                      <a:pt x="506" y="283"/>
                      <a:pt x="681" y="264"/>
                      <a:pt x="818" y="264"/>
                    </a:cubicBezTo>
                    <a:cubicBezTo>
                      <a:pt x="993" y="264"/>
                      <a:pt x="1129" y="283"/>
                      <a:pt x="1265" y="361"/>
                    </a:cubicBezTo>
                    <a:cubicBezTo>
                      <a:pt x="1362" y="400"/>
                      <a:pt x="1401" y="478"/>
                      <a:pt x="1401" y="555"/>
                    </a:cubicBezTo>
                    <a:cubicBezTo>
                      <a:pt x="1401" y="633"/>
                      <a:pt x="1363" y="672"/>
                      <a:pt x="1266" y="749"/>
                    </a:cubicBezTo>
                    <a:lnTo>
                      <a:pt x="1266" y="749"/>
                    </a:lnTo>
                    <a:cubicBezTo>
                      <a:pt x="1282" y="745"/>
                      <a:pt x="1301" y="742"/>
                      <a:pt x="1320" y="742"/>
                    </a:cubicBezTo>
                    <a:cubicBezTo>
                      <a:pt x="1340" y="742"/>
                      <a:pt x="1361" y="745"/>
                      <a:pt x="1382" y="750"/>
                    </a:cubicBezTo>
                    <a:lnTo>
                      <a:pt x="1499" y="828"/>
                    </a:lnTo>
                    <a:cubicBezTo>
                      <a:pt x="1596" y="730"/>
                      <a:pt x="1654" y="633"/>
                      <a:pt x="1654" y="536"/>
                    </a:cubicBezTo>
                    <a:cubicBezTo>
                      <a:pt x="1654" y="38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2"/>
              <p:cNvSpPr/>
              <p:nvPr/>
            </p:nvSpPr>
            <p:spPr>
              <a:xfrm>
                <a:off x="592025" y="1156600"/>
                <a:ext cx="8300" cy="5900"/>
              </a:xfrm>
              <a:custGeom>
                <a:rect b="b" l="l" r="r" t="t"/>
                <a:pathLst>
                  <a:path extrusionOk="0" h="236" w="332">
                    <a:moveTo>
                      <a:pt x="124" y="0"/>
                    </a:moveTo>
                    <a:cubicBezTo>
                      <a:pt x="86" y="0"/>
                      <a:pt x="52" y="17"/>
                      <a:pt x="40" y="41"/>
                    </a:cubicBezTo>
                    <a:cubicBezTo>
                      <a:pt x="1" y="99"/>
                      <a:pt x="1" y="177"/>
                      <a:pt x="79" y="216"/>
                    </a:cubicBezTo>
                    <a:lnTo>
                      <a:pt x="98" y="235"/>
                    </a:lnTo>
                    <a:cubicBezTo>
                      <a:pt x="137" y="216"/>
                      <a:pt x="176" y="216"/>
                      <a:pt x="195" y="196"/>
                    </a:cubicBezTo>
                    <a:cubicBezTo>
                      <a:pt x="254" y="177"/>
                      <a:pt x="293" y="119"/>
                      <a:pt x="331" y="99"/>
                    </a:cubicBezTo>
                    <a:lnTo>
                      <a:pt x="195" y="21"/>
                    </a:lnTo>
                    <a:cubicBezTo>
                      <a:pt x="173" y="6"/>
                      <a:pt x="148"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2"/>
              <p:cNvSpPr/>
              <p:nvPr/>
            </p:nvSpPr>
            <p:spPr>
              <a:xfrm>
                <a:off x="488925" y="1128175"/>
                <a:ext cx="41850" cy="26550"/>
              </a:xfrm>
              <a:custGeom>
                <a:rect b="b" l="l" r="r" t="t"/>
                <a:pathLst>
                  <a:path extrusionOk="0" h="1062" w="1674">
                    <a:moveTo>
                      <a:pt x="817" y="244"/>
                    </a:moveTo>
                    <a:cubicBezTo>
                      <a:pt x="993" y="244"/>
                      <a:pt x="1129" y="263"/>
                      <a:pt x="1265" y="341"/>
                    </a:cubicBezTo>
                    <a:cubicBezTo>
                      <a:pt x="1362" y="380"/>
                      <a:pt x="1401" y="458"/>
                      <a:pt x="1401" y="536"/>
                    </a:cubicBezTo>
                    <a:cubicBezTo>
                      <a:pt x="1401" y="594"/>
                      <a:pt x="1362" y="653"/>
                      <a:pt x="1265" y="730"/>
                    </a:cubicBezTo>
                    <a:cubicBezTo>
                      <a:pt x="1138" y="798"/>
                      <a:pt x="973" y="832"/>
                      <a:pt x="813" y="832"/>
                    </a:cubicBezTo>
                    <a:cubicBezTo>
                      <a:pt x="652" y="832"/>
                      <a:pt x="496" y="798"/>
                      <a:pt x="389" y="730"/>
                    </a:cubicBezTo>
                    <a:cubicBezTo>
                      <a:pt x="292" y="672"/>
                      <a:pt x="234" y="594"/>
                      <a:pt x="234" y="536"/>
                    </a:cubicBezTo>
                    <a:cubicBezTo>
                      <a:pt x="234" y="458"/>
                      <a:pt x="292" y="380"/>
                      <a:pt x="389" y="341"/>
                    </a:cubicBezTo>
                    <a:cubicBezTo>
                      <a:pt x="506" y="263"/>
                      <a:pt x="681" y="244"/>
                      <a:pt x="817" y="244"/>
                    </a:cubicBezTo>
                    <a:close/>
                    <a:moveTo>
                      <a:pt x="847" y="1"/>
                    </a:moveTo>
                    <a:cubicBezTo>
                      <a:pt x="647" y="1"/>
                      <a:pt x="448" y="49"/>
                      <a:pt x="292" y="147"/>
                    </a:cubicBezTo>
                    <a:cubicBezTo>
                      <a:pt x="117" y="244"/>
                      <a:pt x="20" y="380"/>
                      <a:pt x="20" y="536"/>
                    </a:cubicBezTo>
                    <a:cubicBezTo>
                      <a:pt x="0" y="672"/>
                      <a:pt x="98" y="828"/>
                      <a:pt x="273" y="925"/>
                    </a:cubicBezTo>
                    <a:cubicBezTo>
                      <a:pt x="428" y="1022"/>
                      <a:pt x="623" y="1061"/>
                      <a:pt x="817" y="1061"/>
                    </a:cubicBezTo>
                    <a:cubicBezTo>
                      <a:pt x="993" y="1061"/>
                      <a:pt x="1168" y="1042"/>
                      <a:pt x="1304" y="964"/>
                    </a:cubicBezTo>
                    <a:cubicBezTo>
                      <a:pt x="1265" y="944"/>
                      <a:pt x="1245" y="867"/>
                      <a:pt x="1265" y="789"/>
                    </a:cubicBezTo>
                    <a:cubicBezTo>
                      <a:pt x="1279" y="760"/>
                      <a:pt x="1325" y="742"/>
                      <a:pt x="1371" y="742"/>
                    </a:cubicBezTo>
                    <a:cubicBezTo>
                      <a:pt x="1388" y="742"/>
                      <a:pt x="1405" y="745"/>
                      <a:pt x="1421" y="750"/>
                    </a:cubicBezTo>
                    <a:lnTo>
                      <a:pt x="1557" y="828"/>
                    </a:lnTo>
                    <a:cubicBezTo>
                      <a:pt x="1615" y="750"/>
                      <a:pt x="1673" y="653"/>
                      <a:pt x="1673" y="536"/>
                    </a:cubicBezTo>
                    <a:cubicBezTo>
                      <a:pt x="1673" y="380"/>
                      <a:pt x="1576" y="244"/>
                      <a:pt x="1401" y="147"/>
                    </a:cubicBezTo>
                    <a:cubicBezTo>
                      <a:pt x="1245" y="49"/>
                      <a:pt x="1046" y="1"/>
                      <a:pt x="8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2"/>
              <p:cNvSpPr/>
              <p:nvPr/>
            </p:nvSpPr>
            <p:spPr>
              <a:xfrm>
                <a:off x="520050" y="1145450"/>
                <a:ext cx="7325" cy="6350"/>
              </a:xfrm>
              <a:custGeom>
                <a:rect b="b" l="l" r="r" t="t"/>
                <a:pathLst>
                  <a:path extrusionOk="0" h="254" w="293">
                    <a:moveTo>
                      <a:pt x="156" y="0"/>
                    </a:moveTo>
                    <a:cubicBezTo>
                      <a:pt x="137" y="0"/>
                      <a:pt x="59" y="39"/>
                      <a:pt x="20" y="78"/>
                    </a:cubicBezTo>
                    <a:cubicBezTo>
                      <a:pt x="0" y="117"/>
                      <a:pt x="0" y="195"/>
                      <a:pt x="59" y="253"/>
                    </a:cubicBezTo>
                    <a:cubicBezTo>
                      <a:pt x="98" y="253"/>
                      <a:pt x="117" y="214"/>
                      <a:pt x="137" y="195"/>
                    </a:cubicBezTo>
                    <a:cubicBezTo>
                      <a:pt x="195" y="176"/>
                      <a:pt x="234" y="117"/>
                      <a:pt x="292" y="78"/>
                    </a:cubicBezTo>
                    <a:lnTo>
                      <a:pt x="1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2"/>
              <p:cNvSpPr/>
              <p:nvPr/>
            </p:nvSpPr>
            <p:spPr>
              <a:xfrm>
                <a:off x="1417900" y="1087325"/>
                <a:ext cx="41350" cy="26525"/>
              </a:xfrm>
              <a:custGeom>
                <a:rect b="b" l="l" r="r" t="t"/>
                <a:pathLst>
                  <a:path extrusionOk="0" h="1061" w="1654">
                    <a:moveTo>
                      <a:pt x="374" y="721"/>
                    </a:moveTo>
                    <a:cubicBezTo>
                      <a:pt x="379" y="724"/>
                      <a:pt x="384" y="727"/>
                      <a:pt x="389" y="730"/>
                    </a:cubicBezTo>
                    <a:cubicBezTo>
                      <a:pt x="413" y="745"/>
                      <a:pt x="440" y="759"/>
                      <a:pt x="468" y="771"/>
                    </a:cubicBezTo>
                    <a:lnTo>
                      <a:pt x="468" y="771"/>
                    </a:lnTo>
                    <a:cubicBezTo>
                      <a:pt x="468" y="770"/>
                      <a:pt x="467" y="770"/>
                      <a:pt x="467" y="769"/>
                    </a:cubicBezTo>
                    <a:cubicBezTo>
                      <a:pt x="439" y="740"/>
                      <a:pt x="405" y="726"/>
                      <a:pt x="374" y="721"/>
                    </a:cubicBezTo>
                    <a:close/>
                    <a:moveTo>
                      <a:pt x="827" y="1"/>
                    </a:moveTo>
                    <a:cubicBezTo>
                      <a:pt x="628" y="1"/>
                      <a:pt x="428" y="49"/>
                      <a:pt x="273" y="146"/>
                    </a:cubicBezTo>
                    <a:cubicBezTo>
                      <a:pt x="98" y="244"/>
                      <a:pt x="0" y="380"/>
                      <a:pt x="0" y="536"/>
                    </a:cubicBezTo>
                    <a:cubicBezTo>
                      <a:pt x="0" y="633"/>
                      <a:pt x="39" y="750"/>
                      <a:pt x="136" y="827"/>
                    </a:cubicBezTo>
                    <a:lnTo>
                      <a:pt x="292" y="730"/>
                    </a:lnTo>
                    <a:cubicBezTo>
                      <a:pt x="306" y="723"/>
                      <a:pt x="326" y="718"/>
                      <a:pt x="348" y="718"/>
                    </a:cubicBezTo>
                    <a:cubicBezTo>
                      <a:pt x="356" y="718"/>
                      <a:pt x="365" y="719"/>
                      <a:pt x="374" y="721"/>
                    </a:cubicBezTo>
                    <a:lnTo>
                      <a:pt x="374" y="721"/>
                    </a:lnTo>
                    <a:cubicBezTo>
                      <a:pt x="286" y="665"/>
                      <a:pt x="234" y="609"/>
                      <a:pt x="234" y="536"/>
                    </a:cubicBezTo>
                    <a:cubicBezTo>
                      <a:pt x="234" y="458"/>
                      <a:pt x="312" y="380"/>
                      <a:pt x="389" y="341"/>
                    </a:cubicBezTo>
                    <a:cubicBezTo>
                      <a:pt x="506" y="263"/>
                      <a:pt x="681" y="244"/>
                      <a:pt x="817" y="244"/>
                    </a:cubicBezTo>
                    <a:cubicBezTo>
                      <a:pt x="993" y="244"/>
                      <a:pt x="1129" y="263"/>
                      <a:pt x="1265" y="341"/>
                    </a:cubicBezTo>
                    <a:cubicBezTo>
                      <a:pt x="1362" y="380"/>
                      <a:pt x="1401" y="458"/>
                      <a:pt x="1401" y="536"/>
                    </a:cubicBezTo>
                    <a:cubicBezTo>
                      <a:pt x="1401" y="613"/>
                      <a:pt x="1362" y="652"/>
                      <a:pt x="1265" y="730"/>
                    </a:cubicBezTo>
                    <a:cubicBezTo>
                      <a:pt x="1138" y="798"/>
                      <a:pt x="973" y="832"/>
                      <a:pt x="813" y="832"/>
                    </a:cubicBezTo>
                    <a:cubicBezTo>
                      <a:pt x="688" y="832"/>
                      <a:pt x="566" y="812"/>
                      <a:pt x="468" y="771"/>
                    </a:cubicBezTo>
                    <a:lnTo>
                      <a:pt x="468" y="771"/>
                    </a:lnTo>
                    <a:cubicBezTo>
                      <a:pt x="487" y="829"/>
                      <a:pt x="486" y="906"/>
                      <a:pt x="409" y="944"/>
                    </a:cubicBezTo>
                    <a:lnTo>
                      <a:pt x="370" y="964"/>
                    </a:lnTo>
                    <a:cubicBezTo>
                      <a:pt x="506" y="1022"/>
                      <a:pt x="681" y="1061"/>
                      <a:pt x="817" y="1061"/>
                    </a:cubicBezTo>
                    <a:cubicBezTo>
                      <a:pt x="1012" y="1061"/>
                      <a:pt x="1245" y="1022"/>
                      <a:pt x="1382" y="925"/>
                    </a:cubicBezTo>
                    <a:cubicBezTo>
                      <a:pt x="1557" y="827"/>
                      <a:pt x="1654" y="672"/>
                      <a:pt x="1654" y="536"/>
                    </a:cubicBezTo>
                    <a:cubicBezTo>
                      <a:pt x="1654" y="380"/>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2"/>
              <p:cNvSpPr/>
              <p:nvPr/>
            </p:nvSpPr>
            <p:spPr>
              <a:xfrm>
                <a:off x="1421300" y="1105150"/>
                <a:ext cx="8775" cy="6275"/>
              </a:xfrm>
              <a:custGeom>
                <a:rect b="b" l="l" r="r" t="t"/>
                <a:pathLst>
                  <a:path extrusionOk="0" h="251" w="351">
                    <a:moveTo>
                      <a:pt x="219" y="1"/>
                    </a:moveTo>
                    <a:cubicBezTo>
                      <a:pt x="200" y="1"/>
                      <a:pt x="179" y="6"/>
                      <a:pt x="156" y="17"/>
                    </a:cubicBezTo>
                    <a:lnTo>
                      <a:pt x="0" y="114"/>
                    </a:lnTo>
                    <a:cubicBezTo>
                      <a:pt x="59" y="153"/>
                      <a:pt x="78" y="192"/>
                      <a:pt x="137" y="212"/>
                    </a:cubicBezTo>
                    <a:cubicBezTo>
                      <a:pt x="156" y="231"/>
                      <a:pt x="195" y="231"/>
                      <a:pt x="234" y="251"/>
                    </a:cubicBezTo>
                    <a:lnTo>
                      <a:pt x="273" y="231"/>
                    </a:lnTo>
                    <a:cubicBezTo>
                      <a:pt x="351" y="212"/>
                      <a:pt x="351" y="114"/>
                      <a:pt x="331" y="56"/>
                    </a:cubicBezTo>
                    <a:cubicBezTo>
                      <a:pt x="304" y="29"/>
                      <a:pt x="266" y="1"/>
                      <a:pt x="2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2"/>
              <p:cNvSpPr/>
              <p:nvPr/>
            </p:nvSpPr>
            <p:spPr>
              <a:xfrm>
                <a:off x="1311875" y="1117475"/>
                <a:ext cx="41350" cy="27025"/>
              </a:xfrm>
              <a:custGeom>
                <a:rect b="b" l="l" r="r" t="t"/>
                <a:pathLst>
                  <a:path extrusionOk="0" h="1081" w="1654">
                    <a:moveTo>
                      <a:pt x="837" y="244"/>
                    </a:moveTo>
                    <a:cubicBezTo>
                      <a:pt x="1012" y="244"/>
                      <a:pt x="1148" y="263"/>
                      <a:pt x="1265" y="341"/>
                    </a:cubicBezTo>
                    <a:cubicBezTo>
                      <a:pt x="1362" y="400"/>
                      <a:pt x="1420" y="458"/>
                      <a:pt x="1420" y="536"/>
                    </a:cubicBezTo>
                    <a:cubicBezTo>
                      <a:pt x="1420" y="614"/>
                      <a:pt x="1362" y="672"/>
                      <a:pt x="1265" y="730"/>
                    </a:cubicBezTo>
                    <a:cubicBezTo>
                      <a:pt x="1148" y="808"/>
                      <a:pt x="983" y="847"/>
                      <a:pt x="820" y="847"/>
                    </a:cubicBezTo>
                    <a:cubicBezTo>
                      <a:pt x="657" y="847"/>
                      <a:pt x="496" y="808"/>
                      <a:pt x="389" y="730"/>
                    </a:cubicBezTo>
                    <a:cubicBezTo>
                      <a:pt x="292" y="691"/>
                      <a:pt x="253" y="614"/>
                      <a:pt x="253" y="536"/>
                    </a:cubicBezTo>
                    <a:cubicBezTo>
                      <a:pt x="253" y="458"/>
                      <a:pt x="292" y="419"/>
                      <a:pt x="389" y="341"/>
                    </a:cubicBezTo>
                    <a:cubicBezTo>
                      <a:pt x="525" y="263"/>
                      <a:pt x="681" y="244"/>
                      <a:pt x="837" y="244"/>
                    </a:cubicBezTo>
                    <a:close/>
                    <a:moveTo>
                      <a:pt x="829" y="1"/>
                    </a:moveTo>
                    <a:cubicBezTo>
                      <a:pt x="628" y="1"/>
                      <a:pt x="428" y="49"/>
                      <a:pt x="272" y="147"/>
                    </a:cubicBezTo>
                    <a:cubicBezTo>
                      <a:pt x="97" y="244"/>
                      <a:pt x="0" y="400"/>
                      <a:pt x="0" y="536"/>
                    </a:cubicBezTo>
                    <a:cubicBezTo>
                      <a:pt x="0" y="633"/>
                      <a:pt x="58" y="730"/>
                      <a:pt x="136" y="808"/>
                    </a:cubicBezTo>
                    <a:lnTo>
                      <a:pt x="253" y="730"/>
                    </a:lnTo>
                    <a:cubicBezTo>
                      <a:pt x="262" y="726"/>
                      <a:pt x="274" y="723"/>
                      <a:pt x="286" y="723"/>
                    </a:cubicBezTo>
                    <a:cubicBezTo>
                      <a:pt x="328" y="723"/>
                      <a:pt x="384" y="749"/>
                      <a:pt x="428" y="808"/>
                    </a:cubicBezTo>
                    <a:cubicBezTo>
                      <a:pt x="448" y="847"/>
                      <a:pt x="448" y="925"/>
                      <a:pt x="370" y="983"/>
                    </a:cubicBezTo>
                    <a:lnTo>
                      <a:pt x="350" y="983"/>
                    </a:lnTo>
                    <a:cubicBezTo>
                      <a:pt x="486" y="1061"/>
                      <a:pt x="662" y="1081"/>
                      <a:pt x="837" y="1081"/>
                    </a:cubicBezTo>
                    <a:cubicBezTo>
                      <a:pt x="1031" y="1081"/>
                      <a:pt x="1245" y="1022"/>
                      <a:pt x="1401" y="925"/>
                    </a:cubicBezTo>
                    <a:cubicBezTo>
                      <a:pt x="1557" y="828"/>
                      <a:pt x="1654" y="691"/>
                      <a:pt x="1654" y="536"/>
                    </a:cubicBezTo>
                    <a:cubicBezTo>
                      <a:pt x="1654" y="400"/>
                      <a:pt x="1557" y="244"/>
                      <a:pt x="1401" y="147"/>
                    </a:cubicBezTo>
                    <a:cubicBezTo>
                      <a:pt x="1236"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2"/>
              <p:cNvSpPr/>
              <p:nvPr/>
            </p:nvSpPr>
            <p:spPr>
              <a:xfrm>
                <a:off x="1314775" y="1135550"/>
                <a:ext cx="8300" cy="5550"/>
              </a:xfrm>
              <a:custGeom>
                <a:rect b="b" l="l" r="r" t="t"/>
                <a:pathLst>
                  <a:path extrusionOk="0" h="222" w="332">
                    <a:moveTo>
                      <a:pt x="184" y="0"/>
                    </a:moveTo>
                    <a:cubicBezTo>
                      <a:pt x="167" y="0"/>
                      <a:pt x="152" y="2"/>
                      <a:pt x="137" y="7"/>
                    </a:cubicBezTo>
                    <a:lnTo>
                      <a:pt x="1" y="85"/>
                    </a:lnTo>
                    <a:cubicBezTo>
                      <a:pt x="59" y="143"/>
                      <a:pt x="79" y="182"/>
                      <a:pt x="156" y="202"/>
                    </a:cubicBezTo>
                    <a:cubicBezTo>
                      <a:pt x="176" y="221"/>
                      <a:pt x="215" y="221"/>
                      <a:pt x="234" y="221"/>
                    </a:cubicBezTo>
                    <a:lnTo>
                      <a:pt x="254" y="221"/>
                    </a:lnTo>
                    <a:cubicBezTo>
                      <a:pt x="312" y="202"/>
                      <a:pt x="332" y="124"/>
                      <a:pt x="312" y="66"/>
                    </a:cubicBezTo>
                    <a:cubicBezTo>
                      <a:pt x="283" y="22"/>
                      <a:pt x="232"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2"/>
              <p:cNvSpPr/>
              <p:nvPr/>
            </p:nvSpPr>
            <p:spPr>
              <a:xfrm>
                <a:off x="1399425" y="1004650"/>
                <a:ext cx="41350" cy="26525"/>
              </a:xfrm>
              <a:custGeom>
                <a:rect b="b" l="l" r="r" t="t"/>
                <a:pathLst>
                  <a:path extrusionOk="0" h="1061" w="1654">
                    <a:moveTo>
                      <a:pt x="339" y="722"/>
                    </a:moveTo>
                    <a:cubicBezTo>
                      <a:pt x="353" y="732"/>
                      <a:pt x="370" y="742"/>
                      <a:pt x="389" y="749"/>
                    </a:cubicBezTo>
                    <a:cubicBezTo>
                      <a:pt x="409" y="763"/>
                      <a:pt x="430" y="776"/>
                      <a:pt x="453" y="788"/>
                    </a:cubicBezTo>
                    <a:lnTo>
                      <a:pt x="453" y="788"/>
                    </a:lnTo>
                    <a:cubicBezTo>
                      <a:pt x="451" y="781"/>
                      <a:pt x="450" y="775"/>
                      <a:pt x="447" y="769"/>
                    </a:cubicBezTo>
                    <a:cubicBezTo>
                      <a:pt x="434" y="741"/>
                      <a:pt x="390" y="723"/>
                      <a:pt x="339" y="722"/>
                    </a:cubicBezTo>
                    <a:close/>
                    <a:moveTo>
                      <a:pt x="827" y="0"/>
                    </a:moveTo>
                    <a:cubicBezTo>
                      <a:pt x="627" y="0"/>
                      <a:pt x="428" y="49"/>
                      <a:pt x="272" y="146"/>
                    </a:cubicBezTo>
                    <a:cubicBezTo>
                      <a:pt x="97" y="243"/>
                      <a:pt x="0" y="380"/>
                      <a:pt x="0" y="535"/>
                    </a:cubicBezTo>
                    <a:cubicBezTo>
                      <a:pt x="0" y="632"/>
                      <a:pt x="58" y="730"/>
                      <a:pt x="136" y="827"/>
                    </a:cubicBezTo>
                    <a:lnTo>
                      <a:pt x="272" y="730"/>
                    </a:lnTo>
                    <a:cubicBezTo>
                      <a:pt x="293" y="725"/>
                      <a:pt x="314" y="722"/>
                      <a:pt x="334" y="722"/>
                    </a:cubicBezTo>
                    <a:cubicBezTo>
                      <a:pt x="335" y="722"/>
                      <a:pt x="337" y="722"/>
                      <a:pt x="339" y="722"/>
                    </a:cubicBezTo>
                    <a:lnTo>
                      <a:pt x="339" y="722"/>
                    </a:lnTo>
                    <a:cubicBezTo>
                      <a:pt x="278" y="680"/>
                      <a:pt x="253" y="617"/>
                      <a:pt x="253" y="555"/>
                    </a:cubicBezTo>
                    <a:cubicBezTo>
                      <a:pt x="253" y="477"/>
                      <a:pt x="292" y="418"/>
                      <a:pt x="389" y="360"/>
                    </a:cubicBezTo>
                    <a:cubicBezTo>
                      <a:pt x="506" y="282"/>
                      <a:pt x="681" y="263"/>
                      <a:pt x="837" y="263"/>
                    </a:cubicBezTo>
                    <a:cubicBezTo>
                      <a:pt x="992" y="263"/>
                      <a:pt x="1148" y="282"/>
                      <a:pt x="1265" y="360"/>
                    </a:cubicBezTo>
                    <a:cubicBezTo>
                      <a:pt x="1362" y="418"/>
                      <a:pt x="1420" y="477"/>
                      <a:pt x="1420" y="555"/>
                    </a:cubicBezTo>
                    <a:cubicBezTo>
                      <a:pt x="1420" y="632"/>
                      <a:pt x="1362" y="671"/>
                      <a:pt x="1265" y="749"/>
                    </a:cubicBezTo>
                    <a:cubicBezTo>
                      <a:pt x="1148" y="827"/>
                      <a:pt x="982" y="866"/>
                      <a:pt x="820" y="866"/>
                    </a:cubicBezTo>
                    <a:cubicBezTo>
                      <a:pt x="686" y="866"/>
                      <a:pt x="555" y="840"/>
                      <a:pt x="453" y="788"/>
                    </a:cubicBezTo>
                    <a:lnTo>
                      <a:pt x="453" y="788"/>
                    </a:lnTo>
                    <a:cubicBezTo>
                      <a:pt x="466" y="843"/>
                      <a:pt x="459" y="909"/>
                      <a:pt x="389" y="944"/>
                    </a:cubicBezTo>
                    <a:lnTo>
                      <a:pt x="350" y="963"/>
                    </a:lnTo>
                    <a:cubicBezTo>
                      <a:pt x="486" y="1041"/>
                      <a:pt x="661" y="1060"/>
                      <a:pt x="837" y="1060"/>
                    </a:cubicBezTo>
                    <a:cubicBezTo>
                      <a:pt x="1031" y="1060"/>
                      <a:pt x="1245" y="1022"/>
                      <a:pt x="1381" y="924"/>
                    </a:cubicBezTo>
                    <a:cubicBezTo>
                      <a:pt x="1556" y="827"/>
                      <a:pt x="1654" y="671"/>
                      <a:pt x="1654" y="535"/>
                    </a:cubicBezTo>
                    <a:cubicBezTo>
                      <a:pt x="1654" y="380"/>
                      <a:pt x="1556" y="243"/>
                      <a:pt x="1381" y="146"/>
                    </a:cubicBezTo>
                    <a:cubicBezTo>
                      <a:pt x="1226" y="49"/>
                      <a:pt x="1026"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2"/>
              <p:cNvSpPr/>
              <p:nvPr/>
            </p:nvSpPr>
            <p:spPr>
              <a:xfrm>
                <a:off x="1402825" y="1023175"/>
                <a:ext cx="8275" cy="6550"/>
              </a:xfrm>
              <a:custGeom>
                <a:rect b="b" l="l" r="r" t="t"/>
                <a:pathLst>
                  <a:path extrusionOk="0" h="262" w="331">
                    <a:moveTo>
                      <a:pt x="194" y="1"/>
                    </a:moveTo>
                    <a:cubicBezTo>
                      <a:pt x="175" y="1"/>
                      <a:pt x="156" y="3"/>
                      <a:pt x="136" y="8"/>
                    </a:cubicBezTo>
                    <a:lnTo>
                      <a:pt x="0" y="105"/>
                    </a:lnTo>
                    <a:cubicBezTo>
                      <a:pt x="39" y="125"/>
                      <a:pt x="97" y="164"/>
                      <a:pt x="136" y="203"/>
                    </a:cubicBezTo>
                    <a:cubicBezTo>
                      <a:pt x="156" y="222"/>
                      <a:pt x="195" y="222"/>
                      <a:pt x="214" y="261"/>
                    </a:cubicBezTo>
                    <a:lnTo>
                      <a:pt x="253" y="222"/>
                    </a:lnTo>
                    <a:cubicBezTo>
                      <a:pt x="311" y="203"/>
                      <a:pt x="331" y="125"/>
                      <a:pt x="311" y="67"/>
                    </a:cubicBezTo>
                    <a:cubicBezTo>
                      <a:pt x="297" y="23"/>
                      <a:pt x="249" y="1"/>
                      <a:pt x="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2"/>
              <p:cNvSpPr/>
              <p:nvPr/>
            </p:nvSpPr>
            <p:spPr>
              <a:xfrm>
                <a:off x="1310400" y="1025075"/>
                <a:ext cx="40875" cy="27025"/>
              </a:xfrm>
              <a:custGeom>
                <a:rect b="b" l="l" r="r" t="t"/>
                <a:pathLst>
                  <a:path extrusionOk="0" h="1081" w="1635">
                    <a:moveTo>
                      <a:pt x="818" y="263"/>
                    </a:moveTo>
                    <a:cubicBezTo>
                      <a:pt x="974" y="263"/>
                      <a:pt x="1129" y="302"/>
                      <a:pt x="1265" y="380"/>
                    </a:cubicBezTo>
                    <a:cubicBezTo>
                      <a:pt x="1363" y="419"/>
                      <a:pt x="1402" y="496"/>
                      <a:pt x="1402" y="574"/>
                    </a:cubicBezTo>
                    <a:cubicBezTo>
                      <a:pt x="1402" y="633"/>
                      <a:pt x="1343" y="691"/>
                      <a:pt x="1265" y="769"/>
                    </a:cubicBezTo>
                    <a:cubicBezTo>
                      <a:pt x="1139" y="837"/>
                      <a:pt x="974" y="871"/>
                      <a:pt x="813" y="871"/>
                    </a:cubicBezTo>
                    <a:cubicBezTo>
                      <a:pt x="652" y="871"/>
                      <a:pt x="497" y="837"/>
                      <a:pt x="390" y="769"/>
                    </a:cubicBezTo>
                    <a:cubicBezTo>
                      <a:pt x="293" y="710"/>
                      <a:pt x="234" y="633"/>
                      <a:pt x="234" y="574"/>
                    </a:cubicBezTo>
                    <a:cubicBezTo>
                      <a:pt x="234" y="496"/>
                      <a:pt x="293" y="419"/>
                      <a:pt x="390" y="380"/>
                    </a:cubicBezTo>
                    <a:cubicBezTo>
                      <a:pt x="507" y="302"/>
                      <a:pt x="682" y="263"/>
                      <a:pt x="818" y="263"/>
                    </a:cubicBezTo>
                    <a:close/>
                    <a:moveTo>
                      <a:pt x="825" y="0"/>
                    </a:moveTo>
                    <a:cubicBezTo>
                      <a:pt x="623" y="0"/>
                      <a:pt x="419" y="49"/>
                      <a:pt x="254" y="146"/>
                    </a:cubicBezTo>
                    <a:cubicBezTo>
                      <a:pt x="98" y="243"/>
                      <a:pt x="1" y="399"/>
                      <a:pt x="1" y="535"/>
                    </a:cubicBezTo>
                    <a:cubicBezTo>
                      <a:pt x="1" y="633"/>
                      <a:pt x="40" y="730"/>
                      <a:pt x="117" y="808"/>
                    </a:cubicBezTo>
                    <a:lnTo>
                      <a:pt x="234" y="730"/>
                    </a:lnTo>
                    <a:cubicBezTo>
                      <a:pt x="293" y="730"/>
                      <a:pt x="351" y="749"/>
                      <a:pt x="390" y="808"/>
                    </a:cubicBezTo>
                    <a:cubicBezTo>
                      <a:pt x="409" y="866"/>
                      <a:pt x="409" y="924"/>
                      <a:pt x="331" y="983"/>
                    </a:cubicBezTo>
                    <a:cubicBezTo>
                      <a:pt x="487" y="1061"/>
                      <a:pt x="643" y="1080"/>
                      <a:pt x="818" y="1080"/>
                    </a:cubicBezTo>
                    <a:cubicBezTo>
                      <a:pt x="1012" y="1080"/>
                      <a:pt x="1226" y="1022"/>
                      <a:pt x="1382" y="924"/>
                    </a:cubicBezTo>
                    <a:cubicBezTo>
                      <a:pt x="1557" y="827"/>
                      <a:pt x="1635" y="691"/>
                      <a:pt x="1635" y="535"/>
                    </a:cubicBezTo>
                    <a:cubicBezTo>
                      <a:pt x="1635" y="399"/>
                      <a:pt x="1538" y="24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2"/>
              <p:cNvSpPr/>
              <p:nvPr/>
            </p:nvSpPr>
            <p:spPr>
              <a:xfrm>
                <a:off x="1312850" y="1043875"/>
                <a:ext cx="7800" cy="5775"/>
              </a:xfrm>
              <a:custGeom>
                <a:rect b="b" l="l" r="r" t="t"/>
                <a:pathLst>
                  <a:path extrusionOk="0" h="231" w="312">
                    <a:moveTo>
                      <a:pt x="180" y="1"/>
                    </a:moveTo>
                    <a:cubicBezTo>
                      <a:pt x="161" y="1"/>
                      <a:pt x="140" y="5"/>
                      <a:pt x="117" y="17"/>
                    </a:cubicBezTo>
                    <a:lnTo>
                      <a:pt x="0" y="75"/>
                    </a:lnTo>
                    <a:cubicBezTo>
                      <a:pt x="39" y="134"/>
                      <a:pt x="78" y="172"/>
                      <a:pt x="156" y="211"/>
                    </a:cubicBezTo>
                    <a:cubicBezTo>
                      <a:pt x="195" y="231"/>
                      <a:pt x="214" y="231"/>
                      <a:pt x="233" y="231"/>
                    </a:cubicBezTo>
                    <a:cubicBezTo>
                      <a:pt x="292" y="211"/>
                      <a:pt x="311" y="134"/>
                      <a:pt x="292" y="56"/>
                    </a:cubicBezTo>
                    <a:cubicBezTo>
                      <a:pt x="264" y="28"/>
                      <a:pt x="227" y="1"/>
                      <a:pt x="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2"/>
              <p:cNvSpPr/>
              <p:nvPr/>
            </p:nvSpPr>
            <p:spPr>
              <a:xfrm>
                <a:off x="1228200" y="979825"/>
                <a:ext cx="41375" cy="26550"/>
              </a:xfrm>
              <a:custGeom>
                <a:rect b="b" l="l" r="r" t="t"/>
                <a:pathLst>
                  <a:path extrusionOk="0" h="1062" w="1655">
                    <a:moveTo>
                      <a:pt x="352" y="705"/>
                    </a:moveTo>
                    <a:cubicBezTo>
                      <a:pt x="364" y="714"/>
                      <a:pt x="376" y="722"/>
                      <a:pt x="390" y="731"/>
                    </a:cubicBezTo>
                    <a:cubicBezTo>
                      <a:pt x="400" y="737"/>
                      <a:pt x="411" y="743"/>
                      <a:pt x="422" y="749"/>
                    </a:cubicBezTo>
                    <a:lnTo>
                      <a:pt x="422" y="749"/>
                    </a:lnTo>
                    <a:cubicBezTo>
                      <a:pt x="408" y="720"/>
                      <a:pt x="382" y="706"/>
                      <a:pt x="352" y="705"/>
                    </a:cubicBezTo>
                    <a:close/>
                    <a:moveTo>
                      <a:pt x="825" y="1"/>
                    </a:moveTo>
                    <a:cubicBezTo>
                      <a:pt x="623" y="1"/>
                      <a:pt x="419" y="50"/>
                      <a:pt x="254" y="147"/>
                    </a:cubicBezTo>
                    <a:cubicBezTo>
                      <a:pt x="98" y="244"/>
                      <a:pt x="1" y="380"/>
                      <a:pt x="1" y="536"/>
                    </a:cubicBezTo>
                    <a:cubicBezTo>
                      <a:pt x="1" y="633"/>
                      <a:pt x="40" y="731"/>
                      <a:pt x="118" y="828"/>
                    </a:cubicBezTo>
                    <a:lnTo>
                      <a:pt x="254" y="731"/>
                    </a:lnTo>
                    <a:cubicBezTo>
                      <a:pt x="286" y="714"/>
                      <a:pt x="318" y="705"/>
                      <a:pt x="346" y="705"/>
                    </a:cubicBezTo>
                    <a:cubicBezTo>
                      <a:pt x="348" y="705"/>
                      <a:pt x="350" y="705"/>
                      <a:pt x="352" y="705"/>
                    </a:cubicBezTo>
                    <a:lnTo>
                      <a:pt x="352" y="705"/>
                    </a:lnTo>
                    <a:cubicBezTo>
                      <a:pt x="278" y="651"/>
                      <a:pt x="234" y="586"/>
                      <a:pt x="234" y="536"/>
                    </a:cubicBezTo>
                    <a:cubicBezTo>
                      <a:pt x="234" y="458"/>
                      <a:pt x="293" y="380"/>
                      <a:pt x="390" y="341"/>
                    </a:cubicBezTo>
                    <a:cubicBezTo>
                      <a:pt x="507" y="264"/>
                      <a:pt x="682" y="244"/>
                      <a:pt x="818" y="244"/>
                    </a:cubicBezTo>
                    <a:cubicBezTo>
                      <a:pt x="974" y="244"/>
                      <a:pt x="1149" y="264"/>
                      <a:pt x="1265" y="341"/>
                    </a:cubicBezTo>
                    <a:cubicBezTo>
                      <a:pt x="1363" y="380"/>
                      <a:pt x="1402" y="458"/>
                      <a:pt x="1402" y="536"/>
                    </a:cubicBezTo>
                    <a:cubicBezTo>
                      <a:pt x="1402" y="594"/>
                      <a:pt x="1363" y="653"/>
                      <a:pt x="1265" y="731"/>
                    </a:cubicBezTo>
                    <a:cubicBezTo>
                      <a:pt x="1139" y="799"/>
                      <a:pt x="974" y="833"/>
                      <a:pt x="813" y="833"/>
                    </a:cubicBezTo>
                    <a:cubicBezTo>
                      <a:pt x="668" y="833"/>
                      <a:pt x="526" y="805"/>
                      <a:pt x="422" y="749"/>
                    </a:cubicBezTo>
                    <a:lnTo>
                      <a:pt x="422" y="749"/>
                    </a:lnTo>
                    <a:cubicBezTo>
                      <a:pt x="425" y="755"/>
                      <a:pt x="427" y="762"/>
                      <a:pt x="429" y="769"/>
                    </a:cubicBezTo>
                    <a:cubicBezTo>
                      <a:pt x="448" y="828"/>
                      <a:pt x="448" y="886"/>
                      <a:pt x="390" y="945"/>
                    </a:cubicBezTo>
                    <a:lnTo>
                      <a:pt x="332" y="964"/>
                    </a:lnTo>
                    <a:cubicBezTo>
                      <a:pt x="487" y="1042"/>
                      <a:pt x="643" y="1061"/>
                      <a:pt x="818" y="1061"/>
                    </a:cubicBezTo>
                    <a:cubicBezTo>
                      <a:pt x="1013" y="1061"/>
                      <a:pt x="1227" y="1022"/>
                      <a:pt x="1382" y="925"/>
                    </a:cubicBezTo>
                    <a:cubicBezTo>
                      <a:pt x="1557" y="828"/>
                      <a:pt x="1655" y="672"/>
                      <a:pt x="1655" y="536"/>
                    </a:cubicBezTo>
                    <a:cubicBezTo>
                      <a:pt x="1655" y="380"/>
                      <a:pt x="1557" y="244"/>
                      <a:pt x="1382" y="147"/>
                    </a:cubicBezTo>
                    <a:cubicBezTo>
                      <a:pt x="1227" y="50"/>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2"/>
              <p:cNvSpPr/>
              <p:nvPr/>
            </p:nvSpPr>
            <p:spPr>
              <a:xfrm>
                <a:off x="1231625" y="997675"/>
                <a:ext cx="8775" cy="6275"/>
              </a:xfrm>
              <a:custGeom>
                <a:rect b="b" l="l" r="r" t="t"/>
                <a:pathLst>
                  <a:path extrusionOk="0" h="251" w="351">
                    <a:moveTo>
                      <a:pt x="219" y="0"/>
                    </a:moveTo>
                    <a:cubicBezTo>
                      <a:pt x="200" y="0"/>
                      <a:pt x="178" y="5"/>
                      <a:pt x="156" y="17"/>
                    </a:cubicBezTo>
                    <a:lnTo>
                      <a:pt x="0" y="114"/>
                    </a:lnTo>
                    <a:cubicBezTo>
                      <a:pt x="39" y="133"/>
                      <a:pt x="78" y="172"/>
                      <a:pt x="136" y="211"/>
                    </a:cubicBezTo>
                    <a:cubicBezTo>
                      <a:pt x="156" y="231"/>
                      <a:pt x="175" y="231"/>
                      <a:pt x="234" y="250"/>
                    </a:cubicBezTo>
                    <a:lnTo>
                      <a:pt x="272" y="231"/>
                    </a:lnTo>
                    <a:cubicBezTo>
                      <a:pt x="331" y="211"/>
                      <a:pt x="350" y="133"/>
                      <a:pt x="331" y="55"/>
                    </a:cubicBezTo>
                    <a:cubicBezTo>
                      <a:pt x="303" y="28"/>
                      <a:pt x="266" y="0"/>
                      <a:pt x="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2"/>
              <p:cNvSpPr/>
              <p:nvPr/>
            </p:nvSpPr>
            <p:spPr>
              <a:xfrm>
                <a:off x="1116825" y="1012900"/>
                <a:ext cx="41375" cy="27025"/>
              </a:xfrm>
              <a:custGeom>
                <a:rect b="b" l="l" r="r" t="t"/>
                <a:pathLst>
                  <a:path extrusionOk="0" h="1081" w="1655">
                    <a:moveTo>
                      <a:pt x="350" y="711"/>
                    </a:moveTo>
                    <a:lnTo>
                      <a:pt x="350" y="711"/>
                    </a:lnTo>
                    <a:cubicBezTo>
                      <a:pt x="362" y="718"/>
                      <a:pt x="376" y="725"/>
                      <a:pt x="390" y="730"/>
                    </a:cubicBezTo>
                    <a:cubicBezTo>
                      <a:pt x="402" y="739"/>
                      <a:pt x="414" y="747"/>
                      <a:pt x="427" y="755"/>
                    </a:cubicBezTo>
                    <a:lnTo>
                      <a:pt x="427" y="755"/>
                    </a:lnTo>
                    <a:cubicBezTo>
                      <a:pt x="406" y="727"/>
                      <a:pt x="380" y="713"/>
                      <a:pt x="350" y="711"/>
                    </a:cubicBezTo>
                    <a:close/>
                    <a:moveTo>
                      <a:pt x="828" y="1"/>
                    </a:moveTo>
                    <a:cubicBezTo>
                      <a:pt x="628" y="1"/>
                      <a:pt x="429" y="50"/>
                      <a:pt x="273" y="147"/>
                    </a:cubicBezTo>
                    <a:cubicBezTo>
                      <a:pt x="98" y="244"/>
                      <a:pt x="1" y="400"/>
                      <a:pt x="1" y="536"/>
                    </a:cubicBezTo>
                    <a:cubicBezTo>
                      <a:pt x="1" y="633"/>
                      <a:pt x="40" y="730"/>
                      <a:pt x="117" y="828"/>
                    </a:cubicBezTo>
                    <a:lnTo>
                      <a:pt x="273" y="730"/>
                    </a:lnTo>
                    <a:cubicBezTo>
                      <a:pt x="299" y="718"/>
                      <a:pt x="323" y="711"/>
                      <a:pt x="344" y="711"/>
                    </a:cubicBezTo>
                    <a:cubicBezTo>
                      <a:pt x="346" y="711"/>
                      <a:pt x="348" y="711"/>
                      <a:pt x="350" y="711"/>
                    </a:cubicBezTo>
                    <a:lnTo>
                      <a:pt x="350" y="711"/>
                    </a:lnTo>
                    <a:cubicBezTo>
                      <a:pt x="277" y="669"/>
                      <a:pt x="234" y="602"/>
                      <a:pt x="234" y="536"/>
                    </a:cubicBezTo>
                    <a:cubicBezTo>
                      <a:pt x="234" y="478"/>
                      <a:pt x="293" y="400"/>
                      <a:pt x="390" y="341"/>
                    </a:cubicBezTo>
                    <a:cubicBezTo>
                      <a:pt x="507" y="283"/>
                      <a:pt x="682" y="244"/>
                      <a:pt x="837" y="244"/>
                    </a:cubicBezTo>
                    <a:cubicBezTo>
                      <a:pt x="993" y="244"/>
                      <a:pt x="1149" y="264"/>
                      <a:pt x="1265" y="341"/>
                    </a:cubicBezTo>
                    <a:cubicBezTo>
                      <a:pt x="1363" y="400"/>
                      <a:pt x="1421" y="478"/>
                      <a:pt x="1421" y="536"/>
                    </a:cubicBezTo>
                    <a:cubicBezTo>
                      <a:pt x="1421" y="614"/>
                      <a:pt x="1363" y="672"/>
                      <a:pt x="1265" y="730"/>
                    </a:cubicBezTo>
                    <a:cubicBezTo>
                      <a:pt x="1149" y="808"/>
                      <a:pt x="983" y="847"/>
                      <a:pt x="820" y="847"/>
                    </a:cubicBezTo>
                    <a:cubicBezTo>
                      <a:pt x="675" y="847"/>
                      <a:pt x="532" y="816"/>
                      <a:pt x="427" y="755"/>
                    </a:cubicBezTo>
                    <a:lnTo>
                      <a:pt x="427" y="755"/>
                    </a:lnTo>
                    <a:cubicBezTo>
                      <a:pt x="435" y="765"/>
                      <a:pt x="442" y="776"/>
                      <a:pt x="448" y="789"/>
                    </a:cubicBezTo>
                    <a:cubicBezTo>
                      <a:pt x="468" y="828"/>
                      <a:pt x="468" y="906"/>
                      <a:pt x="390" y="964"/>
                    </a:cubicBezTo>
                    <a:lnTo>
                      <a:pt x="331" y="983"/>
                    </a:lnTo>
                    <a:cubicBezTo>
                      <a:pt x="487" y="1061"/>
                      <a:pt x="662" y="1081"/>
                      <a:pt x="818" y="1081"/>
                    </a:cubicBezTo>
                    <a:cubicBezTo>
                      <a:pt x="1012" y="1081"/>
                      <a:pt x="1246" y="1022"/>
                      <a:pt x="1382" y="925"/>
                    </a:cubicBezTo>
                    <a:cubicBezTo>
                      <a:pt x="1557" y="828"/>
                      <a:pt x="1654" y="692"/>
                      <a:pt x="1654" y="536"/>
                    </a:cubicBezTo>
                    <a:cubicBezTo>
                      <a:pt x="1654" y="40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2"/>
              <p:cNvSpPr/>
              <p:nvPr/>
            </p:nvSpPr>
            <p:spPr>
              <a:xfrm>
                <a:off x="1119750" y="1030975"/>
                <a:ext cx="8775" cy="6525"/>
              </a:xfrm>
              <a:custGeom>
                <a:rect b="b" l="l" r="r" t="t"/>
                <a:pathLst>
                  <a:path extrusionOk="0" h="261" w="351">
                    <a:moveTo>
                      <a:pt x="211" y="0"/>
                    </a:moveTo>
                    <a:cubicBezTo>
                      <a:pt x="194" y="0"/>
                      <a:pt x="176" y="3"/>
                      <a:pt x="156" y="7"/>
                    </a:cubicBezTo>
                    <a:lnTo>
                      <a:pt x="0" y="105"/>
                    </a:lnTo>
                    <a:cubicBezTo>
                      <a:pt x="59" y="144"/>
                      <a:pt x="98" y="183"/>
                      <a:pt x="156" y="202"/>
                    </a:cubicBezTo>
                    <a:cubicBezTo>
                      <a:pt x="176" y="241"/>
                      <a:pt x="195" y="241"/>
                      <a:pt x="234" y="260"/>
                    </a:cubicBezTo>
                    <a:lnTo>
                      <a:pt x="273" y="241"/>
                    </a:lnTo>
                    <a:cubicBezTo>
                      <a:pt x="331" y="202"/>
                      <a:pt x="351" y="144"/>
                      <a:pt x="331" y="66"/>
                    </a:cubicBezTo>
                    <a:cubicBezTo>
                      <a:pt x="302" y="22"/>
                      <a:pt x="262" y="0"/>
                      <a:pt x="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2"/>
              <p:cNvSpPr/>
              <p:nvPr/>
            </p:nvSpPr>
            <p:spPr>
              <a:xfrm>
                <a:off x="357600" y="624550"/>
                <a:ext cx="192150" cy="114800"/>
              </a:xfrm>
              <a:custGeom>
                <a:rect b="b" l="l" r="r" t="t"/>
                <a:pathLst>
                  <a:path extrusionOk="0" h="4592" w="7686">
                    <a:moveTo>
                      <a:pt x="0" y="0"/>
                    </a:moveTo>
                    <a:lnTo>
                      <a:pt x="0" y="292"/>
                    </a:lnTo>
                    <a:lnTo>
                      <a:pt x="7432" y="4591"/>
                    </a:lnTo>
                    <a:lnTo>
                      <a:pt x="7685" y="445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2"/>
              <p:cNvSpPr/>
              <p:nvPr/>
            </p:nvSpPr>
            <p:spPr>
              <a:xfrm>
                <a:off x="542900" y="735925"/>
                <a:ext cx="42825" cy="25300"/>
              </a:xfrm>
              <a:custGeom>
                <a:rect b="b" l="l" r="r" t="t"/>
                <a:pathLst>
                  <a:path extrusionOk="0" h="1012" w="1713">
                    <a:moveTo>
                      <a:pt x="234" y="0"/>
                    </a:moveTo>
                    <a:lnTo>
                      <a:pt x="1" y="136"/>
                    </a:lnTo>
                    <a:lnTo>
                      <a:pt x="1518" y="1012"/>
                    </a:lnTo>
                    <a:lnTo>
                      <a:pt x="1577" y="1012"/>
                    </a:lnTo>
                    <a:cubicBezTo>
                      <a:pt x="1635" y="1012"/>
                      <a:pt x="1654" y="992"/>
                      <a:pt x="1674" y="973"/>
                    </a:cubicBezTo>
                    <a:cubicBezTo>
                      <a:pt x="1713" y="915"/>
                      <a:pt x="1713" y="856"/>
                      <a:pt x="1635" y="798"/>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2"/>
              <p:cNvSpPr/>
              <p:nvPr/>
            </p:nvSpPr>
            <p:spPr>
              <a:xfrm>
                <a:off x="1006425" y="752950"/>
                <a:ext cx="5375" cy="191650"/>
              </a:xfrm>
              <a:custGeom>
                <a:rect b="b" l="l" r="r" t="t"/>
                <a:pathLst>
                  <a:path extrusionOk="0" h="7666" w="215">
                    <a:moveTo>
                      <a:pt x="214" y="0"/>
                    </a:moveTo>
                    <a:lnTo>
                      <a:pt x="156" y="20"/>
                    </a:lnTo>
                    <a:cubicBezTo>
                      <a:pt x="137" y="20"/>
                      <a:pt x="117" y="39"/>
                      <a:pt x="117" y="39"/>
                    </a:cubicBezTo>
                    <a:lnTo>
                      <a:pt x="0" y="39"/>
                    </a:lnTo>
                    <a:lnTo>
                      <a:pt x="0" y="7646"/>
                    </a:lnTo>
                    <a:lnTo>
                      <a:pt x="214" y="7665"/>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2"/>
              <p:cNvSpPr/>
              <p:nvPr/>
            </p:nvSpPr>
            <p:spPr>
              <a:xfrm>
                <a:off x="1005450" y="944575"/>
                <a:ext cx="6350" cy="3925"/>
              </a:xfrm>
              <a:custGeom>
                <a:rect b="b" l="l" r="r" t="t"/>
                <a:pathLst>
                  <a:path extrusionOk="0" h="157" w="254">
                    <a:moveTo>
                      <a:pt x="0" y="0"/>
                    </a:moveTo>
                    <a:lnTo>
                      <a:pt x="0" y="39"/>
                    </a:lnTo>
                    <a:cubicBezTo>
                      <a:pt x="0" y="117"/>
                      <a:pt x="59" y="156"/>
                      <a:pt x="137" y="156"/>
                    </a:cubicBezTo>
                    <a:cubicBezTo>
                      <a:pt x="195" y="156"/>
                      <a:pt x="253" y="117"/>
                      <a:pt x="253" y="3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2"/>
              <p:cNvSpPr/>
              <p:nvPr/>
            </p:nvSpPr>
            <p:spPr>
              <a:xfrm>
                <a:off x="1005450" y="748075"/>
                <a:ext cx="6350" cy="5875"/>
              </a:xfrm>
              <a:custGeom>
                <a:rect b="b" l="l" r="r" t="t"/>
                <a:pathLst>
                  <a:path extrusionOk="0" h="235" w="254">
                    <a:moveTo>
                      <a:pt x="137" y="1"/>
                    </a:moveTo>
                    <a:cubicBezTo>
                      <a:pt x="59" y="1"/>
                      <a:pt x="0" y="40"/>
                      <a:pt x="0" y="117"/>
                    </a:cubicBezTo>
                    <a:lnTo>
                      <a:pt x="0" y="234"/>
                    </a:lnTo>
                    <a:lnTo>
                      <a:pt x="195" y="234"/>
                    </a:lnTo>
                    <a:lnTo>
                      <a:pt x="253" y="215"/>
                    </a:lnTo>
                    <a:lnTo>
                      <a:pt x="253" y="117"/>
                    </a:lnTo>
                    <a:cubicBezTo>
                      <a:pt x="253" y="40"/>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2"/>
              <p:cNvSpPr/>
              <p:nvPr/>
            </p:nvSpPr>
            <p:spPr>
              <a:xfrm>
                <a:off x="1033650" y="880375"/>
                <a:ext cx="41375" cy="26275"/>
              </a:xfrm>
              <a:custGeom>
                <a:rect b="b" l="l" r="r" t="t"/>
                <a:pathLst>
                  <a:path extrusionOk="0" h="1051" w="1655">
                    <a:moveTo>
                      <a:pt x="857" y="234"/>
                    </a:moveTo>
                    <a:cubicBezTo>
                      <a:pt x="1013" y="234"/>
                      <a:pt x="1168" y="253"/>
                      <a:pt x="1285" y="331"/>
                    </a:cubicBezTo>
                    <a:cubicBezTo>
                      <a:pt x="1363" y="390"/>
                      <a:pt x="1441" y="467"/>
                      <a:pt x="1441" y="526"/>
                    </a:cubicBezTo>
                    <a:cubicBezTo>
                      <a:pt x="1441" y="584"/>
                      <a:pt x="1382" y="642"/>
                      <a:pt x="1285" y="720"/>
                    </a:cubicBezTo>
                    <a:cubicBezTo>
                      <a:pt x="1168" y="788"/>
                      <a:pt x="1003" y="822"/>
                      <a:pt x="840" y="822"/>
                    </a:cubicBezTo>
                    <a:cubicBezTo>
                      <a:pt x="677" y="822"/>
                      <a:pt x="516" y="788"/>
                      <a:pt x="409" y="720"/>
                    </a:cubicBezTo>
                    <a:cubicBezTo>
                      <a:pt x="312" y="662"/>
                      <a:pt x="273" y="584"/>
                      <a:pt x="273" y="526"/>
                    </a:cubicBezTo>
                    <a:cubicBezTo>
                      <a:pt x="273" y="448"/>
                      <a:pt x="312" y="390"/>
                      <a:pt x="409" y="331"/>
                    </a:cubicBezTo>
                    <a:cubicBezTo>
                      <a:pt x="526" y="253"/>
                      <a:pt x="701" y="234"/>
                      <a:pt x="857" y="234"/>
                    </a:cubicBezTo>
                    <a:close/>
                    <a:moveTo>
                      <a:pt x="701" y="0"/>
                    </a:moveTo>
                    <a:cubicBezTo>
                      <a:pt x="526" y="39"/>
                      <a:pt x="390" y="59"/>
                      <a:pt x="273" y="137"/>
                    </a:cubicBezTo>
                    <a:cubicBezTo>
                      <a:pt x="98" y="234"/>
                      <a:pt x="1" y="370"/>
                      <a:pt x="1" y="526"/>
                    </a:cubicBezTo>
                    <a:cubicBezTo>
                      <a:pt x="1" y="662"/>
                      <a:pt x="98" y="818"/>
                      <a:pt x="273" y="895"/>
                    </a:cubicBezTo>
                    <a:cubicBezTo>
                      <a:pt x="429" y="1012"/>
                      <a:pt x="623" y="1051"/>
                      <a:pt x="818" y="1051"/>
                    </a:cubicBezTo>
                    <a:cubicBezTo>
                      <a:pt x="1013" y="1051"/>
                      <a:pt x="1246" y="993"/>
                      <a:pt x="1382" y="895"/>
                    </a:cubicBezTo>
                    <a:cubicBezTo>
                      <a:pt x="1557" y="798"/>
                      <a:pt x="1655" y="662"/>
                      <a:pt x="1655" y="526"/>
                    </a:cubicBezTo>
                    <a:cubicBezTo>
                      <a:pt x="1655" y="370"/>
                      <a:pt x="1557" y="214"/>
                      <a:pt x="1382" y="137"/>
                    </a:cubicBezTo>
                    <a:cubicBezTo>
                      <a:pt x="1265" y="59"/>
                      <a:pt x="1090" y="0"/>
                      <a:pt x="954" y="0"/>
                    </a:cubicBezTo>
                    <a:lnTo>
                      <a:pt x="954" y="59"/>
                    </a:lnTo>
                    <a:cubicBezTo>
                      <a:pt x="954" y="137"/>
                      <a:pt x="896" y="176"/>
                      <a:pt x="818" y="176"/>
                    </a:cubicBezTo>
                    <a:cubicBezTo>
                      <a:pt x="760" y="176"/>
                      <a:pt x="701" y="137"/>
                      <a:pt x="701" y="5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2"/>
              <p:cNvSpPr/>
              <p:nvPr/>
            </p:nvSpPr>
            <p:spPr>
              <a:xfrm>
                <a:off x="1051175" y="726675"/>
                <a:ext cx="6350" cy="153725"/>
              </a:xfrm>
              <a:custGeom>
                <a:rect b="b" l="l" r="r" t="t"/>
                <a:pathLst>
                  <a:path extrusionOk="0" h="6149" w="254">
                    <a:moveTo>
                      <a:pt x="253" y="1"/>
                    </a:moveTo>
                    <a:lnTo>
                      <a:pt x="0" y="137"/>
                    </a:lnTo>
                    <a:lnTo>
                      <a:pt x="0" y="6148"/>
                    </a:lnTo>
                    <a:lnTo>
                      <a:pt x="253" y="614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2"/>
              <p:cNvSpPr/>
              <p:nvPr/>
            </p:nvSpPr>
            <p:spPr>
              <a:xfrm>
                <a:off x="1051175" y="721825"/>
                <a:ext cx="6350" cy="8775"/>
              </a:xfrm>
              <a:custGeom>
                <a:rect b="b" l="l" r="r" t="t"/>
                <a:pathLst>
                  <a:path extrusionOk="0" h="351" w="254">
                    <a:moveTo>
                      <a:pt x="117" y="0"/>
                    </a:moveTo>
                    <a:cubicBezTo>
                      <a:pt x="59" y="0"/>
                      <a:pt x="0" y="58"/>
                      <a:pt x="0" y="117"/>
                    </a:cubicBezTo>
                    <a:lnTo>
                      <a:pt x="0" y="350"/>
                    </a:lnTo>
                    <a:lnTo>
                      <a:pt x="253" y="195"/>
                    </a:lnTo>
                    <a:lnTo>
                      <a:pt x="253" y="117"/>
                    </a:lnTo>
                    <a:cubicBezTo>
                      <a:pt x="253" y="58"/>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2"/>
              <p:cNvSpPr/>
              <p:nvPr/>
            </p:nvSpPr>
            <p:spPr>
              <a:xfrm>
                <a:off x="1051175" y="880375"/>
                <a:ext cx="6350" cy="4400"/>
              </a:xfrm>
              <a:custGeom>
                <a:rect b="b" l="l" r="r" t="t"/>
                <a:pathLst>
                  <a:path extrusionOk="0" h="176" w="254">
                    <a:moveTo>
                      <a:pt x="0" y="0"/>
                    </a:moveTo>
                    <a:lnTo>
                      <a:pt x="0" y="59"/>
                    </a:lnTo>
                    <a:cubicBezTo>
                      <a:pt x="0" y="137"/>
                      <a:pt x="59" y="176"/>
                      <a:pt x="117" y="176"/>
                    </a:cubicBezTo>
                    <a:cubicBezTo>
                      <a:pt x="195" y="176"/>
                      <a:pt x="253" y="137"/>
                      <a:pt x="253" y="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2"/>
              <p:cNvSpPr/>
              <p:nvPr/>
            </p:nvSpPr>
            <p:spPr>
              <a:xfrm>
                <a:off x="1079875" y="821025"/>
                <a:ext cx="41350" cy="25825"/>
              </a:xfrm>
              <a:custGeom>
                <a:rect b="b" l="l" r="r" t="t"/>
                <a:pathLst>
                  <a:path extrusionOk="0" h="1033" w="1654">
                    <a:moveTo>
                      <a:pt x="817" y="215"/>
                    </a:moveTo>
                    <a:cubicBezTo>
                      <a:pt x="992" y="215"/>
                      <a:pt x="1128" y="234"/>
                      <a:pt x="1265" y="312"/>
                    </a:cubicBezTo>
                    <a:cubicBezTo>
                      <a:pt x="1362" y="390"/>
                      <a:pt x="1401" y="468"/>
                      <a:pt x="1401" y="507"/>
                    </a:cubicBezTo>
                    <a:cubicBezTo>
                      <a:pt x="1401" y="585"/>
                      <a:pt x="1362" y="623"/>
                      <a:pt x="1265" y="701"/>
                    </a:cubicBezTo>
                    <a:cubicBezTo>
                      <a:pt x="1138" y="769"/>
                      <a:pt x="973" y="803"/>
                      <a:pt x="812" y="803"/>
                    </a:cubicBezTo>
                    <a:cubicBezTo>
                      <a:pt x="652" y="803"/>
                      <a:pt x="496" y="769"/>
                      <a:pt x="389" y="701"/>
                    </a:cubicBezTo>
                    <a:cubicBezTo>
                      <a:pt x="292" y="643"/>
                      <a:pt x="234" y="585"/>
                      <a:pt x="234" y="507"/>
                    </a:cubicBezTo>
                    <a:cubicBezTo>
                      <a:pt x="234" y="429"/>
                      <a:pt x="292" y="390"/>
                      <a:pt x="389" y="312"/>
                    </a:cubicBezTo>
                    <a:cubicBezTo>
                      <a:pt x="506" y="234"/>
                      <a:pt x="681" y="215"/>
                      <a:pt x="817" y="215"/>
                    </a:cubicBezTo>
                    <a:close/>
                    <a:moveTo>
                      <a:pt x="700" y="1"/>
                    </a:moveTo>
                    <a:cubicBezTo>
                      <a:pt x="525" y="20"/>
                      <a:pt x="389" y="40"/>
                      <a:pt x="272" y="118"/>
                    </a:cubicBezTo>
                    <a:cubicBezTo>
                      <a:pt x="97" y="215"/>
                      <a:pt x="0" y="371"/>
                      <a:pt x="0" y="507"/>
                    </a:cubicBezTo>
                    <a:cubicBezTo>
                      <a:pt x="0" y="643"/>
                      <a:pt x="97" y="799"/>
                      <a:pt x="272" y="896"/>
                    </a:cubicBezTo>
                    <a:cubicBezTo>
                      <a:pt x="428" y="993"/>
                      <a:pt x="623" y="1032"/>
                      <a:pt x="817" y="1032"/>
                    </a:cubicBezTo>
                    <a:cubicBezTo>
                      <a:pt x="1012" y="1032"/>
                      <a:pt x="1245" y="993"/>
                      <a:pt x="1381" y="896"/>
                    </a:cubicBezTo>
                    <a:cubicBezTo>
                      <a:pt x="1556" y="799"/>
                      <a:pt x="1654" y="643"/>
                      <a:pt x="1654" y="507"/>
                    </a:cubicBezTo>
                    <a:cubicBezTo>
                      <a:pt x="1654" y="371"/>
                      <a:pt x="1556" y="215"/>
                      <a:pt x="1381" y="118"/>
                    </a:cubicBezTo>
                    <a:cubicBezTo>
                      <a:pt x="1265" y="40"/>
                      <a:pt x="1090" y="1"/>
                      <a:pt x="953" y="1"/>
                    </a:cubicBezTo>
                    <a:lnTo>
                      <a:pt x="953" y="40"/>
                    </a:lnTo>
                    <a:cubicBezTo>
                      <a:pt x="953" y="118"/>
                      <a:pt x="876" y="176"/>
                      <a:pt x="817" y="176"/>
                    </a:cubicBezTo>
                    <a:cubicBezTo>
                      <a:pt x="759" y="176"/>
                      <a:pt x="700" y="118"/>
                      <a:pt x="700" y="40"/>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2"/>
              <p:cNvSpPr/>
              <p:nvPr/>
            </p:nvSpPr>
            <p:spPr>
              <a:xfrm>
                <a:off x="1097375" y="699925"/>
                <a:ext cx="6350" cy="121125"/>
              </a:xfrm>
              <a:custGeom>
                <a:rect b="b" l="l" r="r" t="t"/>
                <a:pathLst>
                  <a:path extrusionOk="0" h="4845" w="254">
                    <a:moveTo>
                      <a:pt x="253" y="1"/>
                    </a:moveTo>
                    <a:lnTo>
                      <a:pt x="0" y="137"/>
                    </a:lnTo>
                    <a:lnTo>
                      <a:pt x="0" y="4825"/>
                    </a:lnTo>
                    <a:cubicBezTo>
                      <a:pt x="78" y="4825"/>
                      <a:pt x="156" y="4825"/>
                      <a:pt x="253" y="4845"/>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2"/>
              <p:cNvSpPr/>
              <p:nvPr/>
            </p:nvSpPr>
            <p:spPr>
              <a:xfrm>
                <a:off x="1097375" y="695550"/>
                <a:ext cx="6350" cy="8775"/>
              </a:xfrm>
              <a:custGeom>
                <a:rect b="b" l="l" r="r" t="t"/>
                <a:pathLst>
                  <a:path extrusionOk="0" h="351" w="254">
                    <a:moveTo>
                      <a:pt x="117" y="1"/>
                    </a:moveTo>
                    <a:cubicBezTo>
                      <a:pt x="59" y="1"/>
                      <a:pt x="0" y="59"/>
                      <a:pt x="0" y="137"/>
                    </a:cubicBezTo>
                    <a:lnTo>
                      <a:pt x="0" y="351"/>
                    </a:lnTo>
                    <a:lnTo>
                      <a:pt x="253" y="195"/>
                    </a:lnTo>
                    <a:lnTo>
                      <a:pt x="253" y="137"/>
                    </a:lnTo>
                    <a:cubicBezTo>
                      <a:pt x="253"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2"/>
              <p:cNvSpPr/>
              <p:nvPr/>
            </p:nvSpPr>
            <p:spPr>
              <a:xfrm>
                <a:off x="1097375" y="820675"/>
                <a:ext cx="6350" cy="4775"/>
              </a:xfrm>
              <a:custGeom>
                <a:rect b="b" l="l" r="r" t="t"/>
                <a:pathLst>
                  <a:path extrusionOk="0" h="191" w="254">
                    <a:moveTo>
                      <a:pt x="120" y="0"/>
                    </a:moveTo>
                    <a:cubicBezTo>
                      <a:pt x="78" y="0"/>
                      <a:pt x="39" y="5"/>
                      <a:pt x="0" y="15"/>
                    </a:cubicBezTo>
                    <a:lnTo>
                      <a:pt x="0" y="54"/>
                    </a:lnTo>
                    <a:cubicBezTo>
                      <a:pt x="0" y="132"/>
                      <a:pt x="59" y="190"/>
                      <a:pt x="117" y="190"/>
                    </a:cubicBezTo>
                    <a:cubicBezTo>
                      <a:pt x="195" y="190"/>
                      <a:pt x="253" y="132"/>
                      <a:pt x="253" y="54"/>
                    </a:cubicBezTo>
                    <a:lnTo>
                      <a:pt x="253" y="15"/>
                    </a:lnTo>
                    <a:cubicBezTo>
                      <a:pt x="205" y="5"/>
                      <a:pt x="161" y="0"/>
                      <a:pt x="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2"/>
              <p:cNvSpPr/>
              <p:nvPr/>
            </p:nvSpPr>
            <p:spPr>
              <a:xfrm>
                <a:off x="1125575" y="757325"/>
                <a:ext cx="41375" cy="25800"/>
              </a:xfrm>
              <a:custGeom>
                <a:rect b="b" l="l" r="r" t="t"/>
                <a:pathLst>
                  <a:path extrusionOk="0" h="1032" w="1655">
                    <a:moveTo>
                      <a:pt x="818" y="214"/>
                    </a:moveTo>
                    <a:cubicBezTo>
                      <a:pt x="993" y="214"/>
                      <a:pt x="1129" y="234"/>
                      <a:pt x="1246" y="312"/>
                    </a:cubicBezTo>
                    <a:cubicBezTo>
                      <a:pt x="1363" y="389"/>
                      <a:pt x="1402" y="448"/>
                      <a:pt x="1402" y="506"/>
                    </a:cubicBezTo>
                    <a:cubicBezTo>
                      <a:pt x="1402" y="584"/>
                      <a:pt x="1363" y="623"/>
                      <a:pt x="1265" y="701"/>
                    </a:cubicBezTo>
                    <a:cubicBezTo>
                      <a:pt x="1139" y="769"/>
                      <a:pt x="974" y="803"/>
                      <a:pt x="813" y="803"/>
                    </a:cubicBezTo>
                    <a:cubicBezTo>
                      <a:pt x="653" y="803"/>
                      <a:pt x="497" y="769"/>
                      <a:pt x="390" y="701"/>
                    </a:cubicBezTo>
                    <a:cubicBezTo>
                      <a:pt x="293" y="642"/>
                      <a:pt x="234" y="584"/>
                      <a:pt x="234" y="506"/>
                    </a:cubicBezTo>
                    <a:cubicBezTo>
                      <a:pt x="234" y="428"/>
                      <a:pt x="293" y="389"/>
                      <a:pt x="390" y="312"/>
                    </a:cubicBezTo>
                    <a:cubicBezTo>
                      <a:pt x="507" y="234"/>
                      <a:pt x="682" y="214"/>
                      <a:pt x="818" y="214"/>
                    </a:cubicBezTo>
                    <a:close/>
                    <a:moveTo>
                      <a:pt x="701" y="0"/>
                    </a:moveTo>
                    <a:cubicBezTo>
                      <a:pt x="526" y="20"/>
                      <a:pt x="390" y="39"/>
                      <a:pt x="254" y="117"/>
                    </a:cubicBezTo>
                    <a:cubicBezTo>
                      <a:pt x="98" y="214"/>
                      <a:pt x="1" y="351"/>
                      <a:pt x="1" y="506"/>
                    </a:cubicBezTo>
                    <a:cubicBezTo>
                      <a:pt x="1" y="642"/>
                      <a:pt x="98" y="798"/>
                      <a:pt x="254" y="895"/>
                    </a:cubicBezTo>
                    <a:cubicBezTo>
                      <a:pt x="429" y="993"/>
                      <a:pt x="623" y="1031"/>
                      <a:pt x="818" y="1031"/>
                    </a:cubicBezTo>
                    <a:cubicBezTo>
                      <a:pt x="1013" y="1031"/>
                      <a:pt x="1227" y="993"/>
                      <a:pt x="1382" y="895"/>
                    </a:cubicBezTo>
                    <a:cubicBezTo>
                      <a:pt x="1557" y="798"/>
                      <a:pt x="1655" y="642"/>
                      <a:pt x="1655" y="506"/>
                    </a:cubicBezTo>
                    <a:cubicBezTo>
                      <a:pt x="1655" y="351"/>
                      <a:pt x="1557" y="214"/>
                      <a:pt x="1382" y="117"/>
                    </a:cubicBezTo>
                    <a:cubicBezTo>
                      <a:pt x="1246" y="39"/>
                      <a:pt x="1090" y="0"/>
                      <a:pt x="935" y="0"/>
                    </a:cubicBezTo>
                    <a:lnTo>
                      <a:pt x="935" y="39"/>
                    </a:lnTo>
                    <a:cubicBezTo>
                      <a:pt x="935" y="117"/>
                      <a:pt x="896" y="156"/>
                      <a:pt x="818" y="156"/>
                    </a:cubicBezTo>
                    <a:cubicBezTo>
                      <a:pt x="740" y="156"/>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2"/>
              <p:cNvSpPr/>
              <p:nvPr/>
            </p:nvSpPr>
            <p:spPr>
              <a:xfrm>
                <a:off x="1143100" y="673675"/>
                <a:ext cx="5850" cy="83675"/>
              </a:xfrm>
              <a:custGeom>
                <a:rect b="b" l="l" r="r" t="t"/>
                <a:pathLst>
                  <a:path extrusionOk="0" h="3347" w="234">
                    <a:moveTo>
                      <a:pt x="234" y="0"/>
                    </a:moveTo>
                    <a:lnTo>
                      <a:pt x="0" y="156"/>
                    </a:lnTo>
                    <a:lnTo>
                      <a:pt x="0" y="3346"/>
                    </a:lnTo>
                    <a:cubicBezTo>
                      <a:pt x="39" y="3327"/>
                      <a:pt x="83" y="3317"/>
                      <a:pt x="124" y="3317"/>
                    </a:cubicBezTo>
                    <a:cubicBezTo>
                      <a:pt x="166" y="3317"/>
                      <a:pt x="205" y="3327"/>
                      <a:pt x="234" y="3346"/>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2"/>
              <p:cNvSpPr/>
              <p:nvPr/>
            </p:nvSpPr>
            <p:spPr>
              <a:xfrm>
                <a:off x="1143100" y="668800"/>
                <a:ext cx="5850" cy="8775"/>
              </a:xfrm>
              <a:custGeom>
                <a:rect b="b" l="l" r="r" t="t"/>
                <a:pathLst>
                  <a:path extrusionOk="0" h="351" w="234">
                    <a:moveTo>
                      <a:pt x="117" y="0"/>
                    </a:moveTo>
                    <a:cubicBezTo>
                      <a:pt x="39" y="0"/>
                      <a:pt x="0" y="59"/>
                      <a:pt x="0" y="137"/>
                    </a:cubicBezTo>
                    <a:lnTo>
                      <a:pt x="0" y="351"/>
                    </a:lnTo>
                    <a:lnTo>
                      <a:pt x="234" y="195"/>
                    </a:lnTo>
                    <a:lnTo>
                      <a:pt x="234" y="13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2"/>
              <p:cNvSpPr/>
              <p:nvPr/>
            </p:nvSpPr>
            <p:spPr>
              <a:xfrm>
                <a:off x="1143100" y="756600"/>
                <a:ext cx="5850" cy="4625"/>
              </a:xfrm>
              <a:custGeom>
                <a:rect b="b" l="l" r="r" t="t"/>
                <a:pathLst>
                  <a:path extrusionOk="0" h="185" w="234">
                    <a:moveTo>
                      <a:pt x="124" y="0"/>
                    </a:moveTo>
                    <a:cubicBezTo>
                      <a:pt x="83" y="0"/>
                      <a:pt x="39" y="10"/>
                      <a:pt x="0" y="29"/>
                    </a:cubicBezTo>
                    <a:lnTo>
                      <a:pt x="0" y="68"/>
                    </a:lnTo>
                    <a:cubicBezTo>
                      <a:pt x="0" y="146"/>
                      <a:pt x="39" y="185"/>
                      <a:pt x="117" y="185"/>
                    </a:cubicBezTo>
                    <a:cubicBezTo>
                      <a:pt x="195" y="185"/>
                      <a:pt x="234" y="146"/>
                      <a:pt x="234" y="68"/>
                    </a:cubicBezTo>
                    <a:lnTo>
                      <a:pt x="234" y="29"/>
                    </a:lnTo>
                    <a:cubicBezTo>
                      <a:pt x="205" y="10"/>
                      <a:pt x="166"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64" name="Google Shape;2164;p32"/>
          <p:cNvGrpSpPr/>
          <p:nvPr/>
        </p:nvGrpSpPr>
        <p:grpSpPr>
          <a:xfrm>
            <a:off x="350925" y="623687"/>
            <a:ext cx="2133179" cy="3854388"/>
            <a:chOff x="350925" y="623687"/>
            <a:chExt cx="2133179" cy="3854388"/>
          </a:xfrm>
        </p:grpSpPr>
        <p:grpSp>
          <p:nvGrpSpPr>
            <p:cNvPr id="2165" name="Google Shape;2165;p32"/>
            <p:cNvGrpSpPr/>
            <p:nvPr/>
          </p:nvGrpSpPr>
          <p:grpSpPr>
            <a:xfrm>
              <a:off x="1229862" y="1797525"/>
              <a:ext cx="762741" cy="1311760"/>
              <a:chOff x="5309625" y="6138225"/>
              <a:chExt cx="762741" cy="1311760"/>
            </a:xfrm>
          </p:grpSpPr>
          <p:sp>
            <p:nvSpPr>
              <p:cNvPr id="2166" name="Google Shape;2166;p32"/>
              <p:cNvSpPr/>
              <p:nvPr/>
            </p:nvSpPr>
            <p:spPr>
              <a:xfrm>
                <a:off x="5426107" y="6964575"/>
                <a:ext cx="594655" cy="312395"/>
              </a:xfrm>
              <a:custGeom>
                <a:rect b="b" l="l" r="r" t="t"/>
                <a:pathLst>
                  <a:path extrusionOk="0" h="3929" w="7479">
                    <a:moveTo>
                      <a:pt x="3724" y="0"/>
                    </a:moveTo>
                    <a:cubicBezTo>
                      <a:pt x="2856" y="0"/>
                      <a:pt x="1991" y="192"/>
                      <a:pt x="1335" y="576"/>
                    </a:cubicBezTo>
                    <a:cubicBezTo>
                      <a:pt x="0" y="1344"/>
                      <a:pt x="12" y="2584"/>
                      <a:pt x="1347" y="3352"/>
                    </a:cubicBezTo>
                    <a:cubicBezTo>
                      <a:pt x="2009" y="3736"/>
                      <a:pt x="2877" y="3928"/>
                      <a:pt x="3745" y="3928"/>
                    </a:cubicBezTo>
                    <a:cubicBezTo>
                      <a:pt x="4613" y="3928"/>
                      <a:pt x="5482" y="3736"/>
                      <a:pt x="6143" y="3352"/>
                    </a:cubicBezTo>
                    <a:cubicBezTo>
                      <a:pt x="7478" y="2584"/>
                      <a:pt x="7455" y="1344"/>
                      <a:pt x="6131" y="576"/>
                    </a:cubicBezTo>
                    <a:cubicBezTo>
                      <a:pt x="5464" y="192"/>
                      <a:pt x="4593" y="0"/>
                      <a:pt x="3724"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2"/>
              <p:cNvSpPr/>
              <p:nvPr/>
            </p:nvSpPr>
            <p:spPr>
              <a:xfrm>
                <a:off x="5447734" y="6964575"/>
                <a:ext cx="550448" cy="170787"/>
              </a:xfrm>
              <a:custGeom>
                <a:rect b="b" l="l" r="r" t="t"/>
                <a:pathLst>
                  <a:path extrusionOk="0" h="2148" w="6923">
                    <a:moveTo>
                      <a:pt x="3457" y="0"/>
                    </a:moveTo>
                    <a:cubicBezTo>
                      <a:pt x="2590" y="0"/>
                      <a:pt x="1725" y="192"/>
                      <a:pt x="1063" y="576"/>
                    </a:cubicBezTo>
                    <a:cubicBezTo>
                      <a:pt x="319" y="1001"/>
                      <a:pt x="0" y="1568"/>
                      <a:pt x="83" y="2124"/>
                    </a:cubicBezTo>
                    <a:cubicBezTo>
                      <a:pt x="142" y="1687"/>
                      <a:pt x="473" y="1261"/>
                      <a:pt x="1063" y="919"/>
                    </a:cubicBezTo>
                    <a:cubicBezTo>
                      <a:pt x="1719" y="535"/>
                      <a:pt x="2584" y="343"/>
                      <a:pt x="3452" y="343"/>
                    </a:cubicBezTo>
                    <a:cubicBezTo>
                      <a:pt x="4321" y="343"/>
                      <a:pt x="5192" y="535"/>
                      <a:pt x="5859" y="919"/>
                    </a:cubicBezTo>
                    <a:cubicBezTo>
                      <a:pt x="6450" y="1261"/>
                      <a:pt x="6793" y="1698"/>
                      <a:pt x="6852" y="2147"/>
                    </a:cubicBezTo>
                    <a:cubicBezTo>
                      <a:pt x="6923" y="1580"/>
                      <a:pt x="6592" y="1001"/>
                      <a:pt x="5859" y="576"/>
                    </a:cubicBezTo>
                    <a:cubicBezTo>
                      <a:pt x="5192" y="192"/>
                      <a:pt x="4324" y="0"/>
                      <a:pt x="3457"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2"/>
              <p:cNvSpPr/>
              <p:nvPr/>
            </p:nvSpPr>
            <p:spPr>
              <a:xfrm>
                <a:off x="5757665" y="7202867"/>
                <a:ext cx="314701" cy="247117"/>
              </a:xfrm>
              <a:custGeom>
                <a:rect b="b" l="l" r="r" t="t"/>
                <a:pathLst>
                  <a:path extrusionOk="0" h="3108" w="3958">
                    <a:moveTo>
                      <a:pt x="3958" y="1"/>
                    </a:moveTo>
                    <a:lnTo>
                      <a:pt x="0" y="2293"/>
                    </a:lnTo>
                    <a:lnTo>
                      <a:pt x="0" y="3108"/>
                    </a:lnTo>
                    <a:lnTo>
                      <a:pt x="3958" y="816"/>
                    </a:lnTo>
                    <a:lnTo>
                      <a:pt x="395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2"/>
              <p:cNvSpPr/>
              <p:nvPr/>
            </p:nvSpPr>
            <p:spPr>
              <a:xfrm>
                <a:off x="5309625" y="7126776"/>
                <a:ext cx="448118" cy="323208"/>
              </a:xfrm>
              <a:custGeom>
                <a:rect b="b" l="l" r="r" t="t"/>
                <a:pathLst>
                  <a:path extrusionOk="0" h="4065" w="5636">
                    <a:moveTo>
                      <a:pt x="1" y="1"/>
                    </a:moveTo>
                    <a:lnTo>
                      <a:pt x="1" y="816"/>
                    </a:lnTo>
                    <a:lnTo>
                      <a:pt x="5635" y="4065"/>
                    </a:lnTo>
                    <a:lnTo>
                      <a:pt x="5635" y="3250"/>
                    </a:lnTo>
                    <a:lnTo>
                      <a:pt x="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2"/>
              <p:cNvSpPr/>
              <p:nvPr/>
            </p:nvSpPr>
            <p:spPr>
              <a:xfrm>
                <a:off x="5309625" y="6943664"/>
                <a:ext cx="762739" cy="441519"/>
              </a:xfrm>
              <a:custGeom>
                <a:rect b="b" l="l" r="r" t="t"/>
                <a:pathLst>
                  <a:path extrusionOk="0" h="5553" w="9593">
                    <a:moveTo>
                      <a:pt x="3958" y="0"/>
                    </a:moveTo>
                    <a:lnTo>
                      <a:pt x="1" y="2304"/>
                    </a:lnTo>
                    <a:lnTo>
                      <a:pt x="5635" y="5553"/>
                    </a:lnTo>
                    <a:lnTo>
                      <a:pt x="9593" y="3249"/>
                    </a:lnTo>
                    <a:lnTo>
                      <a:pt x="8388" y="697"/>
                    </a:lnTo>
                    <a:lnTo>
                      <a:pt x="6321" y="367"/>
                    </a:lnTo>
                    <a:lnTo>
                      <a:pt x="6321" y="367"/>
                    </a:lnTo>
                    <a:cubicBezTo>
                      <a:pt x="6781" y="461"/>
                      <a:pt x="7207" y="615"/>
                      <a:pt x="7585" y="827"/>
                    </a:cubicBezTo>
                    <a:cubicBezTo>
                      <a:pt x="8908" y="1595"/>
                      <a:pt x="8920" y="2836"/>
                      <a:pt x="7596" y="3603"/>
                    </a:cubicBezTo>
                    <a:cubicBezTo>
                      <a:pt x="6929" y="3987"/>
                      <a:pt x="6061" y="4179"/>
                      <a:pt x="5194" y="4179"/>
                    </a:cubicBezTo>
                    <a:cubicBezTo>
                      <a:pt x="4327" y="4179"/>
                      <a:pt x="3462" y="3987"/>
                      <a:pt x="2800" y="3603"/>
                    </a:cubicBezTo>
                    <a:cubicBezTo>
                      <a:pt x="1465" y="2836"/>
                      <a:pt x="1454" y="1595"/>
                      <a:pt x="2777" y="827"/>
                    </a:cubicBezTo>
                    <a:cubicBezTo>
                      <a:pt x="3440" y="443"/>
                      <a:pt x="4313" y="254"/>
                      <a:pt x="5188" y="254"/>
                    </a:cubicBezTo>
                    <a:cubicBezTo>
                      <a:pt x="5389" y="254"/>
                      <a:pt x="5590" y="264"/>
                      <a:pt x="5789" y="284"/>
                    </a:cubicBezTo>
                    <a:lnTo>
                      <a:pt x="395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2"/>
              <p:cNvSpPr/>
              <p:nvPr/>
            </p:nvSpPr>
            <p:spPr>
              <a:xfrm>
                <a:off x="5466499" y="7097675"/>
                <a:ext cx="349446" cy="220799"/>
              </a:xfrm>
              <a:custGeom>
                <a:rect b="b" l="l" r="r" t="t"/>
                <a:pathLst>
                  <a:path extrusionOk="0" h="2777" w="4395">
                    <a:moveTo>
                      <a:pt x="3379" y="1"/>
                    </a:moveTo>
                    <a:lnTo>
                      <a:pt x="331" y="1312"/>
                    </a:lnTo>
                    <a:lnTo>
                      <a:pt x="331" y="1749"/>
                    </a:lnTo>
                    <a:lnTo>
                      <a:pt x="0" y="1950"/>
                    </a:lnTo>
                    <a:lnTo>
                      <a:pt x="1394" y="2777"/>
                    </a:lnTo>
                    <a:lnTo>
                      <a:pt x="1394" y="2316"/>
                    </a:lnTo>
                    <a:lnTo>
                      <a:pt x="4395" y="591"/>
                    </a:lnTo>
                    <a:lnTo>
                      <a:pt x="3379" y="1"/>
                    </a:lnTo>
                    <a:close/>
                  </a:path>
                </a:pathLst>
              </a:custGeom>
              <a:solidFill>
                <a:schemeClr val="accent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2"/>
              <p:cNvSpPr/>
              <p:nvPr/>
            </p:nvSpPr>
            <p:spPr>
              <a:xfrm>
                <a:off x="5466499" y="7201993"/>
                <a:ext cx="26397" cy="50727"/>
              </a:xfrm>
              <a:custGeom>
                <a:rect b="b" l="l" r="r" t="t"/>
                <a:pathLst>
                  <a:path extrusionOk="0" h="638" w="332">
                    <a:moveTo>
                      <a:pt x="331" y="0"/>
                    </a:moveTo>
                    <a:lnTo>
                      <a:pt x="0" y="189"/>
                    </a:lnTo>
                    <a:lnTo>
                      <a:pt x="0" y="638"/>
                    </a:lnTo>
                    <a:lnTo>
                      <a:pt x="331" y="437"/>
                    </a:lnTo>
                    <a:lnTo>
                      <a:pt x="331" y="0"/>
                    </a:lnTo>
                    <a:close/>
                  </a:path>
                </a:pathLst>
              </a:custGeom>
              <a:solidFill>
                <a:schemeClr val="accent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2"/>
              <p:cNvSpPr/>
              <p:nvPr/>
            </p:nvSpPr>
            <p:spPr>
              <a:xfrm>
                <a:off x="5470236" y="7041303"/>
                <a:ext cx="513873" cy="222469"/>
              </a:xfrm>
              <a:custGeom>
                <a:rect b="b" l="l" r="r" t="t"/>
                <a:pathLst>
                  <a:path extrusionOk="0" h="2798" w="6463">
                    <a:moveTo>
                      <a:pt x="6462" y="25"/>
                    </a:moveTo>
                    <a:lnTo>
                      <a:pt x="6459" y="107"/>
                    </a:lnTo>
                    <a:lnTo>
                      <a:pt x="6459" y="107"/>
                    </a:lnTo>
                    <a:cubicBezTo>
                      <a:pt x="6461" y="80"/>
                      <a:pt x="6462" y="52"/>
                      <a:pt x="6462" y="25"/>
                    </a:cubicBezTo>
                    <a:close/>
                    <a:moveTo>
                      <a:pt x="36" y="1"/>
                    </a:moveTo>
                    <a:lnTo>
                      <a:pt x="1" y="922"/>
                    </a:lnTo>
                    <a:cubicBezTo>
                      <a:pt x="1" y="1419"/>
                      <a:pt x="320" y="1891"/>
                      <a:pt x="957" y="2257"/>
                    </a:cubicBezTo>
                    <a:cubicBezTo>
                      <a:pt x="1589" y="2618"/>
                      <a:pt x="2410" y="2798"/>
                      <a:pt x="3232" y="2798"/>
                    </a:cubicBezTo>
                    <a:cubicBezTo>
                      <a:pt x="4053" y="2798"/>
                      <a:pt x="4874" y="2618"/>
                      <a:pt x="5506" y="2257"/>
                    </a:cubicBezTo>
                    <a:cubicBezTo>
                      <a:pt x="6120" y="1903"/>
                      <a:pt x="6427" y="1430"/>
                      <a:pt x="6427" y="958"/>
                    </a:cubicBezTo>
                    <a:lnTo>
                      <a:pt x="6459" y="107"/>
                    </a:lnTo>
                    <a:lnTo>
                      <a:pt x="6459" y="107"/>
                    </a:lnTo>
                    <a:cubicBezTo>
                      <a:pt x="6425" y="552"/>
                      <a:pt x="6119" y="990"/>
                      <a:pt x="5529" y="1324"/>
                    </a:cubicBezTo>
                    <a:cubicBezTo>
                      <a:pt x="4903" y="1684"/>
                      <a:pt x="4079" y="1865"/>
                      <a:pt x="3255" y="1865"/>
                    </a:cubicBezTo>
                    <a:cubicBezTo>
                      <a:pt x="2431" y="1865"/>
                      <a:pt x="1607" y="1684"/>
                      <a:pt x="981" y="1324"/>
                    </a:cubicBezTo>
                    <a:cubicBezTo>
                      <a:pt x="343" y="958"/>
                      <a:pt x="36" y="474"/>
                      <a:pt x="36"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2"/>
              <p:cNvSpPr/>
              <p:nvPr/>
            </p:nvSpPr>
            <p:spPr>
              <a:xfrm>
                <a:off x="5792411" y="7043211"/>
                <a:ext cx="191699" cy="216108"/>
              </a:xfrm>
              <a:custGeom>
                <a:rect b="b" l="l" r="r" t="t"/>
                <a:pathLst>
                  <a:path extrusionOk="0" h="2718" w="2411">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2"/>
              <p:cNvSpPr/>
              <p:nvPr/>
            </p:nvSpPr>
            <p:spPr>
              <a:xfrm>
                <a:off x="5662809" y="7185057"/>
                <a:ext cx="130635" cy="78476"/>
              </a:xfrm>
              <a:custGeom>
                <a:rect b="b" l="l" r="r" t="t"/>
                <a:pathLst>
                  <a:path extrusionOk="0" h="987" w="1643">
                    <a:moveTo>
                      <a:pt x="36" y="0"/>
                    </a:moveTo>
                    <a:lnTo>
                      <a:pt x="0" y="934"/>
                    </a:lnTo>
                    <a:cubicBezTo>
                      <a:pt x="260" y="969"/>
                      <a:pt x="532" y="987"/>
                      <a:pt x="805" y="987"/>
                    </a:cubicBezTo>
                    <a:cubicBezTo>
                      <a:pt x="1078" y="987"/>
                      <a:pt x="1353" y="969"/>
                      <a:pt x="1619" y="934"/>
                    </a:cubicBezTo>
                    <a:lnTo>
                      <a:pt x="1642" y="0"/>
                    </a:lnTo>
                    <a:lnTo>
                      <a:pt x="1642" y="0"/>
                    </a:lnTo>
                    <a:cubicBezTo>
                      <a:pt x="1377" y="48"/>
                      <a:pt x="1108" y="71"/>
                      <a:pt x="839" y="71"/>
                    </a:cubicBezTo>
                    <a:cubicBezTo>
                      <a:pt x="570" y="71"/>
                      <a:pt x="302" y="48"/>
                      <a:pt x="36"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2"/>
              <p:cNvSpPr/>
              <p:nvPr/>
            </p:nvSpPr>
            <p:spPr>
              <a:xfrm>
                <a:off x="5527562" y="7135284"/>
                <a:ext cx="138109" cy="124036"/>
              </a:xfrm>
              <a:custGeom>
                <a:rect b="b" l="l" r="r" t="t"/>
                <a:pathLst>
                  <a:path extrusionOk="0" h="1560" w="1737">
                    <a:moveTo>
                      <a:pt x="24" y="0"/>
                    </a:moveTo>
                    <a:lnTo>
                      <a:pt x="0" y="922"/>
                    </a:lnTo>
                    <a:cubicBezTo>
                      <a:pt x="71" y="969"/>
                      <a:pt x="142" y="1028"/>
                      <a:pt x="236" y="1075"/>
                    </a:cubicBezTo>
                    <a:cubicBezTo>
                      <a:pt x="662" y="1323"/>
                      <a:pt x="1158" y="1489"/>
                      <a:pt x="1713" y="1560"/>
                    </a:cubicBezTo>
                    <a:lnTo>
                      <a:pt x="1737" y="626"/>
                    </a:lnTo>
                    <a:cubicBezTo>
                      <a:pt x="1193" y="556"/>
                      <a:pt x="685" y="390"/>
                      <a:pt x="260" y="142"/>
                    </a:cubicBezTo>
                    <a:cubicBezTo>
                      <a:pt x="177" y="95"/>
                      <a:pt x="95" y="59"/>
                      <a:pt x="24"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2"/>
              <p:cNvSpPr/>
              <p:nvPr/>
            </p:nvSpPr>
            <p:spPr>
              <a:xfrm>
                <a:off x="5470236" y="7042257"/>
                <a:ext cx="59235" cy="166335"/>
              </a:xfrm>
              <a:custGeom>
                <a:rect b="b" l="l" r="r" t="t"/>
                <a:pathLst>
                  <a:path extrusionOk="0" h="2092" w="745">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2"/>
              <p:cNvSpPr/>
              <p:nvPr/>
            </p:nvSpPr>
            <p:spPr>
              <a:xfrm>
                <a:off x="5447734" y="6894368"/>
                <a:ext cx="561738" cy="295221"/>
              </a:xfrm>
              <a:custGeom>
                <a:rect b="b" l="l" r="r" t="t"/>
                <a:pathLst>
                  <a:path extrusionOk="0" h="3713" w="7065">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2"/>
              <p:cNvSpPr/>
              <p:nvPr/>
            </p:nvSpPr>
            <p:spPr>
              <a:xfrm>
                <a:off x="5493691" y="6834735"/>
                <a:ext cx="465054" cy="330682"/>
              </a:xfrm>
              <a:custGeom>
                <a:rect b="b" l="l" r="r" t="t"/>
                <a:pathLst>
                  <a:path extrusionOk="0" h="4159" w="5849">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2"/>
              <p:cNvSpPr/>
              <p:nvPr/>
            </p:nvSpPr>
            <p:spPr>
              <a:xfrm>
                <a:off x="5491291" y="6837035"/>
                <a:ext cx="465054" cy="330682"/>
              </a:xfrm>
              <a:custGeom>
                <a:rect b="b" l="l" r="r" t="t"/>
                <a:pathLst>
                  <a:path extrusionOk="0" h="4159" w="5849">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2"/>
              <p:cNvSpPr/>
              <p:nvPr/>
            </p:nvSpPr>
            <p:spPr>
              <a:xfrm>
                <a:off x="5469281" y="6285239"/>
                <a:ext cx="513873" cy="850837"/>
              </a:xfrm>
              <a:custGeom>
                <a:rect b="b" l="l" r="r" t="t"/>
                <a:pathLst>
                  <a:path extrusionOk="0" h="10701" w="6463">
                    <a:moveTo>
                      <a:pt x="6463" y="24"/>
                    </a:moveTo>
                    <a:lnTo>
                      <a:pt x="6463" y="32"/>
                    </a:lnTo>
                    <a:lnTo>
                      <a:pt x="6463" y="32"/>
                    </a:lnTo>
                    <a:cubicBezTo>
                      <a:pt x="6463" y="30"/>
                      <a:pt x="6463" y="27"/>
                      <a:pt x="6463" y="24"/>
                    </a:cubicBezTo>
                    <a:close/>
                    <a:moveTo>
                      <a:pt x="36" y="0"/>
                    </a:moveTo>
                    <a:lnTo>
                      <a:pt x="1" y="8825"/>
                    </a:lnTo>
                    <a:cubicBezTo>
                      <a:pt x="1" y="9309"/>
                      <a:pt x="320" y="9782"/>
                      <a:pt x="946" y="10160"/>
                    </a:cubicBezTo>
                    <a:cubicBezTo>
                      <a:pt x="1584" y="10520"/>
                      <a:pt x="2408" y="10700"/>
                      <a:pt x="3229" y="10700"/>
                    </a:cubicBezTo>
                    <a:cubicBezTo>
                      <a:pt x="4050" y="10700"/>
                      <a:pt x="4868" y="10520"/>
                      <a:pt x="5494" y="10160"/>
                    </a:cubicBezTo>
                    <a:cubicBezTo>
                      <a:pt x="6120" y="9805"/>
                      <a:pt x="6427" y="9333"/>
                      <a:pt x="6427" y="8860"/>
                    </a:cubicBezTo>
                    <a:lnTo>
                      <a:pt x="6463" y="32"/>
                    </a:lnTo>
                    <a:lnTo>
                      <a:pt x="6463" y="32"/>
                    </a:lnTo>
                    <a:cubicBezTo>
                      <a:pt x="6459" y="502"/>
                      <a:pt x="6140" y="971"/>
                      <a:pt x="5529" y="1323"/>
                    </a:cubicBezTo>
                    <a:cubicBezTo>
                      <a:pt x="4903" y="1684"/>
                      <a:pt x="4079" y="1864"/>
                      <a:pt x="3255" y="1864"/>
                    </a:cubicBezTo>
                    <a:cubicBezTo>
                      <a:pt x="2431" y="1864"/>
                      <a:pt x="1607" y="1684"/>
                      <a:pt x="981" y="1323"/>
                    </a:cubicBezTo>
                    <a:cubicBezTo>
                      <a:pt x="343" y="957"/>
                      <a:pt x="36" y="473"/>
                      <a:pt x="36"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2"/>
              <p:cNvSpPr/>
              <p:nvPr/>
            </p:nvSpPr>
            <p:spPr>
              <a:xfrm>
                <a:off x="5445334" y="6896668"/>
                <a:ext cx="561738" cy="295221"/>
              </a:xfrm>
              <a:custGeom>
                <a:rect b="b" l="l" r="r" t="t"/>
                <a:pathLst>
                  <a:path extrusionOk="0" h="3713" w="7065">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2"/>
              <p:cNvSpPr/>
              <p:nvPr/>
            </p:nvSpPr>
            <p:spPr>
              <a:xfrm>
                <a:off x="5791457" y="6287148"/>
                <a:ext cx="191699" cy="844476"/>
              </a:xfrm>
              <a:custGeom>
                <a:rect b="b" l="l" r="r" t="t"/>
                <a:pathLst>
                  <a:path extrusionOk="0" h="10621" w="2411">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2"/>
              <p:cNvSpPr/>
              <p:nvPr/>
            </p:nvSpPr>
            <p:spPr>
              <a:xfrm>
                <a:off x="5662809" y="6428915"/>
                <a:ext cx="130635" cy="706923"/>
              </a:xfrm>
              <a:custGeom>
                <a:rect b="b" l="l" r="r" t="t"/>
                <a:pathLst>
                  <a:path extrusionOk="0" h="8891" w="1643">
                    <a:moveTo>
                      <a:pt x="36" y="1"/>
                    </a:moveTo>
                    <a:lnTo>
                      <a:pt x="0" y="8837"/>
                    </a:lnTo>
                    <a:cubicBezTo>
                      <a:pt x="260" y="8872"/>
                      <a:pt x="532" y="8890"/>
                      <a:pt x="805" y="8890"/>
                    </a:cubicBezTo>
                    <a:cubicBezTo>
                      <a:pt x="1078" y="8890"/>
                      <a:pt x="1353" y="8872"/>
                      <a:pt x="1619" y="8837"/>
                    </a:cubicBezTo>
                    <a:lnTo>
                      <a:pt x="1642" y="1"/>
                    </a:lnTo>
                    <a:lnTo>
                      <a:pt x="1642" y="1"/>
                    </a:lnTo>
                    <a:cubicBezTo>
                      <a:pt x="1377" y="48"/>
                      <a:pt x="1105" y="72"/>
                      <a:pt x="835" y="72"/>
                    </a:cubicBezTo>
                    <a:cubicBezTo>
                      <a:pt x="564" y="72"/>
                      <a:pt x="296" y="48"/>
                      <a:pt x="36"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2"/>
              <p:cNvSpPr/>
              <p:nvPr/>
            </p:nvSpPr>
            <p:spPr>
              <a:xfrm>
                <a:off x="5527562" y="6378187"/>
                <a:ext cx="137155" cy="753437"/>
              </a:xfrm>
              <a:custGeom>
                <a:rect b="b" l="l" r="r" t="t"/>
                <a:pathLst>
                  <a:path extrusionOk="0" h="9476" w="1725">
                    <a:moveTo>
                      <a:pt x="24" y="1"/>
                    </a:moveTo>
                    <a:lnTo>
                      <a:pt x="0" y="8837"/>
                    </a:lnTo>
                    <a:cubicBezTo>
                      <a:pt x="71" y="8884"/>
                      <a:pt x="142" y="8943"/>
                      <a:pt x="236" y="8979"/>
                    </a:cubicBezTo>
                    <a:cubicBezTo>
                      <a:pt x="662" y="9239"/>
                      <a:pt x="1158" y="9392"/>
                      <a:pt x="1713" y="9475"/>
                    </a:cubicBezTo>
                    <a:lnTo>
                      <a:pt x="1725" y="639"/>
                    </a:lnTo>
                    <a:cubicBezTo>
                      <a:pt x="1193" y="568"/>
                      <a:pt x="674" y="403"/>
                      <a:pt x="260" y="154"/>
                    </a:cubicBezTo>
                    <a:cubicBezTo>
                      <a:pt x="177" y="107"/>
                      <a:pt x="95" y="60"/>
                      <a:pt x="24"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2"/>
              <p:cNvSpPr/>
              <p:nvPr/>
            </p:nvSpPr>
            <p:spPr>
              <a:xfrm>
                <a:off x="5469281" y="6286194"/>
                <a:ext cx="59314" cy="794702"/>
              </a:xfrm>
              <a:custGeom>
                <a:rect b="b" l="l" r="r" t="t"/>
                <a:pathLst>
                  <a:path extrusionOk="0" h="9995" w="746">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2"/>
              <p:cNvSpPr/>
              <p:nvPr/>
            </p:nvSpPr>
            <p:spPr>
              <a:xfrm>
                <a:off x="5445826" y="6138225"/>
                <a:ext cx="562692" cy="295221"/>
              </a:xfrm>
              <a:custGeom>
                <a:rect b="b" l="l" r="r" t="t"/>
                <a:pathLst>
                  <a:path extrusionOk="0" h="3713" w="7077">
                    <a:moveTo>
                      <a:pt x="3534" y="1"/>
                    </a:moveTo>
                    <a:cubicBezTo>
                      <a:pt x="2712" y="1"/>
                      <a:pt x="1891" y="184"/>
                      <a:pt x="1264" y="550"/>
                    </a:cubicBezTo>
                    <a:cubicBezTo>
                      <a:pt x="0" y="1271"/>
                      <a:pt x="12" y="2452"/>
                      <a:pt x="1276" y="3172"/>
                    </a:cubicBezTo>
                    <a:cubicBezTo>
                      <a:pt x="1908" y="3533"/>
                      <a:pt x="2732" y="3713"/>
                      <a:pt x="3555" y="3713"/>
                    </a:cubicBezTo>
                    <a:cubicBezTo>
                      <a:pt x="4377" y="3713"/>
                      <a:pt x="5198" y="3533"/>
                      <a:pt x="5824" y="3172"/>
                    </a:cubicBezTo>
                    <a:cubicBezTo>
                      <a:pt x="7077" y="2452"/>
                      <a:pt x="7065" y="1271"/>
                      <a:pt x="5813" y="550"/>
                    </a:cubicBezTo>
                    <a:cubicBezTo>
                      <a:pt x="5181" y="184"/>
                      <a:pt x="4357" y="1"/>
                      <a:pt x="3534"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2"/>
              <p:cNvSpPr/>
              <p:nvPr/>
            </p:nvSpPr>
            <p:spPr>
              <a:xfrm>
                <a:off x="5534082" y="6181002"/>
                <a:ext cx="386180" cy="210940"/>
              </a:xfrm>
              <a:custGeom>
                <a:rect b="b" l="l" r="r" t="t"/>
                <a:pathLst>
                  <a:path extrusionOk="0" h="2653" w="4857">
                    <a:moveTo>
                      <a:pt x="2429" y="0"/>
                    </a:moveTo>
                    <a:cubicBezTo>
                      <a:pt x="1929" y="0"/>
                      <a:pt x="1430" y="95"/>
                      <a:pt x="1017" y="284"/>
                    </a:cubicBezTo>
                    <a:cubicBezTo>
                      <a:pt x="958" y="319"/>
                      <a:pt x="887" y="366"/>
                      <a:pt x="828" y="390"/>
                    </a:cubicBezTo>
                    <a:cubicBezTo>
                      <a:pt x="781" y="425"/>
                      <a:pt x="722" y="461"/>
                      <a:pt x="674" y="496"/>
                    </a:cubicBezTo>
                    <a:cubicBezTo>
                      <a:pt x="1" y="981"/>
                      <a:pt x="1" y="1666"/>
                      <a:pt x="651" y="2150"/>
                    </a:cubicBezTo>
                    <a:cubicBezTo>
                      <a:pt x="710" y="2186"/>
                      <a:pt x="769" y="2233"/>
                      <a:pt x="828" y="2268"/>
                    </a:cubicBezTo>
                    <a:lnTo>
                      <a:pt x="1005" y="2351"/>
                    </a:lnTo>
                    <a:cubicBezTo>
                      <a:pt x="1424" y="2552"/>
                      <a:pt x="1935" y="2652"/>
                      <a:pt x="2445" y="2652"/>
                    </a:cubicBezTo>
                    <a:cubicBezTo>
                      <a:pt x="2954" y="2652"/>
                      <a:pt x="3462" y="2552"/>
                      <a:pt x="3876" y="2351"/>
                    </a:cubicBezTo>
                    <a:cubicBezTo>
                      <a:pt x="3911" y="2327"/>
                      <a:pt x="3970" y="2292"/>
                      <a:pt x="4029" y="2268"/>
                    </a:cubicBezTo>
                    <a:cubicBezTo>
                      <a:pt x="4088" y="2221"/>
                      <a:pt x="4147" y="2186"/>
                      <a:pt x="4206" y="2150"/>
                    </a:cubicBezTo>
                    <a:cubicBezTo>
                      <a:pt x="4856" y="1666"/>
                      <a:pt x="4856" y="981"/>
                      <a:pt x="4183" y="484"/>
                    </a:cubicBezTo>
                    <a:cubicBezTo>
                      <a:pt x="4136" y="449"/>
                      <a:pt x="4076" y="402"/>
                      <a:pt x="4017" y="378"/>
                    </a:cubicBezTo>
                    <a:lnTo>
                      <a:pt x="3840" y="284"/>
                    </a:lnTo>
                    <a:cubicBezTo>
                      <a:pt x="3427" y="95"/>
                      <a:pt x="2928" y="0"/>
                      <a:pt x="2429"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2"/>
              <p:cNvSpPr/>
              <p:nvPr/>
            </p:nvSpPr>
            <p:spPr>
              <a:xfrm>
                <a:off x="5612082" y="6219484"/>
                <a:ext cx="256499" cy="148445"/>
              </a:xfrm>
              <a:custGeom>
                <a:rect b="b" l="l" r="r" t="t"/>
                <a:pathLst>
                  <a:path extrusionOk="0" h="1867" w="3226">
                    <a:moveTo>
                      <a:pt x="378" y="0"/>
                    </a:moveTo>
                    <a:lnTo>
                      <a:pt x="154" y="83"/>
                    </a:lnTo>
                    <a:cubicBezTo>
                      <a:pt x="95" y="119"/>
                      <a:pt x="59" y="142"/>
                      <a:pt x="0" y="178"/>
                    </a:cubicBezTo>
                    <a:lnTo>
                      <a:pt x="1123" y="827"/>
                    </a:lnTo>
                    <a:lnTo>
                      <a:pt x="1453" y="1028"/>
                    </a:lnTo>
                    <a:lnTo>
                      <a:pt x="2895" y="1867"/>
                    </a:lnTo>
                    <a:cubicBezTo>
                      <a:pt x="2930" y="1843"/>
                      <a:pt x="2989" y="1808"/>
                      <a:pt x="3048" y="1784"/>
                    </a:cubicBezTo>
                    <a:cubicBezTo>
                      <a:pt x="3107" y="1737"/>
                      <a:pt x="3166" y="1702"/>
                      <a:pt x="3225" y="1666"/>
                    </a:cubicBezTo>
                    <a:lnTo>
                      <a:pt x="1796" y="827"/>
                    </a:lnTo>
                    <a:lnTo>
                      <a:pt x="1453" y="615"/>
                    </a:lnTo>
                    <a:lnTo>
                      <a:pt x="378" y="0"/>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2"/>
              <p:cNvSpPr/>
              <p:nvPr/>
            </p:nvSpPr>
            <p:spPr>
              <a:xfrm>
                <a:off x="5585764" y="6215747"/>
                <a:ext cx="266836" cy="151308"/>
              </a:xfrm>
              <a:custGeom>
                <a:rect b="b" l="l" r="r" t="t"/>
                <a:pathLst>
                  <a:path extrusionOk="0" h="1903" w="3356">
                    <a:moveTo>
                      <a:pt x="2918" y="0"/>
                    </a:moveTo>
                    <a:lnTo>
                      <a:pt x="1773" y="662"/>
                    </a:lnTo>
                    <a:lnTo>
                      <a:pt x="1430" y="874"/>
                    </a:lnTo>
                    <a:lnTo>
                      <a:pt x="1" y="1701"/>
                    </a:lnTo>
                    <a:cubicBezTo>
                      <a:pt x="60" y="1737"/>
                      <a:pt x="119" y="1784"/>
                      <a:pt x="178" y="1819"/>
                    </a:cubicBezTo>
                    <a:lnTo>
                      <a:pt x="355" y="1902"/>
                    </a:lnTo>
                    <a:lnTo>
                      <a:pt x="1784" y="1075"/>
                    </a:lnTo>
                    <a:lnTo>
                      <a:pt x="2127" y="886"/>
                    </a:lnTo>
                    <a:lnTo>
                      <a:pt x="3356" y="177"/>
                    </a:lnTo>
                    <a:cubicBezTo>
                      <a:pt x="3344" y="177"/>
                      <a:pt x="3320" y="166"/>
                      <a:pt x="3285" y="130"/>
                    </a:cubicBezTo>
                    <a:cubicBezTo>
                      <a:pt x="3178" y="83"/>
                      <a:pt x="3060" y="47"/>
                      <a:pt x="2918"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2"/>
              <p:cNvSpPr/>
              <p:nvPr/>
            </p:nvSpPr>
            <p:spPr>
              <a:xfrm>
                <a:off x="5789057" y="6289448"/>
                <a:ext cx="191699" cy="844476"/>
              </a:xfrm>
              <a:custGeom>
                <a:rect b="b" l="l" r="r" t="t"/>
                <a:pathLst>
                  <a:path extrusionOk="0" h="10621" w="2411">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2"/>
              <p:cNvSpPr/>
              <p:nvPr/>
            </p:nvSpPr>
            <p:spPr>
              <a:xfrm>
                <a:off x="5538773" y="6183069"/>
                <a:ext cx="367336" cy="139779"/>
              </a:xfrm>
              <a:custGeom>
                <a:rect b="b" l="l" r="r" t="t"/>
                <a:pathLst>
                  <a:path extrusionOk="0" h="1758" w="4620">
                    <a:moveTo>
                      <a:pt x="2387" y="1"/>
                    </a:moveTo>
                    <a:cubicBezTo>
                      <a:pt x="1891" y="1"/>
                      <a:pt x="1395" y="98"/>
                      <a:pt x="981" y="293"/>
                    </a:cubicBezTo>
                    <a:cubicBezTo>
                      <a:pt x="922" y="317"/>
                      <a:pt x="840" y="364"/>
                      <a:pt x="781" y="388"/>
                    </a:cubicBezTo>
                    <a:cubicBezTo>
                      <a:pt x="745" y="423"/>
                      <a:pt x="686" y="470"/>
                      <a:pt x="639" y="494"/>
                    </a:cubicBezTo>
                    <a:cubicBezTo>
                      <a:pt x="131" y="848"/>
                      <a:pt x="1" y="1344"/>
                      <a:pt x="249" y="1758"/>
                    </a:cubicBezTo>
                    <a:cubicBezTo>
                      <a:pt x="178" y="1415"/>
                      <a:pt x="344" y="1061"/>
                      <a:pt x="745" y="777"/>
                    </a:cubicBezTo>
                    <a:cubicBezTo>
                      <a:pt x="781" y="730"/>
                      <a:pt x="828" y="707"/>
                      <a:pt x="887" y="671"/>
                    </a:cubicBezTo>
                    <a:cubicBezTo>
                      <a:pt x="946" y="624"/>
                      <a:pt x="1005" y="600"/>
                      <a:pt x="1076" y="565"/>
                    </a:cubicBezTo>
                    <a:cubicBezTo>
                      <a:pt x="1489" y="376"/>
                      <a:pt x="1989" y="281"/>
                      <a:pt x="2488" y="281"/>
                    </a:cubicBezTo>
                    <a:cubicBezTo>
                      <a:pt x="2987" y="281"/>
                      <a:pt x="3486" y="376"/>
                      <a:pt x="3899" y="565"/>
                    </a:cubicBezTo>
                    <a:lnTo>
                      <a:pt x="4077" y="659"/>
                    </a:lnTo>
                    <a:cubicBezTo>
                      <a:pt x="4136" y="683"/>
                      <a:pt x="4195" y="730"/>
                      <a:pt x="4242" y="766"/>
                    </a:cubicBezTo>
                    <a:cubicBezTo>
                      <a:pt x="4419" y="884"/>
                      <a:pt x="4537" y="1014"/>
                      <a:pt x="4620" y="1167"/>
                    </a:cubicBezTo>
                    <a:cubicBezTo>
                      <a:pt x="4584" y="907"/>
                      <a:pt x="4419" y="671"/>
                      <a:pt x="4136" y="482"/>
                    </a:cubicBezTo>
                    <a:cubicBezTo>
                      <a:pt x="4088" y="447"/>
                      <a:pt x="4029" y="411"/>
                      <a:pt x="3970" y="376"/>
                    </a:cubicBezTo>
                    <a:lnTo>
                      <a:pt x="3793" y="293"/>
                    </a:lnTo>
                    <a:cubicBezTo>
                      <a:pt x="3380" y="98"/>
                      <a:pt x="2883" y="1"/>
                      <a:pt x="2387"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2"/>
              <p:cNvSpPr/>
              <p:nvPr/>
            </p:nvSpPr>
            <p:spPr>
              <a:xfrm>
                <a:off x="5844093" y="6414841"/>
                <a:ext cx="87381" cy="98672"/>
              </a:xfrm>
              <a:custGeom>
                <a:rect b="b" l="l" r="r" t="t"/>
                <a:pathLst>
                  <a:path extrusionOk="0" h="1241" w="1099">
                    <a:moveTo>
                      <a:pt x="1087" y="1"/>
                    </a:moveTo>
                    <a:lnTo>
                      <a:pt x="1087" y="8"/>
                    </a:lnTo>
                    <a:lnTo>
                      <a:pt x="1087" y="8"/>
                    </a:lnTo>
                    <a:cubicBezTo>
                      <a:pt x="1091" y="6"/>
                      <a:pt x="1095" y="3"/>
                      <a:pt x="1099" y="1"/>
                    </a:cubicBezTo>
                    <a:close/>
                    <a:moveTo>
                      <a:pt x="1087" y="8"/>
                    </a:moveTo>
                    <a:cubicBezTo>
                      <a:pt x="997" y="67"/>
                      <a:pt x="917" y="145"/>
                      <a:pt x="815" y="201"/>
                    </a:cubicBezTo>
                    <a:cubicBezTo>
                      <a:pt x="579" y="343"/>
                      <a:pt x="296" y="449"/>
                      <a:pt x="0" y="532"/>
                    </a:cubicBezTo>
                    <a:lnTo>
                      <a:pt x="0" y="1241"/>
                    </a:lnTo>
                    <a:cubicBezTo>
                      <a:pt x="284" y="1158"/>
                      <a:pt x="532" y="1040"/>
                      <a:pt x="780" y="922"/>
                    </a:cubicBezTo>
                    <a:cubicBezTo>
                      <a:pt x="898" y="863"/>
                      <a:pt x="1004" y="804"/>
                      <a:pt x="1087" y="757"/>
                    </a:cubicBezTo>
                    <a:lnTo>
                      <a:pt x="1087" y="8"/>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2"/>
              <p:cNvSpPr/>
              <p:nvPr/>
            </p:nvSpPr>
            <p:spPr>
              <a:xfrm>
                <a:off x="5844093" y="6510651"/>
                <a:ext cx="87381" cy="168243"/>
              </a:xfrm>
              <a:custGeom>
                <a:rect b="b" l="l" r="r" t="t"/>
                <a:pathLst>
                  <a:path extrusionOk="0" h="2116" w="1099">
                    <a:moveTo>
                      <a:pt x="1099" y="1"/>
                    </a:moveTo>
                    <a:cubicBezTo>
                      <a:pt x="1004" y="36"/>
                      <a:pt x="922" y="95"/>
                      <a:pt x="815" y="154"/>
                    </a:cubicBezTo>
                    <a:cubicBezTo>
                      <a:pt x="579" y="308"/>
                      <a:pt x="296" y="390"/>
                      <a:pt x="0" y="461"/>
                    </a:cubicBezTo>
                    <a:lnTo>
                      <a:pt x="0" y="2115"/>
                    </a:lnTo>
                    <a:cubicBezTo>
                      <a:pt x="296" y="2032"/>
                      <a:pt x="555" y="1926"/>
                      <a:pt x="815" y="1784"/>
                    </a:cubicBezTo>
                    <a:cubicBezTo>
                      <a:pt x="922" y="1725"/>
                      <a:pt x="1004" y="1666"/>
                      <a:pt x="1099" y="1595"/>
                    </a:cubicBezTo>
                    <a:lnTo>
                      <a:pt x="1099" y="1"/>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2"/>
              <p:cNvSpPr/>
              <p:nvPr/>
            </p:nvSpPr>
            <p:spPr>
              <a:xfrm>
                <a:off x="5547281" y="6698534"/>
                <a:ext cx="62018" cy="364474"/>
              </a:xfrm>
              <a:custGeom>
                <a:rect b="b" l="l" r="r" t="t"/>
                <a:pathLst>
                  <a:path extrusionOk="0" h="4584" w="780">
                    <a:moveTo>
                      <a:pt x="0" y="0"/>
                    </a:moveTo>
                    <a:lnTo>
                      <a:pt x="0" y="4135"/>
                    </a:lnTo>
                    <a:lnTo>
                      <a:pt x="780" y="4584"/>
                    </a:lnTo>
                    <a:lnTo>
                      <a:pt x="780" y="449"/>
                    </a:lnTo>
                    <a:lnTo>
                      <a:pt x="0" y="0"/>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2"/>
              <p:cNvSpPr/>
              <p:nvPr/>
            </p:nvSpPr>
            <p:spPr>
              <a:xfrm>
                <a:off x="5547281" y="6626179"/>
                <a:ext cx="62018" cy="91198"/>
              </a:xfrm>
              <a:custGeom>
                <a:rect b="b" l="l" r="r" t="t"/>
                <a:pathLst>
                  <a:path extrusionOk="0" h="1147" w="780">
                    <a:moveTo>
                      <a:pt x="0" y="1"/>
                    </a:moveTo>
                    <a:lnTo>
                      <a:pt x="0" y="686"/>
                    </a:lnTo>
                    <a:lnTo>
                      <a:pt x="780" y="1146"/>
                    </a:lnTo>
                    <a:lnTo>
                      <a:pt x="780" y="449"/>
                    </a:lnTo>
                    <a:lnTo>
                      <a:pt x="0" y="1"/>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2"/>
              <p:cNvSpPr/>
              <p:nvPr/>
            </p:nvSpPr>
            <p:spPr>
              <a:xfrm>
                <a:off x="5547281" y="6444896"/>
                <a:ext cx="62018" cy="202989"/>
              </a:xfrm>
              <a:custGeom>
                <a:rect b="b" l="l" r="r" t="t"/>
                <a:pathLst>
                  <a:path extrusionOk="0" h="2553" w="780">
                    <a:moveTo>
                      <a:pt x="0" y="1"/>
                    </a:moveTo>
                    <a:lnTo>
                      <a:pt x="0" y="2092"/>
                    </a:lnTo>
                    <a:lnTo>
                      <a:pt x="780" y="2552"/>
                    </a:lnTo>
                    <a:lnTo>
                      <a:pt x="780" y="438"/>
                    </a:lnTo>
                    <a:lnTo>
                      <a:pt x="0" y="1"/>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2"/>
              <p:cNvSpPr/>
              <p:nvPr/>
            </p:nvSpPr>
            <p:spPr>
              <a:xfrm>
                <a:off x="5790011" y="7045511"/>
                <a:ext cx="191699" cy="216108"/>
              </a:xfrm>
              <a:custGeom>
                <a:rect b="b" l="l" r="r" t="t"/>
                <a:pathLst>
                  <a:path extrusionOk="0" h="2718" w="2411">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2"/>
              <p:cNvSpPr/>
              <p:nvPr/>
            </p:nvSpPr>
            <p:spPr>
              <a:xfrm>
                <a:off x="5467836" y="7044557"/>
                <a:ext cx="59235" cy="166335"/>
              </a:xfrm>
              <a:custGeom>
                <a:rect b="b" l="l" r="r" t="t"/>
                <a:pathLst>
                  <a:path extrusionOk="0" h="2092" w="745">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2"/>
              <p:cNvSpPr/>
              <p:nvPr/>
            </p:nvSpPr>
            <p:spPr>
              <a:xfrm>
                <a:off x="5466881" y="6288494"/>
                <a:ext cx="59314" cy="794702"/>
              </a:xfrm>
              <a:custGeom>
                <a:rect b="b" l="l" r="r" t="t"/>
                <a:pathLst>
                  <a:path extrusionOk="0" h="9995" w="746">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 name="Google Shape;2201;p32"/>
            <p:cNvGrpSpPr/>
            <p:nvPr/>
          </p:nvGrpSpPr>
          <p:grpSpPr>
            <a:xfrm>
              <a:off x="350925" y="3668675"/>
              <a:ext cx="1314274" cy="809400"/>
              <a:chOff x="5522300" y="5335650"/>
              <a:chExt cx="1314274" cy="809400"/>
            </a:xfrm>
          </p:grpSpPr>
          <p:sp>
            <p:nvSpPr>
              <p:cNvPr id="2202" name="Google Shape;2202;p32"/>
              <p:cNvSpPr/>
              <p:nvPr/>
            </p:nvSpPr>
            <p:spPr>
              <a:xfrm>
                <a:off x="5522300" y="5959482"/>
                <a:ext cx="311312" cy="185568"/>
              </a:xfrm>
              <a:custGeom>
                <a:rect b="b" l="l" r="r" t="t"/>
                <a:pathLst>
                  <a:path extrusionOk="0" h="3226" w="5412">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2"/>
              <p:cNvSpPr/>
              <p:nvPr/>
            </p:nvSpPr>
            <p:spPr>
              <a:xfrm>
                <a:off x="6728491" y="5355380"/>
                <a:ext cx="8858" cy="72076"/>
              </a:xfrm>
              <a:custGeom>
                <a:rect b="b" l="l" r="r" t="t"/>
                <a:pathLst>
                  <a:path extrusionOk="0" h="1253" w="154">
                    <a:moveTo>
                      <a:pt x="154" y="0"/>
                    </a:moveTo>
                    <a:lnTo>
                      <a:pt x="0" y="83"/>
                    </a:lnTo>
                    <a:lnTo>
                      <a:pt x="0" y="1253"/>
                    </a:lnTo>
                    <a:lnTo>
                      <a:pt x="154" y="1170"/>
                    </a:lnTo>
                    <a:lnTo>
                      <a:pt x="154"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2"/>
              <p:cNvSpPr/>
              <p:nvPr/>
            </p:nvSpPr>
            <p:spPr>
              <a:xfrm>
                <a:off x="5720753" y="5941133"/>
                <a:ext cx="66611" cy="169231"/>
              </a:xfrm>
              <a:custGeom>
                <a:rect b="b" l="l" r="r" t="t"/>
                <a:pathLst>
                  <a:path extrusionOk="0" h="2942" w="1158">
                    <a:moveTo>
                      <a:pt x="0" y="0"/>
                    </a:moveTo>
                    <a:lnTo>
                      <a:pt x="0" y="2280"/>
                    </a:lnTo>
                    <a:lnTo>
                      <a:pt x="1158" y="2942"/>
                    </a:lnTo>
                    <a:lnTo>
                      <a:pt x="1158" y="674"/>
                    </a:lnTo>
                    <a:lnTo>
                      <a:pt x="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2"/>
              <p:cNvSpPr/>
              <p:nvPr/>
            </p:nvSpPr>
            <p:spPr>
              <a:xfrm>
                <a:off x="5679279" y="5926867"/>
                <a:ext cx="33363" cy="150191"/>
              </a:xfrm>
              <a:custGeom>
                <a:rect b="b" l="l" r="r" t="t"/>
                <a:pathLst>
                  <a:path extrusionOk="0" h="2611" w="580">
                    <a:moveTo>
                      <a:pt x="1" y="0"/>
                    </a:moveTo>
                    <a:lnTo>
                      <a:pt x="1" y="2280"/>
                    </a:lnTo>
                    <a:lnTo>
                      <a:pt x="579" y="2611"/>
                    </a:lnTo>
                    <a:lnTo>
                      <a:pt x="579" y="343"/>
                    </a:lnTo>
                    <a:lnTo>
                      <a:pt x="1"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2"/>
              <p:cNvSpPr/>
              <p:nvPr/>
            </p:nvSpPr>
            <p:spPr>
              <a:xfrm>
                <a:off x="5712585" y="5941133"/>
                <a:ext cx="8226" cy="135926"/>
              </a:xfrm>
              <a:custGeom>
                <a:rect b="b" l="l" r="r" t="t"/>
                <a:pathLst>
                  <a:path extrusionOk="0" h="2363" w="143">
                    <a:moveTo>
                      <a:pt x="142" y="0"/>
                    </a:moveTo>
                    <a:lnTo>
                      <a:pt x="0" y="95"/>
                    </a:lnTo>
                    <a:lnTo>
                      <a:pt x="0" y="2363"/>
                    </a:lnTo>
                    <a:lnTo>
                      <a:pt x="142" y="2280"/>
                    </a:lnTo>
                    <a:lnTo>
                      <a:pt x="142"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2"/>
              <p:cNvSpPr/>
              <p:nvPr/>
            </p:nvSpPr>
            <p:spPr>
              <a:xfrm>
                <a:off x="5811811" y="5413133"/>
                <a:ext cx="1024763" cy="721735"/>
              </a:xfrm>
              <a:custGeom>
                <a:rect b="b" l="l" r="r" t="t"/>
                <a:pathLst>
                  <a:path extrusionOk="0" h="12547" w="17815">
                    <a:moveTo>
                      <a:pt x="17815" y="0"/>
                    </a:moveTo>
                    <a:lnTo>
                      <a:pt x="0" y="10278"/>
                    </a:lnTo>
                    <a:lnTo>
                      <a:pt x="0" y="12546"/>
                    </a:lnTo>
                    <a:lnTo>
                      <a:pt x="17815" y="2257"/>
                    </a:lnTo>
                    <a:lnTo>
                      <a:pt x="17815"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2"/>
              <p:cNvSpPr/>
              <p:nvPr/>
            </p:nvSpPr>
            <p:spPr>
              <a:xfrm>
                <a:off x="5679279" y="5335650"/>
                <a:ext cx="1157295" cy="668699"/>
              </a:xfrm>
              <a:custGeom>
                <a:rect b="b" l="l" r="r" t="t"/>
                <a:pathLst>
                  <a:path extrusionOk="0" h="11625" w="20119">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2"/>
              <p:cNvSpPr/>
              <p:nvPr/>
            </p:nvSpPr>
            <p:spPr>
              <a:xfrm>
                <a:off x="5747213" y="5525244"/>
                <a:ext cx="762518" cy="439012"/>
              </a:xfrm>
              <a:custGeom>
                <a:rect b="b" l="l" r="r" t="t"/>
                <a:pathLst>
                  <a:path extrusionOk="0" h="7632" w="13256">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2"/>
              <p:cNvSpPr/>
              <p:nvPr/>
            </p:nvSpPr>
            <p:spPr>
              <a:xfrm>
                <a:off x="6519166" y="5373730"/>
                <a:ext cx="250798" cy="145474"/>
              </a:xfrm>
              <a:custGeom>
                <a:rect b="b" l="l" r="r" t="t"/>
                <a:pathLst>
                  <a:path extrusionOk="0" h="2529" w="436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2"/>
              <p:cNvSpPr/>
              <p:nvPr/>
            </p:nvSpPr>
            <p:spPr>
              <a:xfrm>
                <a:off x="5707810" y="5916685"/>
                <a:ext cx="38137" cy="22434"/>
              </a:xfrm>
              <a:custGeom>
                <a:rect b="b" l="l" r="r" t="t"/>
                <a:pathLst>
                  <a:path extrusionOk="0" h="390" w="663">
                    <a:moveTo>
                      <a:pt x="178" y="0"/>
                    </a:moveTo>
                    <a:lnTo>
                      <a:pt x="1" y="106"/>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2"/>
              <p:cNvSpPr/>
              <p:nvPr/>
            </p:nvSpPr>
            <p:spPr>
              <a:xfrm>
                <a:off x="5732948" y="5901730"/>
                <a:ext cx="38828" cy="21801"/>
              </a:xfrm>
              <a:custGeom>
                <a:rect b="b" l="l" r="r" t="t"/>
                <a:pathLst>
                  <a:path extrusionOk="0" h="379" w="675">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2"/>
              <p:cNvSpPr/>
              <p:nvPr/>
            </p:nvSpPr>
            <p:spPr>
              <a:xfrm>
                <a:off x="5759466" y="5886774"/>
                <a:ext cx="38137" cy="22491"/>
              </a:xfrm>
              <a:custGeom>
                <a:rect b="b" l="l" r="r" t="t"/>
                <a:pathLst>
                  <a:path extrusionOk="0" h="391" w="663">
                    <a:moveTo>
                      <a:pt x="178" y="0"/>
                    </a:moveTo>
                    <a:lnTo>
                      <a:pt x="1" y="107"/>
                    </a:lnTo>
                    <a:lnTo>
                      <a:pt x="473"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2"/>
              <p:cNvSpPr/>
              <p:nvPr/>
            </p:nvSpPr>
            <p:spPr>
              <a:xfrm>
                <a:off x="5784603" y="5871818"/>
                <a:ext cx="38137" cy="21801"/>
              </a:xfrm>
              <a:custGeom>
                <a:rect b="b" l="l" r="r" t="t"/>
                <a:pathLst>
                  <a:path extrusionOk="0" h="379" w="663">
                    <a:moveTo>
                      <a:pt x="201" y="0"/>
                    </a:moveTo>
                    <a:lnTo>
                      <a:pt x="1" y="107"/>
                    </a:lnTo>
                    <a:lnTo>
                      <a:pt x="497" y="378"/>
                    </a:lnTo>
                    <a:lnTo>
                      <a:pt x="662"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2"/>
              <p:cNvSpPr/>
              <p:nvPr/>
            </p:nvSpPr>
            <p:spPr>
              <a:xfrm>
                <a:off x="5810431" y="5857552"/>
                <a:ext cx="38770" cy="21801"/>
              </a:xfrm>
              <a:custGeom>
                <a:rect b="b" l="l" r="r" t="t"/>
                <a:pathLst>
                  <a:path extrusionOk="0" h="379" w="674">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2"/>
              <p:cNvSpPr/>
              <p:nvPr/>
            </p:nvSpPr>
            <p:spPr>
              <a:xfrm>
                <a:off x="5836948" y="5841906"/>
                <a:ext cx="38080" cy="22491"/>
              </a:xfrm>
              <a:custGeom>
                <a:rect b="b" l="l" r="r" t="t"/>
                <a:pathLst>
                  <a:path extrusionOk="0" h="391" w="662">
                    <a:moveTo>
                      <a:pt x="177" y="1"/>
                    </a:moveTo>
                    <a:lnTo>
                      <a:pt x="0" y="107"/>
                    </a:lnTo>
                    <a:lnTo>
                      <a:pt x="473" y="390"/>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2"/>
              <p:cNvSpPr/>
              <p:nvPr/>
            </p:nvSpPr>
            <p:spPr>
              <a:xfrm>
                <a:off x="5862086" y="5827640"/>
                <a:ext cx="38080" cy="21801"/>
              </a:xfrm>
              <a:custGeom>
                <a:rect b="b" l="l" r="r" t="t"/>
                <a:pathLst>
                  <a:path extrusionOk="0" h="379" w="662">
                    <a:moveTo>
                      <a:pt x="189" y="1"/>
                    </a:moveTo>
                    <a:lnTo>
                      <a:pt x="0" y="107"/>
                    </a:lnTo>
                    <a:lnTo>
                      <a:pt x="485" y="379"/>
                    </a:lnTo>
                    <a:lnTo>
                      <a:pt x="662"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2"/>
              <p:cNvSpPr/>
              <p:nvPr/>
            </p:nvSpPr>
            <p:spPr>
              <a:xfrm>
                <a:off x="5887913" y="5811994"/>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2"/>
              <p:cNvSpPr/>
              <p:nvPr/>
            </p:nvSpPr>
            <p:spPr>
              <a:xfrm>
                <a:off x="5913741" y="5797038"/>
                <a:ext cx="38770" cy="23182"/>
              </a:xfrm>
              <a:custGeom>
                <a:rect b="b" l="l" r="r" t="t"/>
                <a:pathLst>
                  <a:path extrusionOk="0" h="403" w="674">
                    <a:moveTo>
                      <a:pt x="177" y="1"/>
                    </a:moveTo>
                    <a:lnTo>
                      <a:pt x="0" y="119"/>
                    </a:lnTo>
                    <a:lnTo>
                      <a:pt x="484" y="403"/>
                    </a:lnTo>
                    <a:lnTo>
                      <a:pt x="674"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2"/>
              <p:cNvSpPr/>
              <p:nvPr/>
            </p:nvSpPr>
            <p:spPr>
              <a:xfrm>
                <a:off x="5939569" y="5782773"/>
                <a:ext cx="38770" cy="21801"/>
              </a:xfrm>
              <a:custGeom>
                <a:rect b="b" l="l" r="r" t="t"/>
                <a:pathLst>
                  <a:path extrusionOk="0" h="379" w="674">
                    <a:moveTo>
                      <a:pt x="189" y="1"/>
                    </a:moveTo>
                    <a:lnTo>
                      <a:pt x="0" y="95"/>
                    </a:lnTo>
                    <a:lnTo>
                      <a:pt x="484" y="379"/>
                    </a:lnTo>
                    <a:lnTo>
                      <a:pt x="673" y="273"/>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2"/>
              <p:cNvSpPr/>
              <p:nvPr/>
            </p:nvSpPr>
            <p:spPr>
              <a:xfrm>
                <a:off x="5964706" y="5767184"/>
                <a:ext cx="39460" cy="23124"/>
              </a:xfrm>
              <a:custGeom>
                <a:rect b="b" l="l" r="r" t="t"/>
                <a:pathLst>
                  <a:path extrusionOk="0" h="402" w="686">
                    <a:moveTo>
                      <a:pt x="189" y="0"/>
                    </a:moveTo>
                    <a:lnTo>
                      <a:pt x="0" y="118"/>
                    </a:lnTo>
                    <a:lnTo>
                      <a:pt x="484" y="402"/>
                    </a:lnTo>
                    <a:lnTo>
                      <a:pt x="685"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2"/>
              <p:cNvSpPr/>
              <p:nvPr/>
            </p:nvSpPr>
            <p:spPr>
              <a:xfrm>
                <a:off x="5991166" y="5752919"/>
                <a:ext cx="38137" cy="21801"/>
              </a:xfrm>
              <a:custGeom>
                <a:rect b="b" l="l" r="r" t="t"/>
                <a:pathLst>
                  <a:path extrusionOk="0" h="379" w="663">
                    <a:moveTo>
                      <a:pt x="178" y="0"/>
                    </a:moveTo>
                    <a:lnTo>
                      <a:pt x="1" y="106"/>
                    </a:lnTo>
                    <a:lnTo>
                      <a:pt x="485" y="378"/>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2"/>
              <p:cNvSpPr/>
              <p:nvPr/>
            </p:nvSpPr>
            <p:spPr>
              <a:xfrm>
                <a:off x="6016994" y="5737273"/>
                <a:ext cx="38828" cy="23182"/>
              </a:xfrm>
              <a:custGeom>
                <a:rect b="b" l="l" r="r" t="t"/>
                <a:pathLst>
                  <a:path extrusionOk="0" h="403" w="675">
                    <a:moveTo>
                      <a:pt x="190" y="0"/>
                    </a:moveTo>
                    <a:lnTo>
                      <a:pt x="1" y="119"/>
                    </a:lnTo>
                    <a:lnTo>
                      <a:pt x="485" y="402"/>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2"/>
              <p:cNvSpPr/>
              <p:nvPr/>
            </p:nvSpPr>
            <p:spPr>
              <a:xfrm>
                <a:off x="6042131" y="5723007"/>
                <a:ext cx="39518" cy="22491"/>
              </a:xfrm>
              <a:custGeom>
                <a:rect b="b" l="l" r="r" t="t"/>
                <a:pathLst>
                  <a:path extrusionOk="0" h="391" w="687">
                    <a:moveTo>
                      <a:pt x="190" y="0"/>
                    </a:moveTo>
                    <a:lnTo>
                      <a:pt x="1" y="107"/>
                    </a:lnTo>
                    <a:lnTo>
                      <a:pt x="485" y="390"/>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2"/>
              <p:cNvSpPr/>
              <p:nvPr/>
            </p:nvSpPr>
            <p:spPr>
              <a:xfrm>
                <a:off x="6068649" y="5708051"/>
                <a:ext cx="38137" cy="22491"/>
              </a:xfrm>
              <a:custGeom>
                <a:rect b="b" l="l" r="r" t="t"/>
                <a:pathLst>
                  <a:path extrusionOk="0" h="391" w="663">
                    <a:moveTo>
                      <a:pt x="178" y="0"/>
                    </a:moveTo>
                    <a:lnTo>
                      <a:pt x="1" y="119"/>
                    </a:lnTo>
                    <a:lnTo>
                      <a:pt x="485" y="390"/>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2"/>
              <p:cNvSpPr/>
              <p:nvPr/>
            </p:nvSpPr>
            <p:spPr>
              <a:xfrm>
                <a:off x="6093787" y="5693095"/>
                <a:ext cx="39460" cy="22491"/>
              </a:xfrm>
              <a:custGeom>
                <a:rect b="b" l="l" r="r" t="t"/>
                <a:pathLst>
                  <a:path extrusionOk="0" h="391" w="686">
                    <a:moveTo>
                      <a:pt x="201" y="1"/>
                    </a:moveTo>
                    <a:lnTo>
                      <a:pt x="1" y="107"/>
                    </a:lnTo>
                    <a:lnTo>
                      <a:pt x="497" y="390"/>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2"/>
              <p:cNvSpPr/>
              <p:nvPr/>
            </p:nvSpPr>
            <p:spPr>
              <a:xfrm>
                <a:off x="6120305" y="5678139"/>
                <a:ext cx="38080" cy="23182"/>
              </a:xfrm>
              <a:custGeom>
                <a:rect b="b" l="l" r="r" t="t"/>
                <a:pathLst>
                  <a:path extrusionOk="0" h="403" w="662">
                    <a:moveTo>
                      <a:pt x="178" y="1"/>
                    </a:moveTo>
                    <a:lnTo>
                      <a:pt x="0" y="119"/>
                    </a:lnTo>
                    <a:lnTo>
                      <a:pt x="473" y="402"/>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2"/>
              <p:cNvSpPr/>
              <p:nvPr/>
            </p:nvSpPr>
            <p:spPr>
              <a:xfrm>
                <a:off x="6145442" y="5663874"/>
                <a:ext cx="38770" cy="21801"/>
              </a:xfrm>
              <a:custGeom>
                <a:rect b="b" l="l" r="r" t="t"/>
                <a:pathLst>
                  <a:path extrusionOk="0" h="379" w="674">
                    <a:moveTo>
                      <a:pt x="201" y="1"/>
                    </a:moveTo>
                    <a:lnTo>
                      <a:pt x="0" y="95"/>
                    </a:lnTo>
                    <a:lnTo>
                      <a:pt x="497" y="379"/>
                    </a:lnTo>
                    <a:lnTo>
                      <a:pt x="674" y="272"/>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2"/>
              <p:cNvSpPr/>
              <p:nvPr/>
            </p:nvSpPr>
            <p:spPr>
              <a:xfrm>
                <a:off x="6171270" y="5648228"/>
                <a:ext cx="39460" cy="22491"/>
              </a:xfrm>
              <a:custGeom>
                <a:rect b="b" l="l" r="r" t="t"/>
                <a:pathLst>
                  <a:path extrusionOk="0" h="391" w="686">
                    <a:moveTo>
                      <a:pt x="189" y="1"/>
                    </a:moveTo>
                    <a:lnTo>
                      <a:pt x="0" y="107"/>
                    </a:lnTo>
                    <a:lnTo>
                      <a:pt x="485" y="391"/>
                    </a:lnTo>
                    <a:lnTo>
                      <a:pt x="686"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2"/>
              <p:cNvSpPr/>
              <p:nvPr/>
            </p:nvSpPr>
            <p:spPr>
              <a:xfrm>
                <a:off x="6197787" y="5633962"/>
                <a:ext cx="38080" cy="21801"/>
              </a:xfrm>
              <a:custGeom>
                <a:rect b="b" l="l" r="r" t="t"/>
                <a:pathLst>
                  <a:path extrusionOk="0" h="379" w="662">
                    <a:moveTo>
                      <a:pt x="177" y="1"/>
                    </a:moveTo>
                    <a:lnTo>
                      <a:pt x="0" y="107"/>
                    </a:lnTo>
                    <a:lnTo>
                      <a:pt x="484"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2"/>
              <p:cNvSpPr/>
              <p:nvPr/>
            </p:nvSpPr>
            <p:spPr>
              <a:xfrm>
                <a:off x="6222925" y="5618373"/>
                <a:ext cx="38770" cy="22434"/>
              </a:xfrm>
              <a:custGeom>
                <a:rect b="b" l="l" r="r" t="t"/>
                <a:pathLst>
                  <a:path extrusionOk="0" h="390" w="674">
                    <a:moveTo>
                      <a:pt x="201" y="0"/>
                    </a:moveTo>
                    <a:lnTo>
                      <a:pt x="0" y="106"/>
                    </a:lnTo>
                    <a:lnTo>
                      <a:pt x="496" y="390"/>
                    </a:lnTo>
                    <a:lnTo>
                      <a:pt x="674"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2"/>
              <p:cNvSpPr/>
              <p:nvPr/>
            </p:nvSpPr>
            <p:spPr>
              <a:xfrm>
                <a:off x="6248752" y="5604050"/>
                <a:ext cx="38770" cy="22491"/>
              </a:xfrm>
              <a:custGeom>
                <a:rect b="b" l="l" r="r" t="t"/>
                <a:pathLst>
                  <a:path extrusionOk="0" h="391" w="674">
                    <a:moveTo>
                      <a:pt x="189" y="1"/>
                    </a:moveTo>
                    <a:lnTo>
                      <a:pt x="0" y="107"/>
                    </a:lnTo>
                    <a:lnTo>
                      <a:pt x="484" y="391"/>
                    </a:lnTo>
                    <a:lnTo>
                      <a:pt x="673" y="285"/>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2"/>
              <p:cNvSpPr/>
              <p:nvPr/>
            </p:nvSpPr>
            <p:spPr>
              <a:xfrm>
                <a:off x="6275213" y="5589152"/>
                <a:ext cx="38137" cy="21801"/>
              </a:xfrm>
              <a:custGeom>
                <a:rect b="b" l="l" r="r" t="t"/>
                <a:pathLst>
                  <a:path extrusionOk="0" h="379" w="663">
                    <a:moveTo>
                      <a:pt x="178" y="0"/>
                    </a:moveTo>
                    <a:lnTo>
                      <a:pt x="1" y="95"/>
                    </a:lnTo>
                    <a:lnTo>
                      <a:pt x="485"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2"/>
              <p:cNvSpPr/>
              <p:nvPr/>
            </p:nvSpPr>
            <p:spPr>
              <a:xfrm>
                <a:off x="6300350" y="5574196"/>
                <a:ext cx="39518" cy="22491"/>
              </a:xfrm>
              <a:custGeom>
                <a:rect b="b" l="l" r="r" t="t"/>
                <a:pathLst>
                  <a:path extrusionOk="0" h="391" w="687">
                    <a:moveTo>
                      <a:pt x="190" y="0"/>
                    </a:moveTo>
                    <a:lnTo>
                      <a:pt x="1" y="107"/>
                    </a:lnTo>
                    <a:lnTo>
                      <a:pt x="485" y="390"/>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2"/>
              <p:cNvSpPr/>
              <p:nvPr/>
            </p:nvSpPr>
            <p:spPr>
              <a:xfrm>
                <a:off x="6326178" y="5559240"/>
                <a:ext cx="38828" cy="21801"/>
              </a:xfrm>
              <a:custGeom>
                <a:rect b="b" l="l" r="r" t="t"/>
                <a:pathLst>
                  <a:path extrusionOk="0" h="379" w="675">
                    <a:moveTo>
                      <a:pt x="190" y="0"/>
                    </a:moveTo>
                    <a:lnTo>
                      <a:pt x="1" y="107"/>
                    </a:lnTo>
                    <a:lnTo>
                      <a:pt x="485" y="378"/>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2"/>
              <p:cNvSpPr/>
              <p:nvPr/>
            </p:nvSpPr>
            <p:spPr>
              <a:xfrm>
                <a:off x="6352005" y="5544975"/>
                <a:ext cx="38828" cy="21801"/>
              </a:xfrm>
              <a:custGeom>
                <a:rect b="b" l="l" r="r" t="t"/>
                <a:pathLst>
                  <a:path extrusionOk="0" h="379" w="675">
                    <a:moveTo>
                      <a:pt x="178" y="0"/>
                    </a:moveTo>
                    <a:lnTo>
                      <a:pt x="1" y="95"/>
                    </a:lnTo>
                    <a:lnTo>
                      <a:pt x="497" y="378"/>
                    </a:lnTo>
                    <a:lnTo>
                      <a:pt x="674" y="260"/>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2"/>
              <p:cNvSpPr/>
              <p:nvPr/>
            </p:nvSpPr>
            <p:spPr>
              <a:xfrm>
                <a:off x="6377833" y="5529328"/>
                <a:ext cx="38770" cy="22491"/>
              </a:xfrm>
              <a:custGeom>
                <a:rect b="b" l="l" r="r" t="t"/>
                <a:pathLst>
                  <a:path extrusionOk="0" h="391" w="674">
                    <a:moveTo>
                      <a:pt x="190" y="1"/>
                    </a:moveTo>
                    <a:lnTo>
                      <a:pt x="1" y="107"/>
                    </a:lnTo>
                    <a:lnTo>
                      <a:pt x="485" y="390"/>
                    </a:lnTo>
                    <a:lnTo>
                      <a:pt x="674"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2"/>
              <p:cNvSpPr/>
              <p:nvPr/>
            </p:nvSpPr>
            <p:spPr>
              <a:xfrm>
                <a:off x="6404351" y="5514373"/>
                <a:ext cx="38080" cy="22491"/>
              </a:xfrm>
              <a:custGeom>
                <a:rect b="b" l="l" r="r" t="t"/>
                <a:pathLst>
                  <a:path extrusionOk="0" h="391" w="662">
                    <a:moveTo>
                      <a:pt x="177" y="1"/>
                    </a:moveTo>
                    <a:lnTo>
                      <a:pt x="0" y="119"/>
                    </a:lnTo>
                    <a:lnTo>
                      <a:pt x="473" y="390"/>
                    </a:lnTo>
                    <a:lnTo>
                      <a:pt x="662" y="272"/>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2"/>
              <p:cNvSpPr/>
              <p:nvPr/>
            </p:nvSpPr>
            <p:spPr>
              <a:xfrm>
                <a:off x="6429488" y="5499417"/>
                <a:ext cx="38080" cy="22491"/>
              </a:xfrm>
              <a:custGeom>
                <a:rect b="b" l="l" r="r" t="t"/>
                <a:pathLst>
                  <a:path extrusionOk="0" h="391" w="662">
                    <a:moveTo>
                      <a:pt x="178" y="1"/>
                    </a:moveTo>
                    <a:lnTo>
                      <a:pt x="0" y="107"/>
                    </a:lnTo>
                    <a:lnTo>
                      <a:pt x="485" y="391"/>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2"/>
              <p:cNvSpPr/>
              <p:nvPr/>
            </p:nvSpPr>
            <p:spPr>
              <a:xfrm>
                <a:off x="6455316" y="5484461"/>
                <a:ext cx="38770" cy="23182"/>
              </a:xfrm>
              <a:custGeom>
                <a:rect b="b" l="l" r="r" t="t"/>
                <a:pathLst>
                  <a:path extrusionOk="0" h="403" w="674">
                    <a:moveTo>
                      <a:pt x="189" y="1"/>
                    </a:moveTo>
                    <a:lnTo>
                      <a:pt x="0" y="119"/>
                    </a:lnTo>
                    <a:lnTo>
                      <a:pt x="485" y="403"/>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2"/>
              <p:cNvSpPr/>
              <p:nvPr/>
            </p:nvSpPr>
            <p:spPr>
              <a:xfrm>
                <a:off x="6481144" y="5470195"/>
                <a:ext cx="38080" cy="21801"/>
              </a:xfrm>
              <a:custGeom>
                <a:rect b="b" l="l" r="r" t="t"/>
                <a:pathLst>
                  <a:path extrusionOk="0" h="379" w="662">
                    <a:moveTo>
                      <a:pt x="177" y="1"/>
                    </a:moveTo>
                    <a:lnTo>
                      <a:pt x="0" y="95"/>
                    </a:lnTo>
                    <a:lnTo>
                      <a:pt x="473" y="379"/>
                    </a:lnTo>
                    <a:lnTo>
                      <a:pt x="662" y="273"/>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2"/>
              <p:cNvSpPr/>
              <p:nvPr/>
            </p:nvSpPr>
            <p:spPr>
              <a:xfrm>
                <a:off x="6506971" y="5454607"/>
                <a:ext cx="38080" cy="23124"/>
              </a:xfrm>
              <a:custGeom>
                <a:rect b="b" l="l" r="r" t="t"/>
                <a:pathLst>
                  <a:path extrusionOk="0" h="402" w="662">
                    <a:moveTo>
                      <a:pt x="189" y="0"/>
                    </a:moveTo>
                    <a:lnTo>
                      <a:pt x="0" y="118"/>
                    </a:lnTo>
                    <a:lnTo>
                      <a:pt x="484" y="402"/>
                    </a:lnTo>
                    <a:lnTo>
                      <a:pt x="662"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2"/>
              <p:cNvSpPr/>
              <p:nvPr/>
            </p:nvSpPr>
            <p:spPr>
              <a:xfrm>
                <a:off x="6532109" y="5440341"/>
                <a:ext cx="39460" cy="21801"/>
              </a:xfrm>
              <a:custGeom>
                <a:rect b="b" l="l" r="r" t="t"/>
                <a:pathLst>
                  <a:path extrusionOk="0" h="379" w="686">
                    <a:moveTo>
                      <a:pt x="201" y="0"/>
                    </a:moveTo>
                    <a:lnTo>
                      <a:pt x="0" y="106"/>
                    </a:lnTo>
                    <a:lnTo>
                      <a:pt x="496" y="378"/>
                    </a:lnTo>
                    <a:lnTo>
                      <a:pt x="685"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2"/>
              <p:cNvSpPr/>
              <p:nvPr/>
            </p:nvSpPr>
            <p:spPr>
              <a:xfrm>
                <a:off x="6558569" y="5424695"/>
                <a:ext cx="38137" cy="23124"/>
              </a:xfrm>
              <a:custGeom>
                <a:rect b="b" l="l" r="r" t="t"/>
                <a:pathLst>
                  <a:path extrusionOk="0" h="402" w="663">
                    <a:moveTo>
                      <a:pt x="178" y="0"/>
                    </a:moveTo>
                    <a:lnTo>
                      <a:pt x="1" y="118"/>
                    </a:lnTo>
                    <a:lnTo>
                      <a:pt x="485" y="402"/>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2"/>
              <p:cNvSpPr/>
              <p:nvPr/>
            </p:nvSpPr>
            <p:spPr>
              <a:xfrm>
                <a:off x="6584397" y="5410429"/>
                <a:ext cx="38828" cy="22491"/>
              </a:xfrm>
              <a:custGeom>
                <a:rect b="b" l="l" r="r" t="t"/>
                <a:pathLst>
                  <a:path extrusionOk="0" h="391" w="675">
                    <a:moveTo>
                      <a:pt x="190" y="0"/>
                    </a:moveTo>
                    <a:lnTo>
                      <a:pt x="1" y="107"/>
                    </a:lnTo>
                    <a:lnTo>
                      <a:pt x="485" y="390"/>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2"/>
              <p:cNvSpPr/>
              <p:nvPr/>
            </p:nvSpPr>
            <p:spPr>
              <a:xfrm>
                <a:off x="6609534" y="5395473"/>
                <a:ext cx="39518" cy="22491"/>
              </a:xfrm>
              <a:custGeom>
                <a:rect b="b" l="l" r="r" t="t"/>
                <a:pathLst>
                  <a:path extrusionOk="0" h="391" w="687">
                    <a:moveTo>
                      <a:pt x="190" y="0"/>
                    </a:moveTo>
                    <a:lnTo>
                      <a:pt x="1" y="118"/>
                    </a:lnTo>
                    <a:lnTo>
                      <a:pt x="485" y="390"/>
                    </a:lnTo>
                    <a:lnTo>
                      <a:pt x="686"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2"/>
              <p:cNvSpPr/>
              <p:nvPr/>
            </p:nvSpPr>
            <p:spPr>
              <a:xfrm>
                <a:off x="6636052" y="5380518"/>
                <a:ext cx="38137" cy="22491"/>
              </a:xfrm>
              <a:custGeom>
                <a:rect b="b" l="l" r="r" t="t"/>
                <a:pathLst>
                  <a:path extrusionOk="0" h="391" w="663">
                    <a:moveTo>
                      <a:pt x="178" y="0"/>
                    </a:moveTo>
                    <a:lnTo>
                      <a:pt x="1" y="107"/>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2"/>
              <p:cNvSpPr/>
              <p:nvPr/>
            </p:nvSpPr>
            <p:spPr>
              <a:xfrm>
                <a:off x="6661189" y="5365562"/>
                <a:ext cx="39460" cy="21801"/>
              </a:xfrm>
              <a:custGeom>
                <a:rect b="b" l="l" r="r" t="t"/>
                <a:pathLst>
                  <a:path extrusionOk="0" h="379" w="686">
                    <a:moveTo>
                      <a:pt x="190" y="1"/>
                    </a:moveTo>
                    <a:lnTo>
                      <a:pt x="1" y="107"/>
                    </a:lnTo>
                    <a:lnTo>
                      <a:pt x="485" y="379"/>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2"/>
              <p:cNvSpPr/>
              <p:nvPr/>
            </p:nvSpPr>
            <p:spPr>
              <a:xfrm>
                <a:off x="6687017" y="5351296"/>
                <a:ext cx="38770" cy="21801"/>
              </a:xfrm>
              <a:custGeom>
                <a:rect b="b" l="l" r="r" t="t"/>
                <a:pathLst>
                  <a:path extrusionOk="0" h="379" w="674">
                    <a:moveTo>
                      <a:pt x="190" y="0"/>
                    </a:moveTo>
                    <a:lnTo>
                      <a:pt x="1" y="95"/>
                    </a:lnTo>
                    <a:lnTo>
                      <a:pt x="485" y="379"/>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2"/>
              <p:cNvSpPr/>
              <p:nvPr/>
            </p:nvSpPr>
            <p:spPr>
              <a:xfrm>
                <a:off x="5794784" y="5966960"/>
                <a:ext cx="38828" cy="23124"/>
              </a:xfrm>
              <a:custGeom>
                <a:rect b="b" l="l" r="r" t="t"/>
                <a:pathLst>
                  <a:path extrusionOk="0" h="402" w="675">
                    <a:moveTo>
                      <a:pt x="190" y="0"/>
                    </a:moveTo>
                    <a:lnTo>
                      <a:pt x="1" y="118"/>
                    </a:lnTo>
                    <a:lnTo>
                      <a:pt x="485" y="402"/>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2"/>
              <p:cNvSpPr/>
              <p:nvPr/>
            </p:nvSpPr>
            <p:spPr>
              <a:xfrm>
                <a:off x="5820612" y="5952695"/>
                <a:ext cx="38828" cy="21801"/>
              </a:xfrm>
              <a:custGeom>
                <a:rect b="b" l="l" r="r" t="t"/>
                <a:pathLst>
                  <a:path extrusionOk="0" h="379" w="675">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2"/>
              <p:cNvSpPr/>
              <p:nvPr/>
            </p:nvSpPr>
            <p:spPr>
              <a:xfrm>
                <a:off x="5847130" y="5937048"/>
                <a:ext cx="38080" cy="22491"/>
              </a:xfrm>
              <a:custGeom>
                <a:rect b="b" l="l" r="r" t="t"/>
                <a:pathLst>
                  <a:path extrusionOk="0" h="391" w="662">
                    <a:moveTo>
                      <a:pt x="166" y="0"/>
                    </a:moveTo>
                    <a:lnTo>
                      <a:pt x="0" y="107"/>
                    </a:lnTo>
                    <a:lnTo>
                      <a:pt x="485" y="390"/>
                    </a:lnTo>
                    <a:lnTo>
                      <a:pt x="662" y="284"/>
                    </a:lnTo>
                    <a:lnTo>
                      <a:pt x="166"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2"/>
              <p:cNvSpPr/>
              <p:nvPr/>
            </p:nvSpPr>
            <p:spPr>
              <a:xfrm>
                <a:off x="5872267" y="5922783"/>
                <a:ext cx="39460" cy="21801"/>
              </a:xfrm>
              <a:custGeom>
                <a:rect b="b" l="l" r="r" t="t"/>
                <a:pathLst>
                  <a:path extrusionOk="0" h="379" w="686">
                    <a:moveTo>
                      <a:pt x="190" y="0"/>
                    </a:moveTo>
                    <a:lnTo>
                      <a:pt x="1" y="107"/>
                    </a:lnTo>
                    <a:lnTo>
                      <a:pt x="485" y="378"/>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2"/>
              <p:cNvSpPr/>
              <p:nvPr/>
            </p:nvSpPr>
            <p:spPr>
              <a:xfrm>
                <a:off x="5898095" y="5907137"/>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2"/>
              <p:cNvSpPr/>
              <p:nvPr/>
            </p:nvSpPr>
            <p:spPr>
              <a:xfrm>
                <a:off x="5923923" y="5892871"/>
                <a:ext cx="38770" cy="22491"/>
              </a:xfrm>
              <a:custGeom>
                <a:rect b="b" l="l" r="r" t="t"/>
                <a:pathLst>
                  <a:path extrusionOk="0" h="391" w="674">
                    <a:moveTo>
                      <a:pt x="178" y="1"/>
                    </a:moveTo>
                    <a:lnTo>
                      <a:pt x="0" y="107"/>
                    </a:lnTo>
                    <a:lnTo>
                      <a:pt x="497" y="390"/>
                    </a:lnTo>
                    <a:lnTo>
                      <a:pt x="674"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2"/>
              <p:cNvSpPr/>
              <p:nvPr/>
            </p:nvSpPr>
            <p:spPr>
              <a:xfrm>
                <a:off x="5949750" y="5877915"/>
                <a:ext cx="38770" cy="21801"/>
              </a:xfrm>
              <a:custGeom>
                <a:rect b="b" l="l" r="r" t="t"/>
                <a:pathLst>
                  <a:path extrusionOk="0" h="379" w="674">
                    <a:moveTo>
                      <a:pt x="189" y="1"/>
                    </a:moveTo>
                    <a:lnTo>
                      <a:pt x="0" y="95"/>
                    </a:lnTo>
                    <a:lnTo>
                      <a:pt x="485" y="379"/>
                    </a:lnTo>
                    <a:lnTo>
                      <a:pt x="674" y="272"/>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2"/>
              <p:cNvSpPr/>
              <p:nvPr/>
            </p:nvSpPr>
            <p:spPr>
              <a:xfrm>
                <a:off x="5974888" y="5862959"/>
                <a:ext cx="39460" cy="22491"/>
              </a:xfrm>
              <a:custGeom>
                <a:rect b="b" l="l" r="r" t="t"/>
                <a:pathLst>
                  <a:path extrusionOk="0" h="391" w="686">
                    <a:moveTo>
                      <a:pt x="201" y="1"/>
                    </a:moveTo>
                    <a:lnTo>
                      <a:pt x="0" y="107"/>
                    </a:lnTo>
                    <a:lnTo>
                      <a:pt x="496" y="391"/>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2"/>
              <p:cNvSpPr/>
              <p:nvPr/>
            </p:nvSpPr>
            <p:spPr>
              <a:xfrm>
                <a:off x="6001405" y="5848003"/>
                <a:ext cx="38080" cy="21801"/>
              </a:xfrm>
              <a:custGeom>
                <a:rect b="b" l="l" r="r" t="t"/>
                <a:pathLst>
                  <a:path extrusionOk="0" h="379" w="662">
                    <a:moveTo>
                      <a:pt x="177" y="1"/>
                    </a:moveTo>
                    <a:lnTo>
                      <a:pt x="0" y="107"/>
                    </a:lnTo>
                    <a:lnTo>
                      <a:pt x="484"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2"/>
              <p:cNvSpPr/>
              <p:nvPr/>
            </p:nvSpPr>
            <p:spPr>
              <a:xfrm>
                <a:off x="6026543" y="5833738"/>
                <a:ext cx="39460" cy="21801"/>
              </a:xfrm>
              <a:custGeom>
                <a:rect b="b" l="l" r="r" t="t"/>
                <a:pathLst>
                  <a:path extrusionOk="0" h="379" w="686">
                    <a:moveTo>
                      <a:pt x="201" y="1"/>
                    </a:moveTo>
                    <a:lnTo>
                      <a:pt x="0" y="95"/>
                    </a:lnTo>
                    <a:lnTo>
                      <a:pt x="496" y="379"/>
                    </a:lnTo>
                    <a:lnTo>
                      <a:pt x="685" y="261"/>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2"/>
              <p:cNvSpPr/>
              <p:nvPr/>
            </p:nvSpPr>
            <p:spPr>
              <a:xfrm>
                <a:off x="6053003" y="5818149"/>
                <a:ext cx="38828" cy="22434"/>
              </a:xfrm>
              <a:custGeom>
                <a:rect b="b" l="l" r="r" t="t"/>
                <a:pathLst>
                  <a:path extrusionOk="0" h="390" w="675">
                    <a:moveTo>
                      <a:pt x="178" y="0"/>
                    </a:moveTo>
                    <a:lnTo>
                      <a:pt x="1" y="106"/>
                    </a:lnTo>
                    <a:lnTo>
                      <a:pt x="473" y="390"/>
                    </a:lnTo>
                    <a:lnTo>
                      <a:pt x="674"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2"/>
              <p:cNvSpPr/>
              <p:nvPr/>
            </p:nvSpPr>
            <p:spPr>
              <a:xfrm>
                <a:off x="6078831" y="5803193"/>
                <a:ext cx="38137" cy="22491"/>
              </a:xfrm>
              <a:custGeom>
                <a:rect b="b" l="l" r="r" t="t"/>
                <a:pathLst>
                  <a:path extrusionOk="0" h="391" w="663">
                    <a:moveTo>
                      <a:pt x="190" y="0"/>
                    </a:moveTo>
                    <a:lnTo>
                      <a:pt x="1" y="118"/>
                    </a:lnTo>
                    <a:lnTo>
                      <a:pt x="485" y="390"/>
                    </a:lnTo>
                    <a:lnTo>
                      <a:pt x="662"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2"/>
              <p:cNvSpPr/>
              <p:nvPr/>
            </p:nvSpPr>
            <p:spPr>
              <a:xfrm>
                <a:off x="6103968" y="5788238"/>
                <a:ext cx="39518" cy="22491"/>
              </a:xfrm>
              <a:custGeom>
                <a:rect b="b" l="l" r="r" t="t"/>
                <a:pathLst>
                  <a:path extrusionOk="0" h="391" w="687">
                    <a:moveTo>
                      <a:pt x="202" y="0"/>
                    </a:moveTo>
                    <a:lnTo>
                      <a:pt x="1" y="107"/>
                    </a:lnTo>
                    <a:lnTo>
                      <a:pt x="497" y="390"/>
                    </a:lnTo>
                    <a:lnTo>
                      <a:pt x="686" y="284"/>
                    </a:lnTo>
                    <a:lnTo>
                      <a:pt x="202"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2"/>
              <p:cNvSpPr/>
              <p:nvPr/>
            </p:nvSpPr>
            <p:spPr>
              <a:xfrm>
                <a:off x="6130486" y="5773282"/>
                <a:ext cx="38137" cy="23182"/>
              </a:xfrm>
              <a:custGeom>
                <a:rect b="b" l="l" r="r" t="t"/>
                <a:pathLst>
                  <a:path extrusionOk="0" h="403" w="663">
                    <a:moveTo>
                      <a:pt x="178" y="0"/>
                    </a:moveTo>
                    <a:lnTo>
                      <a:pt x="1" y="119"/>
                    </a:lnTo>
                    <a:lnTo>
                      <a:pt x="485" y="402"/>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2"/>
              <p:cNvSpPr/>
              <p:nvPr/>
            </p:nvSpPr>
            <p:spPr>
              <a:xfrm>
                <a:off x="6156314" y="5759016"/>
                <a:ext cx="38080" cy="21801"/>
              </a:xfrm>
              <a:custGeom>
                <a:rect b="b" l="l" r="r" t="t"/>
                <a:pathLst>
                  <a:path extrusionOk="0" h="379" w="662">
                    <a:moveTo>
                      <a:pt x="189" y="0"/>
                    </a:moveTo>
                    <a:lnTo>
                      <a:pt x="0" y="95"/>
                    </a:lnTo>
                    <a:lnTo>
                      <a:pt x="485" y="378"/>
                    </a:lnTo>
                    <a:lnTo>
                      <a:pt x="662" y="272"/>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2"/>
              <p:cNvSpPr/>
              <p:nvPr/>
            </p:nvSpPr>
            <p:spPr>
              <a:xfrm>
                <a:off x="6181451" y="5743370"/>
                <a:ext cx="39460" cy="23182"/>
              </a:xfrm>
              <a:custGeom>
                <a:rect b="b" l="l" r="r" t="t"/>
                <a:pathLst>
                  <a:path extrusionOk="0" h="403" w="686">
                    <a:moveTo>
                      <a:pt x="190" y="1"/>
                    </a:moveTo>
                    <a:lnTo>
                      <a:pt x="1" y="119"/>
                    </a:lnTo>
                    <a:lnTo>
                      <a:pt x="485" y="402"/>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2"/>
              <p:cNvSpPr/>
              <p:nvPr/>
            </p:nvSpPr>
            <p:spPr>
              <a:xfrm>
                <a:off x="6207969" y="5729104"/>
                <a:ext cx="38080" cy="21801"/>
              </a:xfrm>
              <a:custGeom>
                <a:rect b="b" l="l" r="r" t="t"/>
                <a:pathLst>
                  <a:path extrusionOk="0" h="379" w="662">
                    <a:moveTo>
                      <a:pt x="177" y="1"/>
                    </a:moveTo>
                    <a:lnTo>
                      <a:pt x="0" y="107"/>
                    </a:lnTo>
                    <a:lnTo>
                      <a:pt x="485"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2"/>
              <p:cNvSpPr/>
              <p:nvPr/>
            </p:nvSpPr>
            <p:spPr>
              <a:xfrm>
                <a:off x="6233106" y="5713458"/>
                <a:ext cx="39460" cy="23182"/>
              </a:xfrm>
              <a:custGeom>
                <a:rect b="b" l="l" r="r" t="t"/>
                <a:pathLst>
                  <a:path extrusionOk="0" h="403" w="686">
                    <a:moveTo>
                      <a:pt x="201" y="1"/>
                    </a:moveTo>
                    <a:lnTo>
                      <a:pt x="0" y="119"/>
                    </a:lnTo>
                    <a:lnTo>
                      <a:pt x="497" y="403"/>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2"/>
              <p:cNvSpPr/>
              <p:nvPr/>
            </p:nvSpPr>
            <p:spPr>
              <a:xfrm>
                <a:off x="6258934" y="5699193"/>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2"/>
              <p:cNvSpPr/>
              <p:nvPr/>
            </p:nvSpPr>
            <p:spPr>
              <a:xfrm>
                <a:off x="6285394" y="5684237"/>
                <a:ext cx="38137" cy="21801"/>
              </a:xfrm>
              <a:custGeom>
                <a:rect b="b" l="l" r="r" t="t"/>
                <a:pathLst>
                  <a:path extrusionOk="0" h="379" w="663">
                    <a:moveTo>
                      <a:pt x="178" y="1"/>
                    </a:moveTo>
                    <a:lnTo>
                      <a:pt x="1" y="119"/>
                    </a:lnTo>
                    <a:lnTo>
                      <a:pt x="485" y="379"/>
                    </a:lnTo>
                    <a:lnTo>
                      <a:pt x="663" y="273"/>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2"/>
              <p:cNvSpPr/>
              <p:nvPr/>
            </p:nvSpPr>
            <p:spPr>
              <a:xfrm>
                <a:off x="6310589" y="5669338"/>
                <a:ext cx="38770" cy="22434"/>
              </a:xfrm>
              <a:custGeom>
                <a:rect b="b" l="l" r="r" t="t"/>
                <a:pathLst>
                  <a:path extrusionOk="0" h="390" w="674">
                    <a:moveTo>
                      <a:pt x="189" y="0"/>
                    </a:moveTo>
                    <a:lnTo>
                      <a:pt x="0" y="106"/>
                    </a:lnTo>
                    <a:lnTo>
                      <a:pt x="484" y="390"/>
                    </a:lnTo>
                    <a:lnTo>
                      <a:pt x="673"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2"/>
              <p:cNvSpPr/>
              <p:nvPr/>
            </p:nvSpPr>
            <p:spPr>
              <a:xfrm>
                <a:off x="6336359" y="5654383"/>
                <a:ext cx="38828" cy="21801"/>
              </a:xfrm>
              <a:custGeom>
                <a:rect b="b" l="l" r="r" t="t"/>
                <a:pathLst>
                  <a:path extrusionOk="0" h="379" w="675">
                    <a:moveTo>
                      <a:pt x="190" y="0"/>
                    </a:moveTo>
                    <a:lnTo>
                      <a:pt x="1" y="106"/>
                    </a:lnTo>
                    <a:lnTo>
                      <a:pt x="485" y="378"/>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2"/>
              <p:cNvSpPr/>
              <p:nvPr/>
            </p:nvSpPr>
            <p:spPr>
              <a:xfrm>
                <a:off x="6362187" y="5640117"/>
                <a:ext cx="38137" cy="21801"/>
              </a:xfrm>
              <a:custGeom>
                <a:rect b="b" l="l" r="r" t="t"/>
                <a:pathLst>
                  <a:path extrusionOk="0" h="379" w="663">
                    <a:moveTo>
                      <a:pt x="178" y="0"/>
                    </a:moveTo>
                    <a:lnTo>
                      <a:pt x="1" y="95"/>
                    </a:lnTo>
                    <a:lnTo>
                      <a:pt x="497"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2"/>
              <p:cNvSpPr/>
              <p:nvPr/>
            </p:nvSpPr>
            <p:spPr>
              <a:xfrm>
                <a:off x="6388015" y="5624471"/>
                <a:ext cx="38828" cy="22491"/>
              </a:xfrm>
              <a:custGeom>
                <a:rect b="b" l="l" r="r" t="t"/>
                <a:pathLst>
                  <a:path extrusionOk="0" h="391" w="675">
                    <a:moveTo>
                      <a:pt x="190" y="0"/>
                    </a:moveTo>
                    <a:lnTo>
                      <a:pt x="1" y="107"/>
                    </a:lnTo>
                    <a:lnTo>
                      <a:pt x="485" y="390"/>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2"/>
              <p:cNvSpPr/>
              <p:nvPr/>
            </p:nvSpPr>
            <p:spPr>
              <a:xfrm>
                <a:off x="6414532" y="5610205"/>
                <a:ext cx="38137" cy="21801"/>
              </a:xfrm>
              <a:custGeom>
                <a:rect b="b" l="l" r="r" t="t"/>
                <a:pathLst>
                  <a:path extrusionOk="0" h="379" w="663">
                    <a:moveTo>
                      <a:pt x="178" y="0"/>
                    </a:moveTo>
                    <a:lnTo>
                      <a:pt x="0" y="107"/>
                    </a:lnTo>
                    <a:lnTo>
                      <a:pt x="473" y="378"/>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2"/>
              <p:cNvSpPr/>
              <p:nvPr/>
            </p:nvSpPr>
            <p:spPr>
              <a:xfrm>
                <a:off x="6439670" y="5594559"/>
                <a:ext cx="38137" cy="22491"/>
              </a:xfrm>
              <a:custGeom>
                <a:rect b="b" l="l" r="r" t="t"/>
                <a:pathLst>
                  <a:path extrusionOk="0" h="391" w="663">
                    <a:moveTo>
                      <a:pt x="190" y="1"/>
                    </a:moveTo>
                    <a:lnTo>
                      <a:pt x="1" y="107"/>
                    </a:lnTo>
                    <a:lnTo>
                      <a:pt x="485" y="390"/>
                    </a:lnTo>
                    <a:lnTo>
                      <a:pt x="662"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2"/>
              <p:cNvSpPr/>
              <p:nvPr/>
            </p:nvSpPr>
            <p:spPr>
              <a:xfrm>
                <a:off x="6465497" y="5580293"/>
                <a:ext cx="38770" cy="22491"/>
              </a:xfrm>
              <a:custGeom>
                <a:rect b="b" l="l" r="r" t="t"/>
                <a:pathLst>
                  <a:path extrusionOk="0" h="391" w="674">
                    <a:moveTo>
                      <a:pt x="190" y="1"/>
                    </a:moveTo>
                    <a:lnTo>
                      <a:pt x="0" y="107"/>
                    </a:lnTo>
                    <a:lnTo>
                      <a:pt x="485" y="390"/>
                    </a:lnTo>
                    <a:lnTo>
                      <a:pt x="674"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2"/>
              <p:cNvSpPr/>
              <p:nvPr/>
            </p:nvSpPr>
            <p:spPr>
              <a:xfrm>
                <a:off x="6491325" y="5565338"/>
                <a:ext cx="38770" cy="21801"/>
              </a:xfrm>
              <a:custGeom>
                <a:rect b="b" l="l" r="r" t="t"/>
                <a:pathLst>
                  <a:path extrusionOk="0" h="379" w="674">
                    <a:moveTo>
                      <a:pt x="178" y="1"/>
                    </a:moveTo>
                    <a:lnTo>
                      <a:pt x="0" y="95"/>
                    </a:lnTo>
                    <a:lnTo>
                      <a:pt x="485" y="379"/>
                    </a:lnTo>
                    <a:lnTo>
                      <a:pt x="674" y="272"/>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2"/>
              <p:cNvSpPr/>
              <p:nvPr/>
            </p:nvSpPr>
            <p:spPr>
              <a:xfrm>
                <a:off x="6517153" y="5549691"/>
                <a:ext cx="38770" cy="23182"/>
              </a:xfrm>
              <a:custGeom>
                <a:rect b="b" l="l" r="r" t="t"/>
                <a:pathLst>
                  <a:path extrusionOk="0" h="403" w="674">
                    <a:moveTo>
                      <a:pt x="189" y="1"/>
                    </a:moveTo>
                    <a:lnTo>
                      <a:pt x="0" y="119"/>
                    </a:lnTo>
                    <a:lnTo>
                      <a:pt x="485" y="403"/>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2"/>
              <p:cNvSpPr/>
              <p:nvPr/>
            </p:nvSpPr>
            <p:spPr>
              <a:xfrm>
                <a:off x="6542290" y="5535426"/>
                <a:ext cx="39460" cy="21801"/>
              </a:xfrm>
              <a:custGeom>
                <a:rect b="b" l="l" r="r" t="t"/>
                <a:pathLst>
                  <a:path extrusionOk="0" h="379" w="686">
                    <a:moveTo>
                      <a:pt x="189" y="1"/>
                    </a:moveTo>
                    <a:lnTo>
                      <a:pt x="0" y="107"/>
                    </a:lnTo>
                    <a:lnTo>
                      <a:pt x="485" y="379"/>
                    </a:lnTo>
                    <a:lnTo>
                      <a:pt x="686"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2"/>
              <p:cNvSpPr/>
              <p:nvPr/>
            </p:nvSpPr>
            <p:spPr>
              <a:xfrm>
                <a:off x="6568808" y="5519837"/>
                <a:ext cx="38080" cy="23124"/>
              </a:xfrm>
              <a:custGeom>
                <a:rect b="b" l="l" r="r" t="t"/>
                <a:pathLst>
                  <a:path extrusionOk="0" h="402" w="662">
                    <a:moveTo>
                      <a:pt x="177" y="0"/>
                    </a:moveTo>
                    <a:lnTo>
                      <a:pt x="0" y="118"/>
                    </a:lnTo>
                    <a:lnTo>
                      <a:pt x="484" y="402"/>
                    </a:lnTo>
                    <a:lnTo>
                      <a:pt x="662" y="284"/>
                    </a:lnTo>
                    <a:lnTo>
                      <a:pt x="177"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2"/>
              <p:cNvSpPr/>
              <p:nvPr/>
            </p:nvSpPr>
            <p:spPr>
              <a:xfrm>
                <a:off x="6594636" y="5505572"/>
                <a:ext cx="38770" cy="22434"/>
              </a:xfrm>
              <a:custGeom>
                <a:rect b="b" l="l" r="r" t="t"/>
                <a:pathLst>
                  <a:path extrusionOk="0" h="390" w="674">
                    <a:moveTo>
                      <a:pt x="189" y="0"/>
                    </a:moveTo>
                    <a:lnTo>
                      <a:pt x="0" y="106"/>
                    </a:lnTo>
                    <a:lnTo>
                      <a:pt x="484" y="390"/>
                    </a:lnTo>
                    <a:lnTo>
                      <a:pt x="673"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2"/>
              <p:cNvSpPr/>
              <p:nvPr/>
            </p:nvSpPr>
            <p:spPr>
              <a:xfrm>
                <a:off x="6619773" y="5490616"/>
                <a:ext cx="39460" cy="22491"/>
              </a:xfrm>
              <a:custGeom>
                <a:rect b="b" l="l" r="r" t="t"/>
                <a:pathLst>
                  <a:path extrusionOk="0" h="391" w="686">
                    <a:moveTo>
                      <a:pt x="189" y="0"/>
                    </a:moveTo>
                    <a:lnTo>
                      <a:pt x="0" y="118"/>
                    </a:lnTo>
                    <a:lnTo>
                      <a:pt x="484" y="390"/>
                    </a:lnTo>
                    <a:lnTo>
                      <a:pt x="685" y="272"/>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2"/>
              <p:cNvSpPr/>
              <p:nvPr/>
            </p:nvSpPr>
            <p:spPr>
              <a:xfrm>
                <a:off x="6646233" y="5475660"/>
                <a:ext cx="38137" cy="22491"/>
              </a:xfrm>
              <a:custGeom>
                <a:rect b="b" l="l" r="r" t="t"/>
                <a:pathLst>
                  <a:path extrusionOk="0" h="391" w="663">
                    <a:moveTo>
                      <a:pt x="178" y="0"/>
                    </a:moveTo>
                    <a:lnTo>
                      <a:pt x="1" y="107"/>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2"/>
              <p:cNvSpPr/>
              <p:nvPr/>
            </p:nvSpPr>
            <p:spPr>
              <a:xfrm>
                <a:off x="6671371" y="5460704"/>
                <a:ext cx="39518" cy="23182"/>
              </a:xfrm>
              <a:custGeom>
                <a:rect b="b" l="l" r="r" t="t"/>
                <a:pathLst>
                  <a:path extrusionOk="0" h="403" w="687">
                    <a:moveTo>
                      <a:pt x="202" y="0"/>
                    </a:moveTo>
                    <a:lnTo>
                      <a:pt x="1" y="119"/>
                    </a:lnTo>
                    <a:lnTo>
                      <a:pt x="497" y="402"/>
                    </a:lnTo>
                    <a:lnTo>
                      <a:pt x="686" y="284"/>
                    </a:lnTo>
                    <a:lnTo>
                      <a:pt x="202"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2"/>
              <p:cNvSpPr/>
              <p:nvPr/>
            </p:nvSpPr>
            <p:spPr>
              <a:xfrm>
                <a:off x="6697889" y="5446438"/>
                <a:ext cx="38137" cy="21801"/>
              </a:xfrm>
              <a:custGeom>
                <a:rect b="b" l="l" r="r" t="t"/>
                <a:pathLst>
                  <a:path extrusionOk="0" h="379" w="663">
                    <a:moveTo>
                      <a:pt x="178" y="0"/>
                    </a:moveTo>
                    <a:lnTo>
                      <a:pt x="1" y="95"/>
                    </a:lnTo>
                    <a:lnTo>
                      <a:pt x="473"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2"/>
              <p:cNvSpPr/>
              <p:nvPr/>
            </p:nvSpPr>
            <p:spPr>
              <a:xfrm>
                <a:off x="6723026" y="5430792"/>
                <a:ext cx="38828" cy="23182"/>
              </a:xfrm>
              <a:custGeom>
                <a:rect b="b" l="l" r="r" t="t"/>
                <a:pathLst>
                  <a:path extrusionOk="0" h="403" w="675">
                    <a:moveTo>
                      <a:pt x="202" y="1"/>
                    </a:moveTo>
                    <a:lnTo>
                      <a:pt x="1" y="119"/>
                    </a:lnTo>
                    <a:lnTo>
                      <a:pt x="497" y="402"/>
                    </a:lnTo>
                    <a:lnTo>
                      <a:pt x="674" y="284"/>
                    </a:lnTo>
                    <a:lnTo>
                      <a:pt x="202"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2"/>
              <p:cNvSpPr/>
              <p:nvPr/>
            </p:nvSpPr>
            <p:spPr>
              <a:xfrm>
                <a:off x="6748854" y="5416527"/>
                <a:ext cx="39460" cy="21801"/>
              </a:xfrm>
              <a:custGeom>
                <a:rect b="b" l="l" r="r" t="t"/>
                <a:pathLst>
                  <a:path extrusionOk="0" h="379" w="686">
                    <a:moveTo>
                      <a:pt x="190" y="1"/>
                    </a:moveTo>
                    <a:lnTo>
                      <a:pt x="1" y="107"/>
                    </a:lnTo>
                    <a:lnTo>
                      <a:pt x="485" y="379"/>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2"/>
              <p:cNvSpPr/>
              <p:nvPr/>
            </p:nvSpPr>
            <p:spPr>
              <a:xfrm>
                <a:off x="6775372" y="5400881"/>
                <a:ext cx="38080" cy="22491"/>
              </a:xfrm>
              <a:custGeom>
                <a:rect b="b" l="l" r="r" t="t"/>
                <a:pathLst>
                  <a:path extrusionOk="0" h="391" w="662">
                    <a:moveTo>
                      <a:pt x="178" y="1"/>
                    </a:moveTo>
                    <a:lnTo>
                      <a:pt x="0" y="107"/>
                    </a:lnTo>
                    <a:lnTo>
                      <a:pt x="473" y="391"/>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2"/>
              <p:cNvSpPr/>
              <p:nvPr/>
            </p:nvSpPr>
            <p:spPr>
              <a:xfrm>
                <a:off x="5779196" y="5984620"/>
                <a:ext cx="32673" cy="150249"/>
              </a:xfrm>
              <a:custGeom>
                <a:rect b="b" l="l" r="r" t="t"/>
                <a:pathLst>
                  <a:path extrusionOk="0" h="2612" w="568">
                    <a:moveTo>
                      <a:pt x="0" y="0"/>
                    </a:moveTo>
                    <a:lnTo>
                      <a:pt x="0" y="2280"/>
                    </a:lnTo>
                    <a:lnTo>
                      <a:pt x="567" y="2611"/>
                    </a:lnTo>
                    <a:lnTo>
                      <a:pt x="567" y="343"/>
                    </a:lnTo>
                    <a:lnTo>
                      <a:pt x="0"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2"/>
              <p:cNvSpPr/>
              <p:nvPr/>
            </p:nvSpPr>
            <p:spPr>
              <a:xfrm>
                <a:off x="6477060" y="5525244"/>
                <a:ext cx="32673" cy="36757"/>
              </a:xfrm>
              <a:custGeom>
                <a:rect b="b" l="l" r="r" t="t"/>
                <a:pathLst>
                  <a:path extrusionOk="0" h="639" w="568">
                    <a:moveTo>
                      <a:pt x="0" y="1"/>
                    </a:moveTo>
                    <a:lnTo>
                      <a:pt x="0" y="639"/>
                    </a:lnTo>
                    <a:lnTo>
                      <a:pt x="567" y="308"/>
                    </a:lnTo>
                    <a:lnTo>
                      <a:pt x="0" y="1"/>
                    </a:lnTo>
                    <a:close/>
                  </a:path>
                </a:pathLst>
              </a:custGeom>
              <a:solidFill>
                <a:srgbClr val="282A2E">
                  <a:alpha val="364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2"/>
              <p:cNvSpPr/>
              <p:nvPr/>
            </p:nvSpPr>
            <p:spPr>
              <a:xfrm>
                <a:off x="6738672" y="5373730"/>
                <a:ext cx="31292" cy="37447"/>
              </a:xfrm>
              <a:custGeom>
                <a:rect b="b" l="l" r="r" t="t"/>
                <a:pathLst>
                  <a:path extrusionOk="0" h="651" w="544">
                    <a:moveTo>
                      <a:pt x="0" y="0"/>
                    </a:moveTo>
                    <a:lnTo>
                      <a:pt x="0" y="650"/>
                    </a:lnTo>
                    <a:lnTo>
                      <a:pt x="544" y="331"/>
                    </a:lnTo>
                    <a:lnTo>
                      <a:pt x="0" y="0"/>
                    </a:lnTo>
                    <a:close/>
                  </a:path>
                </a:pathLst>
              </a:custGeom>
              <a:solidFill>
                <a:srgbClr val="282A2E">
                  <a:alpha val="7044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 name="Google Shape;2292;p32"/>
            <p:cNvGrpSpPr/>
            <p:nvPr/>
          </p:nvGrpSpPr>
          <p:grpSpPr>
            <a:xfrm>
              <a:off x="925630" y="813427"/>
              <a:ext cx="642501" cy="606585"/>
              <a:chOff x="-4345070" y="3726402"/>
              <a:chExt cx="642501" cy="606585"/>
            </a:xfrm>
          </p:grpSpPr>
          <p:sp>
            <p:nvSpPr>
              <p:cNvPr id="2293" name="Google Shape;2293;p32"/>
              <p:cNvSpPr/>
              <p:nvPr/>
            </p:nvSpPr>
            <p:spPr>
              <a:xfrm>
                <a:off x="-4345070" y="3767752"/>
                <a:ext cx="275029" cy="208137"/>
              </a:xfrm>
              <a:custGeom>
                <a:rect b="b" l="l" r="r" t="t"/>
                <a:pathLst>
                  <a:path extrusionOk="0" h="1646" w="2175">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2"/>
              <p:cNvSpPr/>
              <p:nvPr/>
            </p:nvSpPr>
            <p:spPr>
              <a:xfrm>
                <a:off x="-4261358" y="3726402"/>
                <a:ext cx="504915" cy="413871"/>
              </a:xfrm>
              <a:custGeom>
                <a:rect b="b" l="l" r="r" t="t"/>
                <a:pathLst>
                  <a:path extrusionOk="0" h="3273" w="3993">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2"/>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2"/>
              <p:cNvSpPr/>
              <p:nvPr/>
            </p:nvSpPr>
            <p:spPr>
              <a:xfrm>
                <a:off x="-3959643" y="3902929"/>
                <a:ext cx="203205" cy="241772"/>
              </a:xfrm>
              <a:custGeom>
                <a:rect b="b" l="l" r="r" t="t"/>
                <a:pathLst>
                  <a:path extrusionOk="0" h="1912" w="1607">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2"/>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2"/>
              <p:cNvSpPr/>
              <p:nvPr/>
            </p:nvSpPr>
            <p:spPr>
              <a:xfrm>
                <a:off x="-3840146" y="4010034"/>
                <a:ext cx="52350" cy="66133"/>
              </a:xfrm>
              <a:custGeom>
                <a:rect b="b" l="l" r="r" t="t"/>
                <a:pathLst>
                  <a:path extrusionOk="0" h="523" w="414">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2"/>
              <p:cNvSpPr/>
              <p:nvPr/>
            </p:nvSpPr>
            <p:spPr>
              <a:xfrm>
                <a:off x="-4262876" y="3728173"/>
                <a:ext cx="204723" cy="238738"/>
              </a:xfrm>
              <a:custGeom>
                <a:rect b="b" l="l" r="r" t="t"/>
                <a:pathLst>
                  <a:path extrusionOk="0" h="1888" w="1619">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2"/>
              <p:cNvSpPr/>
              <p:nvPr/>
            </p:nvSpPr>
            <p:spPr>
              <a:xfrm>
                <a:off x="-4206099" y="3735254"/>
                <a:ext cx="404893" cy="237726"/>
              </a:xfrm>
              <a:custGeom>
                <a:rect b="b" l="l" r="r" t="t"/>
                <a:pathLst>
                  <a:path extrusionOk="0" h="1880" w="3202">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2"/>
              <p:cNvSpPr/>
              <p:nvPr/>
            </p:nvSpPr>
            <p:spPr>
              <a:xfrm>
                <a:off x="-3826742" y="4028116"/>
                <a:ext cx="124174" cy="304871"/>
              </a:xfrm>
              <a:custGeom>
                <a:rect b="b" l="l" r="r" t="t"/>
                <a:pathLst>
                  <a:path extrusionOk="0" h="2411" w="982">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2"/>
              <p:cNvSpPr/>
              <p:nvPr/>
            </p:nvSpPr>
            <p:spPr>
              <a:xfrm>
                <a:off x="-4110501" y="3813275"/>
                <a:ext cx="145038" cy="207504"/>
              </a:xfrm>
              <a:custGeom>
                <a:rect b="b" l="l" r="r" t="t"/>
                <a:pathLst>
                  <a:path extrusionOk="0" h="1641" w="1147">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2"/>
              <p:cNvSpPr/>
              <p:nvPr/>
            </p:nvSpPr>
            <p:spPr>
              <a:xfrm>
                <a:off x="-4011994" y="3871569"/>
                <a:ext cx="145038" cy="207378"/>
              </a:xfrm>
              <a:custGeom>
                <a:rect b="b" l="l" r="r" t="t"/>
                <a:pathLst>
                  <a:path extrusionOk="0" h="1640" w="1147">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2"/>
              <p:cNvSpPr/>
              <p:nvPr/>
            </p:nvSpPr>
            <p:spPr>
              <a:xfrm>
                <a:off x="-4176256" y="3775971"/>
                <a:ext cx="145038" cy="207378"/>
              </a:xfrm>
              <a:custGeom>
                <a:rect b="b" l="l" r="r" t="t"/>
                <a:pathLst>
                  <a:path extrusionOk="0" h="1640" w="1147">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2"/>
              <p:cNvSpPr/>
              <p:nvPr/>
            </p:nvSpPr>
            <p:spPr>
              <a:xfrm>
                <a:off x="-4146413" y="3792410"/>
                <a:ext cx="145038" cy="207378"/>
              </a:xfrm>
              <a:custGeom>
                <a:rect b="b" l="l" r="r" t="t"/>
                <a:pathLst>
                  <a:path extrusionOk="0" h="1640" w="1147">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6" name="Google Shape;2306;p32"/>
            <p:cNvGrpSpPr/>
            <p:nvPr/>
          </p:nvGrpSpPr>
          <p:grpSpPr>
            <a:xfrm>
              <a:off x="1901746" y="623687"/>
              <a:ext cx="491637" cy="986062"/>
              <a:chOff x="4225370" y="-782119"/>
              <a:chExt cx="299250" cy="600196"/>
            </a:xfrm>
          </p:grpSpPr>
          <p:sp>
            <p:nvSpPr>
              <p:cNvPr id="2307" name="Google Shape;2307;p32"/>
              <p:cNvSpPr/>
              <p:nvPr/>
            </p:nvSpPr>
            <p:spPr>
              <a:xfrm>
                <a:off x="4319042" y="-549211"/>
                <a:ext cx="115528" cy="367289"/>
              </a:xfrm>
              <a:custGeom>
                <a:rect b="b" l="l" r="r" t="t"/>
                <a:pathLst>
                  <a:path extrusionOk="0" h="4772" w="1501">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rgbClr val="322F34"/>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2"/>
              <p:cNvSpPr/>
              <p:nvPr/>
            </p:nvSpPr>
            <p:spPr>
              <a:xfrm>
                <a:off x="4236300" y="-539359"/>
                <a:ext cx="275544" cy="105292"/>
              </a:xfrm>
              <a:custGeom>
                <a:rect b="b" l="l" r="r" t="t"/>
                <a:pathLst>
                  <a:path extrusionOk="0" h="1368" w="358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2"/>
              <p:cNvSpPr/>
              <p:nvPr/>
            </p:nvSpPr>
            <p:spPr>
              <a:xfrm>
                <a:off x="4408172" y="-537512"/>
                <a:ext cx="103675" cy="100981"/>
              </a:xfrm>
              <a:custGeom>
                <a:rect b="b" l="l" r="r" t="t"/>
                <a:pathLst>
                  <a:path extrusionOk="0" h="1312" w="1347">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2"/>
              <p:cNvSpPr/>
              <p:nvPr/>
            </p:nvSpPr>
            <p:spPr>
              <a:xfrm>
                <a:off x="4339054" y="-461159"/>
                <a:ext cx="70964" cy="27323"/>
              </a:xfrm>
              <a:custGeom>
                <a:rect b="b" l="l" r="r" t="t"/>
                <a:pathLst>
                  <a:path extrusionOk="0" h="355" w="922">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2"/>
              <p:cNvSpPr/>
              <p:nvPr/>
            </p:nvSpPr>
            <p:spPr>
              <a:xfrm>
                <a:off x="4264472" y="-488406"/>
                <a:ext cx="74582" cy="51876"/>
              </a:xfrm>
              <a:custGeom>
                <a:rect b="b" l="l" r="r" t="t"/>
                <a:pathLst>
                  <a:path extrusionOk="0" h="674" w="969">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2"/>
              <p:cNvSpPr/>
              <p:nvPr/>
            </p:nvSpPr>
            <p:spPr>
              <a:xfrm>
                <a:off x="4235376" y="-539359"/>
                <a:ext cx="31942" cy="75582"/>
              </a:xfrm>
              <a:custGeom>
                <a:rect b="b" l="l" r="r" t="t"/>
                <a:pathLst>
                  <a:path extrusionOk="0" h="982" w="415">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2"/>
              <p:cNvSpPr/>
              <p:nvPr/>
            </p:nvSpPr>
            <p:spPr>
              <a:xfrm>
                <a:off x="4225370" y="-617329"/>
                <a:ext cx="299250" cy="158476"/>
              </a:xfrm>
              <a:custGeom>
                <a:rect b="b" l="l" r="r" t="t"/>
                <a:pathLst>
                  <a:path extrusionOk="0" h="2059" w="3888">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2"/>
              <p:cNvSpPr/>
              <p:nvPr/>
            </p:nvSpPr>
            <p:spPr>
              <a:xfrm>
                <a:off x="4252694" y="-782119"/>
                <a:ext cx="243756" cy="232827"/>
              </a:xfrm>
              <a:custGeom>
                <a:rect b="b" l="l" r="r" t="t"/>
                <a:pathLst>
                  <a:path extrusionOk="0" h="3025" w="3167">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2"/>
              <p:cNvSpPr/>
              <p:nvPr/>
            </p:nvSpPr>
            <p:spPr>
              <a:xfrm>
                <a:off x="4241765" y="-619792"/>
                <a:ext cx="266461" cy="141235"/>
              </a:xfrm>
              <a:custGeom>
                <a:rect b="b" l="l" r="r" t="t"/>
                <a:pathLst>
                  <a:path extrusionOk="0" h="1835" w="3462">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2"/>
              <p:cNvSpPr/>
              <p:nvPr/>
            </p:nvSpPr>
            <p:spPr>
              <a:xfrm>
                <a:off x="4317194" y="-682136"/>
                <a:ext cx="102829" cy="199192"/>
              </a:xfrm>
              <a:custGeom>
                <a:rect b="b" l="l" r="r" t="t"/>
                <a:pathLst>
                  <a:path extrusionOk="0" h="2588" w="1336">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2"/>
              <p:cNvSpPr/>
              <p:nvPr/>
            </p:nvSpPr>
            <p:spPr>
              <a:xfrm>
                <a:off x="4375383" y="-654812"/>
                <a:ext cx="57418" cy="171868"/>
              </a:xfrm>
              <a:custGeom>
                <a:rect b="b" l="l" r="r" t="t"/>
                <a:pathLst>
                  <a:path extrusionOk="0" h="2233" w="746">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2"/>
              <p:cNvSpPr/>
              <p:nvPr/>
            </p:nvSpPr>
            <p:spPr>
              <a:xfrm>
                <a:off x="4264471" y="-759567"/>
                <a:ext cx="98287" cy="95902"/>
              </a:xfrm>
              <a:custGeom>
                <a:rect b="b" l="l" r="r" t="t"/>
                <a:pathLst>
                  <a:path extrusionOk="0" h="1246" w="1277">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32"/>
            <p:cNvGrpSpPr/>
            <p:nvPr/>
          </p:nvGrpSpPr>
          <p:grpSpPr>
            <a:xfrm>
              <a:off x="495023" y="2122138"/>
              <a:ext cx="373850" cy="899213"/>
              <a:chOff x="10985382" y="-7411116"/>
              <a:chExt cx="815553" cy="1961633"/>
            </a:xfrm>
          </p:grpSpPr>
          <p:sp>
            <p:nvSpPr>
              <p:cNvPr id="2320" name="Google Shape;2320;p32"/>
              <p:cNvSpPr/>
              <p:nvPr/>
            </p:nvSpPr>
            <p:spPr>
              <a:xfrm>
                <a:off x="11219661" y="-6589108"/>
                <a:ext cx="358461" cy="1139625"/>
              </a:xfrm>
              <a:custGeom>
                <a:rect b="b" l="l" r="r" t="t"/>
                <a:pathLst>
                  <a:path extrusionOk="0" h="4772" w="1501">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2"/>
              <p:cNvSpPr/>
              <p:nvPr/>
            </p:nvSpPr>
            <p:spPr>
              <a:xfrm>
                <a:off x="11019294" y="-6544210"/>
                <a:ext cx="747969" cy="280846"/>
              </a:xfrm>
              <a:custGeom>
                <a:rect b="b" l="l" r="r" t="t"/>
                <a:pathLst>
                  <a:path extrusionOk="0" h="1176" w="3132">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2"/>
              <p:cNvSpPr/>
              <p:nvPr/>
            </p:nvSpPr>
            <p:spPr>
              <a:xfrm>
                <a:off x="11484748" y="-6544210"/>
                <a:ext cx="282518" cy="273921"/>
              </a:xfrm>
              <a:custGeom>
                <a:rect b="b" l="l" r="r" t="t"/>
                <a:pathLst>
                  <a:path extrusionOk="0" h="1147" w="1183">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2"/>
              <p:cNvSpPr/>
              <p:nvPr/>
            </p:nvSpPr>
            <p:spPr>
              <a:xfrm>
                <a:off x="11295844" y="-6338350"/>
                <a:ext cx="192007" cy="76421"/>
              </a:xfrm>
              <a:custGeom>
                <a:rect b="b" l="l" r="r" t="t"/>
                <a:pathLst>
                  <a:path extrusionOk="0" h="320" w="804">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2"/>
              <p:cNvSpPr/>
              <p:nvPr/>
            </p:nvSpPr>
            <p:spPr>
              <a:xfrm>
                <a:off x="11098342" y="-6411694"/>
                <a:ext cx="203232" cy="141378"/>
              </a:xfrm>
              <a:custGeom>
                <a:rect b="b" l="l" r="r" t="t"/>
                <a:pathLst>
                  <a:path extrusionOk="0" h="592" w="851">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2"/>
              <p:cNvSpPr/>
              <p:nvPr/>
            </p:nvSpPr>
            <p:spPr>
              <a:xfrm>
                <a:off x="11019294" y="-6549942"/>
                <a:ext cx="84779" cy="200605"/>
              </a:xfrm>
              <a:custGeom>
                <a:rect b="b" l="l" r="r" t="t"/>
                <a:pathLst>
                  <a:path extrusionOk="0" h="840" w="355">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2"/>
              <p:cNvSpPr/>
              <p:nvPr/>
            </p:nvSpPr>
            <p:spPr>
              <a:xfrm>
                <a:off x="10985382" y="-6760101"/>
                <a:ext cx="815553" cy="429151"/>
              </a:xfrm>
              <a:custGeom>
                <a:rect b="b" l="l" r="r" t="t"/>
                <a:pathLst>
                  <a:path extrusionOk="0" h="1797" w="3415">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2"/>
              <p:cNvSpPr/>
              <p:nvPr/>
            </p:nvSpPr>
            <p:spPr>
              <a:xfrm>
                <a:off x="11053206" y="-7215764"/>
                <a:ext cx="677279" cy="847316"/>
              </a:xfrm>
              <a:custGeom>
                <a:rect b="b" l="l" r="r" t="t"/>
                <a:pathLst>
                  <a:path extrusionOk="0" h="3548" w="2836">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2"/>
              <p:cNvSpPr/>
              <p:nvPr/>
            </p:nvSpPr>
            <p:spPr>
              <a:xfrm>
                <a:off x="11476389" y="-7215764"/>
                <a:ext cx="254099" cy="838241"/>
              </a:xfrm>
              <a:custGeom>
                <a:rect b="b" l="l" r="r" t="t"/>
                <a:pathLst>
                  <a:path extrusionOk="0" h="3510" w="1064">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2"/>
              <p:cNvSpPr/>
              <p:nvPr/>
            </p:nvSpPr>
            <p:spPr>
              <a:xfrm>
                <a:off x="11307068" y="-7029487"/>
                <a:ext cx="172424" cy="658891"/>
              </a:xfrm>
              <a:custGeom>
                <a:rect b="b" l="l" r="r" t="t"/>
                <a:pathLst>
                  <a:path extrusionOk="0" h="2759" w="722">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2"/>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2"/>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2"/>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2"/>
              <p:cNvSpPr/>
              <p:nvPr/>
            </p:nvSpPr>
            <p:spPr>
              <a:xfrm>
                <a:off x="11053206" y="-7215764"/>
                <a:ext cx="79287" cy="776149"/>
              </a:xfrm>
              <a:custGeom>
                <a:rect b="b" l="l" r="r" t="t"/>
                <a:pathLst>
                  <a:path extrusionOk="0" h="3250" w="332">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2"/>
              <p:cNvSpPr/>
              <p:nvPr/>
            </p:nvSpPr>
            <p:spPr>
              <a:xfrm>
                <a:off x="11022159" y="-7411116"/>
                <a:ext cx="745103" cy="390940"/>
              </a:xfrm>
              <a:custGeom>
                <a:rect b="b" l="l" r="r" t="t"/>
                <a:pathLst>
                  <a:path extrusionOk="0" h="1637" w="312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2"/>
              <p:cNvSpPr/>
              <p:nvPr/>
            </p:nvSpPr>
            <p:spPr>
              <a:xfrm>
                <a:off x="11216795" y="-7001306"/>
                <a:ext cx="316191" cy="618053"/>
              </a:xfrm>
              <a:custGeom>
                <a:rect b="b" l="l" r="r" t="t"/>
                <a:pathLst>
                  <a:path extrusionOk="0" h="2588" w="1324">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2"/>
              <p:cNvSpPr/>
              <p:nvPr/>
            </p:nvSpPr>
            <p:spPr>
              <a:xfrm>
                <a:off x="11394475" y="-6919392"/>
                <a:ext cx="177917" cy="533274"/>
              </a:xfrm>
              <a:custGeom>
                <a:rect b="b" l="l" r="r" t="t"/>
                <a:pathLst>
                  <a:path extrusionOk="0" h="2233" w="745">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7" name="Google Shape;2337;p32"/>
            <p:cNvGrpSpPr/>
            <p:nvPr/>
          </p:nvGrpSpPr>
          <p:grpSpPr>
            <a:xfrm>
              <a:off x="2182135" y="3792212"/>
              <a:ext cx="301969" cy="562336"/>
              <a:chOff x="7686885" y="2546950"/>
              <a:chExt cx="301969" cy="562336"/>
            </a:xfrm>
          </p:grpSpPr>
          <p:sp>
            <p:nvSpPr>
              <p:cNvPr id="2338" name="Google Shape;2338;p32"/>
              <p:cNvSpPr/>
              <p:nvPr/>
            </p:nvSpPr>
            <p:spPr>
              <a:xfrm>
                <a:off x="7912479" y="2581851"/>
                <a:ext cx="46408" cy="419949"/>
              </a:xfrm>
              <a:custGeom>
                <a:rect b="b" l="l" r="r" t="t"/>
                <a:pathLst>
                  <a:path extrusionOk="0" h="3321" w="367">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2"/>
              <p:cNvSpPr/>
              <p:nvPr/>
            </p:nvSpPr>
            <p:spPr>
              <a:xfrm>
                <a:off x="7751124" y="2687946"/>
                <a:ext cx="47925" cy="421340"/>
              </a:xfrm>
              <a:custGeom>
                <a:rect b="b" l="l" r="r" t="t"/>
                <a:pathLst>
                  <a:path extrusionOk="0" h="3332" w="379">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2"/>
              <p:cNvSpPr/>
              <p:nvPr/>
            </p:nvSpPr>
            <p:spPr>
              <a:xfrm>
                <a:off x="7758585" y="2546950"/>
                <a:ext cx="209279" cy="102300"/>
              </a:xfrm>
              <a:custGeom>
                <a:rect b="b" l="l" r="r" t="t"/>
                <a:pathLst>
                  <a:path extrusionOk="0" h="809" w="1655">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2"/>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2"/>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2"/>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2"/>
              <p:cNvSpPr/>
              <p:nvPr/>
            </p:nvSpPr>
            <p:spPr>
              <a:xfrm>
                <a:off x="7772115" y="2664046"/>
                <a:ext cx="56904" cy="74733"/>
              </a:xfrm>
              <a:custGeom>
                <a:rect b="b" l="l" r="r" t="t"/>
                <a:pathLst>
                  <a:path extrusionOk="0" h="591" w="450">
                    <a:moveTo>
                      <a:pt x="449" y="0"/>
                    </a:moveTo>
                    <a:lnTo>
                      <a:pt x="0" y="272"/>
                    </a:lnTo>
                    <a:lnTo>
                      <a:pt x="0" y="591"/>
                    </a:lnTo>
                    <a:lnTo>
                      <a:pt x="449" y="331"/>
                    </a:lnTo>
                    <a:lnTo>
                      <a:pt x="44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2"/>
              <p:cNvSpPr/>
              <p:nvPr/>
            </p:nvSpPr>
            <p:spPr>
              <a:xfrm>
                <a:off x="7772115" y="2673024"/>
                <a:ext cx="136063" cy="122532"/>
              </a:xfrm>
              <a:custGeom>
                <a:rect b="b" l="l" r="r" t="t"/>
                <a:pathLst>
                  <a:path extrusionOk="0" h="969" w="1076">
                    <a:moveTo>
                      <a:pt x="1075" y="0"/>
                    </a:moveTo>
                    <a:lnTo>
                      <a:pt x="0" y="638"/>
                    </a:lnTo>
                    <a:lnTo>
                      <a:pt x="0" y="969"/>
                    </a:lnTo>
                    <a:lnTo>
                      <a:pt x="1075" y="331"/>
                    </a:lnTo>
                    <a:lnTo>
                      <a:pt x="107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2"/>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350" name="Shape 2350"/>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351" name="Shape 2351"/>
        <p:cNvGrpSpPr/>
        <p:nvPr/>
      </p:nvGrpSpPr>
      <p:grpSpPr>
        <a:xfrm>
          <a:off x="0" y="0"/>
          <a:ext cx="0" cy="0"/>
          <a:chOff x="0" y="0"/>
          <a:chExt cx="0" cy="0"/>
        </a:xfrm>
      </p:grpSpPr>
      <p:sp>
        <p:nvSpPr>
          <p:cNvPr id="2352" name="Google Shape;2352;p3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0" name="Shape 80"/>
        <p:cNvGrpSpPr/>
        <p:nvPr/>
      </p:nvGrpSpPr>
      <p:grpSpPr>
        <a:xfrm>
          <a:off x="0" y="0"/>
          <a:ext cx="0" cy="0"/>
          <a:chOff x="0" y="0"/>
          <a:chExt cx="0" cy="0"/>
        </a:xfrm>
      </p:grpSpPr>
      <p:sp>
        <p:nvSpPr>
          <p:cNvPr id="81" name="Google Shape;81;p5"/>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txBox="1"/>
          <p:nvPr>
            <p:ph type="title"/>
          </p:nvPr>
        </p:nvSpPr>
        <p:spPr>
          <a:xfrm>
            <a:off x="3228500" y="445025"/>
            <a:ext cx="5195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3" name="Google Shape;83;p5"/>
          <p:cNvSpPr txBox="1"/>
          <p:nvPr>
            <p:ph idx="1" type="subTitle"/>
          </p:nvPr>
        </p:nvSpPr>
        <p:spPr>
          <a:xfrm>
            <a:off x="5933533" y="4010050"/>
            <a:ext cx="2066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4" name="Google Shape;84;p5"/>
          <p:cNvSpPr txBox="1"/>
          <p:nvPr>
            <p:ph idx="2" type="subTitle"/>
          </p:nvPr>
        </p:nvSpPr>
        <p:spPr>
          <a:xfrm>
            <a:off x="3089048" y="4010037"/>
            <a:ext cx="206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5" name="Google Shape;85;p5"/>
          <p:cNvSpPr txBox="1"/>
          <p:nvPr>
            <p:ph idx="3" type="subTitle"/>
          </p:nvPr>
        </p:nvSpPr>
        <p:spPr>
          <a:xfrm>
            <a:off x="5933526" y="3702025"/>
            <a:ext cx="20667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
        <p:nvSpPr>
          <p:cNvPr id="86" name="Google Shape;86;p5"/>
          <p:cNvSpPr txBox="1"/>
          <p:nvPr>
            <p:ph idx="4" type="subTitle"/>
          </p:nvPr>
        </p:nvSpPr>
        <p:spPr>
          <a:xfrm>
            <a:off x="3088863" y="3702013"/>
            <a:ext cx="20664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rtl="0" algn="ctr">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gn="ctr">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gn="ctr">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gn="ctr">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gn="ctr">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gn="ctr">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gn="ctr">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gn="ctr">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 name="Shape 87"/>
        <p:cNvGrpSpPr/>
        <p:nvPr/>
      </p:nvGrpSpPr>
      <p:grpSpPr>
        <a:xfrm>
          <a:off x="0" y="0"/>
          <a:ext cx="0" cy="0"/>
          <a:chOff x="0" y="0"/>
          <a:chExt cx="0" cy="0"/>
        </a:xfrm>
      </p:grpSpPr>
      <p:sp>
        <p:nvSpPr>
          <p:cNvPr id="88" name="Google Shape;88;p6"/>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90" name="Google Shape;90;p6"/>
          <p:cNvGrpSpPr/>
          <p:nvPr/>
        </p:nvGrpSpPr>
        <p:grpSpPr>
          <a:xfrm>
            <a:off x="8536254" y="391075"/>
            <a:ext cx="276300" cy="4383600"/>
            <a:chOff x="8536254" y="391075"/>
            <a:chExt cx="276300" cy="4383600"/>
          </a:xfrm>
        </p:grpSpPr>
        <p:sp>
          <p:nvSpPr>
            <p:cNvPr id="91" name="Google Shape;91;p6"/>
            <p:cNvSpPr/>
            <p:nvPr/>
          </p:nvSpPr>
          <p:spPr>
            <a:xfrm>
              <a:off x="8536254" y="391075"/>
              <a:ext cx="2763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8543825" y="3202624"/>
              <a:ext cx="6160" cy="1326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8543825" y="3236766"/>
              <a:ext cx="66092" cy="4818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8543825" y="3271273"/>
              <a:ext cx="126023" cy="8274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8543825" y="3306877"/>
              <a:ext cx="186946" cy="117200"/>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8543825" y="3341385"/>
              <a:ext cx="246877" cy="151760"/>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8600726" y="3406426"/>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8781023" y="2548968"/>
              <a:ext cx="27460" cy="25789"/>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8721091" y="2584311"/>
              <a:ext cx="87391" cy="60558"/>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8660168" y="2618557"/>
              <a:ext cx="147323" cy="94334"/>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8600237" y="2652647"/>
              <a:ext cx="208246" cy="130304"/>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8540305" y="2688146"/>
              <a:ext cx="268177" cy="164916"/>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8541300" y="2528844"/>
              <a:ext cx="41712" cy="32576"/>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8541300" y="2463849"/>
              <a:ext cx="97571" cy="66092"/>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8541300" y="2398854"/>
              <a:ext cx="153430" cy="98563"/>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8541300" y="2334902"/>
              <a:ext cx="209290" cy="130043"/>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8540308" y="2269855"/>
              <a:ext cx="266141" cy="162566"/>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6"/>
            <p:cNvSpPr/>
            <p:nvPr/>
          </p:nvSpPr>
          <p:spPr>
            <a:xfrm>
              <a:off x="8542733" y="3990617"/>
              <a:ext cx="70111" cy="79247"/>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a:off x="8630731" y="3966377"/>
              <a:ext cx="86399" cy="54763"/>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8552925" y="4037750"/>
              <a:ext cx="30475" cy="172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p:nvPr/>
          </p:nvSpPr>
          <p:spPr>
            <a:xfrm>
              <a:off x="8540312" y="3912397"/>
              <a:ext cx="106707" cy="70164"/>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p:nvPr/>
          </p:nvSpPr>
          <p:spPr>
            <a:xfrm>
              <a:off x="8635701" y="3971901"/>
              <a:ext cx="20350" cy="1370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rot="-5400000">
              <a:off x="8531151" y="1488845"/>
              <a:ext cx="84363" cy="47768"/>
            </a:xfrm>
            <a:custGeom>
              <a:rect b="b" l="l" r="r" t="t"/>
              <a:pathLst>
                <a:path extrusionOk="0" h="915" w="1616">
                  <a:moveTo>
                    <a:pt x="253" y="0"/>
                  </a:moveTo>
                  <a:lnTo>
                    <a:pt x="0" y="136"/>
                  </a:lnTo>
                  <a:lnTo>
                    <a:pt x="1362" y="914"/>
                  </a:lnTo>
                  <a:lnTo>
                    <a:pt x="1615" y="778"/>
                  </a:lnTo>
                  <a:lnTo>
                    <a:pt x="2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rot="-5400000">
              <a:off x="8525539" y="1024194"/>
              <a:ext cx="42756" cy="11224"/>
            </a:xfrm>
            <a:custGeom>
              <a:rect b="b" l="l" r="r" t="t"/>
              <a:pathLst>
                <a:path extrusionOk="0" h="215" w="819">
                  <a:moveTo>
                    <a:pt x="1" y="0"/>
                  </a:moveTo>
                  <a:lnTo>
                    <a:pt x="429" y="214"/>
                  </a:lnTo>
                  <a:lnTo>
                    <a:pt x="81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rot="-5400000">
              <a:off x="8482887" y="1179608"/>
              <a:ext cx="211326" cy="94491"/>
            </a:xfrm>
            <a:custGeom>
              <a:rect b="b" l="l" r="r" t="t"/>
              <a:pathLst>
                <a:path extrusionOk="0" h="1810" w="4048">
                  <a:moveTo>
                    <a:pt x="1" y="0"/>
                  </a:moveTo>
                  <a:lnTo>
                    <a:pt x="3114" y="1810"/>
                  </a:lnTo>
                  <a:lnTo>
                    <a:pt x="4048" y="1265"/>
                  </a:lnTo>
                  <a:lnTo>
                    <a:pt x="18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rot="-5400000">
              <a:off x="8527575" y="1312627"/>
              <a:ext cx="237742" cy="137195"/>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rot="-5400000">
              <a:off x="8583434" y="1450761"/>
              <a:ext cx="41712" cy="26468"/>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6"/>
            <p:cNvSpPr/>
            <p:nvPr/>
          </p:nvSpPr>
          <p:spPr>
            <a:xfrm>
              <a:off x="8544869" y="3509485"/>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a:off x="8594620" y="3514444"/>
              <a:ext cx="16288" cy="12216"/>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8595348" y="707246"/>
              <a:ext cx="86347" cy="5492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a:off x="8632884" y="455357"/>
              <a:ext cx="12268" cy="251941"/>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8632884" y="706516"/>
              <a:ext cx="12268" cy="9919"/>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8690779" y="574228"/>
              <a:ext cx="86399" cy="53876"/>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8727375" y="399498"/>
              <a:ext cx="13260" cy="174782"/>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8727375" y="572662"/>
              <a:ext cx="13260" cy="971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a:off x="8567149" y="4050012"/>
              <a:ext cx="232625" cy="135159"/>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a:off x="8624500" y="4422243"/>
              <a:ext cx="86399" cy="55807"/>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8542225" y="4275912"/>
              <a:ext cx="258049" cy="158494"/>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8542225" y="4371343"/>
              <a:ext cx="99607" cy="64056"/>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8629616" y="4428246"/>
              <a:ext cx="14252" cy="11224"/>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8578821" y="4140806"/>
              <a:ext cx="13260" cy="165594"/>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8717947" y="4221045"/>
              <a:ext cx="12268" cy="165594"/>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8717947" y="4378495"/>
              <a:ext cx="12268" cy="15244"/>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8578821" y="4298881"/>
              <a:ext cx="13260" cy="15244"/>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flipH="1" rot="-7124984">
              <a:off x="8542225" y="4124687"/>
              <a:ext cx="258051" cy="158496"/>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8561047" y="4686627"/>
              <a:ext cx="193002" cy="83319"/>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8693075" y="4693725"/>
              <a:ext cx="40675" cy="31551"/>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flipH="1">
              <a:off x="8709375" y="4646800"/>
              <a:ext cx="97575" cy="64049"/>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a:off x="8783525" y="4424050"/>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140" name="Google Shape;140;p6"/>
            <p:cNvSpPr/>
            <p:nvPr/>
          </p:nvSpPr>
          <p:spPr>
            <a:xfrm>
              <a:off x="8633300" y="396950"/>
              <a:ext cx="12675" cy="88675"/>
            </a:xfrm>
            <a:custGeom>
              <a:rect b="b" l="l" r="r" t="t"/>
              <a:pathLst>
                <a:path extrusionOk="0" h="3547" w="507">
                  <a:moveTo>
                    <a:pt x="0" y="3547"/>
                  </a:moveTo>
                  <a:lnTo>
                    <a:pt x="0" y="0"/>
                  </a:lnTo>
                  <a:lnTo>
                    <a:pt x="507" y="0"/>
                  </a:lnTo>
                  <a:lnTo>
                    <a:pt x="507" y="3243"/>
                  </a:lnTo>
                  <a:close/>
                </a:path>
              </a:pathLst>
            </a:custGeom>
            <a:solidFill>
              <a:schemeClr val="accent6"/>
            </a:solidFill>
            <a:ln>
              <a:noFill/>
            </a:ln>
          </p:spPr>
        </p:sp>
        <p:sp>
          <p:nvSpPr>
            <p:cNvPr id="141" name="Google Shape;141;p6"/>
            <p:cNvSpPr/>
            <p:nvPr/>
          </p:nvSpPr>
          <p:spPr>
            <a:xfrm>
              <a:off x="8727025" y="396950"/>
              <a:ext cx="15200" cy="62075"/>
            </a:xfrm>
            <a:custGeom>
              <a:rect b="b" l="l" r="r" t="t"/>
              <a:pathLst>
                <a:path extrusionOk="0" h="2483" w="608">
                  <a:moveTo>
                    <a:pt x="0" y="2483"/>
                  </a:moveTo>
                  <a:lnTo>
                    <a:pt x="0" y="51"/>
                  </a:lnTo>
                  <a:lnTo>
                    <a:pt x="608" y="0"/>
                  </a:lnTo>
                  <a:lnTo>
                    <a:pt x="608" y="1318"/>
                  </a:lnTo>
                  <a:close/>
                </a:path>
              </a:pathLst>
            </a:custGeom>
            <a:solidFill>
              <a:schemeClr val="accent6"/>
            </a:solidFill>
            <a:ln>
              <a:noFill/>
            </a:ln>
          </p:spPr>
        </p:sp>
        <p:sp>
          <p:nvSpPr>
            <p:cNvPr id="142" name="Google Shape;142;p6"/>
            <p:cNvSpPr/>
            <p:nvPr/>
          </p:nvSpPr>
          <p:spPr>
            <a:xfrm>
              <a:off x="8783500" y="4171400"/>
              <a:ext cx="24075" cy="22150"/>
            </a:xfrm>
            <a:custGeom>
              <a:rect b="b" l="l" r="r" t="t"/>
              <a:pathLst>
                <a:path extrusionOk="0" h="886" w="963">
                  <a:moveTo>
                    <a:pt x="203" y="0"/>
                  </a:moveTo>
                  <a:lnTo>
                    <a:pt x="963" y="456"/>
                  </a:lnTo>
                  <a:lnTo>
                    <a:pt x="937" y="886"/>
                  </a:lnTo>
                  <a:lnTo>
                    <a:pt x="0" y="380"/>
                  </a:lnTo>
                  <a:close/>
                </a:path>
              </a:pathLst>
            </a:custGeom>
            <a:solidFill>
              <a:schemeClr val="accent6"/>
            </a:solidFill>
            <a:ln>
              <a:noFill/>
            </a:ln>
          </p:spPr>
        </p:sp>
        <p:sp>
          <p:nvSpPr>
            <p:cNvPr id="143" name="Google Shape;143;p6"/>
            <p:cNvSpPr/>
            <p:nvPr/>
          </p:nvSpPr>
          <p:spPr>
            <a:xfrm>
              <a:off x="8708025" y="422595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144" name="Google Shape;144;p6"/>
            <p:cNvSpPr/>
            <p:nvPr/>
          </p:nvSpPr>
          <p:spPr>
            <a:xfrm>
              <a:off x="8569300" y="4140800"/>
              <a:ext cx="32300" cy="24700"/>
            </a:xfrm>
            <a:custGeom>
              <a:rect b="b" l="l" r="r" t="t"/>
              <a:pathLst>
                <a:path extrusionOk="0" h="988" w="1292">
                  <a:moveTo>
                    <a:pt x="0" y="202"/>
                  </a:moveTo>
                  <a:lnTo>
                    <a:pt x="1292" y="988"/>
                  </a:lnTo>
                  <a:lnTo>
                    <a:pt x="1013" y="354"/>
                  </a:lnTo>
                  <a:lnTo>
                    <a:pt x="228" y="0"/>
                  </a:lnTo>
                  <a:close/>
                </a:path>
              </a:pathLst>
            </a:custGeom>
            <a:solidFill>
              <a:schemeClr val="accent6"/>
            </a:solidFill>
            <a:ln>
              <a:noFill/>
            </a:ln>
          </p:spPr>
        </p:sp>
        <p:sp>
          <p:nvSpPr>
            <p:cNvPr id="145" name="Google Shape;145;p6"/>
            <p:cNvSpPr/>
            <p:nvPr/>
          </p:nvSpPr>
          <p:spPr>
            <a:xfrm>
              <a:off x="8782713" y="4268275"/>
              <a:ext cx="24050" cy="21550"/>
            </a:xfrm>
            <a:custGeom>
              <a:rect b="b" l="l" r="r" t="t"/>
              <a:pathLst>
                <a:path extrusionOk="0" h="862" w="962">
                  <a:moveTo>
                    <a:pt x="506" y="0"/>
                  </a:moveTo>
                  <a:lnTo>
                    <a:pt x="962" y="254"/>
                  </a:lnTo>
                  <a:lnTo>
                    <a:pt x="962" y="862"/>
                  </a:lnTo>
                  <a:lnTo>
                    <a:pt x="0" y="254"/>
                  </a:lnTo>
                  <a:close/>
                </a:path>
              </a:pathLst>
            </a:custGeom>
            <a:solidFill>
              <a:schemeClr val="accent6"/>
            </a:solidFill>
            <a:ln>
              <a:noFill/>
            </a:ln>
          </p:spPr>
        </p:sp>
        <p:sp>
          <p:nvSpPr>
            <p:cNvPr id="146" name="Google Shape;146;p6"/>
            <p:cNvSpPr/>
            <p:nvPr/>
          </p:nvSpPr>
          <p:spPr>
            <a:xfrm>
              <a:off x="8598126" y="743301"/>
              <a:ext cx="208256" cy="117201"/>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8542269" y="846360"/>
              <a:ext cx="73191" cy="55755"/>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8" name="Shape 148"/>
        <p:cNvGrpSpPr/>
        <p:nvPr/>
      </p:nvGrpSpPr>
      <p:grpSpPr>
        <a:xfrm>
          <a:off x="0" y="0"/>
          <a:ext cx="0" cy="0"/>
          <a:chOff x="0" y="0"/>
          <a:chExt cx="0" cy="0"/>
        </a:xfrm>
      </p:grpSpPr>
      <p:sp>
        <p:nvSpPr>
          <p:cNvPr id="149" name="Google Shape;149;p7"/>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txBox="1"/>
          <p:nvPr>
            <p:ph type="title"/>
          </p:nvPr>
        </p:nvSpPr>
        <p:spPr>
          <a:xfrm>
            <a:off x="3756650" y="1054625"/>
            <a:ext cx="467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p:txBody>
      </p:sp>
      <p:sp>
        <p:nvSpPr>
          <p:cNvPr id="151" name="Google Shape;151;p7"/>
          <p:cNvSpPr txBox="1"/>
          <p:nvPr>
            <p:ph idx="1" type="subTitle"/>
          </p:nvPr>
        </p:nvSpPr>
        <p:spPr>
          <a:xfrm>
            <a:off x="3756650" y="2146150"/>
            <a:ext cx="3676800" cy="201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Char char="●"/>
              <a:defRPr/>
            </a:lvl1pPr>
            <a:lvl2pPr lvl="1" rtl="0" algn="ctr">
              <a:lnSpc>
                <a:spcPct val="100000"/>
              </a:lnSpc>
              <a:spcBef>
                <a:spcPts val="0"/>
              </a:spcBef>
              <a:spcAft>
                <a:spcPts val="0"/>
              </a:spcAft>
              <a:buClr>
                <a:srgbClr val="E76A28"/>
              </a:buClr>
              <a:buSzPts val="1600"/>
              <a:buChar char="○"/>
              <a:defRPr/>
            </a:lvl2pPr>
            <a:lvl3pPr lvl="2" rtl="0" algn="ctr">
              <a:lnSpc>
                <a:spcPct val="100000"/>
              </a:lnSpc>
              <a:spcBef>
                <a:spcPts val="1600"/>
              </a:spcBef>
              <a:spcAft>
                <a:spcPts val="0"/>
              </a:spcAft>
              <a:buClr>
                <a:srgbClr val="E76A28"/>
              </a:buClr>
              <a:buSzPts val="1500"/>
              <a:buChar char="■"/>
              <a:defRPr/>
            </a:lvl3pPr>
            <a:lvl4pPr lvl="3" rtl="0" algn="ctr">
              <a:lnSpc>
                <a:spcPct val="100000"/>
              </a:lnSpc>
              <a:spcBef>
                <a:spcPts val="1600"/>
              </a:spcBef>
              <a:spcAft>
                <a:spcPts val="0"/>
              </a:spcAft>
              <a:buClr>
                <a:srgbClr val="E76A28"/>
              </a:buClr>
              <a:buSzPts val="1500"/>
              <a:buChar char="●"/>
              <a:defRPr/>
            </a:lvl4pPr>
            <a:lvl5pPr lvl="4" rtl="0" algn="ctr">
              <a:lnSpc>
                <a:spcPct val="100000"/>
              </a:lnSpc>
              <a:spcBef>
                <a:spcPts val="1600"/>
              </a:spcBef>
              <a:spcAft>
                <a:spcPts val="0"/>
              </a:spcAft>
              <a:buClr>
                <a:srgbClr val="E76A28"/>
              </a:buClr>
              <a:buSzPts val="1400"/>
              <a:buChar char="○"/>
              <a:defRPr/>
            </a:lvl5pPr>
            <a:lvl6pPr lvl="5" rtl="0" algn="ctr">
              <a:lnSpc>
                <a:spcPct val="100000"/>
              </a:lnSpc>
              <a:spcBef>
                <a:spcPts val="1600"/>
              </a:spcBef>
              <a:spcAft>
                <a:spcPts val="0"/>
              </a:spcAft>
              <a:buClr>
                <a:srgbClr val="999999"/>
              </a:buClr>
              <a:buSzPts val="1400"/>
              <a:buChar char="■"/>
              <a:defRPr/>
            </a:lvl6pPr>
            <a:lvl7pPr lvl="6" rtl="0" algn="ctr">
              <a:lnSpc>
                <a:spcPct val="100000"/>
              </a:lnSpc>
              <a:spcBef>
                <a:spcPts val="1600"/>
              </a:spcBef>
              <a:spcAft>
                <a:spcPts val="0"/>
              </a:spcAft>
              <a:buClr>
                <a:srgbClr val="999999"/>
              </a:buClr>
              <a:buSzPts val="1300"/>
              <a:buChar char="●"/>
              <a:defRPr/>
            </a:lvl7pPr>
            <a:lvl8pPr lvl="7" rtl="0" algn="ctr">
              <a:lnSpc>
                <a:spcPct val="100000"/>
              </a:lnSpc>
              <a:spcBef>
                <a:spcPts val="1600"/>
              </a:spcBef>
              <a:spcAft>
                <a:spcPts val="0"/>
              </a:spcAft>
              <a:buClr>
                <a:srgbClr val="999999"/>
              </a:buClr>
              <a:buSzPts val="1300"/>
              <a:buChar char="○"/>
              <a:defRPr/>
            </a:lvl8pPr>
            <a:lvl9pPr lvl="8" rtl="0" algn="ctr">
              <a:lnSpc>
                <a:spcPct val="100000"/>
              </a:lnSpc>
              <a:spcBef>
                <a:spcPts val="1600"/>
              </a:spcBef>
              <a:spcAft>
                <a:spcPts val="1600"/>
              </a:spcAft>
              <a:buClr>
                <a:srgbClr val="999999"/>
              </a:buClr>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2" name="Shape 152"/>
        <p:cNvGrpSpPr/>
        <p:nvPr/>
      </p:nvGrpSpPr>
      <p:grpSpPr>
        <a:xfrm>
          <a:off x="0" y="0"/>
          <a:ext cx="0" cy="0"/>
          <a:chOff x="0" y="0"/>
          <a:chExt cx="0" cy="0"/>
        </a:xfrm>
      </p:grpSpPr>
      <p:sp>
        <p:nvSpPr>
          <p:cNvPr id="153" name="Google Shape;153;p8"/>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txBox="1"/>
          <p:nvPr>
            <p:ph type="title"/>
          </p:nvPr>
        </p:nvSpPr>
        <p:spPr>
          <a:xfrm>
            <a:off x="1109750" y="1744900"/>
            <a:ext cx="3810900" cy="16653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4800"/>
              <a:buNone/>
              <a:defRPr sz="6000"/>
            </a:lvl1pPr>
            <a:lvl2pPr lvl="1">
              <a:spcBef>
                <a:spcPts val="0"/>
              </a:spcBef>
              <a:spcAft>
                <a:spcPts val="0"/>
              </a:spcAft>
              <a:buSzPts val="4800"/>
              <a:buFont typeface="Bakbak One"/>
              <a:buNone/>
              <a:defRPr sz="4800">
                <a:latin typeface="Bakbak One"/>
                <a:ea typeface="Bakbak One"/>
                <a:cs typeface="Bakbak One"/>
                <a:sym typeface="Bakbak One"/>
              </a:defRPr>
            </a:lvl2pPr>
            <a:lvl3pPr lvl="2">
              <a:spcBef>
                <a:spcPts val="0"/>
              </a:spcBef>
              <a:spcAft>
                <a:spcPts val="0"/>
              </a:spcAft>
              <a:buSzPts val="4800"/>
              <a:buFont typeface="Bakbak One"/>
              <a:buNone/>
              <a:defRPr sz="4800">
                <a:latin typeface="Bakbak One"/>
                <a:ea typeface="Bakbak One"/>
                <a:cs typeface="Bakbak One"/>
                <a:sym typeface="Bakbak One"/>
              </a:defRPr>
            </a:lvl3pPr>
            <a:lvl4pPr lvl="3">
              <a:spcBef>
                <a:spcPts val="0"/>
              </a:spcBef>
              <a:spcAft>
                <a:spcPts val="0"/>
              </a:spcAft>
              <a:buSzPts val="4800"/>
              <a:buFont typeface="Bakbak One"/>
              <a:buNone/>
              <a:defRPr sz="4800">
                <a:latin typeface="Bakbak One"/>
                <a:ea typeface="Bakbak One"/>
                <a:cs typeface="Bakbak One"/>
                <a:sym typeface="Bakbak One"/>
              </a:defRPr>
            </a:lvl4pPr>
            <a:lvl5pPr lvl="4">
              <a:spcBef>
                <a:spcPts val="0"/>
              </a:spcBef>
              <a:spcAft>
                <a:spcPts val="0"/>
              </a:spcAft>
              <a:buSzPts val="4800"/>
              <a:buFont typeface="Bakbak One"/>
              <a:buNone/>
              <a:defRPr sz="4800">
                <a:latin typeface="Bakbak One"/>
                <a:ea typeface="Bakbak One"/>
                <a:cs typeface="Bakbak One"/>
                <a:sym typeface="Bakbak One"/>
              </a:defRPr>
            </a:lvl5pPr>
            <a:lvl6pPr lvl="5">
              <a:spcBef>
                <a:spcPts val="0"/>
              </a:spcBef>
              <a:spcAft>
                <a:spcPts val="0"/>
              </a:spcAft>
              <a:buSzPts val="4800"/>
              <a:buFont typeface="Bakbak One"/>
              <a:buNone/>
              <a:defRPr sz="4800">
                <a:latin typeface="Bakbak One"/>
                <a:ea typeface="Bakbak One"/>
                <a:cs typeface="Bakbak One"/>
                <a:sym typeface="Bakbak One"/>
              </a:defRPr>
            </a:lvl6pPr>
            <a:lvl7pPr lvl="6">
              <a:spcBef>
                <a:spcPts val="0"/>
              </a:spcBef>
              <a:spcAft>
                <a:spcPts val="0"/>
              </a:spcAft>
              <a:buSzPts val="4800"/>
              <a:buFont typeface="Bakbak One"/>
              <a:buNone/>
              <a:defRPr sz="4800">
                <a:latin typeface="Bakbak One"/>
                <a:ea typeface="Bakbak One"/>
                <a:cs typeface="Bakbak One"/>
                <a:sym typeface="Bakbak One"/>
              </a:defRPr>
            </a:lvl7pPr>
            <a:lvl8pPr lvl="7">
              <a:spcBef>
                <a:spcPts val="0"/>
              </a:spcBef>
              <a:spcAft>
                <a:spcPts val="0"/>
              </a:spcAft>
              <a:buSzPts val="4800"/>
              <a:buFont typeface="Bakbak One"/>
              <a:buNone/>
              <a:defRPr sz="4800">
                <a:latin typeface="Bakbak One"/>
                <a:ea typeface="Bakbak One"/>
                <a:cs typeface="Bakbak One"/>
                <a:sym typeface="Bakbak One"/>
              </a:defRPr>
            </a:lvl8pPr>
            <a:lvl9pPr lvl="8">
              <a:spcBef>
                <a:spcPts val="0"/>
              </a:spcBef>
              <a:spcAft>
                <a:spcPts val="0"/>
              </a:spcAft>
              <a:buSzPts val="4800"/>
              <a:buFont typeface="Bakbak One"/>
              <a:buNone/>
              <a:defRPr sz="4800">
                <a:latin typeface="Bakbak One"/>
                <a:ea typeface="Bakbak One"/>
                <a:cs typeface="Bakbak One"/>
                <a:sym typeface="Bakbak 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5" name="Shape 155"/>
        <p:cNvGrpSpPr/>
        <p:nvPr/>
      </p:nvGrpSpPr>
      <p:grpSpPr>
        <a:xfrm>
          <a:off x="0" y="0"/>
          <a:ext cx="0" cy="0"/>
          <a:chOff x="0" y="0"/>
          <a:chExt cx="0" cy="0"/>
        </a:xfrm>
      </p:grpSpPr>
      <p:sp>
        <p:nvSpPr>
          <p:cNvPr id="156" name="Google Shape;156;p9"/>
          <p:cNvSpPr/>
          <p:nvPr/>
        </p:nvSpPr>
        <p:spPr>
          <a:xfrm>
            <a:off x="350925" y="391025"/>
            <a:ext cx="8461800" cy="438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txBox="1"/>
          <p:nvPr>
            <p:ph type="title"/>
          </p:nvPr>
        </p:nvSpPr>
        <p:spPr>
          <a:xfrm>
            <a:off x="4210350" y="1621000"/>
            <a:ext cx="3965700" cy="1282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9000"/>
            </a:lvl1pPr>
            <a:lvl2pPr lvl="1" rtl="0" algn="ctr">
              <a:spcBef>
                <a:spcPts val="0"/>
              </a:spcBef>
              <a:spcAft>
                <a:spcPts val="0"/>
              </a:spcAft>
              <a:buSzPts val="3500"/>
              <a:buFont typeface="Bakbak One"/>
              <a:buNone/>
              <a:defRPr>
                <a:latin typeface="Bakbak One"/>
                <a:ea typeface="Bakbak One"/>
                <a:cs typeface="Bakbak One"/>
                <a:sym typeface="Bakbak One"/>
              </a:defRPr>
            </a:lvl2pPr>
            <a:lvl3pPr lvl="2" rtl="0" algn="ctr">
              <a:spcBef>
                <a:spcPts val="0"/>
              </a:spcBef>
              <a:spcAft>
                <a:spcPts val="0"/>
              </a:spcAft>
              <a:buSzPts val="3500"/>
              <a:buFont typeface="Bakbak One"/>
              <a:buNone/>
              <a:defRPr>
                <a:latin typeface="Bakbak One"/>
                <a:ea typeface="Bakbak One"/>
                <a:cs typeface="Bakbak One"/>
                <a:sym typeface="Bakbak One"/>
              </a:defRPr>
            </a:lvl3pPr>
            <a:lvl4pPr lvl="3" rtl="0" algn="ctr">
              <a:spcBef>
                <a:spcPts val="0"/>
              </a:spcBef>
              <a:spcAft>
                <a:spcPts val="0"/>
              </a:spcAft>
              <a:buSzPts val="3500"/>
              <a:buFont typeface="Bakbak One"/>
              <a:buNone/>
              <a:defRPr>
                <a:latin typeface="Bakbak One"/>
                <a:ea typeface="Bakbak One"/>
                <a:cs typeface="Bakbak One"/>
                <a:sym typeface="Bakbak One"/>
              </a:defRPr>
            </a:lvl4pPr>
            <a:lvl5pPr lvl="4" rtl="0" algn="ctr">
              <a:spcBef>
                <a:spcPts val="0"/>
              </a:spcBef>
              <a:spcAft>
                <a:spcPts val="0"/>
              </a:spcAft>
              <a:buSzPts val="3500"/>
              <a:buFont typeface="Bakbak One"/>
              <a:buNone/>
              <a:defRPr>
                <a:latin typeface="Bakbak One"/>
                <a:ea typeface="Bakbak One"/>
                <a:cs typeface="Bakbak One"/>
                <a:sym typeface="Bakbak One"/>
              </a:defRPr>
            </a:lvl5pPr>
            <a:lvl6pPr lvl="5" rtl="0" algn="ctr">
              <a:spcBef>
                <a:spcPts val="0"/>
              </a:spcBef>
              <a:spcAft>
                <a:spcPts val="0"/>
              </a:spcAft>
              <a:buSzPts val="3500"/>
              <a:buFont typeface="Bakbak One"/>
              <a:buNone/>
              <a:defRPr>
                <a:latin typeface="Bakbak One"/>
                <a:ea typeface="Bakbak One"/>
                <a:cs typeface="Bakbak One"/>
                <a:sym typeface="Bakbak One"/>
              </a:defRPr>
            </a:lvl6pPr>
            <a:lvl7pPr lvl="6" rtl="0" algn="ctr">
              <a:spcBef>
                <a:spcPts val="0"/>
              </a:spcBef>
              <a:spcAft>
                <a:spcPts val="0"/>
              </a:spcAft>
              <a:buSzPts val="3500"/>
              <a:buFont typeface="Bakbak One"/>
              <a:buNone/>
              <a:defRPr>
                <a:latin typeface="Bakbak One"/>
                <a:ea typeface="Bakbak One"/>
                <a:cs typeface="Bakbak One"/>
                <a:sym typeface="Bakbak One"/>
              </a:defRPr>
            </a:lvl7pPr>
            <a:lvl8pPr lvl="7" rtl="0" algn="ctr">
              <a:spcBef>
                <a:spcPts val="0"/>
              </a:spcBef>
              <a:spcAft>
                <a:spcPts val="0"/>
              </a:spcAft>
              <a:buSzPts val="3500"/>
              <a:buFont typeface="Bakbak One"/>
              <a:buNone/>
              <a:defRPr>
                <a:latin typeface="Bakbak One"/>
                <a:ea typeface="Bakbak One"/>
                <a:cs typeface="Bakbak One"/>
                <a:sym typeface="Bakbak One"/>
              </a:defRPr>
            </a:lvl8pPr>
            <a:lvl9pPr lvl="8" rtl="0" algn="ctr">
              <a:spcBef>
                <a:spcPts val="0"/>
              </a:spcBef>
              <a:spcAft>
                <a:spcPts val="0"/>
              </a:spcAft>
              <a:buSzPts val="3500"/>
              <a:buFont typeface="Bakbak One"/>
              <a:buNone/>
              <a:defRPr>
                <a:latin typeface="Bakbak One"/>
                <a:ea typeface="Bakbak One"/>
                <a:cs typeface="Bakbak One"/>
                <a:sym typeface="Bakbak One"/>
              </a:defRPr>
            </a:lvl9pPr>
          </a:lstStyle>
          <a:p/>
        </p:txBody>
      </p:sp>
      <p:sp>
        <p:nvSpPr>
          <p:cNvPr id="158" name="Google Shape;158;p9"/>
          <p:cNvSpPr txBox="1"/>
          <p:nvPr>
            <p:ph idx="1" type="subTitle"/>
          </p:nvPr>
        </p:nvSpPr>
        <p:spPr>
          <a:xfrm>
            <a:off x="4210450" y="2903800"/>
            <a:ext cx="3965700" cy="586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9" name="Shape 159"/>
        <p:cNvGrpSpPr/>
        <p:nvPr/>
      </p:nvGrpSpPr>
      <p:grpSpPr>
        <a:xfrm>
          <a:off x="0" y="0"/>
          <a:ext cx="0" cy="0"/>
          <a:chOff x="0" y="0"/>
          <a:chExt cx="0" cy="0"/>
        </a:xfrm>
      </p:grpSpPr>
      <p:sp>
        <p:nvSpPr>
          <p:cNvPr id="160" name="Google Shape;160;p10"/>
          <p:cNvSpPr/>
          <p:nvPr>
            <p:ph idx="2" type="pic"/>
          </p:nvPr>
        </p:nvSpPr>
        <p:spPr>
          <a:xfrm>
            <a:off x="0" y="0"/>
            <a:ext cx="9144000" cy="5143500"/>
          </a:xfrm>
          <a:prstGeom prst="rect">
            <a:avLst/>
          </a:prstGeom>
          <a:noFill/>
          <a:ln>
            <a:noFill/>
          </a:ln>
        </p:spPr>
      </p:sp>
      <p:sp>
        <p:nvSpPr>
          <p:cNvPr id="161" name="Google Shape;161;p10"/>
          <p:cNvSpPr txBox="1"/>
          <p:nvPr>
            <p:ph type="title"/>
          </p:nvPr>
        </p:nvSpPr>
        <p:spPr>
          <a:xfrm>
            <a:off x="720000" y="4010950"/>
            <a:ext cx="7710600" cy="576000"/>
          </a:xfrm>
          <a:prstGeom prst="rect">
            <a:avLst/>
          </a:prstGeom>
          <a:solidFill>
            <a:schemeClr val="lt1"/>
          </a:solid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3.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Bakbak One"/>
              <a:buNone/>
              <a:defRPr sz="3000">
                <a:solidFill>
                  <a:schemeClr val="dk1"/>
                </a:solidFill>
                <a:latin typeface="Bakbak One"/>
                <a:ea typeface="Bakbak One"/>
                <a:cs typeface="Bakbak One"/>
                <a:sym typeface="Bakbak One"/>
              </a:defRPr>
            </a:lvl1pPr>
            <a:lvl2pPr lvl="1"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2pPr>
            <a:lvl3pPr lvl="2"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3pPr>
            <a:lvl4pPr lvl="3"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4pPr>
            <a:lvl5pPr lvl="4"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5pPr>
            <a:lvl6pPr lvl="5"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6pPr>
            <a:lvl7pPr lvl="6"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7pPr>
            <a:lvl8pPr lvl="7"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8pPr>
            <a:lvl9pPr lvl="8"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indent="-317500" lvl="1" marL="9144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2pPr>
            <a:lvl3pPr indent="-317500" lvl="2" marL="13716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3pPr>
            <a:lvl4pPr indent="-317500" lvl="3" marL="18288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4pPr>
            <a:lvl5pPr indent="-317500" lvl="4" marL="22860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5pPr>
            <a:lvl6pPr indent="-317500" lvl="5" marL="27432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6pPr>
            <a:lvl7pPr indent="-317500" lvl="6" marL="32004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7pPr>
            <a:lvl8pPr indent="-317500" lvl="7" marL="36576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8pPr>
            <a:lvl9pPr indent="-317500" lvl="8" marL="4114800">
              <a:lnSpc>
                <a:spcPct val="100000"/>
              </a:lnSpc>
              <a:spcBef>
                <a:spcPts val="1600"/>
              </a:spcBef>
              <a:spcAft>
                <a:spcPts val="1600"/>
              </a:spcAft>
              <a:buClr>
                <a:schemeClr val="dk1"/>
              </a:buClr>
              <a:buSzPts val="1400"/>
              <a:buFont typeface="Asap"/>
              <a:buChar char="■"/>
              <a:defRPr>
                <a:solidFill>
                  <a:schemeClr val="dk1"/>
                </a:solidFill>
                <a:latin typeface="Asap"/>
                <a:ea typeface="Asap"/>
                <a:cs typeface="Asap"/>
                <a:sym typeface="Asap"/>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347" name="Shape 2347"/>
        <p:cNvGrpSpPr/>
        <p:nvPr/>
      </p:nvGrpSpPr>
      <p:grpSpPr>
        <a:xfrm>
          <a:off x="0" y="0"/>
          <a:ext cx="0" cy="0"/>
          <a:chOff x="0" y="0"/>
          <a:chExt cx="0" cy="0"/>
        </a:xfrm>
      </p:grpSpPr>
      <p:sp>
        <p:nvSpPr>
          <p:cNvPr id="2348" name="Google Shape;2348;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349" name="Google Shape;2349;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 id="214748368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1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4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3.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Y34AiKNgpDJLJtvRGO8ven4Fi2m0FMPA7Tn6ftruSSo/copy#gid=0" TargetMode="External"/><Relationship Id="rId5"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2.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hyperlink" Target="https://docs.google.com/spreadsheets/d/1Y34AiKNgpDJLJtvRGO8ven4Fi2m0FMPA7Tn6ftruSSo/copy#gid=1903321820" TargetMode="External"/><Relationship Id="rId4" Type="http://schemas.openxmlformats.org/officeDocument/2006/relationships/image" Target="../media/image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 Id="rId3" Type="http://schemas.openxmlformats.org/officeDocument/2006/relationships/hyperlink" Target="https://www.freepik.com/free-vector/semiconductor-electronic-components-isometric-icon-set_438560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 Id="rId3" Type="http://schemas.openxmlformats.org/officeDocument/2006/relationships/hyperlink" Target="https://www.freepik.com/free-photo/technology-background-concept_12975359.htm/?utm_source=slidesgo_template&amp;utm_medium=referral-link&amp;utm_campaign=sg_resources&amp;utm_content=freepik" TargetMode="External"/><Relationship Id="rId4" Type="http://schemas.openxmlformats.org/officeDocument/2006/relationships/hyperlink" Target="https://www.freepik.com/free-photo/top-view-circuit-board-close-up_20282387.htm/?utm_source=slidesgo_template&amp;utm_medium=referral-link&amp;utm_campaign=sg_resources&amp;utm_content=freepik" TargetMode="External"/><Relationship Id="rId9" Type="http://schemas.openxmlformats.org/officeDocument/2006/relationships/hyperlink" Target="https://www.freepik.com/free-vector/hardware-bug-isometric-composition_6405628.htm/?utm_source=slidesgo_template&amp;utm_medium=referral-link&amp;utm_campaign=sg_resources&amp;utm_content=freepik" TargetMode="External"/><Relationship Id="rId5" Type="http://schemas.openxmlformats.org/officeDocument/2006/relationships/hyperlink" Target="https://www.freepik.com/free-photo/auto-service-salon-doign-car-wrapping_30589725.htm/?utm_source=slidesgo_template&amp;utm_medium=referral-link&amp;utm_campaign=sg_resources&amp;utm_content=freepik" TargetMode="External"/><Relationship Id="rId6" Type="http://schemas.openxmlformats.org/officeDocument/2006/relationships/hyperlink" Target="https://www.flaticon.com/packs/computer-components-3/?utm_source=slidesgo_template&amp;utm_medium=referral-link&amp;utm_campaign=sg_resources&amp;utm_content=flaticon" TargetMode="External"/><Relationship Id="rId7" Type="http://schemas.openxmlformats.org/officeDocument/2006/relationships/hyperlink" Target="https://www.freepik.com/free-vector/semiconductor-electronic-components-isometric-icon-set_4385604.htm/?utm_source=slidesgo_template&amp;utm_medium=referral-link&amp;utm_campaign=sg_resources&amp;utm_content=freepik" TargetMode="External"/><Relationship Id="rId8" Type="http://schemas.openxmlformats.org/officeDocument/2006/relationships/hyperlink" Target="https://www.freepik.com/free-vector/semiconductor-isometric-illustration-imitated-printed-circuit-board-with-different-electronic-components-electric-scheme_7496527.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1.xml"/><Relationship Id="rId3" Type="http://schemas.openxmlformats.org/officeDocument/2006/relationships/hyperlink" Target="https://fonts.google.com/specimen/Bakbak+One" TargetMode="External"/><Relationship Id="rId4" Type="http://schemas.openxmlformats.org/officeDocument/2006/relationships/hyperlink" Target="https://fonts.google.com/specimen/Asap"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0.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7.png"/><Relationship Id="rId17" Type="http://schemas.openxmlformats.org/officeDocument/2006/relationships/image" Target="../media/image5.png"/><Relationship Id="rId16" Type="http://schemas.openxmlformats.org/officeDocument/2006/relationships/image" Target="../media/image9.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6" name="Shape 2356"/>
        <p:cNvGrpSpPr/>
        <p:nvPr/>
      </p:nvGrpSpPr>
      <p:grpSpPr>
        <a:xfrm>
          <a:off x="0" y="0"/>
          <a:ext cx="0" cy="0"/>
          <a:chOff x="0" y="0"/>
          <a:chExt cx="0" cy="0"/>
        </a:xfrm>
      </p:grpSpPr>
      <p:sp>
        <p:nvSpPr>
          <p:cNvPr id="2357" name="Google Shape;2357;p36"/>
          <p:cNvSpPr txBox="1"/>
          <p:nvPr>
            <p:ph type="ctrTitle"/>
          </p:nvPr>
        </p:nvSpPr>
        <p:spPr>
          <a:xfrm>
            <a:off x="713225" y="1612350"/>
            <a:ext cx="4548900" cy="15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Semiconductor Material</a:t>
            </a:r>
            <a:endParaRPr/>
          </a:p>
        </p:txBody>
      </p:sp>
      <p:sp>
        <p:nvSpPr>
          <p:cNvPr id="2358" name="Google Shape;2358;p36"/>
          <p:cNvSpPr txBox="1"/>
          <p:nvPr>
            <p:ph idx="1" type="subTitle"/>
          </p:nvPr>
        </p:nvSpPr>
        <p:spPr>
          <a:xfrm>
            <a:off x="713225" y="3165450"/>
            <a:ext cx="4548900" cy="3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2359" name="Google Shape;2359;p36"/>
          <p:cNvGrpSpPr/>
          <p:nvPr/>
        </p:nvGrpSpPr>
        <p:grpSpPr>
          <a:xfrm>
            <a:off x="5309625" y="391075"/>
            <a:ext cx="3503100" cy="4383600"/>
            <a:chOff x="5309625" y="391075"/>
            <a:chExt cx="3503100" cy="4383600"/>
          </a:xfrm>
        </p:grpSpPr>
        <p:grpSp>
          <p:nvGrpSpPr>
            <p:cNvPr id="2360" name="Google Shape;2360;p36"/>
            <p:cNvGrpSpPr/>
            <p:nvPr/>
          </p:nvGrpSpPr>
          <p:grpSpPr>
            <a:xfrm>
              <a:off x="5309625" y="391075"/>
              <a:ext cx="3503100" cy="4383600"/>
              <a:chOff x="5309625" y="391075"/>
              <a:chExt cx="3503100" cy="4383600"/>
            </a:xfrm>
          </p:grpSpPr>
          <p:sp>
            <p:nvSpPr>
              <p:cNvPr id="2361" name="Google Shape;2361;p36"/>
              <p:cNvSpPr/>
              <p:nvPr/>
            </p:nvSpPr>
            <p:spPr>
              <a:xfrm>
                <a:off x="5309625" y="391075"/>
                <a:ext cx="35031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2" name="Google Shape;2362;p36"/>
              <p:cNvGrpSpPr/>
              <p:nvPr/>
            </p:nvGrpSpPr>
            <p:grpSpPr>
              <a:xfrm>
                <a:off x="5314549" y="395586"/>
                <a:ext cx="3493047" cy="4375061"/>
                <a:chOff x="697175" y="461850"/>
                <a:chExt cx="1672675" cy="2098250"/>
              </a:xfrm>
            </p:grpSpPr>
            <p:sp>
              <p:nvSpPr>
                <p:cNvPr id="2363" name="Google Shape;2363;p36"/>
                <p:cNvSpPr/>
                <p:nvPr/>
              </p:nvSpPr>
              <p:spPr>
                <a:xfrm>
                  <a:off x="1341150" y="2552100"/>
                  <a:ext cx="18000" cy="6525"/>
                </a:xfrm>
                <a:custGeom>
                  <a:rect b="b" l="l" r="r" t="t"/>
                  <a:pathLst>
                    <a:path extrusionOk="0" h="261" w="72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6"/>
                <p:cNvSpPr/>
                <p:nvPr/>
              </p:nvSpPr>
              <p:spPr>
                <a:xfrm>
                  <a:off x="1332375" y="2556175"/>
                  <a:ext cx="6350" cy="3425"/>
                </a:xfrm>
                <a:custGeom>
                  <a:rect b="b" l="l" r="r" t="t"/>
                  <a:pathLst>
                    <a:path extrusionOk="0" h="137" w="254">
                      <a:moveTo>
                        <a:pt x="59" y="1"/>
                      </a:moveTo>
                      <a:cubicBezTo>
                        <a:pt x="40" y="59"/>
                        <a:pt x="40" y="78"/>
                        <a:pt x="1" y="137"/>
                      </a:cubicBezTo>
                      <a:lnTo>
                        <a:pt x="254" y="137"/>
                      </a:lnTo>
                      <a:lnTo>
                        <a:pt x="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6"/>
                <p:cNvSpPr/>
                <p:nvPr/>
              </p:nvSpPr>
              <p:spPr>
                <a:xfrm>
                  <a:off x="1223925" y="2494400"/>
                  <a:ext cx="20950" cy="11450"/>
                </a:xfrm>
                <a:custGeom>
                  <a:rect b="b" l="l" r="r" t="t"/>
                  <a:pathLst>
                    <a:path extrusionOk="0" h="458" w="838">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6"/>
                <p:cNvSpPr/>
                <p:nvPr/>
              </p:nvSpPr>
              <p:spPr>
                <a:xfrm>
                  <a:off x="1233175" y="2490050"/>
                  <a:ext cx="19950" cy="11200"/>
                </a:xfrm>
                <a:custGeom>
                  <a:rect b="b" l="l" r="r" t="t"/>
                  <a:pathLst>
                    <a:path extrusionOk="0" h="448" w="798">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6"/>
                <p:cNvSpPr/>
                <p:nvPr/>
              </p:nvSpPr>
              <p:spPr>
                <a:xfrm>
                  <a:off x="898595" y="2557575"/>
                  <a:ext cx="19908" cy="1498"/>
                </a:xfrm>
                <a:custGeom>
                  <a:rect b="b" l="l" r="r" t="t"/>
                  <a:pathLst>
                    <a:path extrusionOk="0" h="106" w="796">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6"/>
                <p:cNvSpPr/>
                <p:nvPr/>
              </p:nvSpPr>
              <p:spPr>
                <a:xfrm>
                  <a:off x="1116925" y="2428150"/>
                  <a:ext cx="29200" cy="15550"/>
                </a:xfrm>
                <a:custGeom>
                  <a:rect b="b" l="l" r="r" t="t"/>
                  <a:pathLst>
                    <a:path extrusionOk="0" h="622" w="1168">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6"/>
                <p:cNvSpPr/>
                <p:nvPr/>
              </p:nvSpPr>
              <p:spPr>
                <a:xfrm>
                  <a:off x="1094050" y="2093150"/>
                  <a:ext cx="34075" cy="18500"/>
                </a:xfrm>
                <a:custGeom>
                  <a:rect b="b" l="l" r="r" t="t"/>
                  <a:pathLst>
                    <a:path extrusionOk="0" h="740" w="1363">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6"/>
                <p:cNvSpPr/>
                <p:nvPr/>
              </p:nvSpPr>
              <p:spPr>
                <a:xfrm>
                  <a:off x="1057100" y="2114550"/>
                  <a:ext cx="34075" cy="18125"/>
                </a:xfrm>
                <a:custGeom>
                  <a:rect b="b" l="l" r="r" t="t"/>
                  <a:pathLst>
                    <a:path extrusionOk="0" h="725" w="1363">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6"/>
                <p:cNvSpPr/>
                <p:nvPr/>
              </p:nvSpPr>
              <p:spPr>
                <a:xfrm>
                  <a:off x="888325" y="1452200"/>
                  <a:ext cx="112375" cy="66575"/>
                </a:xfrm>
                <a:custGeom>
                  <a:rect b="b" l="l" r="r" t="t"/>
                  <a:pathLst>
                    <a:path extrusionOk="0" h="2663" w="4495">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6"/>
                <p:cNvSpPr/>
                <p:nvPr/>
              </p:nvSpPr>
              <p:spPr>
                <a:xfrm>
                  <a:off x="697175" y="1468450"/>
                  <a:ext cx="332225" cy="195250"/>
                </a:xfrm>
                <a:custGeom>
                  <a:rect b="b" l="l" r="r" t="t"/>
                  <a:pathLst>
                    <a:path extrusionOk="0" h="7810" w="13289">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6"/>
                <p:cNvSpPr/>
                <p:nvPr/>
              </p:nvSpPr>
              <p:spPr>
                <a:xfrm>
                  <a:off x="697175" y="1419325"/>
                  <a:ext cx="245650" cy="146625"/>
                </a:xfrm>
                <a:custGeom>
                  <a:rect b="b" l="l" r="r" t="t"/>
                  <a:pathLst>
                    <a:path extrusionOk="0" h="5865" w="9826">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6"/>
                <p:cNvSpPr/>
                <p:nvPr/>
              </p:nvSpPr>
              <p:spPr>
                <a:xfrm>
                  <a:off x="722950" y="1435650"/>
                  <a:ext cx="248575" cy="144875"/>
                </a:xfrm>
                <a:custGeom>
                  <a:rect b="b" l="l" r="r" t="t"/>
                  <a:pathLst>
                    <a:path extrusionOk="0" h="5795" w="9943">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6"/>
                <p:cNvSpPr/>
                <p:nvPr/>
              </p:nvSpPr>
              <p:spPr>
                <a:xfrm>
                  <a:off x="882500" y="1485475"/>
                  <a:ext cx="175100" cy="102350"/>
                </a:xfrm>
                <a:custGeom>
                  <a:rect b="b" l="l" r="r" t="t"/>
                  <a:pathLst>
                    <a:path extrusionOk="0" h="4094" w="7004">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6"/>
                <p:cNvSpPr/>
                <p:nvPr/>
              </p:nvSpPr>
              <p:spPr>
                <a:xfrm>
                  <a:off x="697175" y="1502500"/>
                  <a:ext cx="389625" cy="229300"/>
                </a:xfrm>
                <a:custGeom>
                  <a:rect b="b" l="l" r="r" t="t"/>
                  <a:pathLst>
                    <a:path extrusionOk="0" h="9172" w="15585">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6"/>
                <p:cNvSpPr/>
                <p:nvPr/>
              </p:nvSpPr>
              <p:spPr>
                <a:xfrm>
                  <a:off x="697175" y="1519025"/>
                  <a:ext cx="418325" cy="246325"/>
                </a:xfrm>
                <a:custGeom>
                  <a:rect b="b" l="l" r="r" t="t"/>
                  <a:pathLst>
                    <a:path extrusionOk="0" h="9853" w="16733">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6"/>
                <p:cNvSpPr/>
                <p:nvPr/>
              </p:nvSpPr>
              <p:spPr>
                <a:xfrm>
                  <a:off x="704975" y="1535350"/>
                  <a:ext cx="439200" cy="254800"/>
                </a:xfrm>
                <a:custGeom>
                  <a:rect b="b" l="l" r="r" t="t"/>
                  <a:pathLst>
                    <a:path extrusionOk="0" h="10192" w="17568">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6"/>
                <p:cNvSpPr/>
                <p:nvPr/>
              </p:nvSpPr>
              <p:spPr>
                <a:xfrm>
                  <a:off x="927725" y="1551625"/>
                  <a:ext cx="245650" cy="143700"/>
                </a:xfrm>
                <a:custGeom>
                  <a:rect b="b" l="l" r="r" t="t"/>
                  <a:pathLst>
                    <a:path extrusionOk="0" h="5748" w="9826">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6"/>
                <p:cNvSpPr/>
                <p:nvPr/>
              </p:nvSpPr>
              <p:spPr>
                <a:xfrm>
                  <a:off x="829000" y="1568650"/>
                  <a:ext cx="373050" cy="216650"/>
                </a:xfrm>
                <a:custGeom>
                  <a:rect b="b" l="l" r="r" t="t"/>
                  <a:pathLst>
                    <a:path extrusionOk="0" h="8666" w="14922">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6"/>
                <p:cNvSpPr/>
                <p:nvPr/>
              </p:nvSpPr>
              <p:spPr>
                <a:xfrm>
                  <a:off x="1005550" y="1585200"/>
                  <a:ext cx="224725" cy="131025"/>
                </a:xfrm>
                <a:custGeom>
                  <a:rect b="b" l="l" r="r" t="t"/>
                  <a:pathLst>
                    <a:path extrusionOk="0" h="5241" w="8989">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6"/>
                <p:cNvSpPr/>
                <p:nvPr/>
              </p:nvSpPr>
              <p:spPr>
                <a:xfrm>
                  <a:off x="1092600" y="1602225"/>
                  <a:ext cx="166850" cy="97475"/>
                </a:xfrm>
                <a:custGeom>
                  <a:rect b="b" l="l" r="r" t="t"/>
                  <a:pathLst>
                    <a:path extrusionOk="0" h="3899" w="6674">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6"/>
                <p:cNvSpPr/>
                <p:nvPr/>
              </p:nvSpPr>
              <p:spPr>
                <a:xfrm>
                  <a:off x="741450" y="1618750"/>
                  <a:ext cx="546700" cy="316850"/>
                </a:xfrm>
                <a:custGeom>
                  <a:rect b="b" l="l" r="r" t="t"/>
                  <a:pathLst>
                    <a:path extrusionOk="0" h="12674" w="21868">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6"/>
                <p:cNvSpPr/>
                <p:nvPr/>
              </p:nvSpPr>
              <p:spPr>
                <a:xfrm>
                  <a:off x="870825" y="1635075"/>
                  <a:ext cx="446025" cy="258675"/>
                </a:xfrm>
                <a:custGeom>
                  <a:rect b="b" l="l" r="r" t="t"/>
                  <a:pathLst>
                    <a:path extrusionOk="0" h="10347" w="17841">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6"/>
                <p:cNvSpPr/>
                <p:nvPr/>
              </p:nvSpPr>
              <p:spPr>
                <a:xfrm>
                  <a:off x="1037150" y="1651325"/>
                  <a:ext cx="308400" cy="179700"/>
                </a:xfrm>
                <a:custGeom>
                  <a:rect b="b" l="l" r="r" t="t"/>
                  <a:pathLst>
                    <a:path extrusionOk="0" h="7188" w="12336">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6"/>
                <p:cNvSpPr/>
                <p:nvPr/>
              </p:nvSpPr>
              <p:spPr>
                <a:xfrm>
                  <a:off x="1163125" y="1668350"/>
                  <a:ext cx="211600" cy="123275"/>
                </a:xfrm>
                <a:custGeom>
                  <a:rect b="b" l="l" r="r" t="t"/>
                  <a:pathLst>
                    <a:path extrusionOk="0" h="4931" w="8464">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6"/>
                <p:cNvSpPr/>
                <p:nvPr/>
              </p:nvSpPr>
              <p:spPr>
                <a:xfrm>
                  <a:off x="697175" y="1684900"/>
                  <a:ext cx="705750" cy="412650"/>
                </a:xfrm>
                <a:custGeom>
                  <a:rect b="b" l="l" r="r" t="t"/>
                  <a:pathLst>
                    <a:path extrusionOk="0" h="16506" w="2823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6"/>
                <p:cNvSpPr/>
                <p:nvPr/>
              </p:nvSpPr>
              <p:spPr>
                <a:xfrm>
                  <a:off x="1258950" y="1701925"/>
                  <a:ext cx="173175" cy="101850"/>
                </a:xfrm>
                <a:custGeom>
                  <a:rect b="b" l="l" r="r" t="t"/>
                  <a:pathLst>
                    <a:path extrusionOk="0" h="4074" w="6927">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6"/>
                <p:cNvSpPr/>
                <p:nvPr/>
              </p:nvSpPr>
              <p:spPr>
                <a:xfrm>
                  <a:off x="1257000" y="1805700"/>
                  <a:ext cx="25" cy="25"/>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6"/>
                <p:cNvSpPr/>
                <p:nvPr/>
              </p:nvSpPr>
              <p:spPr>
                <a:xfrm>
                  <a:off x="1341150" y="1717750"/>
                  <a:ext cx="119675" cy="70950"/>
                </a:xfrm>
                <a:custGeom>
                  <a:rect b="b" l="l" r="r" t="t"/>
                  <a:pathLst>
                    <a:path extrusionOk="0" h="2838" w="4787">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6"/>
                <p:cNvSpPr/>
                <p:nvPr/>
              </p:nvSpPr>
              <p:spPr>
                <a:xfrm>
                  <a:off x="2158250" y="1441225"/>
                  <a:ext cx="211600" cy="126675"/>
                </a:xfrm>
                <a:custGeom>
                  <a:rect b="b" l="l" r="r" t="t"/>
                  <a:pathLst>
                    <a:path extrusionOk="0" h="5067" w="8464">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6"/>
                <p:cNvSpPr/>
                <p:nvPr/>
              </p:nvSpPr>
              <p:spPr>
                <a:xfrm>
                  <a:off x="2129075" y="1457675"/>
                  <a:ext cx="240275" cy="142800"/>
                </a:xfrm>
                <a:custGeom>
                  <a:rect b="b" l="l" r="r" t="t"/>
                  <a:pathLst>
                    <a:path extrusionOk="0" h="5712" w="9611">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6"/>
                <p:cNvSpPr/>
                <p:nvPr/>
              </p:nvSpPr>
              <p:spPr>
                <a:xfrm>
                  <a:off x="2100375" y="1474125"/>
                  <a:ext cx="268500" cy="160400"/>
                </a:xfrm>
                <a:custGeom>
                  <a:rect b="b" l="l" r="r" t="t"/>
                  <a:pathLst>
                    <a:path extrusionOk="0" h="6416" w="1074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6"/>
                <p:cNvSpPr/>
                <p:nvPr/>
              </p:nvSpPr>
              <p:spPr>
                <a:xfrm>
                  <a:off x="2071675" y="1490825"/>
                  <a:ext cx="298175" cy="176775"/>
                </a:xfrm>
                <a:custGeom>
                  <a:rect b="b" l="l" r="r" t="t"/>
                  <a:pathLst>
                    <a:path extrusionOk="0" h="7071" w="11927">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6"/>
                <p:cNvSpPr/>
                <p:nvPr/>
              </p:nvSpPr>
              <p:spPr>
                <a:xfrm>
                  <a:off x="2042500" y="1507525"/>
                  <a:ext cx="325875" cy="191200"/>
                </a:xfrm>
                <a:custGeom>
                  <a:rect b="b" l="l" r="r" t="t"/>
                  <a:pathLst>
                    <a:path extrusionOk="0" h="7648" w="13035">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6"/>
                <p:cNvSpPr/>
                <p:nvPr/>
              </p:nvSpPr>
              <p:spPr>
                <a:xfrm>
                  <a:off x="2014275" y="1523925"/>
                  <a:ext cx="355075" cy="209825"/>
                </a:xfrm>
                <a:custGeom>
                  <a:rect b="b" l="l" r="r" t="t"/>
                  <a:pathLst>
                    <a:path extrusionOk="0" h="8393" w="14203">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6"/>
                <p:cNvSpPr/>
                <p:nvPr/>
              </p:nvSpPr>
              <p:spPr>
                <a:xfrm>
                  <a:off x="1985575" y="1540825"/>
                  <a:ext cx="375025" cy="217725"/>
                </a:xfrm>
                <a:custGeom>
                  <a:rect b="b" l="l" r="r" t="t"/>
                  <a:pathLst>
                    <a:path extrusionOk="0" h="8709" w="15001">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6"/>
                <p:cNvSpPr/>
                <p:nvPr/>
              </p:nvSpPr>
              <p:spPr>
                <a:xfrm>
                  <a:off x="1956400" y="1557850"/>
                  <a:ext cx="184375" cy="107325"/>
                </a:xfrm>
                <a:custGeom>
                  <a:rect b="b" l="l" r="r" t="t"/>
                  <a:pathLst>
                    <a:path extrusionOk="0" h="4293" w="7375">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6"/>
                <p:cNvSpPr/>
                <p:nvPr/>
              </p:nvSpPr>
              <p:spPr>
                <a:xfrm>
                  <a:off x="1927700" y="1574025"/>
                  <a:ext cx="327850" cy="190850"/>
                </a:xfrm>
                <a:custGeom>
                  <a:rect b="b" l="l" r="r" t="t"/>
                  <a:pathLst>
                    <a:path extrusionOk="0" h="7634" w="13114">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6"/>
                <p:cNvSpPr/>
                <p:nvPr/>
              </p:nvSpPr>
              <p:spPr>
                <a:xfrm>
                  <a:off x="1899000" y="1590550"/>
                  <a:ext cx="470850" cy="276450"/>
                </a:xfrm>
                <a:custGeom>
                  <a:rect b="b" l="l" r="r" t="t"/>
                  <a:pathLst>
                    <a:path extrusionOk="0" h="11058" w="18834">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6"/>
                <p:cNvSpPr/>
                <p:nvPr/>
              </p:nvSpPr>
              <p:spPr>
                <a:xfrm>
                  <a:off x="1869825" y="1607000"/>
                  <a:ext cx="233000" cy="135975"/>
                </a:xfrm>
                <a:custGeom>
                  <a:rect b="b" l="l" r="r" t="t"/>
                  <a:pathLst>
                    <a:path extrusionOk="0" h="5439" w="932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6"/>
                <p:cNvSpPr/>
                <p:nvPr/>
              </p:nvSpPr>
              <p:spPr>
                <a:xfrm>
                  <a:off x="1841625" y="1624000"/>
                  <a:ext cx="512175" cy="297475"/>
                </a:xfrm>
                <a:custGeom>
                  <a:rect b="b" l="l" r="r" t="t"/>
                  <a:pathLst>
                    <a:path extrusionOk="0" h="11899" w="20487">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6"/>
                <p:cNvSpPr/>
                <p:nvPr/>
              </p:nvSpPr>
              <p:spPr>
                <a:xfrm>
                  <a:off x="1812425" y="1641025"/>
                  <a:ext cx="370650" cy="214800"/>
                </a:xfrm>
                <a:custGeom>
                  <a:rect b="b" l="l" r="r" t="t"/>
                  <a:pathLst>
                    <a:path extrusionOk="0" h="8592" w="14826">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6"/>
                <p:cNvSpPr/>
                <p:nvPr/>
              </p:nvSpPr>
              <p:spPr>
                <a:xfrm>
                  <a:off x="1783750" y="1657100"/>
                  <a:ext cx="504375" cy="291625"/>
                </a:xfrm>
                <a:custGeom>
                  <a:rect b="b" l="l" r="r" t="t"/>
                  <a:pathLst>
                    <a:path extrusionOk="0" h="11665" w="20175">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6"/>
                <p:cNvSpPr/>
                <p:nvPr/>
              </p:nvSpPr>
              <p:spPr>
                <a:xfrm>
                  <a:off x="1755050" y="1674575"/>
                  <a:ext cx="504875" cy="292150"/>
                </a:xfrm>
                <a:custGeom>
                  <a:rect b="b" l="l" r="r" t="t"/>
                  <a:pathLst>
                    <a:path extrusionOk="0" h="11686" w="20195">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6"/>
                <p:cNvSpPr/>
                <p:nvPr/>
              </p:nvSpPr>
              <p:spPr>
                <a:xfrm>
                  <a:off x="1725850" y="1690775"/>
                  <a:ext cx="504900" cy="292475"/>
                </a:xfrm>
                <a:custGeom>
                  <a:rect b="b" l="l" r="r" t="t"/>
                  <a:pathLst>
                    <a:path extrusionOk="0" h="11699" w="20196">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6"/>
                <p:cNvSpPr/>
                <p:nvPr/>
              </p:nvSpPr>
              <p:spPr>
                <a:xfrm>
                  <a:off x="1697175" y="1707175"/>
                  <a:ext cx="504875" cy="292125"/>
                </a:xfrm>
                <a:custGeom>
                  <a:rect b="b" l="l" r="r" t="t"/>
                  <a:pathLst>
                    <a:path extrusionOk="0" h="11685" w="20195">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6"/>
                <p:cNvSpPr/>
                <p:nvPr/>
              </p:nvSpPr>
              <p:spPr>
                <a:xfrm>
                  <a:off x="1668950" y="1723725"/>
                  <a:ext cx="504400" cy="291625"/>
                </a:xfrm>
                <a:custGeom>
                  <a:rect b="b" l="l" r="r" t="t"/>
                  <a:pathLst>
                    <a:path extrusionOk="0" h="11665" w="20176">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6"/>
                <p:cNvSpPr/>
                <p:nvPr/>
              </p:nvSpPr>
              <p:spPr>
                <a:xfrm>
                  <a:off x="2186950" y="1424600"/>
                  <a:ext cx="182900" cy="110225"/>
                </a:xfrm>
                <a:custGeom>
                  <a:rect b="b" l="l" r="r" t="t"/>
                  <a:pathLst>
                    <a:path extrusionOk="0" h="4409" w="7316">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6"/>
                <p:cNvSpPr/>
                <p:nvPr/>
              </p:nvSpPr>
              <p:spPr>
                <a:xfrm>
                  <a:off x="2200575" y="1190425"/>
                  <a:ext cx="167800" cy="101200"/>
                </a:xfrm>
                <a:custGeom>
                  <a:rect b="b" l="l" r="r" t="t"/>
                  <a:pathLst>
                    <a:path extrusionOk="0" h="4048" w="6712">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6"/>
                <p:cNvSpPr/>
                <p:nvPr/>
              </p:nvSpPr>
              <p:spPr>
                <a:xfrm>
                  <a:off x="2173825" y="1223500"/>
                  <a:ext cx="89025" cy="53050"/>
                </a:xfrm>
                <a:custGeom>
                  <a:rect b="b" l="l" r="r" t="t"/>
                  <a:pathLst>
                    <a:path extrusionOk="0" h="2122" w="3561">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6"/>
                <p:cNvSpPr/>
                <p:nvPr/>
              </p:nvSpPr>
              <p:spPr>
                <a:xfrm>
                  <a:off x="2147050" y="1127700"/>
                  <a:ext cx="221325" cy="133275"/>
                </a:xfrm>
                <a:custGeom>
                  <a:rect b="b" l="l" r="r" t="t"/>
                  <a:pathLst>
                    <a:path extrusionOk="0" h="5331" w="8853">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6"/>
                <p:cNvSpPr/>
                <p:nvPr/>
              </p:nvSpPr>
              <p:spPr>
                <a:xfrm>
                  <a:off x="2119825" y="1096075"/>
                  <a:ext cx="249050" cy="148850"/>
                </a:xfrm>
                <a:custGeom>
                  <a:rect b="b" l="l" r="r" t="t"/>
                  <a:pathLst>
                    <a:path extrusionOk="0" h="5954" w="9962">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6"/>
                <p:cNvSpPr/>
                <p:nvPr/>
              </p:nvSpPr>
              <p:spPr>
                <a:xfrm>
                  <a:off x="1815350" y="1065425"/>
                  <a:ext cx="554000" cy="324925"/>
                </a:xfrm>
                <a:custGeom>
                  <a:rect b="b" l="l" r="r" t="t"/>
                  <a:pathLst>
                    <a:path extrusionOk="0" h="12997" w="2216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6"/>
                <p:cNvSpPr/>
                <p:nvPr/>
              </p:nvSpPr>
              <p:spPr>
                <a:xfrm>
                  <a:off x="1788600" y="1033825"/>
                  <a:ext cx="579775" cy="340475"/>
                </a:xfrm>
                <a:custGeom>
                  <a:rect b="b" l="l" r="r" t="t"/>
                  <a:pathLst>
                    <a:path extrusionOk="0" h="13619" w="23191">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6"/>
                <p:cNvSpPr/>
                <p:nvPr/>
              </p:nvSpPr>
              <p:spPr>
                <a:xfrm>
                  <a:off x="1761850" y="1055700"/>
                  <a:ext cx="522875" cy="303525"/>
                </a:xfrm>
                <a:custGeom>
                  <a:rect b="b" l="l" r="r" t="t"/>
                  <a:pathLst>
                    <a:path extrusionOk="0" h="12141" w="20915">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6"/>
                <p:cNvSpPr/>
                <p:nvPr/>
              </p:nvSpPr>
              <p:spPr>
                <a:xfrm>
                  <a:off x="1735100" y="1111150"/>
                  <a:ext cx="398850" cy="232525"/>
                </a:xfrm>
                <a:custGeom>
                  <a:rect b="b" l="l" r="r" t="t"/>
                  <a:pathLst>
                    <a:path extrusionOk="0" h="9301" w="15954">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6"/>
                <p:cNvSpPr/>
                <p:nvPr/>
              </p:nvSpPr>
              <p:spPr>
                <a:xfrm>
                  <a:off x="1707875" y="1051825"/>
                  <a:ext cx="475700" cy="276275"/>
                </a:xfrm>
                <a:custGeom>
                  <a:rect b="b" l="l" r="r" t="t"/>
                  <a:pathLst>
                    <a:path extrusionOk="0" h="11051" w="19028">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6"/>
                <p:cNvSpPr/>
                <p:nvPr/>
              </p:nvSpPr>
              <p:spPr>
                <a:xfrm>
                  <a:off x="1680625" y="974000"/>
                  <a:ext cx="584650" cy="339025"/>
                </a:xfrm>
                <a:custGeom>
                  <a:rect b="b" l="l" r="r" t="t"/>
                  <a:pathLst>
                    <a:path extrusionOk="0" h="13561" w="23386">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6"/>
                <p:cNvSpPr/>
                <p:nvPr/>
              </p:nvSpPr>
              <p:spPr>
                <a:xfrm>
                  <a:off x="1654375" y="879650"/>
                  <a:ext cx="714975" cy="417825"/>
                </a:xfrm>
                <a:custGeom>
                  <a:rect b="b" l="l" r="r" t="t"/>
                  <a:pathLst>
                    <a:path extrusionOk="0" h="16713" w="28599">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6"/>
                <p:cNvSpPr/>
                <p:nvPr/>
              </p:nvSpPr>
              <p:spPr>
                <a:xfrm>
                  <a:off x="1627625" y="853200"/>
                  <a:ext cx="737350" cy="428225"/>
                </a:xfrm>
                <a:custGeom>
                  <a:rect b="b" l="l" r="r" t="t"/>
                  <a:pathLst>
                    <a:path extrusionOk="0" h="17129" w="29494">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6"/>
                <p:cNvSpPr/>
                <p:nvPr/>
              </p:nvSpPr>
              <p:spPr>
                <a:xfrm>
                  <a:off x="1573150" y="1036250"/>
                  <a:ext cx="369175" cy="215000"/>
                </a:xfrm>
                <a:custGeom>
                  <a:rect b="b" l="l" r="r" t="t"/>
                  <a:pathLst>
                    <a:path extrusionOk="0" h="8600" w="14767">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6"/>
                <p:cNvSpPr/>
                <p:nvPr/>
              </p:nvSpPr>
              <p:spPr>
                <a:xfrm>
                  <a:off x="1588700" y="11943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6"/>
                <p:cNvSpPr/>
                <p:nvPr/>
              </p:nvSpPr>
              <p:spPr>
                <a:xfrm>
                  <a:off x="1546400" y="1225450"/>
                  <a:ext cx="14125" cy="9750"/>
                </a:xfrm>
                <a:custGeom>
                  <a:rect b="b" l="l" r="r" t="t"/>
                  <a:pathLst>
                    <a:path extrusionOk="0" h="390" w="565">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6"/>
                <p:cNvSpPr/>
                <p:nvPr/>
              </p:nvSpPr>
              <p:spPr>
                <a:xfrm>
                  <a:off x="16422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6"/>
                <p:cNvSpPr/>
                <p:nvPr/>
              </p:nvSpPr>
              <p:spPr>
                <a:xfrm>
                  <a:off x="1560975" y="1210375"/>
                  <a:ext cx="27750" cy="15100"/>
                </a:xfrm>
                <a:custGeom>
                  <a:rect b="b" l="l" r="r" t="t"/>
                  <a:pathLst>
                    <a:path extrusionOk="0" h="604" w="1110">
                      <a:moveTo>
                        <a:pt x="857" y="1"/>
                      </a:moveTo>
                      <a:lnTo>
                        <a:pt x="1" y="468"/>
                      </a:lnTo>
                      <a:lnTo>
                        <a:pt x="254" y="60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6"/>
                <p:cNvSpPr/>
                <p:nvPr/>
              </p:nvSpPr>
              <p:spPr>
                <a:xfrm>
                  <a:off x="1696200" y="1132550"/>
                  <a:ext cx="26775" cy="15600"/>
                </a:xfrm>
                <a:custGeom>
                  <a:rect b="b" l="l" r="r" t="t"/>
                  <a:pathLst>
                    <a:path extrusionOk="0" h="624" w="1071">
                      <a:moveTo>
                        <a:pt x="817" y="1"/>
                      </a:moveTo>
                      <a:lnTo>
                        <a:pt x="0" y="487"/>
                      </a:lnTo>
                      <a:lnTo>
                        <a:pt x="234" y="623"/>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6"/>
                <p:cNvSpPr/>
                <p:nvPr/>
              </p:nvSpPr>
              <p:spPr>
                <a:xfrm>
                  <a:off x="1722950" y="872825"/>
                  <a:ext cx="448450" cy="259750"/>
                </a:xfrm>
                <a:custGeom>
                  <a:rect b="b" l="l" r="r" t="t"/>
                  <a:pathLst>
                    <a:path extrusionOk="0" h="10390" w="17938">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6"/>
                <p:cNvSpPr/>
                <p:nvPr/>
              </p:nvSpPr>
              <p:spPr>
                <a:xfrm>
                  <a:off x="1615450" y="11792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6"/>
                <p:cNvSpPr/>
                <p:nvPr/>
              </p:nvSpPr>
              <p:spPr>
                <a:xfrm>
                  <a:off x="1668950" y="1148125"/>
                  <a:ext cx="27275" cy="15100"/>
                </a:xfrm>
                <a:custGeom>
                  <a:rect b="b" l="l" r="r" t="t"/>
                  <a:pathLst>
                    <a:path extrusionOk="0" h="604" w="1091">
                      <a:moveTo>
                        <a:pt x="837" y="0"/>
                      </a:moveTo>
                      <a:lnTo>
                        <a:pt x="1" y="467"/>
                      </a:lnTo>
                      <a:lnTo>
                        <a:pt x="234" y="603"/>
                      </a:lnTo>
                      <a:lnTo>
                        <a:pt x="1090"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6"/>
                <p:cNvSpPr/>
                <p:nvPr/>
              </p:nvSpPr>
              <p:spPr>
                <a:xfrm>
                  <a:off x="15887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6"/>
                <p:cNvSpPr/>
                <p:nvPr/>
              </p:nvSpPr>
              <p:spPr>
                <a:xfrm>
                  <a:off x="1560975" y="1179250"/>
                  <a:ext cx="27750" cy="15100"/>
                </a:xfrm>
                <a:custGeom>
                  <a:rect b="b" l="l" r="r" t="t"/>
                  <a:pathLst>
                    <a:path extrusionOk="0" h="604" w="1110">
                      <a:moveTo>
                        <a:pt x="857" y="0"/>
                      </a:moveTo>
                      <a:lnTo>
                        <a:pt x="1" y="467"/>
                      </a:lnTo>
                      <a:lnTo>
                        <a:pt x="254" y="604"/>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6"/>
                <p:cNvSpPr/>
                <p:nvPr/>
              </p:nvSpPr>
              <p:spPr>
                <a:xfrm>
                  <a:off x="1696200" y="923425"/>
                  <a:ext cx="334150" cy="194075"/>
                </a:xfrm>
                <a:custGeom>
                  <a:rect b="b" l="l" r="r" t="t"/>
                  <a:pathLst>
                    <a:path extrusionOk="0" h="7763" w="13366">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6"/>
                <p:cNvSpPr/>
                <p:nvPr/>
              </p:nvSpPr>
              <p:spPr>
                <a:xfrm>
                  <a:off x="16422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6"/>
                <p:cNvSpPr/>
                <p:nvPr/>
              </p:nvSpPr>
              <p:spPr>
                <a:xfrm>
                  <a:off x="1615450" y="11481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6"/>
                <p:cNvSpPr/>
                <p:nvPr/>
              </p:nvSpPr>
              <p:spPr>
                <a:xfrm>
                  <a:off x="1519650" y="1209400"/>
                  <a:ext cx="14125" cy="9750"/>
                </a:xfrm>
                <a:custGeom>
                  <a:rect b="b" l="l" r="r" t="t"/>
                  <a:pathLst>
                    <a:path extrusionOk="0" h="390" w="565">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6"/>
                <p:cNvSpPr/>
                <p:nvPr/>
              </p:nvSpPr>
              <p:spPr>
                <a:xfrm>
                  <a:off x="1668950" y="1117475"/>
                  <a:ext cx="27275" cy="15100"/>
                </a:xfrm>
                <a:custGeom>
                  <a:rect b="b" l="l" r="r" t="t"/>
                  <a:pathLst>
                    <a:path extrusionOk="0" h="604" w="1091">
                      <a:moveTo>
                        <a:pt x="837" y="1"/>
                      </a:moveTo>
                      <a:lnTo>
                        <a:pt x="1" y="448"/>
                      </a:lnTo>
                      <a:lnTo>
                        <a:pt x="234" y="604"/>
                      </a:lnTo>
                      <a:lnTo>
                        <a:pt x="109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6"/>
                <p:cNvSpPr/>
                <p:nvPr/>
              </p:nvSpPr>
              <p:spPr>
                <a:xfrm>
                  <a:off x="1534225" y="11943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6"/>
                <p:cNvSpPr/>
                <p:nvPr/>
              </p:nvSpPr>
              <p:spPr>
                <a:xfrm>
                  <a:off x="1560975" y="1148125"/>
                  <a:ext cx="27750" cy="15100"/>
                </a:xfrm>
                <a:custGeom>
                  <a:rect b="b" l="l" r="r" t="t"/>
                  <a:pathLst>
                    <a:path extrusionOk="0" h="604" w="1110">
                      <a:moveTo>
                        <a:pt x="857" y="0"/>
                      </a:moveTo>
                      <a:lnTo>
                        <a:pt x="1" y="467"/>
                      </a:lnTo>
                      <a:lnTo>
                        <a:pt x="254" y="603"/>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6"/>
                <p:cNvSpPr/>
                <p:nvPr/>
              </p:nvSpPr>
              <p:spPr>
                <a:xfrm>
                  <a:off x="1507475" y="1179250"/>
                  <a:ext cx="26775" cy="15100"/>
                </a:xfrm>
                <a:custGeom>
                  <a:rect b="b" l="l" r="r" t="t"/>
                  <a:pathLst>
                    <a:path extrusionOk="0" h="604" w="1071">
                      <a:moveTo>
                        <a:pt x="837" y="0"/>
                      </a:moveTo>
                      <a:lnTo>
                        <a:pt x="1" y="467"/>
                      </a:lnTo>
                      <a:lnTo>
                        <a:pt x="254" y="604"/>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6"/>
                <p:cNvSpPr/>
                <p:nvPr/>
              </p:nvSpPr>
              <p:spPr>
                <a:xfrm>
                  <a:off x="1492900" y="1194325"/>
                  <a:ext cx="14125" cy="9750"/>
                </a:xfrm>
                <a:custGeom>
                  <a:rect b="b" l="l" r="r" t="t"/>
                  <a:pathLst>
                    <a:path extrusionOk="0" h="390" w="565">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6"/>
                <p:cNvSpPr/>
                <p:nvPr/>
              </p:nvSpPr>
              <p:spPr>
                <a:xfrm>
                  <a:off x="1615450" y="1117475"/>
                  <a:ext cx="26775" cy="15100"/>
                </a:xfrm>
                <a:custGeom>
                  <a:rect b="b" l="l" r="r" t="t"/>
                  <a:pathLst>
                    <a:path extrusionOk="0" h="604" w="1071">
                      <a:moveTo>
                        <a:pt x="818" y="1"/>
                      </a:moveTo>
                      <a:lnTo>
                        <a:pt x="1" y="448"/>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6"/>
                <p:cNvSpPr/>
                <p:nvPr/>
              </p:nvSpPr>
              <p:spPr>
                <a:xfrm>
                  <a:off x="1668950" y="944825"/>
                  <a:ext cx="271425" cy="157125"/>
                </a:xfrm>
                <a:custGeom>
                  <a:rect b="b" l="l" r="r" t="t"/>
                  <a:pathLst>
                    <a:path extrusionOk="0" h="6285" w="10857">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6"/>
                <p:cNvSpPr/>
                <p:nvPr/>
              </p:nvSpPr>
              <p:spPr>
                <a:xfrm>
                  <a:off x="15342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6"/>
                <p:cNvSpPr/>
                <p:nvPr/>
              </p:nvSpPr>
              <p:spPr>
                <a:xfrm>
                  <a:off x="15887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6"/>
                <p:cNvSpPr/>
                <p:nvPr/>
              </p:nvSpPr>
              <p:spPr>
                <a:xfrm>
                  <a:off x="16422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6"/>
                <p:cNvSpPr/>
                <p:nvPr/>
              </p:nvSpPr>
              <p:spPr>
                <a:xfrm>
                  <a:off x="14807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6"/>
                <p:cNvSpPr/>
                <p:nvPr/>
              </p:nvSpPr>
              <p:spPr>
                <a:xfrm>
                  <a:off x="15074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6"/>
                <p:cNvSpPr/>
                <p:nvPr/>
              </p:nvSpPr>
              <p:spPr>
                <a:xfrm>
                  <a:off x="1641725" y="763875"/>
                  <a:ext cx="557900" cy="322500"/>
                </a:xfrm>
                <a:custGeom>
                  <a:rect b="b" l="l" r="r" t="t"/>
                  <a:pathLst>
                    <a:path extrusionOk="0" h="12900" w="22316">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6"/>
                <p:cNvSpPr/>
                <p:nvPr/>
              </p:nvSpPr>
              <p:spPr>
                <a:xfrm>
                  <a:off x="1615450" y="1086350"/>
                  <a:ext cx="26775" cy="15100"/>
                </a:xfrm>
                <a:custGeom>
                  <a:rect b="b" l="l" r="r" t="t"/>
                  <a:pathLst>
                    <a:path extrusionOk="0" h="604" w="1071">
                      <a:moveTo>
                        <a:pt x="818" y="1"/>
                      </a:moveTo>
                      <a:lnTo>
                        <a:pt x="1" y="467"/>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6"/>
                <p:cNvSpPr/>
                <p:nvPr/>
              </p:nvSpPr>
              <p:spPr>
                <a:xfrm>
                  <a:off x="15342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6"/>
                <p:cNvSpPr/>
                <p:nvPr/>
              </p:nvSpPr>
              <p:spPr>
                <a:xfrm>
                  <a:off x="15887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6"/>
                <p:cNvSpPr/>
                <p:nvPr/>
              </p:nvSpPr>
              <p:spPr>
                <a:xfrm>
                  <a:off x="1466150" y="1178775"/>
                  <a:ext cx="14125" cy="9750"/>
                </a:xfrm>
                <a:custGeom>
                  <a:rect b="b" l="l" r="r" t="t"/>
                  <a:pathLst>
                    <a:path extrusionOk="0" h="390" w="565">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6"/>
                <p:cNvSpPr/>
                <p:nvPr/>
              </p:nvSpPr>
              <p:spPr>
                <a:xfrm>
                  <a:off x="1560975" y="1117475"/>
                  <a:ext cx="27750" cy="15100"/>
                </a:xfrm>
                <a:custGeom>
                  <a:rect b="b" l="l" r="r" t="t"/>
                  <a:pathLst>
                    <a:path extrusionOk="0" h="604" w="1110">
                      <a:moveTo>
                        <a:pt x="857" y="1"/>
                      </a:moveTo>
                      <a:lnTo>
                        <a:pt x="1" y="448"/>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6"/>
                <p:cNvSpPr/>
                <p:nvPr/>
              </p:nvSpPr>
              <p:spPr>
                <a:xfrm>
                  <a:off x="1560975" y="1086350"/>
                  <a:ext cx="27750" cy="15100"/>
                </a:xfrm>
                <a:custGeom>
                  <a:rect b="b" l="l" r="r" t="t"/>
                  <a:pathLst>
                    <a:path extrusionOk="0" h="604" w="1110">
                      <a:moveTo>
                        <a:pt x="857" y="1"/>
                      </a:moveTo>
                      <a:lnTo>
                        <a:pt x="1" y="467"/>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6"/>
                <p:cNvSpPr/>
                <p:nvPr/>
              </p:nvSpPr>
              <p:spPr>
                <a:xfrm>
                  <a:off x="15342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6"/>
                <p:cNvSpPr/>
                <p:nvPr/>
              </p:nvSpPr>
              <p:spPr>
                <a:xfrm>
                  <a:off x="1615450" y="671475"/>
                  <a:ext cx="446525" cy="398850"/>
                </a:xfrm>
                <a:custGeom>
                  <a:rect b="b" l="l" r="r" t="t"/>
                  <a:pathLst>
                    <a:path extrusionOk="0" h="15954" w="17861">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6"/>
                <p:cNvSpPr/>
                <p:nvPr/>
              </p:nvSpPr>
              <p:spPr>
                <a:xfrm>
                  <a:off x="14807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6"/>
                <p:cNvSpPr/>
                <p:nvPr/>
              </p:nvSpPr>
              <p:spPr>
                <a:xfrm>
                  <a:off x="15074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6"/>
                <p:cNvSpPr/>
                <p:nvPr/>
              </p:nvSpPr>
              <p:spPr>
                <a:xfrm>
                  <a:off x="14539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6"/>
                <p:cNvSpPr/>
                <p:nvPr/>
              </p:nvSpPr>
              <p:spPr>
                <a:xfrm>
                  <a:off x="1438900" y="1163200"/>
                  <a:ext cx="14125" cy="9750"/>
                </a:xfrm>
                <a:custGeom>
                  <a:rect b="b" l="l" r="r" t="t"/>
                  <a:pathLst>
                    <a:path extrusionOk="0" h="390" w="565">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6"/>
                <p:cNvSpPr/>
                <p:nvPr/>
              </p:nvSpPr>
              <p:spPr>
                <a:xfrm>
                  <a:off x="1588700" y="1070300"/>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6"/>
                <p:cNvSpPr/>
                <p:nvPr/>
              </p:nvSpPr>
              <p:spPr>
                <a:xfrm>
                  <a:off x="14807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6"/>
                <p:cNvSpPr/>
                <p:nvPr/>
              </p:nvSpPr>
              <p:spPr>
                <a:xfrm>
                  <a:off x="15342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6"/>
                <p:cNvSpPr/>
                <p:nvPr/>
              </p:nvSpPr>
              <p:spPr>
                <a:xfrm>
                  <a:off x="14539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6"/>
                <p:cNvSpPr/>
                <p:nvPr/>
              </p:nvSpPr>
              <p:spPr>
                <a:xfrm>
                  <a:off x="1412150" y="1147625"/>
                  <a:ext cx="14125" cy="9750"/>
                </a:xfrm>
                <a:custGeom>
                  <a:rect b="b" l="l" r="r" t="t"/>
                  <a:pathLst>
                    <a:path extrusionOk="0" h="390" w="565">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6"/>
                <p:cNvSpPr/>
                <p:nvPr/>
              </p:nvSpPr>
              <p:spPr>
                <a:xfrm>
                  <a:off x="1426750" y="1132550"/>
                  <a:ext cx="27250" cy="15600"/>
                </a:xfrm>
                <a:custGeom>
                  <a:rect b="b" l="l" r="r" t="t"/>
                  <a:pathLst>
                    <a:path extrusionOk="0" h="624" w="1090">
                      <a:moveTo>
                        <a:pt x="856" y="1"/>
                      </a:moveTo>
                      <a:lnTo>
                        <a:pt x="0" y="487"/>
                      </a:lnTo>
                      <a:lnTo>
                        <a:pt x="253" y="623"/>
                      </a:lnTo>
                      <a:lnTo>
                        <a:pt x="1090"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6"/>
                <p:cNvSpPr/>
                <p:nvPr/>
              </p:nvSpPr>
              <p:spPr>
                <a:xfrm>
                  <a:off x="1560975" y="1054725"/>
                  <a:ext cx="27750" cy="15600"/>
                </a:xfrm>
                <a:custGeom>
                  <a:rect b="b" l="l" r="r" t="t"/>
                  <a:pathLst>
                    <a:path extrusionOk="0" h="624" w="1110">
                      <a:moveTo>
                        <a:pt x="857" y="1"/>
                      </a:moveTo>
                      <a:lnTo>
                        <a:pt x="1" y="487"/>
                      </a:lnTo>
                      <a:lnTo>
                        <a:pt x="254" y="62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6"/>
                <p:cNvSpPr/>
                <p:nvPr/>
              </p:nvSpPr>
              <p:spPr>
                <a:xfrm>
                  <a:off x="15074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6"/>
                <p:cNvSpPr/>
                <p:nvPr/>
              </p:nvSpPr>
              <p:spPr>
                <a:xfrm>
                  <a:off x="1587725" y="898600"/>
                  <a:ext cx="271425" cy="156650"/>
                </a:xfrm>
                <a:custGeom>
                  <a:rect b="b" l="l" r="r" t="t"/>
                  <a:pathLst>
                    <a:path extrusionOk="0" h="6266" w="10857">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6"/>
                <p:cNvSpPr/>
                <p:nvPr/>
              </p:nvSpPr>
              <p:spPr>
                <a:xfrm>
                  <a:off x="1534225" y="1039650"/>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6"/>
                <p:cNvSpPr/>
                <p:nvPr/>
              </p:nvSpPr>
              <p:spPr>
                <a:xfrm>
                  <a:off x="14807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6"/>
                <p:cNvSpPr/>
                <p:nvPr/>
              </p:nvSpPr>
              <p:spPr>
                <a:xfrm>
                  <a:off x="1426750" y="1101425"/>
                  <a:ext cx="27250" cy="16075"/>
                </a:xfrm>
                <a:custGeom>
                  <a:rect b="b" l="l" r="r" t="t"/>
                  <a:pathLst>
                    <a:path extrusionOk="0" h="643" w="1090">
                      <a:moveTo>
                        <a:pt x="856" y="1"/>
                      </a:moveTo>
                      <a:lnTo>
                        <a:pt x="0" y="487"/>
                      </a:lnTo>
                      <a:lnTo>
                        <a:pt x="253"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6"/>
                <p:cNvSpPr/>
                <p:nvPr/>
              </p:nvSpPr>
              <p:spPr>
                <a:xfrm>
                  <a:off x="1400000" y="1117475"/>
                  <a:ext cx="26775" cy="15100"/>
                </a:xfrm>
                <a:custGeom>
                  <a:rect b="b" l="l" r="r" t="t"/>
                  <a:pathLst>
                    <a:path extrusionOk="0" h="604" w="1071">
                      <a:moveTo>
                        <a:pt x="837" y="1"/>
                      </a:moveTo>
                      <a:lnTo>
                        <a:pt x="0" y="448"/>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6"/>
                <p:cNvSpPr/>
                <p:nvPr/>
              </p:nvSpPr>
              <p:spPr>
                <a:xfrm>
                  <a:off x="1385400" y="1132550"/>
                  <a:ext cx="14125" cy="9750"/>
                </a:xfrm>
                <a:custGeom>
                  <a:rect b="b" l="l" r="r" t="t"/>
                  <a:pathLst>
                    <a:path extrusionOk="0" h="390" w="565">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6"/>
                <p:cNvSpPr/>
                <p:nvPr/>
              </p:nvSpPr>
              <p:spPr>
                <a:xfrm>
                  <a:off x="1561950" y="931200"/>
                  <a:ext cx="185825" cy="107500"/>
                </a:xfrm>
                <a:custGeom>
                  <a:rect b="b" l="l" r="r" t="t"/>
                  <a:pathLst>
                    <a:path extrusionOk="0" h="4300" w="7433">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6"/>
                <p:cNvSpPr/>
                <p:nvPr/>
              </p:nvSpPr>
              <p:spPr>
                <a:xfrm>
                  <a:off x="14539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6"/>
                <p:cNvSpPr/>
                <p:nvPr/>
              </p:nvSpPr>
              <p:spPr>
                <a:xfrm>
                  <a:off x="1507475" y="1054725"/>
                  <a:ext cx="26775" cy="15600"/>
                </a:xfrm>
                <a:custGeom>
                  <a:rect b="b" l="l" r="r" t="t"/>
                  <a:pathLst>
                    <a:path extrusionOk="0" h="624" w="1071">
                      <a:moveTo>
                        <a:pt x="837" y="1"/>
                      </a:moveTo>
                      <a:lnTo>
                        <a:pt x="1" y="487"/>
                      </a:lnTo>
                      <a:lnTo>
                        <a:pt x="254" y="62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6"/>
                <p:cNvSpPr/>
                <p:nvPr/>
              </p:nvSpPr>
              <p:spPr>
                <a:xfrm>
                  <a:off x="1880050" y="1006100"/>
                  <a:ext cx="168800" cy="98275"/>
                </a:xfrm>
                <a:custGeom>
                  <a:rect b="b" l="l" r="r" t="t"/>
                  <a:pathLst>
                    <a:path extrusionOk="0" h="3931" w="6752">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6"/>
                <p:cNvSpPr/>
                <p:nvPr/>
              </p:nvSpPr>
              <p:spPr>
                <a:xfrm>
                  <a:off x="697175" y="1190925"/>
                  <a:ext cx="240775" cy="110425"/>
                </a:xfrm>
                <a:custGeom>
                  <a:rect b="b" l="l" r="r" t="t"/>
                  <a:pathLst>
                    <a:path extrusionOk="0" h="4417" w="9631">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6"/>
                <p:cNvSpPr/>
                <p:nvPr/>
              </p:nvSpPr>
              <p:spPr>
                <a:xfrm>
                  <a:off x="697175" y="1161250"/>
                  <a:ext cx="267525" cy="125025"/>
                </a:xfrm>
                <a:custGeom>
                  <a:rect b="b" l="l" r="r" t="t"/>
                  <a:pathLst>
                    <a:path extrusionOk="0" h="5001" w="10701">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6"/>
                <p:cNvSpPr/>
                <p:nvPr/>
              </p:nvSpPr>
              <p:spPr>
                <a:xfrm>
                  <a:off x="697175" y="1133525"/>
                  <a:ext cx="294275" cy="137200"/>
                </a:xfrm>
                <a:custGeom>
                  <a:rect b="b" l="l" r="r" t="t"/>
                  <a:pathLst>
                    <a:path extrusionOk="0" h="5488" w="11771">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6"/>
                <p:cNvSpPr/>
                <p:nvPr/>
              </p:nvSpPr>
              <p:spPr>
                <a:xfrm>
                  <a:off x="862550" y="1163675"/>
                  <a:ext cx="417825" cy="242250"/>
                </a:xfrm>
                <a:custGeom>
                  <a:rect b="b" l="l" r="r" t="t"/>
                  <a:pathLst>
                    <a:path extrusionOk="0" h="9690" w="16713">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6"/>
                <p:cNvSpPr/>
                <p:nvPr/>
              </p:nvSpPr>
              <p:spPr>
                <a:xfrm>
                  <a:off x="777925" y="1083425"/>
                  <a:ext cx="529200" cy="307425"/>
                </a:xfrm>
                <a:custGeom>
                  <a:rect b="b" l="l" r="r" t="t"/>
                  <a:pathLst>
                    <a:path extrusionOk="0" h="12297" w="21168">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6"/>
                <p:cNvSpPr/>
                <p:nvPr/>
              </p:nvSpPr>
              <p:spPr>
                <a:xfrm>
                  <a:off x="857675" y="1099000"/>
                  <a:ext cx="475700" cy="275800"/>
                </a:xfrm>
                <a:custGeom>
                  <a:rect b="b" l="l" r="r" t="t"/>
                  <a:pathLst>
                    <a:path extrusionOk="0" h="11032" w="19028">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6"/>
                <p:cNvSpPr/>
                <p:nvPr/>
              </p:nvSpPr>
              <p:spPr>
                <a:xfrm>
                  <a:off x="1020125" y="1161250"/>
                  <a:ext cx="340000" cy="197975"/>
                </a:xfrm>
                <a:custGeom>
                  <a:rect b="b" l="l" r="r" t="t"/>
                  <a:pathLst>
                    <a:path extrusionOk="0" h="7919" w="1360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6"/>
                <p:cNvSpPr/>
                <p:nvPr/>
              </p:nvSpPr>
              <p:spPr>
                <a:xfrm>
                  <a:off x="765275" y="982275"/>
                  <a:ext cx="622575" cy="361400"/>
                </a:xfrm>
                <a:custGeom>
                  <a:rect b="b" l="l" r="r" t="t"/>
                  <a:pathLst>
                    <a:path extrusionOk="0" h="14456" w="24903">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6"/>
                <p:cNvSpPr/>
                <p:nvPr/>
              </p:nvSpPr>
              <p:spPr>
                <a:xfrm>
                  <a:off x="1006525" y="1091225"/>
                  <a:ext cx="408075" cy="236875"/>
                </a:xfrm>
                <a:custGeom>
                  <a:rect b="b" l="l" r="r" t="t"/>
                  <a:pathLst>
                    <a:path extrusionOk="0" h="9475" w="16323">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6"/>
                <p:cNvSpPr/>
                <p:nvPr/>
              </p:nvSpPr>
              <p:spPr>
                <a:xfrm>
                  <a:off x="927225" y="1014375"/>
                  <a:ext cx="513650" cy="298650"/>
                </a:xfrm>
                <a:custGeom>
                  <a:rect b="b" l="l" r="r" t="t"/>
                  <a:pathLst>
                    <a:path extrusionOk="0" h="11946" w="20546">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6"/>
                <p:cNvSpPr/>
                <p:nvPr/>
              </p:nvSpPr>
              <p:spPr>
                <a:xfrm>
                  <a:off x="891725" y="965725"/>
                  <a:ext cx="576375" cy="330775"/>
                </a:xfrm>
                <a:custGeom>
                  <a:rect b="b" l="l" r="r" t="t"/>
                  <a:pathLst>
                    <a:path extrusionOk="0" h="13231" w="23055">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6"/>
                <p:cNvSpPr/>
                <p:nvPr/>
              </p:nvSpPr>
              <p:spPr>
                <a:xfrm>
                  <a:off x="1048825" y="1022625"/>
                  <a:ext cx="446525" cy="259275"/>
                </a:xfrm>
                <a:custGeom>
                  <a:rect b="b" l="l" r="r" t="t"/>
                  <a:pathLst>
                    <a:path extrusionOk="0" h="10371" w="17861">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6"/>
                <p:cNvSpPr/>
                <p:nvPr/>
              </p:nvSpPr>
              <p:spPr>
                <a:xfrm>
                  <a:off x="1216625" y="1057650"/>
                  <a:ext cx="332225" cy="193125"/>
                </a:xfrm>
                <a:custGeom>
                  <a:rect b="b" l="l" r="r" t="t"/>
                  <a:pathLst>
                    <a:path extrusionOk="0" h="7725" w="13289">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6"/>
                <p:cNvSpPr/>
                <p:nvPr/>
              </p:nvSpPr>
              <p:spPr>
                <a:xfrm>
                  <a:off x="1021600" y="912225"/>
                  <a:ext cx="553500" cy="323475"/>
                </a:xfrm>
                <a:custGeom>
                  <a:rect b="b" l="l" r="r" t="t"/>
                  <a:pathLst>
                    <a:path extrusionOk="0" h="12939" w="2214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6"/>
                <p:cNvSpPr/>
                <p:nvPr/>
              </p:nvSpPr>
              <p:spPr>
                <a:xfrm>
                  <a:off x="1103800" y="928275"/>
                  <a:ext cx="498050" cy="291375"/>
                </a:xfrm>
                <a:custGeom>
                  <a:rect b="b" l="l" r="r" t="t"/>
                  <a:pathLst>
                    <a:path extrusionOk="0" h="11655" w="19922">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6"/>
                <p:cNvSpPr/>
                <p:nvPr/>
              </p:nvSpPr>
              <p:spPr>
                <a:xfrm>
                  <a:off x="972475" y="823700"/>
                  <a:ext cx="656125" cy="382800"/>
                </a:xfrm>
                <a:custGeom>
                  <a:rect b="b" l="l" r="r" t="t"/>
                  <a:pathLst>
                    <a:path extrusionOk="0" h="15312" w="26245">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6"/>
                <p:cNvSpPr/>
                <p:nvPr/>
              </p:nvSpPr>
              <p:spPr>
                <a:xfrm>
                  <a:off x="1100875" y="864575"/>
                  <a:ext cx="555950" cy="324925"/>
                </a:xfrm>
                <a:custGeom>
                  <a:rect b="b" l="l" r="r" t="t"/>
                  <a:pathLst>
                    <a:path extrusionOk="0" h="12997" w="22238">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6"/>
                <p:cNvSpPr/>
                <p:nvPr/>
              </p:nvSpPr>
              <p:spPr>
                <a:xfrm>
                  <a:off x="860600" y="697250"/>
                  <a:ext cx="821525" cy="478125"/>
                </a:xfrm>
                <a:custGeom>
                  <a:rect b="b" l="l" r="r" t="t"/>
                  <a:pathLst>
                    <a:path extrusionOk="0" h="19125" w="32861">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6"/>
                <p:cNvSpPr/>
                <p:nvPr/>
              </p:nvSpPr>
              <p:spPr>
                <a:xfrm>
                  <a:off x="1164575" y="705525"/>
                  <a:ext cx="544775" cy="454300"/>
                </a:xfrm>
                <a:custGeom>
                  <a:rect b="b" l="l" r="r" t="t"/>
                  <a:pathLst>
                    <a:path extrusionOk="0" h="18172" w="21791">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6"/>
                <p:cNvSpPr/>
                <p:nvPr/>
              </p:nvSpPr>
              <p:spPr>
                <a:xfrm>
                  <a:off x="1210300" y="703575"/>
                  <a:ext cx="525325" cy="439700"/>
                </a:xfrm>
                <a:custGeom>
                  <a:rect b="b" l="l" r="r" t="t"/>
                  <a:pathLst>
                    <a:path extrusionOk="0" h="17588" w="21013">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6"/>
                <p:cNvSpPr/>
                <p:nvPr/>
              </p:nvSpPr>
              <p:spPr>
                <a:xfrm>
                  <a:off x="1144150" y="1046950"/>
                  <a:ext cx="97800" cy="58400"/>
                </a:xfrm>
                <a:custGeom>
                  <a:rect b="b" l="l" r="r" t="t"/>
                  <a:pathLst>
                    <a:path extrusionOk="0" h="2336" w="3912">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6"/>
                <p:cNvSpPr/>
                <p:nvPr/>
              </p:nvSpPr>
              <p:spPr>
                <a:xfrm>
                  <a:off x="697175" y="2247325"/>
                  <a:ext cx="109950" cy="67625"/>
                </a:xfrm>
                <a:custGeom>
                  <a:rect b="b" l="l" r="r" t="t"/>
                  <a:pathLst>
                    <a:path extrusionOk="0" h="2705" w="4398">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6"/>
                <p:cNvSpPr/>
                <p:nvPr/>
              </p:nvSpPr>
              <p:spPr>
                <a:xfrm>
                  <a:off x="798825" y="2308125"/>
                  <a:ext cx="41375" cy="26300"/>
                </a:xfrm>
                <a:custGeom>
                  <a:rect b="b" l="l" r="r" t="t"/>
                  <a:pathLst>
                    <a:path extrusionOk="0" h="1052" w="1655">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6"/>
                <p:cNvSpPr/>
                <p:nvPr/>
              </p:nvSpPr>
              <p:spPr>
                <a:xfrm>
                  <a:off x="800775" y="2135475"/>
                  <a:ext cx="35050" cy="20925"/>
                </a:xfrm>
                <a:custGeom>
                  <a:rect b="b" l="l" r="r" t="t"/>
                  <a:pathLst>
                    <a:path extrusionOk="0" h="837" w="1402">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6"/>
                <p:cNvSpPr/>
                <p:nvPr/>
              </p:nvSpPr>
              <p:spPr>
                <a:xfrm>
                  <a:off x="799325" y="2238575"/>
                  <a:ext cx="35050" cy="20450"/>
                </a:xfrm>
                <a:custGeom>
                  <a:rect b="b" l="l" r="r" t="t"/>
                  <a:pathLst>
                    <a:path extrusionOk="0" h="818" w="1402">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6"/>
                <p:cNvSpPr/>
                <p:nvPr/>
              </p:nvSpPr>
              <p:spPr>
                <a:xfrm>
                  <a:off x="815375" y="2154425"/>
                  <a:ext cx="5850" cy="85150"/>
                </a:xfrm>
                <a:custGeom>
                  <a:rect b="b" l="l" r="r" t="t"/>
                  <a:pathLst>
                    <a:path extrusionOk="0" h="3406" w="234">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6"/>
                <p:cNvSpPr/>
                <p:nvPr/>
              </p:nvSpPr>
              <p:spPr>
                <a:xfrm>
                  <a:off x="697175" y="2117475"/>
                  <a:ext cx="121625" cy="75900"/>
                </a:xfrm>
                <a:custGeom>
                  <a:rect b="b" l="l" r="r" t="t"/>
                  <a:pathLst>
                    <a:path extrusionOk="0" h="3036" w="4865">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6"/>
                <p:cNvSpPr/>
                <p:nvPr/>
              </p:nvSpPr>
              <p:spPr>
                <a:xfrm>
                  <a:off x="697175" y="2161050"/>
                  <a:ext cx="76400" cy="49350"/>
                </a:xfrm>
                <a:custGeom>
                  <a:rect b="b" l="l" r="r" t="t"/>
                  <a:pathLst>
                    <a:path extrusionOk="0" h="1974" w="3056">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6"/>
                <p:cNvSpPr/>
                <p:nvPr/>
              </p:nvSpPr>
              <p:spPr>
                <a:xfrm>
                  <a:off x="776450" y="462325"/>
                  <a:ext cx="351675" cy="200425"/>
                </a:xfrm>
                <a:custGeom>
                  <a:rect b="b" l="l" r="r" t="t"/>
                  <a:pathLst>
                    <a:path extrusionOk="0" h="8017" w="14067">
                      <a:moveTo>
                        <a:pt x="1" y="1"/>
                      </a:moveTo>
                      <a:lnTo>
                        <a:pt x="13833" y="8016"/>
                      </a:lnTo>
                      <a:lnTo>
                        <a:pt x="14067" y="7861"/>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6"/>
                <p:cNvSpPr/>
                <p:nvPr/>
              </p:nvSpPr>
              <p:spPr>
                <a:xfrm>
                  <a:off x="1203500" y="2158325"/>
                  <a:ext cx="144475" cy="83200"/>
                </a:xfrm>
                <a:custGeom>
                  <a:rect b="b" l="l" r="r" t="t"/>
                  <a:pathLst>
                    <a:path extrusionOk="0" h="3328" w="5779">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6"/>
                <p:cNvSpPr/>
                <p:nvPr/>
              </p:nvSpPr>
              <p:spPr>
                <a:xfrm>
                  <a:off x="1184050" y="2199675"/>
                  <a:ext cx="92425" cy="53525"/>
                </a:xfrm>
                <a:custGeom>
                  <a:rect b="b" l="l" r="r" t="t"/>
                  <a:pathLst>
                    <a:path extrusionOk="0" h="2141" w="3697">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6"/>
                <p:cNvSpPr/>
                <p:nvPr/>
              </p:nvSpPr>
              <p:spPr>
                <a:xfrm>
                  <a:off x="1071700" y="2123025"/>
                  <a:ext cx="759250" cy="437075"/>
                </a:xfrm>
                <a:custGeom>
                  <a:rect b="b" l="l" r="r" t="t"/>
                  <a:pathLst>
                    <a:path extrusionOk="0" h="17483" w="3037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6"/>
                <p:cNvSpPr/>
                <p:nvPr/>
              </p:nvSpPr>
              <p:spPr>
                <a:xfrm>
                  <a:off x="1682100" y="2496650"/>
                  <a:ext cx="43775" cy="25500"/>
                </a:xfrm>
                <a:custGeom>
                  <a:rect b="b" l="l" r="r" t="t"/>
                  <a:pathLst>
                    <a:path extrusionOk="0" h="1020" w="1751">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6"/>
                <p:cNvSpPr/>
                <p:nvPr/>
              </p:nvSpPr>
              <p:spPr>
                <a:xfrm>
                  <a:off x="1614475" y="2457050"/>
                  <a:ext cx="43800" cy="25700"/>
                </a:xfrm>
                <a:custGeom>
                  <a:rect b="b" l="l" r="r" t="t"/>
                  <a:pathLst>
                    <a:path extrusionOk="0" h="1028" w="1752">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6"/>
                <p:cNvSpPr/>
                <p:nvPr/>
              </p:nvSpPr>
              <p:spPr>
                <a:xfrm>
                  <a:off x="1547375" y="2418125"/>
                  <a:ext cx="42825" cy="25725"/>
                </a:xfrm>
                <a:custGeom>
                  <a:rect b="b" l="l" r="r" t="t"/>
                  <a:pathLst>
                    <a:path extrusionOk="0" h="1029" w="1713">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6"/>
                <p:cNvSpPr/>
                <p:nvPr/>
              </p:nvSpPr>
              <p:spPr>
                <a:xfrm>
                  <a:off x="1596000" y="2513875"/>
                  <a:ext cx="101200" cy="45725"/>
                </a:xfrm>
                <a:custGeom>
                  <a:rect b="b" l="l" r="r" t="t"/>
                  <a:pathLst>
                    <a:path extrusionOk="0" h="1829" w="4048">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6"/>
                <p:cNvSpPr/>
                <p:nvPr/>
              </p:nvSpPr>
              <p:spPr>
                <a:xfrm>
                  <a:off x="1525950" y="2474950"/>
                  <a:ext cx="104125" cy="59375"/>
                </a:xfrm>
                <a:custGeom>
                  <a:rect b="b" l="l" r="r" t="t"/>
                  <a:pathLst>
                    <a:path extrusionOk="0" h="2375" w="4165">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6"/>
                <p:cNvSpPr/>
                <p:nvPr/>
              </p:nvSpPr>
              <p:spPr>
                <a:xfrm>
                  <a:off x="1458350" y="2436050"/>
                  <a:ext cx="104125" cy="59350"/>
                </a:xfrm>
                <a:custGeom>
                  <a:rect b="b" l="l" r="r" t="t"/>
                  <a:pathLst>
                    <a:path extrusionOk="0" h="2374" w="4165">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6"/>
                <p:cNvSpPr/>
                <p:nvPr/>
              </p:nvSpPr>
              <p:spPr>
                <a:xfrm>
                  <a:off x="1917975" y="2498850"/>
                  <a:ext cx="41375" cy="26700"/>
                </a:xfrm>
                <a:custGeom>
                  <a:rect b="b" l="l" r="r" t="t"/>
                  <a:pathLst>
                    <a:path extrusionOk="0" h="1068" w="1655">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6"/>
                <p:cNvSpPr/>
                <p:nvPr/>
              </p:nvSpPr>
              <p:spPr>
                <a:xfrm>
                  <a:off x="1780825" y="2419750"/>
                  <a:ext cx="41375" cy="26525"/>
                </a:xfrm>
                <a:custGeom>
                  <a:rect b="b" l="l" r="r" t="t"/>
                  <a:pathLst>
                    <a:path extrusionOk="0" h="1061" w="1655">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6"/>
                <p:cNvSpPr/>
                <p:nvPr/>
              </p:nvSpPr>
              <p:spPr>
                <a:xfrm>
                  <a:off x="1810975" y="2437850"/>
                  <a:ext cx="115300" cy="69225"/>
                </a:xfrm>
                <a:custGeom>
                  <a:rect b="b" l="l" r="r" t="t"/>
                  <a:pathLst>
                    <a:path extrusionOk="0" h="2769" w="4612">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6"/>
                <p:cNvSpPr/>
                <p:nvPr/>
              </p:nvSpPr>
              <p:spPr>
                <a:xfrm>
                  <a:off x="1703500" y="2436825"/>
                  <a:ext cx="87550" cy="53225"/>
                </a:xfrm>
                <a:custGeom>
                  <a:rect b="b" l="l" r="r" t="t"/>
                  <a:pathLst>
                    <a:path extrusionOk="0" h="2129" w="3502">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6"/>
                <p:cNvSpPr/>
                <p:nvPr/>
              </p:nvSpPr>
              <p:spPr>
                <a:xfrm>
                  <a:off x="1251650" y="2196375"/>
                  <a:ext cx="426075" cy="247950"/>
                </a:xfrm>
                <a:custGeom>
                  <a:rect b="b" l="l" r="r" t="t"/>
                  <a:pathLst>
                    <a:path extrusionOk="0" h="9918" w="17043">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6"/>
                <p:cNvSpPr/>
                <p:nvPr/>
              </p:nvSpPr>
              <p:spPr>
                <a:xfrm>
                  <a:off x="1669925" y="2438475"/>
                  <a:ext cx="41375" cy="26775"/>
                </a:xfrm>
                <a:custGeom>
                  <a:rect b="b" l="l" r="r" t="t"/>
                  <a:pathLst>
                    <a:path extrusionOk="0" h="1071" w="1655">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6"/>
                <p:cNvSpPr/>
                <p:nvPr/>
              </p:nvSpPr>
              <p:spPr>
                <a:xfrm>
                  <a:off x="1149025" y="2248550"/>
                  <a:ext cx="41375" cy="27025"/>
                </a:xfrm>
                <a:custGeom>
                  <a:rect b="b" l="l" r="r" t="t"/>
                  <a:pathLst>
                    <a:path extrusionOk="0" h="1081" w="1655">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6"/>
                <p:cNvSpPr/>
                <p:nvPr/>
              </p:nvSpPr>
              <p:spPr>
                <a:xfrm>
                  <a:off x="1430625" y="2410200"/>
                  <a:ext cx="41375" cy="26350"/>
                </a:xfrm>
                <a:custGeom>
                  <a:rect b="b" l="l" r="r" t="t"/>
                  <a:pathLst>
                    <a:path extrusionOk="0" h="1054" w="1655">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6"/>
                <p:cNvSpPr/>
                <p:nvPr/>
              </p:nvSpPr>
              <p:spPr>
                <a:xfrm>
                  <a:off x="1353775" y="2411300"/>
                  <a:ext cx="41375" cy="26725"/>
                </a:xfrm>
                <a:custGeom>
                  <a:rect b="b" l="l" r="r" t="t"/>
                  <a:pathLst>
                    <a:path extrusionOk="0" h="1069" w="1655">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6"/>
                <p:cNvSpPr/>
                <p:nvPr/>
              </p:nvSpPr>
              <p:spPr>
                <a:xfrm>
                  <a:off x="1357675" y="2488550"/>
                  <a:ext cx="41375" cy="26300"/>
                </a:xfrm>
                <a:custGeom>
                  <a:rect b="b" l="l" r="r" t="t"/>
                  <a:pathLst>
                    <a:path extrusionOk="0" h="1052" w="1655">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6"/>
                <p:cNvSpPr/>
                <p:nvPr/>
              </p:nvSpPr>
              <p:spPr>
                <a:xfrm>
                  <a:off x="1177725" y="2309350"/>
                  <a:ext cx="41350" cy="27000"/>
                </a:xfrm>
                <a:custGeom>
                  <a:rect b="b" l="l" r="r" t="t"/>
                  <a:pathLst>
                    <a:path extrusionOk="0" h="1080" w="1654">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6"/>
                <p:cNvSpPr/>
                <p:nvPr/>
              </p:nvSpPr>
              <p:spPr>
                <a:xfrm>
                  <a:off x="1320225" y="2208150"/>
                  <a:ext cx="525300" cy="130650"/>
                </a:xfrm>
                <a:custGeom>
                  <a:rect b="b" l="l" r="r" t="t"/>
                  <a:pathLst>
                    <a:path extrusionOk="0" h="5226" w="21012">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6"/>
                <p:cNvSpPr/>
                <p:nvPr/>
              </p:nvSpPr>
              <p:spPr>
                <a:xfrm>
                  <a:off x="1177725" y="2265800"/>
                  <a:ext cx="261700" cy="153725"/>
                </a:xfrm>
                <a:custGeom>
                  <a:rect b="b" l="l" r="r" t="t"/>
                  <a:pathLst>
                    <a:path extrusionOk="0" h="6149" w="10468">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6"/>
                <p:cNvSpPr/>
                <p:nvPr/>
              </p:nvSpPr>
              <p:spPr>
                <a:xfrm>
                  <a:off x="1262825" y="2358225"/>
                  <a:ext cx="99750" cy="61800"/>
                </a:xfrm>
                <a:custGeom>
                  <a:rect b="b" l="l" r="r" t="t"/>
                  <a:pathLst>
                    <a:path extrusionOk="0" h="2472" w="399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6"/>
                <p:cNvSpPr/>
                <p:nvPr/>
              </p:nvSpPr>
              <p:spPr>
                <a:xfrm>
                  <a:off x="1207375" y="2327925"/>
                  <a:ext cx="50625" cy="33725"/>
                </a:xfrm>
                <a:custGeom>
                  <a:rect b="b" l="l" r="r" t="t"/>
                  <a:pathLst>
                    <a:path extrusionOk="0" h="1349" w="2025">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6"/>
                <p:cNvSpPr/>
                <p:nvPr/>
              </p:nvSpPr>
              <p:spPr>
                <a:xfrm>
                  <a:off x="1331900" y="2273100"/>
                  <a:ext cx="6350" cy="86125"/>
                </a:xfrm>
                <a:custGeom>
                  <a:rect b="b" l="l" r="r" t="t"/>
                  <a:pathLst>
                    <a:path extrusionOk="0" h="3445" w="254">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6"/>
                <p:cNvSpPr/>
                <p:nvPr/>
              </p:nvSpPr>
              <p:spPr>
                <a:xfrm>
                  <a:off x="1398050" y="2311525"/>
                  <a:ext cx="6350" cy="86600"/>
                </a:xfrm>
                <a:custGeom>
                  <a:rect b="b" l="l" r="r" t="t"/>
                  <a:pathLst>
                    <a:path extrusionOk="0" h="3464" w="254">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6"/>
                <p:cNvSpPr/>
                <p:nvPr/>
              </p:nvSpPr>
              <p:spPr>
                <a:xfrm>
                  <a:off x="1257000" y="2313975"/>
                  <a:ext cx="109450" cy="184825"/>
                </a:xfrm>
                <a:custGeom>
                  <a:rect b="b" l="l" r="r" t="t"/>
                  <a:pathLst>
                    <a:path extrusionOk="0" h="7393" w="4378">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6"/>
                <p:cNvSpPr/>
                <p:nvPr/>
              </p:nvSpPr>
              <p:spPr>
                <a:xfrm>
                  <a:off x="1774025" y="2543350"/>
                  <a:ext cx="31625" cy="15275"/>
                </a:xfrm>
                <a:custGeom>
                  <a:rect b="b" l="l" r="r" t="t"/>
                  <a:pathLst>
                    <a:path extrusionOk="0" h="611" w="1265">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6"/>
                <p:cNvSpPr/>
                <p:nvPr/>
              </p:nvSpPr>
              <p:spPr>
                <a:xfrm>
                  <a:off x="1108175" y="627225"/>
                  <a:ext cx="163450" cy="93400"/>
                </a:xfrm>
                <a:custGeom>
                  <a:rect b="b" l="l" r="r" t="t"/>
                  <a:pathLst>
                    <a:path extrusionOk="0" h="3736" w="6538">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6"/>
                <p:cNvSpPr/>
                <p:nvPr/>
              </p:nvSpPr>
              <p:spPr>
                <a:xfrm>
                  <a:off x="1224400" y="462325"/>
                  <a:ext cx="382800" cy="220850"/>
                </a:xfrm>
                <a:custGeom>
                  <a:rect b="b" l="l" r="r" t="t"/>
                  <a:pathLst>
                    <a:path extrusionOk="0" h="8834" w="15312">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6"/>
                <p:cNvSpPr/>
                <p:nvPr/>
              </p:nvSpPr>
              <p:spPr>
                <a:xfrm>
                  <a:off x="1604275" y="461850"/>
                  <a:ext cx="42825" cy="21900"/>
                </a:xfrm>
                <a:custGeom>
                  <a:rect b="b" l="l" r="r" t="t"/>
                  <a:pathLst>
                    <a:path extrusionOk="0" h="876" w="1713">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6"/>
                <p:cNvSpPr/>
                <p:nvPr/>
              </p:nvSpPr>
              <p:spPr>
                <a:xfrm>
                  <a:off x="1721475" y="462325"/>
                  <a:ext cx="92450" cy="39925"/>
                </a:xfrm>
                <a:custGeom>
                  <a:rect b="b" l="l" r="r" t="t"/>
                  <a:pathLst>
                    <a:path extrusionOk="0" h="1597" w="3698">
                      <a:moveTo>
                        <a:pt x="1" y="1"/>
                      </a:moveTo>
                      <a:lnTo>
                        <a:pt x="2763" y="1596"/>
                      </a:lnTo>
                      <a:lnTo>
                        <a:pt x="3697" y="1051"/>
                      </a:lnTo>
                      <a:lnTo>
                        <a:pt x="18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6"/>
                <p:cNvSpPr/>
                <p:nvPr/>
              </p:nvSpPr>
              <p:spPr>
                <a:xfrm>
                  <a:off x="1632475" y="475475"/>
                  <a:ext cx="113350" cy="65675"/>
                </a:xfrm>
                <a:custGeom>
                  <a:rect b="b" l="l" r="r" t="t"/>
                  <a:pathLst>
                    <a:path extrusionOk="0" h="2627" w="4534">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6"/>
                <p:cNvSpPr/>
                <p:nvPr/>
              </p:nvSpPr>
              <p:spPr>
                <a:xfrm>
                  <a:off x="1209825" y="461850"/>
                  <a:ext cx="348275" cy="199425"/>
                </a:xfrm>
                <a:custGeom>
                  <a:rect b="b" l="l" r="r" t="t"/>
                  <a:pathLst>
                    <a:path extrusionOk="0" h="7977" w="13931">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6"/>
                <p:cNvSpPr/>
                <p:nvPr/>
              </p:nvSpPr>
              <p:spPr>
                <a:xfrm>
                  <a:off x="1277425" y="707575"/>
                  <a:ext cx="41375" cy="26675"/>
                </a:xfrm>
                <a:custGeom>
                  <a:rect b="b" l="l" r="r" t="t"/>
                  <a:pathLst>
                    <a:path extrusionOk="0" h="1067" w="1655">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6"/>
                <p:cNvSpPr/>
                <p:nvPr/>
              </p:nvSpPr>
              <p:spPr>
                <a:xfrm>
                  <a:off x="1591125" y="526775"/>
                  <a:ext cx="41375" cy="27025"/>
                </a:xfrm>
                <a:custGeom>
                  <a:rect b="b" l="l" r="r" t="t"/>
                  <a:pathLst>
                    <a:path extrusionOk="0" h="1081" w="1655">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6"/>
                <p:cNvSpPr/>
                <p:nvPr/>
              </p:nvSpPr>
              <p:spPr>
                <a:xfrm>
                  <a:off x="1593575" y="570550"/>
                  <a:ext cx="41350" cy="27025"/>
                </a:xfrm>
                <a:custGeom>
                  <a:rect b="b" l="l" r="r" t="t"/>
                  <a:pathLst>
                    <a:path extrusionOk="0" h="1081" w="1654">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6"/>
                <p:cNvSpPr/>
                <p:nvPr/>
              </p:nvSpPr>
              <p:spPr>
                <a:xfrm>
                  <a:off x="1609625" y="843175"/>
                  <a:ext cx="41350" cy="25800"/>
                </a:xfrm>
                <a:custGeom>
                  <a:rect b="b" l="l" r="r" t="t"/>
                  <a:pathLst>
                    <a:path extrusionOk="0" h="1032" w="1654">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6"/>
                <p:cNvSpPr/>
                <p:nvPr/>
              </p:nvSpPr>
              <p:spPr>
                <a:xfrm>
                  <a:off x="1417025" y="672500"/>
                  <a:ext cx="41350" cy="26225"/>
                </a:xfrm>
                <a:custGeom>
                  <a:rect b="b" l="l" r="r" t="t"/>
                  <a:pathLst>
                    <a:path extrusionOk="0" h="1049" w="1654">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6"/>
                <p:cNvSpPr/>
                <p:nvPr/>
              </p:nvSpPr>
              <p:spPr>
                <a:xfrm>
                  <a:off x="1193775" y="497825"/>
                  <a:ext cx="75400" cy="144500"/>
                </a:xfrm>
                <a:custGeom>
                  <a:rect b="b" l="l" r="r" t="t"/>
                  <a:pathLst>
                    <a:path extrusionOk="0" h="5780" w="3016">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6"/>
                <p:cNvSpPr/>
                <p:nvPr/>
              </p:nvSpPr>
              <p:spPr>
                <a:xfrm>
                  <a:off x="1307575" y="545325"/>
                  <a:ext cx="294275" cy="172875"/>
                </a:xfrm>
                <a:custGeom>
                  <a:rect b="b" l="l" r="r" t="t"/>
                  <a:pathLst>
                    <a:path extrusionOk="0" h="6915" w="11771">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6"/>
                <p:cNvSpPr/>
                <p:nvPr/>
              </p:nvSpPr>
              <p:spPr>
                <a:xfrm>
                  <a:off x="1499700" y="588600"/>
                  <a:ext cx="104100" cy="58100"/>
                </a:xfrm>
                <a:custGeom>
                  <a:rect b="b" l="l" r="r" t="t"/>
                  <a:pathLst>
                    <a:path extrusionOk="0" h="2324" w="4164">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6"/>
                <p:cNvSpPr/>
                <p:nvPr/>
              </p:nvSpPr>
              <p:spPr>
                <a:xfrm>
                  <a:off x="1447650" y="653000"/>
                  <a:ext cx="52550" cy="28225"/>
                </a:xfrm>
                <a:custGeom>
                  <a:rect b="b" l="l" r="r" t="t"/>
                  <a:pathLst>
                    <a:path extrusionOk="0" h="1129" w="2102">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6"/>
                <p:cNvSpPr/>
                <p:nvPr/>
              </p:nvSpPr>
              <p:spPr>
                <a:xfrm>
                  <a:off x="1352825" y="603375"/>
                  <a:ext cx="146400" cy="6350"/>
                </a:xfrm>
                <a:custGeom>
                  <a:rect b="b" l="l" r="r" t="t"/>
                  <a:pathLst>
                    <a:path extrusionOk="0" h="254" w="5856">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6"/>
                <p:cNvSpPr/>
                <p:nvPr/>
              </p:nvSpPr>
              <p:spPr>
                <a:xfrm>
                  <a:off x="1418475" y="565450"/>
                  <a:ext cx="146425" cy="5850"/>
                </a:xfrm>
                <a:custGeom>
                  <a:rect b="b" l="l" r="r" t="t"/>
                  <a:pathLst>
                    <a:path extrusionOk="0" h="234" w="5857">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6"/>
                <p:cNvSpPr/>
                <p:nvPr/>
              </p:nvSpPr>
              <p:spPr>
                <a:xfrm>
                  <a:off x="1423325" y="462325"/>
                  <a:ext cx="537475" cy="190700"/>
                </a:xfrm>
                <a:custGeom>
                  <a:rect b="b" l="l" r="r" t="t"/>
                  <a:pathLst>
                    <a:path extrusionOk="0" h="7628" w="21499">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6"/>
                <p:cNvSpPr/>
                <p:nvPr/>
              </p:nvSpPr>
              <p:spPr>
                <a:xfrm>
                  <a:off x="809525" y="914650"/>
                  <a:ext cx="41375" cy="25825"/>
                </a:xfrm>
                <a:custGeom>
                  <a:rect b="b" l="l" r="r" t="t"/>
                  <a:pathLst>
                    <a:path extrusionOk="0" h="1033" w="1655">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6"/>
                <p:cNvSpPr/>
                <p:nvPr/>
              </p:nvSpPr>
              <p:spPr>
                <a:xfrm>
                  <a:off x="839700" y="931675"/>
                  <a:ext cx="66650" cy="41375"/>
                </a:xfrm>
                <a:custGeom>
                  <a:rect b="b" l="l" r="r" t="t"/>
                  <a:pathLst>
                    <a:path extrusionOk="0" h="1655" w="2666">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6"/>
                <p:cNvSpPr/>
                <p:nvPr/>
              </p:nvSpPr>
              <p:spPr>
                <a:xfrm>
                  <a:off x="739500" y="877200"/>
                  <a:ext cx="78825" cy="45750"/>
                </a:xfrm>
                <a:custGeom>
                  <a:rect b="b" l="l" r="r" t="t"/>
                  <a:pathLst>
                    <a:path extrusionOk="0" h="1830" w="3153">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6"/>
                <p:cNvSpPr/>
                <p:nvPr/>
              </p:nvSpPr>
              <p:spPr>
                <a:xfrm>
                  <a:off x="701550" y="853375"/>
                  <a:ext cx="38950" cy="22400"/>
                </a:xfrm>
                <a:custGeom>
                  <a:rect b="b" l="l" r="r" t="t"/>
                  <a:pathLst>
                    <a:path extrusionOk="0" h="896" w="1558">
                      <a:moveTo>
                        <a:pt x="234" y="1"/>
                      </a:moveTo>
                      <a:lnTo>
                        <a:pt x="1" y="117"/>
                      </a:lnTo>
                      <a:lnTo>
                        <a:pt x="1304" y="896"/>
                      </a:lnTo>
                      <a:lnTo>
                        <a:pt x="1557" y="75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6"/>
                <p:cNvSpPr/>
                <p:nvPr/>
              </p:nvSpPr>
              <p:spPr>
                <a:xfrm>
                  <a:off x="697675" y="771175"/>
                  <a:ext cx="187275" cy="132800"/>
                </a:xfrm>
                <a:custGeom>
                  <a:rect b="b" l="l" r="r" t="t"/>
                  <a:pathLst>
                    <a:path extrusionOk="0" h="5312" w="7491">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6"/>
                <p:cNvSpPr/>
                <p:nvPr/>
              </p:nvSpPr>
              <p:spPr>
                <a:xfrm>
                  <a:off x="770625" y="813975"/>
                  <a:ext cx="42350" cy="24825"/>
                </a:xfrm>
                <a:custGeom>
                  <a:rect b="b" l="l" r="r" t="t"/>
                  <a:pathLst>
                    <a:path extrusionOk="0" h="993" w="1694">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6"/>
                <p:cNvSpPr/>
                <p:nvPr/>
              </p:nvSpPr>
              <p:spPr>
                <a:xfrm>
                  <a:off x="748725" y="716700"/>
                  <a:ext cx="114325" cy="65700"/>
                </a:xfrm>
                <a:custGeom>
                  <a:rect b="b" l="l" r="r" t="t"/>
                  <a:pathLst>
                    <a:path extrusionOk="0" h="2628" w="4573">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6"/>
                <p:cNvSpPr/>
                <p:nvPr/>
              </p:nvSpPr>
              <p:spPr>
                <a:xfrm>
                  <a:off x="697175" y="758050"/>
                  <a:ext cx="93900" cy="66175"/>
                </a:xfrm>
                <a:custGeom>
                  <a:rect b="b" l="l" r="r" t="t"/>
                  <a:pathLst>
                    <a:path extrusionOk="0" h="2647" w="3756">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6"/>
                <p:cNvSpPr/>
                <p:nvPr/>
              </p:nvSpPr>
              <p:spPr>
                <a:xfrm>
                  <a:off x="697175" y="831500"/>
                  <a:ext cx="24350" cy="27250"/>
                </a:xfrm>
                <a:custGeom>
                  <a:rect b="b" l="l" r="r" t="t"/>
                  <a:pathLst>
                    <a:path extrusionOk="0" h="1090" w="974">
                      <a:moveTo>
                        <a:pt x="1" y="0"/>
                      </a:moveTo>
                      <a:lnTo>
                        <a:pt x="1" y="1090"/>
                      </a:lnTo>
                      <a:lnTo>
                        <a:pt x="176" y="992"/>
                      </a:lnTo>
                      <a:lnTo>
                        <a:pt x="409" y="876"/>
                      </a:lnTo>
                      <a:lnTo>
                        <a:pt x="973" y="56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6"/>
                <p:cNvSpPr/>
                <p:nvPr/>
              </p:nvSpPr>
              <p:spPr>
                <a:xfrm>
                  <a:off x="2270125" y="2491500"/>
                  <a:ext cx="99225" cy="68600"/>
                </a:xfrm>
                <a:custGeom>
                  <a:rect b="b" l="l" r="r" t="t"/>
                  <a:pathLst>
                    <a:path extrusionOk="0" h="2744" w="3969">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6"/>
                <p:cNvSpPr/>
                <p:nvPr/>
              </p:nvSpPr>
              <p:spPr>
                <a:xfrm>
                  <a:off x="2357175" y="2494900"/>
                  <a:ext cx="11200" cy="12175"/>
                </a:xfrm>
                <a:custGeom>
                  <a:rect b="b" l="l" r="r" t="t"/>
                  <a:pathLst>
                    <a:path extrusionOk="0" h="487" w="448">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6"/>
                <p:cNvSpPr/>
                <p:nvPr/>
              </p:nvSpPr>
              <p:spPr>
                <a:xfrm>
                  <a:off x="1777425" y="1980800"/>
                  <a:ext cx="104600" cy="60825"/>
                </a:xfrm>
                <a:custGeom>
                  <a:rect b="b" l="l" r="r" t="t"/>
                  <a:pathLst>
                    <a:path extrusionOk="0" h="2433" w="4184">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6"/>
                <p:cNvSpPr/>
                <p:nvPr/>
              </p:nvSpPr>
              <p:spPr>
                <a:xfrm>
                  <a:off x="1873725" y="1959150"/>
                  <a:ext cx="41350" cy="27025"/>
                </a:xfrm>
                <a:custGeom>
                  <a:rect b="b" l="l" r="r" t="t"/>
                  <a:pathLst>
                    <a:path extrusionOk="0" h="1081" w="1654">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6"/>
                <p:cNvSpPr/>
                <p:nvPr/>
              </p:nvSpPr>
              <p:spPr>
                <a:xfrm>
                  <a:off x="1745325" y="2034775"/>
                  <a:ext cx="40875" cy="26300"/>
                </a:xfrm>
                <a:custGeom>
                  <a:rect b="b" l="l" r="r" t="t"/>
                  <a:pathLst>
                    <a:path extrusionOk="0" h="1052" w="1635">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6"/>
                <p:cNvSpPr/>
                <p:nvPr/>
              </p:nvSpPr>
              <p:spPr>
                <a:xfrm>
                  <a:off x="1774500" y="2052500"/>
                  <a:ext cx="594850" cy="348075"/>
                </a:xfrm>
                <a:custGeom>
                  <a:rect b="b" l="l" r="r" t="t"/>
                  <a:pathLst>
                    <a:path extrusionOk="0" h="13923" w="23794">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6"/>
                <p:cNvSpPr/>
                <p:nvPr/>
              </p:nvSpPr>
              <p:spPr>
                <a:xfrm>
                  <a:off x="1650475" y="1981775"/>
                  <a:ext cx="38925" cy="22400"/>
                </a:xfrm>
                <a:custGeom>
                  <a:rect b="b" l="l" r="r" t="t"/>
                  <a:pathLst>
                    <a:path extrusionOk="0" h="896" w="1557">
                      <a:moveTo>
                        <a:pt x="253" y="0"/>
                      </a:moveTo>
                      <a:lnTo>
                        <a:pt x="0" y="136"/>
                      </a:lnTo>
                      <a:lnTo>
                        <a:pt x="1323" y="895"/>
                      </a:lnTo>
                      <a:lnTo>
                        <a:pt x="1557" y="75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6"/>
                <p:cNvSpPr/>
                <p:nvPr/>
              </p:nvSpPr>
              <p:spPr>
                <a:xfrm>
                  <a:off x="1689375" y="2005125"/>
                  <a:ext cx="64725" cy="37950"/>
                </a:xfrm>
                <a:custGeom>
                  <a:rect b="b" l="l" r="r" t="t"/>
                  <a:pathLst>
                    <a:path extrusionOk="0" h="1518" w="2589">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6"/>
                <p:cNvSpPr/>
                <p:nvPr/>
              </p:nvSpPr>
              <p:spPr>
                <a:xfrm>
                  <a:off x="1510875" y="1900550"/>
                  <a:ext cx="323475" cy="188250"/>
                </a:xfrm>
                <a:custGeom>
                  <a:rect b="b" l="l" r="r" t="t"/>
                  <a:pathLst>
                    <a:path extrusionOk="0" h="7530" w="12939">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6"/>
                <p:cNvSpPr/>
                <p:nvPr/>
              </p:nvSpPr>
              <p:spPr>
                <a:xfrm>
                  <a:off x="1720025" y="1941875"/>
                  <a:ext cx="40400" cy="24350"/>
                </a:xfrm>
                <a:custGeom>
                  <a:rect b="b" l="l" r="r" t="t"/>
                  <a:pathLst>
                    <a:path extrusionOk="0" h="974" w="1616">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6"/>
                <p:cNvSpPr/>
                <p:nvPr/>
              </p:nvSpPr>
              <p:spPr>
                <a:xfrm>
                  <a:off x="1579950" y="2022625"/>
                  <a:ext cx="40875" cy="24350"/>
                </a:xfrm>
                <a:custGeom>
                  <a:rect b="b" l="l" r="r" t="t"/>
                  <a:pathLst>
                    <a:path extrusionOk="0" h="974" w="1635">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6"/>
                <p:cNvSpPr/>
                <p:nvPr/>
              </p:nvSpPr>
              <p:spPr>
                <a:xfrm>
                  <a:off x="1620325" y="1799875"/>
                  <a:ext cx="191175" cy="110900"/>
                </a:xfrm>
                <a:custGeom>
                  <a:rect b="b" l="l" r="r" t="t"/>
                  <a:pathLst>
                    <a:path extrusionOk="0" h="4436" w="7647">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6"/>
                <p:cNvSpPr/>
                <p:nvPr/>
              </p:nvSpPr>
              <p:spPr>
                <a:xfrm>
                  <a:off x="1547850" y="1842175"/>
                  <a:ext cx="192150" cy="110425"/>
                </a:xfrm>
                <a:custGeom>
                  <a:rect b="b" l="l" r="r" t="t"/>
                  <a:pathLst>
                    <a:path extrusionOk="0" h="4417" w="7686">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6"/>
                <p:cNvSpPr/>
                <p:nvPr/>
              </p:nvSpPr>
              <p:spPr>
                <a:xfrm>
                  <a:off x="1408750" y="1922425"/>
                  <a:ext cx="191175" cy="110450"/>
                </a:xfrm>
                <a:custGeom>
                  <a:rect b="b" l="l" r="r" t="t"/>
                  <a:pathLst>
                    <a:path extrusionOk="0" h="4418" w="7647">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6"/>
                <p:cNvSpPr/>
                <p:nvPr/>
              </p:nvSpPr>
              <p:spPr>
                <a:xfrm>
                  <a:off x="1336275" y="1963775"/>
                  <a:ext cx="192150" cy="110925"/>
                </a:xfrm>
                <a:custGeom>
                  <a:rect b="b" l="l" r="r" t="t"/>
                  <a:pathLst>
                    <a:path extrusionOk="0" h="4437" w="7686">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6"/>
                <p:cNvSpPr/>
                <p:nvPr/>
              </p:nvSpPr>
              <p:spPr>
                <a:xfrm>
                  <a:off x="1478300" y="1882050"/>
                  <a:ext cx="191650" cy="110925"/>
                </a:xfrm>
                <a:custGeom>
                  <a:rect b="b" l="l" r="r" t="t"/>
                  <a:pathLst>
                    <a:path extrusionOk="0" h="4437" w="7666">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6"/>
                <p:cNvSpPr/>
                <p:nvPr/>
              </p:nvSpPr>
              <p:spPr>
                <a:xfrm>
                  <a:off x="2162625" y="2011175"/>
                  <a:ext cx="37975" cy="20600"/>
                </a:xfrm>
                <a:custGeom>
                  <a:rect b="b" l="l" r="r" t="t"/>
                  <a:pathLst>
                    <a:path extrusionOk="0" h="824" w="1519">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6"/>
                <p:cNvSpPr/>
                <p:nvPr/>
              </p:nvSpPr>
              <p:spPr>
                <a:xfrm>
                  <a:off x="2191800" y="1994150"/>
                  <a:ext cx="38950" cy="20600"/>
                </a:xfrm>
                <a:custGeom>
                  <a:rect b="b" l="l" r="r" t="t"/>
                  <a:pathLst>
                    <a:path extrusionOk="0" h="824" w="1558">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6"/>
                <p:cNvSpPr/>
                <p:nvPr/>
              </p:nvSpPr>
              <p:spPr>
                <a:xfrm>
                  <a:off x="2220025" y="1977675"/>
                  <a:ext cx="38925" cy="20650"/>
                </a:xfrm>
                <a:custGeom>
                  <a:rect b="b" l="l" r="r" t="t"/>
                  <a:pathLst>
                    <a:path extrusionOk="0" h="826" w="1557">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6"/>
                <p:cNvSpPr/>
                <p:nvPr/>
              </p:nvSpPr>
              <p:spPr>
                <a:xfrm>
                  <a:off x="2248725" y="1961125"/>
                  <a:ext cx="39400" cy="21025"/>
                </a:xfrm>
                <a:custGeom>
                  <a:rect b="b" l="l" r="r" t="t"/>
                  <a:pathLst>
                    <a:path extrusionOk="0" h="841" w="1576">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6"/>
                <p:cNvSpPr/>
                <p:nvPr/>
              </p:nvSpPr>
              <p:spPr>
                <a:xfrm>
                  <a:off x="2277900" y="1944100"/>
                  <a:ext cx="38450" cy="21025"/>
                </a:xfrm>
                <a:custGeom>
                  <a:rect b="b" l="l" r="r" t="t"/>
                  <a:pathLst>
                    <a:path extrusionOk="0" h="841" w="1538">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36"/>
                <p:cNvSpPr/>
                <p:nvPr/>
              </p:nvSpPr>
              <p:spPr>
                <a:xfrm>
                  <a:off x="2173825" y="1848975"/>
                  <a:ext cx="41350" cy="26300"/>
                </a:xfrm>
                <a:custGeom>
                  <a:rect b="b" l="l" r="r" t="t"/>
                  <a:pathLst>
                    <a:path extrusionOk="0" h="1052" w="1654">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36"/>
                <p:cNvSpPr/>
                <p:nvPr/>
              </p:nvSpPr>
              <p:spPr>
                <a:xfrm>
                  <a:off x="2345500" y="1914150"/>
                  <a:ext cx="23850" cy="26800"/>
                </a:xfrm>
                <a:custGeom>
                  <a:rect b="b" l="l" r="r" t="t"/>
                  <a:pathLst>
                    <a:path extrusionOk="0" h="1072" w="954">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36"/>
                <p:cNvSpPr/>
                <p:nvPr/>
              </p:nvSpPr>
              <p:spPr>
                <a:xfrm>
                  <a:off x="697175" y="1784300"/>
                  <a:ext cx="16575" cy="26775"/>
                </a:xfrm>
                <a:custGeom>
                  <a:rect b="b" l="l" r="r" t="t"/>
                  <a:pathLst>
                    <a:path extrusionOk="0" h="1071" w="663">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6"/>
                <p:cNvSpPr/>
                <p:nvPr/>
              </p:nvSpPr>
              <p:spPr>
                <a:xfrm>
                  <a:off x="894150" y="1688775"/>
                  <a:ext cx="41375" cy="27450"/>
                </a:xfrm>
                <a:custGeom>
                  <a:rect b="b" l="l" r="r" t="t"/>
                  <a:pathLst>
                    <a:path extrusionOk="0" h="1098" w="1655">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6"/>
                <p:cNvSpPr/>
                <p:nvPr/>
              </p:nvSpPr>
              <p:spPr>
                <a:xfrm>
                  <a:off x="849425" y="1582025"/>
                  <a:ext cx="41350" cy="26225"/>
                </a:xfrm>
                <a:custGeom>
                  <a:rect b="b" l="l" r="r" t="t"/>
                  <a:pathLst>
                    <a:path extrusionOk="0" h="1049" w="1654">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6"/>
                <p:cNvSpPr/>
                <p:nvPr/>
              </p:nvSpPr>
              <p:spPr>
                <a:xfrm>
                  <a:off x="854775" y="1512350"/>
                  <a:ext cx="41350" cy="26350"/>
                </a:xfrm>
                <a:custGeom>
                  <a:rect b="b" l="l" r="r" t="t"/>
                  <a:pathLst>
                    <a:path extrusionOk="0" h="1054" w="1654">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6"/>
                <p:cNvSpPr/>
                <p:nvPr/>
              </p:nvSpPr>
              <p:spPr>
                <a:xfrm>
                  <a:off x="697175" y="1574425"/>
                  <a:ext cx="34575" cy="26150"/>
                </a:xfrm>
                <a:custGeom>
                  <a:rect b="b" l="l" r="r" t="t"/>
                  <a:pathLst>
                    <a:path extrusionOk="0" h="1046" w="1383">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6"/>
                <p:cNvSpPr/>
                <p:nvPr/>
              </p:nvSpPr>
              <p:spPr>
                <a:xfrm>
                  <a:off x="697175" y="1662225"/>
                  <a:ext cx="4900" cy="17050"/>
                </a:xfrm>
                <a:custGeom>
                  <a:rect b="b" l="l" r="r" t="t"/>
                  <a:pathLst>
                    <a:path extrusionOk="0" h="682" w="196">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6"/>
                <p:cNvSpPr/>
                <p:nvPr/>
              </p:nvSpPr>
              <p:spPr>
                <a:xfrm>
                  <a:off x="972475" y="1709875"/>
                  <a:ext cx="41350" cy="26300"/>
                </a:xfrm>
                <a:custGeom>
                  <a:rect b="b" l="l" r="r" t="t"/>
                  <a:pathLst>
                    <a:path extrusionOk="0" h="1052" w="1654">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6"/>
                <p:cNvSpPr/>
                <p:nvPr/>
              </p:nvSpPr>
              <p:spPr>
                <a:xfrm>
                  <a:off x="838225" y="1887400"/>
                  <a:ext cx="41375" cy="26300"/>
                </a:xfrm>
                <a:custGeom>
                  <a:rect b="b" l="l" r="r" t="t"/>
                  <a:pathLst>
                    <a:path extrusionOk="0" h="1052" w="1655">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6"/>
                <p:cNvSpPr/>
                <p:nvPr/>
              </p:nvSpPr>
              <p:spPr>
                <a:xfrm>
                  <a:off x="1004075" y="1825225"/>
                  <a:ext cx="41375" cy="26700"/>
                </a:xfrm>
                <a:custGeom>
                  <a:rect b="b" l="l" r="r" t="t"/>
                  <a:pathLst>
                    <a:path extrusionOk="0" h="1068" w="1655">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6"/>
                <p:cNvSpPr/>
                <p:nvPr/>
              </p:nvSpPr>
              <p:spPr>
                <a:xfrm>
                  <a:off x="1129575" y="1785825"/>
                  <a:ext cx="41350" cy="26225"/>
                </a:xfrm>
                <a:custGeom>
                  <a:rect b="b" l="l" r="r" t="t"/>
                  <a:pathLst>
                    <a:path extrusionOk="0" h="1049" w="1654">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6"/>
                <p:cNvSpPr/>
                <p:nvPr/>
              </p:nvSpPr>
              <p:spPr>
                <a:xfrm>
                  <a:off x="1223925" y="1796325"/>
                  <a:ext cx="41850" cy="26900"/>
                </a:xfrm>
                <a:custGeom>
                  <a:rect b="b" l="l" r="r" t="t"/>
                  <a:pathLst>
                    <a:path extrusionOk="0" h="1076" w="1674">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6"/>
                <p:cNvSpPr/>
                <p:nvPr/>
              </p:nvSpPr>
              <p:spPr>
                <a:xfrm>
                  <a:off x="1308075" y="1782300"/>
                  <a:ext cx="41350" cy="26350"/>
                </a:xfrm>
                <a:custGeom>
                  <a:rect b="b" l="l" r="r" t="t"/>
                  <a:pathLst>
                    <a:path extrusionOk="0" h="1054" w="1654">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6"/>
                <p:cNvSpPr/>
                <p:nvPr/>
              </p:nvSpPr>
              <p:spPr>
                <a:xfrm>
                  <a:off x="1058550" y="1692650"/>
                  <a:ext cx="40875" cy="26500"/>
                </a:xfrm>
                <a:custGeom>
                  <a:rect b="b" l="l" r="r" t="t"/>
                  <a:pathLst>
                    <a:path extrusionOk="0" h="1060" w="1635">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6"/>
                <p:cNvSpPr/>
                <p:nvPr/>
              </p:nvSpPr>
              <p:spPr>
                <a:xfrm>
                  <a:off x="795925" y="1779000"/>
                  <a:ext cx="41850" cy="26725"/>
                </a:xfrm>
                <a:custGeom>
                  <a:rect b="b" l="l" r="r" t="t"/>
                  <a:pathLst>
                    <a:path extrusionOk="0" h="1069" w="1674">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6"/>
                <p:cNvSpPr/>
                <p:nvPr/>
              </p:nvSpPr>
              <p:spPr>
                <a:xfrm>
                  <a:off x="707875" y="1929225"/>
                  <a:ext cx="41375" cy="26300"/>
                </a:xfrm>
                <a:custGeom>
                  <a:rect b="b" l="l" r="r" t="t"/>
                  <a:pathLst>
                    <a:path extrusionOk="0" h="1052" w="1655">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6"/>
                <p:cNvSpPr/>
                <p:nvPr/>
              </p:nvSpPr>
              <p:spPr>
                <a:xfrm>
                  <a:off x="2094525" y="1736625"/>
                  <a:ext cx="41375" cy="26300"/>
                </a:xfrm>
                <a:custGeom>
                  <a:rect b="b" l="l" r="r" t="t"/>
                  <a:pathLst>
                    <a:path extrusionOk="0" h="1052" w="1655">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36"/>
                <p:cNvSpPr/>
                <p:nvPr/>
              </p:nvSpPr>
              <p:spPr>
                <a:xfrm>
                  <a:off x="829475" y="1143025"/>
                  <a:ext cx="41375" cy="26525"/>
                </a:xfrm>
                <a:custGeom>
                  <a:rect b="b" l="l" r="r" t="t"/>
                  <a:pathLst>
                    <a:path extrusionOk="0" h="1061" w="1655">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36"/>
                <p:cNvSpPr/>
                <p:nvPr/>
              </p:nvSpPr>
              <p:spPr>
                <a:xfrm>
                  <a:off x="745325" y="1062750"/>
                  <a:ext cx="41375" cy="26550"/>
                </a:xfrm>
                <a:custGeom>
                  <a:rect b="b" l="l" r="r" t="t"/>
                  <a:pathLst>
                    <a:path extrusionOk="0" h="1062" w="1655">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6"/>
                <p:cNvSpPr/>
                <p:nvPr/>
              </p:nvSpPr>
              <p:spPr>
                <a:xfrm>
                  <a:off x="825100" y="1077850"/>
                  <a:ext cx="41375" cy="26525"/>
                </a:xfrm>
                <a:custGeom>
                  <a:rect b="b" l="l" r="r" t="t"/>
                  <a:pathLst>
                    <a:path extrusionOk="0" h="1061" w="1655">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6"/>
                <p:cNvSpPr/>
                <p:nvPr/>
              </p:nvSpPr>
              <p:spPr>
                <a:xfrm>
                  <a:off x="987050" y="1141075"/>
                  <a:ext cx="42350" cy="26525"/>
                </a:xfrm>
                <a:custGeom>
                  <a:rect b="b" l="l" r="r" t="t"/>
                  <a:pathLst>
                    <a:path extrusionOk="0" h="1061" w="1694">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6"/>
                <p:cNvSpPr/>
                <p:nvPr/>
              </p:nvSpPr>
              <p:spPr>
                <a:xfrm>
                  <a:off x="731725" y="962075"/>
                  <a:ext cx="41350" cy="27025"/>
                </a:xfrm>
                <a:custGeom>
                  <a:rect b="b" l="l" r="r" t="t"/>
                  <a:pathLst>
                    <a:path extrusionOk="0" h="1081" w="1654">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6"/>
                <p:cNvSpPr/>
                <p:nvPr/>
              </p:nvSpPr>
              <p:spPr>
                <a:xfrm>
                  <a:off x="973925" y="1071025"/>
                  <a:ext cx="41375" cy="27025"/>
                </a:xfrm>
                <a:custGeom>
                  <a:rect b="b" l="l" r="r" t="t"/>
                  <a:pathLst>
                    <a:path extrusionOk="0" h="1081" w="1655">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6"/>
                <p:cNvSpPr/>
                <p:nvPr/>
              </p:nvSpPr>
              <p:spPr>
                <a:xfrm>
                  <a:off x="1016250" y="1001975"/>
                  <a:ext cx="41350" cy="26525"/>
                </a:xfrm>
                <a:custGeom>
                  <a:rect b="b" l="l" r="r" t="t"/>
                  <a:pathLst>
                    <a:path extrusionOk="0" h="1061" w="1654">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6"/>
                <p:cNvSpPr/>
                <p:nvPr/>
              </p:nvSpPr>
              <p:spPr>
                <a:xfrm>
                  <a:off x="989500" y="893025"/>
                  <a:ext cx="41350" cy="26525"/>
                </a:xfrm>
                <a:custGeom>
                  <a:rect b="b" l="l" r="r" t="t"/>
                  <a:pathLst>
                    <a:path extrusionOk="0" h="1061" w="1654">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6"/>
                <p:cNvSpPr/>
                <p:nvPr/>
              </p:nvSpPr>
              <p:spPr>
                <a:xfrm>
                  <a:off x="1071700" y="909550"/>
                  <a:ext cx="41350" cy="26525"/>
                </a:xfrm>
                <a:custGeom>
                  <a:rect b="b" l="l" r="r" t="t"/>
                  <a:pathLst>
                    <a:path extrusionOk="0" h="1061" w="1654">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6"/>
                <p:cNvSpPr/>
                <p:nvPr/>
              </p:nvSpPr>
              <p:spPr>
                <a:xfrm>
                  <a:off x="939875" y="803050"/>
                  <a:ext cx="41375" cy="26525"/>
                </a:xfrm>
                <a:custGeom>
                  <a:rect b="b" l="l" r="r" t="t"/>
                  <a:pathLst>
                    <a:path extrusionOk="0" h="1061" w="1655">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6"/>
                <p:cNvSpPr/>
                <p:nvPr/>
              </p:nvSpPr>
              <p:spPr>
                <a:xfrm>
                  <a:off x="1066825" y="844875"/>
                  <a:ext cx="41375" cy="26525"/>
                </a:xfrm>
                <a:custGeom>
                  <a:rect b="b" l="l" r="r" t="t"/>
                  <a:pathLst>
                    <a:path extrusionOk="0" h="1061" w="1655">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6"/>
                <p:cNvSpPr/>
                <p:nvPr/>
              </p:nvSpPr>
              <p:spPr>
                <a:xfrm>
                  <a:off x="829000" y="676100"/>
                  <a:ext cx="41350" cy="26525"/>
                </a:xfrm>
                <a:custGeom>
                  <a:rect b="b" l="l" r="r" t="t"/>
                  <a:pathLst>
                    <a:path extrusionOk="0" h="1061" w="1654">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6"/>
                <p:cNvSpPr/>
                <p:nvPr/>
              </p:nvSpPr>
              <p:spPr>
                <a:xfrm>
                  <a:off x="1183550" y="1036500"/>
                  <a:ext cx="41375" cy="26525"/>
                </a:xfrm>
                <a:custGeom>
                  <a:rect b="b" l="l" r="r" t="t"/>
                  <a:pathLst>
                    <a:path extrusionOk="0" h="1061" w="1655">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6"/>
                <p:cNvSpPr/>
                <p:nvPr/>
              </p:nvSpPr>
              <p:spPr>
                <a:xfrm>
                  <a:off x="1110600" y="1025300"/>
                  <a:ext cx="41375" cy="27525"/>
                </a:xfrm>
                <a:custGeom>
                  <a:rect b="b" l="l" r="r" t="t"/>
                  <a:pathLst>
                    <a:path extrusionOk="0" h="1101" w="1655">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6"/>
                <p:cNvSpPr/>
                <p:nvPr/>
              </p:nvSpPr>
              <p:spPr>
                <a:xfrm>
                  <a:off x="894150" y="995150"/>
                  <a:ext cx="41375" cy="26050"/>
                </a:xfrm>
                <a:custGeom>
                  <a:rect b="b" l="l" r="r" t="t"/>
                  <a:pathLst>
                    <a:path extrusionOk="0" h="1042" w="1655">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6"/>
                <p:cNvSpPr/>
                <p:nvPr/>
              </p:nvSpPr>
              <p:spPr>
                <a:xfrm>
                  <a:off x="2246775" y="1758500"/>
                  <a:ext cx="41350" cy="26300"/>
                </a:xfrm>
                <a:custGeom>
                  <a:rect b="b" l="l" r="r" t="t"/>
                  <a:pathLst>
                    <a:path extrusionOk="0" h="1052" w="1654">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6"/>
                <p:cNvSpPr/>
                <p:nvPr/>
              </p:nvSpPr>
              <p:spPr>
                <a:xfrm>
                  <a:off x="2131975" y="1658800"/>
                  <a:ext cx="41375" cy="26300"/>
                </a:xfrm>
                <a:custGeom>
                  <a:rect b="b" l="l" r="r" t="t"/>
                  <a:pathLst>
                    <a:path extrusionOk="0" h="1052" w="1655">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6"/>
                <p:cNvSpPr/>
                <p:nvPr/>
              </p:nvSpPr>
              <p:spPr>
                <a:xfrm>
                  <a:off x="2352300" y="1751225"/>
                  <a:ext cx="17050" cy="26775"/>
                </a:xfrm>
                <a:custGeom>
                  <a:rect b="b" l="l" r="r" t="t"/>
                  <a:pathLst>
                    <a:path extrusionOk="0" h="1071" w="682">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6"/>
                <p:cNvSpPr/>
                <p:nvPr/>
              </p:nvSpPr>
              <p:spPr>
                <a:xfrm>
                  <a:off x="2362525" y="1694325"/>
                  <a:ext cx="6825" cy="20450"/>
                </a:xfrm>
                <a:custGeom>
                  <a:rect b="b" l="l" r="r" t="t"/>
                  <a:pathLst>
                    <a:path extrusionOk="0" h="818" w="273">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6"/>
                <p:cNvSpPr/>
                <p:nvPr/>
              </p:nvSpPr>
              <p:spPr>
                <a:xfrm>
                  <a:off x="2255025" y="1204300"/>
                  <a:ext cx="41375" cy="26525"/>
                </a:xfrm>
                <a:custGeom>
                  <a:rect b="b" l="l" r="r" t="t"/>
                  <a:pathLst>
                    <a:path extrusionOk="0" h="1061" w="1655">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6"/>
                <p:cNvSpPr/>
                <p:nvPr/>
              </p:nvSpPr>
              <p:spPr>
                <a:xfrm>
                  <a:off x="2126150" y="1090975"/>
                  <a:ext cx="41375" cy="27025"/>
                </a:xfrm>
                <a:custGeom>
                  <a:rect b="b" l="l" r="r" t="t"/>
                  <a:pathLst>
                    <a:path extrusionOk="0" h="1081" w="1655">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6"/>
                <p:cNvSpPr/>
                <p:nvPr/>
              </p:nvSpPr>
              <p:spPr>
                <a:xfrm>
                  <a:off x="2175275" y="1032125"/>
                  <a:ext cx="41375" cy="27025"/>
                </a:xfrm>
                <a:custGeom>
                  <a:rect b="b" l="l" r="r" t="t"/>
                  <a:pathLst>
                    <a:path extrusionOk="0" h="1081" w="1655">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6"/>
                <p:cNvSpPr/>
                <p:nvPr/>
              </p:nvSpPr>
              <p:spPr>
                <a:xfrm>
                  <a:off x="2256500" y="953825"/>
                  <a:ext cx="41375" cy="26525"/>
                </a:xfrm>
                <a:custGeom>
                  <a:rect b="b" l="l" r="r" t="t"/>
                  <a:pathLst>
                    <a:path extrusionOk="0" h="1061" w="1655">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6"/>
                <p:cNvSpPr/>
                <p:nvPr/>
              </p:nvSpPr>
              <p:spPr>
                <a:xfrm>
                  <a:off x="2040050" y="985425"/>
                  <a:ext cx="41375" cy="26525"/>
                </a:xfrm>
                <a:custGeom>
                  <a:rect b="b" l="l" r="r" t="t"/>
                  <a:pathLst>
                    <a:path extrusionOk="0" h="1061" w="1655">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6"/>
                <p:cNvSpPr/>
                <p:nvPr/>
              </p:nvSpPr>
              <p:spPr>
                <a:xfrm>
                  <a:off x="1934025" y="1015575"/>
                  <a:ext cx="41375" cy="27025"/>
                </a:xfrm>
                <a:custGeom>
                  <a:rect b="b" l="l" r="r" t="t"/>
                  <a:pathLst>
                    <a:path extrusionOk="0" h="1081" w="1655">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6"/>
                <p:cNvSpPr/>
                <p:nvPr/>
              </p:nvSpPr>
              <p:spPr>
                <a:xfrm>
                  <a:off x="2162150" y="852150"/>
                  <a:ext cx="41850" cy="27025"/>
                </a:xfrm>
                <a:custGeom>
                  <a:rect b="b" l="l" r="r" t="t"/>
                  <a:pathLst>
                    <a:path extrusionOk="0" h="1081" w="1674">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6"/>
                <p:cNvSpPr/>
                <p:nvPr/>
              </p:nvSpPr>
              <p:spPr>
                <a:xfrm>
                  <a:off x="2191325" y="742725"/>
                  <a:ext cx="41850" cy="27025"/>
                </a:xfrm>
                <a:custGeom>
                  <a:rect b="b" l="l" r="r" t="t"/>
                  <a:pathLst>
                    <a:path extrusionOk="0" h="1081" w="1674">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6"/>
                <p:cNvSpPr/>
                <p:nvPr/>
              </p:nvSpPr>
              <p:spPr>
                <a:xfrm>
                  <a:off x="2021575" y="903225"/>
                  <a:ext cx="41375" cy="27025"/>
                </a:xfrm>
                <a:custGeom>
                  <a:rect b="b" l="l" r="r" t="t"/>
                  <a:pathLst>
                    <a:path extrusionOk="0" h="1081" w="1655">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6"/>
                <p:cNvSpPr/>
                <p:nvPr/>
              </p:nvSpPr>
              <p:spPr>
                <a:xfrm>
                  <a:off x="1932075" y="923175"/>
                  <a:ext cx="41375" cy="27025"/>
                </a:xfrm>
                <a:custGeom>
                  <a:rect b="b" l="l" r="r" t="t"/>
                  <a:pathLst>
                    <a:path extrusionOk="0" h="1081" w="1655">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6"/>
                <p:cNvSpPr/>
                <p:nvPr/>
              </p:nvSpPr>
              <p:spPr>
                <a:xfrm>
                  <a:off x="1850375" y="877950"/>
                  <a:ext cx="41375" cy="26525"/>
                </a:xfrm>
                <a:custGeom>
                  <a:rect b="b" l="l" r="r" t="t"/>
                  <a:pathLst>
                    <a:path extrusionOk="0" h="1061" w="1655">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6"/>
                <p:cNvSpPr/>
                <p:nvPr/>
              </p:nvSpPr>
              <p:spPr>
                <a:xfrm>
                  <a:off x="1738500" y="911025"/>
                  <a:ext cx="41375" cy="27000"/>
                </a:xfrm>
                <a:custGeom>
                  <a:rect b="b" l="l" r="r" t="t"/>
                  <a:pathLst>
                    <a:path extrusionOk="0" h="1080" w="1655">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6"/>
                <p:cNvSpPr/>
                <p:nvPr/>
              </p:nvSpPr>
              <p:spPr>
                <a:xfrm>
                  <a:off x="2276450" y="1035100"/>
                  <a:ext cx="41850" cy="27450"/>
                </a:xfrm>
                <a:custGeom>
                  <a:rect b="b" l="l" r="r" t="t"/>
                  <a:pathLst>
                    <a:path extrusionOk="0" h="1098" w="1674">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6"/>
                <p:cNvSpPr/>
                <p:nvPr/>
              </p:nvSpPr>
              <p:spPr>
                <a:xfrm>
                  <a:off x="862050" y="462325"/>
                  <a:ext cx="345350" cy="197500"/>
                </a:xfrm>
                <a:custGeom>
                  <a:rect b="b" l="l" r="r" t="t"/>
                  <a:pathLst>
                    <a:path extrusionOk="0" h="7900" w="13814">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6"/>
                <p:cNvSpPr/>
                <p:nvPr/>
              </p:nvSpPr>
              <p:spPr>
                <a:xfrm>
                  <a:off x="2138800" y="671475"/>
                  <a:ext cx="230550" cy="6350"/>
                </a:xfrm>
                <a:custGeom>
                  <a:rect b="b" l="l" r="r" t="t"/>
                  <a:pathLst>
                    <a:path extrusionOk="0" h="254" w="9222">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6"/>
                <p:cNvSpPr/>
                <p:nvPr/>
              </p:nvSpPr>
              <p:spPr>
                <a:xfrm>
                  <a:off x="1131514" y="2433822"/>
                  <a:ext cx="219375" cy="125775"/>
                </a:xfrm>
                <a:custGeom>
                  <a:rect b="b" l="l" r="r" t="t"/>
                  <a:pathLst>
                    <a:path extrusionOk="0" h="5031" w="8775">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6"/>
                <p:cNvSpPr/>
                <p:nvPr/>
              </p:nvSpPr>
              <p:spPr>
                <a:xfrm>
                  <a:off x="1627625" y="646675"/>
                  <a:ext cx="5850" cy="200900"/>
                </a:xfrm>
                <a:custGeom>
                  <a:rect b="b" l="l" r="r" t="t"/>
                  <a:pathLst>
                    <a:path extrusionOk="0" h="8036" w="234">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6"/>
                <p:cNvSpPr/>
                <p:nvPr/>
              </p:nvSpPr>
              <p:spPr>
                <a:xfrm>
                  <a:off x="1655350" y="779450"/>
                  <a:ext cx="41350" cy="25800"/>
                </a:xfrm>
                <a:custGeom>
                  <a:rect b="b" l="l" r="r" t="t"/>
                  <a:pathLst>
                    <a:path extrusionOk="0" h="1032" w="1654">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6"/>
                <p:cNvSpPr/>
                <p:nvPr/>
              </p:nvSpPr>
              <p:spPr>
                <a:xfrm>
                  <a:off x="1672850" y="619925"/>
                  <a:ext cx="6350" cy="162950"/>
                </a:xfrm>
                <a:custGeom>
                  <a:rect b="b" l="l" r="r" t="t"/>
                  <a:pathLst>
                    <a:path extrusionOk="0" h="6518" w="254">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6"/>
                <p:cNvSpPr/>
                <p:nvPr/>
              </p:nvSpPr>
              <p:spPr>
                <a:xfrm>
                  <a:off x="1701550" y="719150"/>
                  <a:ext cx="41350" cy="25800"/>
                </a:xfrm>
                <a:custGeom>
                  <a:rect b="b" l="l" r="r" t="t"/>
                  <a:pathLst>
                    <a:path extrusionOk="0" h="1032" w="1654">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6"/>
                <p:cNvSpPr/>
                <p:nvPr/>
              </p:nvSpPr>
              <p:spPr>
                <a:xfrm>
                  <a:off x="1719050" y="593650"/>
                  <a:ext cx="6350" cy="129900"/>
                </a:xfrm>
                <a:custGeom>
                  <a:rect b="b" l="l" r="r" t="t"/>
                  <a:pathLst>
                    <a:path extrusionOk="0" h="5196" w="254">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6"/>
                <p:cNvSpPr/>
                <p:nvPr/>
              </p:nvSpPr>
              <p:spPr>
                <a:xfrm>
                  <a:off x="1747275" y="654925"/>
                  <a:ext cx="41350" cy="26300"/>
                </a:xfrm>
                <a:custGeom>
                  <a:rect b="b" l="l" r="r" t="t"/>
                  <a:pathLst>
                    <a:path extrusionOk="0" h="1052" w="1654">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6"/>
                <p:cNvSpPr/>
                <p:nvPr/>
              </p:nvSpPr>
              <p:spPr>
                <a:xfrm>
                  <a:off x="1764775" y="566900"/>
                  <a:ext cx="6350" cy="92450"/>
                </a:xfrm>
                <a:custGeom>
                  <a:rect b="b" l="l" r="r" t="t"/>
                  <a:pathLst>
                    <a:path extrusionOk="0" h="3698" w="254">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6"/>
                <p:cNvSpPr/>
                <p:nvPr/>
              </p:nvSpPr>
              <p:spPr>
                <a:xfrm>
                  <a:off x="2282750" y="462325"/>
                  <a:ext cx="19000" cy="1500"/>
                </a:xfrm>
                <a:custGeom>
                  <a:rect b="b" l="l" r="r" t="t"/>
                  <a:pathLst>
                    <a:path extrusionOk="0" h="60" w="760">
                      <a:moveTo>
                        <a:pt x="1" y="1"/>
                      </a:moveTo>
                      <a:cubicBezTo>
                        <a:pt x="118" y="59"/>
                        <a:pt x="234" y="59"/>
                        <a:pt x="390" y="59"/>
                      </a:cubicBezTo>
                      <a:cubicBezTo>
                        <a:pt x="546" y="59"/>
                        <a:pt x="623" y="40"/>
                        <a:pt x="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6"/>
                <p:cNvSpPr/>
                <p:nvPr/>
              </p:nvSpPr>
              <p:spPr>
                <a:xfrm>
                  <a:off x="2340150" y="477275"/>
                  <a:ext cx="29200" cy="26425"/>
                </a:xfrm>
                <a:custGeom>
                  <a:rect b="b" l="l" r="r" t="t"/>
                  <a:pathLst>
                    <a:path extrusionOk="0" h="1057" w="1168">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47" name="Google Shape;2647;p36"/>
            <p:cNvGrpSpPr/>
            <p:nvPr/>
          </p:nvGrpSpPr>
          <p:grpSpPr>
            <a:xfrm>
              <a:off x="8056873" y="1189750"/>
              <a:ext cx="373850" cy="899213"/>
              <a:chOff x="10985382" y="-7411116"/>
              <a:chExt cx="815553" cy="1961633"/>
            </a:xfrm>
          </p:grpSpPr>
          <p:sp>
            <p:nvSpPr>
              <p:cNvPr id="2648" name="Google Shape;2648;p36"/>
              <p:cNvSpPr/>
              <p:nvPr/>
            </p:nvSpPr>
            <p:spPr>
              <a:xfrm>
                <a:off x="11219661" y="-6589108"/>
                <a:ext cx="358461" cy="1139625"/>
              </a:xfrm>
              <a:custGeom>
                <a:rect b="b" l="l" r="r" t="t"/>
                <a:pathLst>
                  <a:path extrusionOk="0" h="4772" w="1501">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6"/>
              <p:cNvSpPr/>
              <p:nvPr/>
            </p:nvSpPr>
            <p:spPr>
              <a:xfrm>
                <a:off x="11019294" y="-6544210"/>
                <a:ext cx="747969" cy="280846"/>
              </a:xfrm>
              <a:custGeom>
                <a:rect b="b" l="l" r="r" t="t"/>
                <a:pathLst>
                  <a:path extrusionOk="0" h="1176" w="3132">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6"/>
              <p:cNvSpPr/>
              <p:nvPr/>
            </p:nvSpPr>
            <p:spPr>
              <a:xfrm>
                <a:off x="11484748" y="-6544210"/>
                <a:ext cx="282518" cy="273921"/>
              </a:xfrm>
              <a:custGeom>
                <a:rect b="b" l="l" r="r" t="t"/>
                <a:pathLst>
                  <a:path extrusionOk="0" h="1147" w="1183">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6"/>
              <p:cNvSpPr/>
              <p:nvPr/>
            </p:nvSpPr>
            <p:spPr>
              <a:xfrm>
                <a:off x="11295844" y="-6338350"/>
                <a:ext cx="192007" cy="76421"/>
              </a:xfrm>
              <a:custGeom>
                <a:rect b="b" l="l" r="r" t="t"/>
                <a:pathLst>
                  <a:path extrusionOk="0" h="320" w="804">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6"/>
              <p:cNvSpPr/>
              <p:nvPr/>
            </p:nvSpPr>
            <p:spPr>
              <a:xfrm>
                <a:off x="11098342" y="-6411667"/>
                <a:ext cx="203232" cy="141378"/>
              </a:xfrm>
              <a:custGeom>
                <a:rect b="b" l="l" r="r" t="t"/>
                <a:pathLst>
                  <a:path extrusionOk="0" h="592" w="851">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6"/>
              <p:cNvSpPr/>
              <p:nvPr/>
            </p:nvSpPr>
            <p:spPr>
              <a:xfrm>
                <a:off x="11019294" y="-6549942"/>
                <a:ext cx="84779" cy="200605"/>
              </a:xfrm>
              <a:custGeom>
                <a:rect b="b" l="l" r="r" t="t"/>
                <a:pathLst>
                  <a:path extrusionOk="0" h="840" w="355">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6"/>
              <p:cNvSpPr/>
              <p:nvPr/>
            </p:nvSpPr>
            <p:spPr>
              <a:xfrm>
                <a:off x="10985382" y="-6760101"/>
                <a:ext cx="815553" cy="429151"/>
              </a:xfrm>
              <a:custGeom>
                <a:rect b="b" l="l" r="r" t="t"/>
                <a:pathLst>
                  <a:path extrusionOk="0" h="1797" w="3415">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6"/>
              <p:cNvSpPr/>
              <p:nvPr/>
            </p:nvSpPr>
            <p:spPr>
              <a:xfrm>
                <a:off x="11053206" y="-7215764"/>
                <a:ext cx="677279" cy="847316"/>
              </a:xfrm>
              <a:custGeom>
                <a:rect b="b" l="l" r="r" t="t"/>
                <a:pathLst>
                  <a:path extrusionOk="0" h="3548" w="2836">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6"/>
              <p:cNvSpPr/>
              <p:nvPr/>
            </p:nvSpPr>
            <p:spPr>
              <a:xfrm>
                <a:off x="11476389" y="-7215764"/>
                <a:ext cx="254099" cy="838241"/>
              </a:xfrm>
              <a:custGeom>
                <a:rect b="b" l="l" r="r" t="t"/>
                <a:pathLst>
                  <a:path extrusionOk="0" h="3510" w="1064">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6"/>
              <p:cNvSpPr/>
              <p:nvPr/>
            </p:nvSpPr>
            <p:spPr>
              <a:xfrm>
                <a:off x="11307068" y="-7029487"/>
                <a:ext cx="172424" cy="658891"/>
              </a:xfrm>
              <a:custGeom>
                <a:rect b="b" l="l" r="r" t="t"/>
                <a:pathLst>
                  <a:path extrusionOk="0" h="2759" w="722">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6"/>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6"/>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6"/>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6"/>
              <p:cNvSpPr/>
              <p:nvPr/>
            </p:nvSpPr>
            <p:spPr>
              <a:xfrm>
                <a:off x="11053206" y="-7215764"/>
                <a:ext cx="79287" cy="776149"/>
              </a:xfrm>
              <a:custGeom>
                <a:rect b="b" l="l" r="r" t="t"/>
                <a:pathLst>
                  <a:path extrusionOk="0" h="3250" w="332">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6"/>
              <p:cNvSpPr/>
              <p:nvPr/>
            </p:nvSpPr>
            <p:spPr>
              <a:xfrm>
                <a:off x="11022159" y="-7411116"/>
                <a:ext cx="745103" cy="390940"/>
              </a:xfrm>
              <a:custGeom>
                <a:rect b="b" l="l" r="r" t="t"/>
                <a:pathLst>
                  <a:path extrusionOk="0" h="1637" w="312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6"/>
              <p:cNvSpPr/>
              <p:nvPr/>
            </p:nvSpPr>
            <p:spPr>
              <a:xfrm>
                <a:off x="11216795" y="-7001306"/>
                <a:ext cx="316191" cy="618053"/>
              </a:xfrm>
              <a:custGeom>
                <a:rect b="b" l="l" r="r" t="t"/>
                <a:pathLst>
                  <a:path extrusionOk="0" h="2588" w="1324">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6"/>
              <p:cNvSpPr/>
              <p:nvPr/>
            </p:nvSpPr>
            <p:spPr>
              <a:xfrm>
                <a:off x="11394475" y="-6919392"/>
                <a:ext cx="177917" cy="533274"/>
              </a:xfrm>
              <a:custGeom>
                <a:rect b="b" l="l" r="r" t="t"/>
                <a:pathLst>
                  <a:path extrusionOk="0" h="2233" w="745">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5" name="Google Shape;2665;p36"/>
            <p:cNvGrpSpPr/>
            <p:nvPr/>
          </p:nvGrpSpPr>
          <p:grpSpPr>
            <a:xfrm>
              <a:off x="5871605" y="3424534"/>
              <a:ext cx="486408" cy="985516"/>
              <a:chOff x="-1021989" y="255195"/>
              <a:chExt cx="353263" cy="715750"/>
            </a:xfrm>
          </p:grpSpPr>
          <p:sp>
            <p:nvSpPr>
              <p:cNvPr id="2666" name="Google Shape;2666;p36"/>
              <p:cNvSpPr/>
              <p:nvPr/>
            </p:nvSpPr>
            <p:spPr>
              <a:xfrm>
                <a:off x="-929916" y="585798"/>
                <a:ext cx="164427" cy="385146"/>
              </a:xfrm>
              <a:custGeom>
                <a:rect b="b" l="l" r="r" t="t"/>
                <a:pathLst>
                  <a:path extrusionOk="0" h="4844" w="2068">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6"/>
              <p:cNvSpPr/>
              <p:nvPr/>
            </p:nvSpPr>
            <p:spPr>
              <a:xfrm>
                <a:off x="-1007915" y="681608"/>
                <a:ext cx="322254" cy="140256"/>
              </a:xfrm>
              <a:custGeom>
                <a:rect b="b" l="l" r="r" t="t"/>
                <a:pathLst>
                  <a:path extrusionOk="0" h="1764" w="4053">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36"/>
              <p:cNvSpPr/>
              <p:nvPr/>
            </p:nvSpPr>
            <p:spPr>
              <a:xfrm>
                <a:off x="-1006483" y="680654"/>
                <a:ext cx="323208" cy="141210"/>
              </a:xfrm>
              <a:custGeom>
                <a:rect b="b" l="l" r="r" t="t"/>
                <a:pathLst>
                  <a:path extrusionOk="0" h="1776" w="4065">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6"/>
              <p:cNvSpPr/>
              <p:nvPr/>
            </p:nvSpPr>
            <p:spPr>
              <a:xfrm>
                <a:off x="-1021989" y="589058"/>
                <a:ext cx="353263" cy="185815"/>
              </a:xfrm>
              <a:custGeom>
                <a:rect b="b" l="l" r="r" t="t"/>
                <a:pathLst>
                  <a:path extrusionOk="0" h="2337" w="4443">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6"/>
              <p:cNvSpPr/>
              <p:nvPr/>
            </p:nvSpPr>
            <p:spPr>
              <a:xfrm>
                <a:off x="-982552" y="562343"/>
                <a:ext cx="273435" cy="194481"/>
              </a:xfrm>
              <a:custGeom>
                <a:rect b="b" l="l" r="r" t="t"/>
                <a:pathLst>
                  <a:path extrusionOk="0" h="2446" w="3439">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6"/>
              <p:cNvSpPr/>
              <p:nvPr/>
            </p:nvSpPr>
            <p:spPr>
              <a:xfrm>
                <a:off x="-995671" y="340668"/>
                <a:ext cx="298799" cy="389838"/>
              </a:xfrm>
              <a:custGeom>
                <a:rect b="b" l="l" r="r" t="t"/>
                <a:pathLst>
                  <a:path extrusionOk="0" h="4903" w="3758">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6"/>
              <p:cNvSpPr/>
              <p:nvPr/>
            </p:nvSpPr>
            <p:spPr>
              <a:xfrm>
                <a:off x="-994277" y="340668"/>
                <a:ext cx="298799" cy="389838"/>
              </a:xfrm>
              <a:custGeom>
                <a:rect b="b" l="l" r="r" t="t"/>
                <a:pathLst>
                  <a:path extrusionOk="0" h="4903" w="3758">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6"/>
              <p:cNvSpPr/>
              <p:nvPr/>
            </p:nvSpPr>
            <p:spPr>
              <a:xfrm>
                <a:off x="-1007915" y="255195"/>
                <a:ext cx="326071" cy="172855"/>
              </a:xfrm>
              <a:custGeom>
                <a:rect b="b" l="l" r="r" t="t"/>
                <a:pathLst>
                  <a:path extrusionOk="0" h="2174" w="4101">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6"/>
              <p:cNvSpPr/>
              <p:nvPr/>
            </p:nvSpPr>
            <p:spPr>
              <a:xfrm>
                <a:off x="-960925" y="280797"/>
                <a:ext cx="230181" cy="120776"/>
              </a:xfrm>
              <a:custGeom>
                <a:rect b="b" l="l" r="r" t="t"/>
                <a:pathLst>
                  <a:path extrusionOk="0" h="1519" w="2895">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6"/>
              <p:cNvSpPr/>
              <p:nvPr/>
            </p:nvSpPr>
            <p:spPr>
              <a:xfrm>
                <a:off x="-995671" y="384796"/>
                <a:ext cx="298799" cy="116562"/>
              </a:xfrm>
              <a:custGeom>
                <a:rect b="b" l="l" r="r" t="t"/>
                <a:pathLst>
                  <a:path extrusionOk="0" h="1466" w="3758">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6"/>
              <p:cNvSpPr/>
              <p:nvPr/>
            </p:nvSpPr>
            <p:spPr>
              <a:xfrm>
                <a:off x="-953371" y="280797"/>
                <a:ext cx="216108" cy="69333"/>
              </a:xfrm>
              <a:custGeom>
                <a:rect b="b" l="l" r="r" t="t"/>
                <a:pathLst>
                  <a:path extrusionOk="0" h="872" w="2718">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6"/>
              <p:cNvSpPr/>
              <p:nvPr/>
            </p:nvSpPr>
            <p:spPr>
              <a:xfrm>
                <a:off x="-963708" y="634618"/>
                <a:ext cx="35780" cy="64880"/>
              </a:xfrm>
              <a:custGeom>
                <a:rect b="b" l="l" r="r" t="t"/>
                <a:pathLst>
                  <a:path extrusionOk="0" h="816" w="450">
                    <a:moveTo>
                      <a:pt x="0" y="1"/>
                    </a:moveTo>
                    <a:lnTo>
                      <a:pt x="0" y="556"/>
                    </a:lnTo>
                    <a:lnTo>
                      <a:pt x="449" y="816"/>
                    </a:lnTo>
                    <a:lnTo>
                      <a:pt x="449" y="272"/>
                    </a:lnTo>
                    <a:lnTo>
                      <a:pt x="0" y="1"/>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6"/>
              <p:cNvSpPr/>
              <p:nvPr/>
            </p:nvSpPr>
            <p:spPr>
              <a:xfrm>
                <a:off x="-963708" y="592398"/>
                <a:ext cx="35780" cy="53590"/>
              </a:xfrm>
              <a:custGeom>
                <a:rect b="b" l="l" r="r" t="t"/>
                <a:pathLst>
                  <a:path extrusionOk="0" h="674" w="450">
                    <a:moveTo>
                      <a:pt x="0" y="0"/>
                    </a:moveTo>
                    <a:lnTo>
                      <a:pt x="0" y="402"/>
                    </a:lnTo>
                    <a:lnTo>
                      <a:pt x="449" y="673"/>
                    </a:lnTo>
                    <a:lnTo>
                      <a:pt x="449" y="272"/>
                    </a:lnTo>
                    <a:lnTo>
                      <a:pt x="0" y="0"/>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6"/>
              <p:cNvSpPr/>
              <p:nvPr/>
            </p:nvSpPr>
            <p:spPr>
              <a:xfrm>
                <a:off x="-963708" y="487126"/>
                <a:ext cx="35780" cy="118470"/>
              </a:xfrm>
              <a:custGeom>
                <a:rect b="b" l="l" r="r" t="t"/>
                <a:pathLst>
                  <a:path extrusionOk="0" h="1490" w="450">
                    <a:moveTo>
                      <a:pt x="0" y="1"/>
                    </a:moveTo>
                    <a:lnTo>
                      <a:pt x="0" y="1230"/>
                    </a:lnTo>
                    <a:lnTo>
                      <a:pt x="449" y="1489"/>
                    </a:lnTo>
                    <a:lnTo>
                      <a:pt x="449" y="261"/>
                    </a:lnTo>
                    <a:lnTo>
                      <a:pt x="0" y="1"/>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0" name="Google Shape;2680;p36"/>
            <p:cNvGrpSpPr/>
            <p:nvPr/>
          </p:nvGrpSpPr>
          <p:grpSpPr>
            <a:xfrm>
              <a:off x="7127130" y="1064828"/>
              <a:ext cx="329844" cy="472596"/>
              <a:chOff x="5036880" y="-8005297"/>
              <a:chExt cx="719554" cy="1030968"/>
            </a:xfrm>
          </p:grpSpPr>
          <p:sp>
            <p:nvSpPr>
              <p:cNvPr id="2681" name="Google Shape;2681;p36"/>
              <p:cNvSpPr/>
              <p:nvPr/>
            </p:nvSpPr>
            <p:spPr>
              <a:xfrm>
                <a:off x="5036880" y="-7874903"/>
                <a:ext cx="288011" cy="502944"/>
              </a:xfrm>
              <a:custGeom>
                <a:rect b="b" l="l" r="r" t="t"/>
                <a:pathLst>
                  <a:path extrusionOk="0" h="2106" w="1206">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6"/>
              <p:cNvSpPr/>
              <p:nvPr/>
            </p:nvSpPr>
            <p:spPr>
              <a:xfrm>
                <a:off x="5598575" y="-7709200"/>
                <a:ext cx="67800" cy="317076"/>
              </a:xfrm>
              <a:custGeom>
                <a:rect b="b" l="l" r="r" t="t"/>
                <a:pathLst>
                  <a:path extrusionOk="0" h="1241" w="284">
                    <a:moveTo>
                      <a:pt x="284" y="0"/>
                    </a:moveTo>
                    <a:lnTo>
                      <a:pt x="0" y="166"/>
                    </a:lnTo>
                    <a:lnTo>
                      <a:pt x="0" y="1241"/>
                    </a:lnTo>
                    <a:lnTo>
                      <a:pt x="272" y="1099"/>
                    </a:lnTo>
                    <a:lnTo>
                      <a:pt x="284"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6"/>
              <p:cNvSpPr/>
              <p:nvPr/>
            </p:nvSpPr>
            <p:spPr>
              <a:xfrm>
                <a:off x="5166557" y="-8005297"/>
                <a:ext cx="434882" cy="238337"/>
              </a:xfrm>
              <a:custGeom>
                <a:rect b="b" l="l" r="r" t="t"/>
                <a:pathLst>
                  <a:path extrusionOk="0" h="998" w="1821">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6"/>
              <p:cNvSpPr/>
              <p:nvPr/>
            </p:nvSpPr>
            <p:spPr>
              <a:xfrm>
                <a:off x="5539112" y="-7809467"/>
                <a:ext cx="124423" cy="144005"/>
              </a:xfrm>
              <a:custGeom>
                <a:rect b="b" l="l" r="r" t="t"/>
                <a:pathLst>
                  <a:path extrusionOk="0" h="603" w="521">
                    <a:moveTo>
                      <a:pt x="260" y="0"/>
                    </a:moveTo>
                    <a:lnTo>
                      <a:pt x="0" y="154"/>
                    </a:lnTo>
                    <a:cubicBezTo>
                      <a:pt x="142" y="248"/>
                      <a:pt x="248" y="437"/>
                      <a:pt x="248" y="603"/>
                    </a:cubicBezTo>
                    <a:lnTo>
                      <a:pt x="520" y="437"/>
                    </a:lnTo>
                    <a:cubicBezTo>
                      <a:pt x="520" y="272"/>
                      <a:pt x="402" y="83"/>
                      <a:pt x="260" y="0"/>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6"/>
              <p:cNvSpPr/>
              <p:nvPr/>
            </p:nvSpPr>
            <p:spPr>
              <a:xfrm>
                <a:off x="5149840" y="-7966131"/>
                <a:ext cx="448733" cy="606829"/>
              </a:xfrm>
              <a:custGeom>
                <a:rect b="b" l="l" r="r" t="t"/>
                <a:pathLst>
                  <a:path extrusionOk="0" h="2541" w="1879">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6"/>
              <p:cNvSpPr/>
              <p:nvPr/>
            </p:nvSpPr>
            <p:spPr>
              <a:xfrm>
                <a:off x="5178021" y="-7905471"/>
                <a:ext cx="129915" cy="169559"/>
              </a:xfrm>
              <a:custGeom>
                <a:rect b="b" l="l" r="r" t="t"/>
                <a:pathLst>
                  <a:path extrusionOk="0" h="710" w="544">
                    <a:moveTo>
                      <a:pt x="0" y="1"/>
                    </a:moveTo>
                    <a:lnTo>
                      <a:pt x="0" y="402"/>
                    </a:lnTo>
                    <a:lnTo>
                      <a:pt x="544" y="709"/>
                    </a:lnTo>
                    <a:lnTo>
                      <a:pt x="544" y="308"/>
                    </a:lnTo>
                    <a:lnTo>
                      <a:pt x="0"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6"/>
              <p:cNvSpPr/>
              <p:nvPr/>
            </p:nvSpPr>
            <p:spPr>
              <a:xfrm>
                <a:off x="5178021" y="-7778421"/>
                <a:ext cx="319057" cy="273921"/>
              </a:xfrm>
              <a:custGeom>
                <a:rect b="b" l="l" r="r" t="t"/>
                <a:pathLst>
                  <a:path extrusionOk="0" h="1147" w="1336">
                    <a:moveTo>
                      <a:pt x="0" y="0"/>
                    </a:moveTo>
                    <a:lnTo>
                      <a:pt x="0" y="402"/>
                    </a:lnTo>
                    <a:lnTo>
                      <a:pt x="1335" y="1146"/>
                    </a:lnTo>
                    <a:lnTo>
                      <a:pt x="1335" y="768"/>
                    </a:lnTo>
                    <a:lnTo>
                      <a:pt x="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6"/>
              <p:cNvSpPr/>
              <p:nvPr/>
            </p:nvSpPr>
            <p:spPr>
              <a:xfrm>
                <a:off x="5598575" y="-7709200"/>
                <a:ext cx="67800" cy="317076"/>
              </a:xfrm>
              <a:custGeom>
                <a:rect b="b" l="l" r="r" t="t"/>
                <a:pathLst>
                  <a:path extrusionOk="0" h="1241" w="284">
                    <a:moveTo>
                      <a:pt x="284" y="0"/>
                    </a:moveTo>
                    <a:lnTo>
                      <a:pt x="0" y="166"/>
                    </a:lnTo>
                    <a:lnTo>
                      <a:pt x="0" y="1241"/>
                    </a:lnTo>
                    <a:lnTo>
                      <a:pt x="272" y="1099"/>
                    </a:lnTo>
                    <a:lnTo>
                      <a:pt x="284" y="0"/>
                    </a:lnTo>
                    <a:close/>
                  </a:path>
                </a:pathLst>
              </a:custGeom>
              <a:solidFill>
                <a:srgbClr val="282A2E">
                  <a:alpha val="7044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6"/>
              <p:cNvSpPr/>
              <p:nvPr/>
            </p:nvSpPr>
            <p:spPr>
              <a:xfrm>
                <a:off x="5623653" y="-7576381"/>
                <a:ext cx="132781" cy="602053"/>
              </a:xfrm>
              <a:custGeom>
                <a:rect b="b" l="l" r="r" t="t"/>
                <a:pathLst>
                  <a:path extrusionOk="0" h="2521" w="556">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6"/>
              <p:cNvSpPr/>
              <p:nvPr/>
            </p:nvSpPr>
            <p:spPr>
              <a:xfrm>
                <a:off x="5539112" y="-7809467"/>
                <a:ext cx="124423" cy="144005"/>
              </a:xfrm>
              <a:custGeom>
                <a:rect b="b" l="l" r="r" t="t"/>
                <a:pathLst>
                  <a:path extrusionOk="0" h="603" w="521">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1" name="Google Shape;2691;p36"/>
            <p:cNvGrpSpPr/>
            <p:nvPr/>
          </p:nvGrpSpPr>
          <p:grpSpPr>
            <a:xfrm>
              <a:off x="7694668" y="3340312"/>
              <a:ext cx="650600" cy="601775"/>
              <a:chOff x="7309269" y="-7683723"/>
              <a:chExt cx="1419284" cy="1312773"/>
            </a:xfrm>
          </p:grpSpPr>
          <p:sp>
            <p:nvSpPr>
              <p:cNvPr id="2692" name="Google Shape;2692;p36"/>
              <p:cNvSpPr/>
              <p:nvPr/>
            </p:nvSpPr>
            <p:spPr>
              <a:xfrm>
                <a:off x="7529219" y="-7273913"/>
                <a:ext cx="1100460" cy="581276"/>
              </a:xfrm>
              <a:custGeom>
                <a:rect b="b" l="l" r="r" t="t"/>
                <a:pathLst>
                  <a:path extrusionOk="0" h="2434" w="4608">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6"/>
              <p:cNvSpPr/>
              <p:nvPr/>
            </p:nvSpPr>
            <p:spPr>
              <a:xfrm>
                <a:off x="8141546" y="-6833773"/>
                <a:ext cx="587007" cy="462823"/>
              </a:xfrm>
              <a:custGeom>
                <a:rect b="b" l="l" r="r" t="t"/>
                <a:pathLst>
                  <a:path extrusionOk="0" h="1938" w="2458">
                    <a:moveTo>
                      <a:pt x="2457" y="0"/>
                    </a:moveTo>
                    <a:lnTo>
                      <a:pt x="0" y="1430"/>
                    </a:lnTo>
                    <a:lnTo>
                      <a:pt x="0" y="1938"/>
                    </a:lnTo>
                    <a:lnTo>
                      <a:pt x="2434" y="508"/>
                    </a:lnTo>
                    <a:lnTo>
                      <a:pt x="2457"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6"/>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6"/>
              <p:cNvSpPr/>
              <p:nvPr/>
            </p:nvSpPr>
            <p:spPr>
              <a:xfrm>
                <a:off x="7309269" y="-7313318"/>
                <a:ext cx="1419278" cy="818180"/>
              </a:xfrm>
              <a:custGeom>
                <a:rect b="b" l="l" r="r" t="t"/>
                <a:pathLst>
                  <a:path extrusionOk="0" h="3426" w="5943">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6"/>
              <p:cNvSpPr/>
              <p:nvPr/>
            </p:nvSpPr>
            <p:spPr>
              <a:xfrm>
                <a:off x="7599909" y="-7028409"/>
                <a:ext cx="651726" cy="409329"/>
              </a:xfrm>
              <a:custGeom>
                <a:rect b="b" l="l" r="r" t="t"/>
                <a:pathLst>
                  <a:path extrusionOk="0" h="1714" w="2729">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6"/>
              <p:cNvSpPr/>
              <p:nvPr/>
            </p:nvSpPr>
            <p:spPr>
              <a:xfrm>
                <a:off x="7599909" y="-6833773"/>
                <a:ext cx="48002" cy="96004"/>
              </a:xfrm>
              <a:custGeom>
                <a:rect b="b" l="l" r="r" t="t"/>
                <a:pathLst>
                  <a:path extrusionOk="0" h="402" w="201">
                    <a:moveTo>
                      <a:pt x="201" y="0"/>
                    </a:moveTo>
                    <a:lnTo>
                      <a:pt x="0" y="118"/>
                    </a:lnTo>
                    <a:lnTo>
                      <a:pt x="0" y="402"/>
                    </a:lnTo>
                    <a:lnTo>
                      <a:pt x="201" y="284"/>
                    </a:lnTo>
                    <a:lnTo>
                      <a:pt x="201"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6"/>
              <p:cNvSpPr/>
              <p:nvPr/>
            </p:nvSpPr>
            <p:spPr>
              <a:xfrm>
                <a:off x="7588446" y="-7065187"/>
                <a:ext cx="962424" cy="367775"/>
              </a:xfrm>
              <a:custGeom>
                <a:rect b="b" l="l" r="r" t="t"/>
                <a:pathLst>
                  <a:path extrusionOk="0" h="1540" w="403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6"/>
              <p:cNvSpPr/>
              <p:nvPr/>
            </p:nvSpPr>
            <p:spPr>
              <a:xfrm>
                <a:off x="7695659" y="-7062321"/>
                <a:ext cx="858062" cy="364193"/>
              </a:xfrm>
              <a:custGeom>
                <a:rect b="b" l="l" r="r" t="t"/>
                <a:pathLst>
                  <a:path extrusionOk="0" h="1525" w="3593">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6"/>
              <p:cNvSpPr/>
              <p:nvPr/>
            </p:nvSpPr>
            <p:spPr>
              <a:xfrm>
                <a:off x="7588446" y="-7070918"/>
                <a:ext cx="110333" cy="265562"/>
              </a:xfrm>
              <a:custGeom>
                <a:rect b="b" l="l" r="r" t="t"/>
                <a:pathLst>
                  <a:path extrusionOk="0" h="1112" w="462">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6"/>
              <p:cNvSpPr/>
              <p:nvPr/>
            </p:nvSpPr>
            <p:spPr>
              <a:xfrm>
                <a:off x="7546175" y="-7342453"/>
                <a:ext cx="1052458" cy="555484"/>
              </a:xfrm>
              <a:custGeom>
                <a:rect b="b" l="l" r="r" t="t"/>
                <a:pathLst>
                  <a:path extrusionOk="0" h="2326" w="4407">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6"/>
              <p:cNvSpPr/>
              <p:nvPr/>
            </p:nvSpPr>
            <p:spPr>
              <a:xfrm>
                <a:off x="7664613" y="-7409322"/>
                <a:ext cx="821285" cy="587007"/>
              </a:xfrm>
              <a:custGeom>
                <a:rect b="b" l="l" r="r" t="t"/>
                <a:pathLst>
                  <a:path extrusionOk="0" h="2458" w="3439">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6"/>
              <p:cNvSpPr/>
              <p:nvPr/>
            </p:nvSpPr>
            <p:spPr>
              <a:xfrm>
                <a:off x="7619492" y="-7426278"/>
                <a:ext cx="897467" cy="546886"/>
              </a:xfrm>
              <a:custGeom>
                <a:rect b="b" l="l" r="r" t="t"/>
                <a:pathLst>
                  <a:path extrusionOk="0" h="2290" w="3758">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6"/>
              <p:cNvSpPr/>
              <p:nvPr/>
            </p:nvSpPr>
            <p:spPr>
              <a:xfrm>
                <a:off x="7626514" y="-7426278"/>
                <a:ext cx="897467" cy="544737"/>
              </a:xfrm>
              <a:custGeom>
                <a:rect b="b" l="l" r="r" t="t"/>
                <a:pathLst>
                  <a:path extrusionOk="0" h="2281" w="3758">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6"/>
              <p:cNvSpPr/>
              <p:nvPr/>
            </p:nvSpPr>
            <p:spPr>
              <a:xfrm>
                <a:off x="7580087" y="-7683723"/>
                <a:ext cx="982007" cy="517273"/>
              </a:xfrm>
              <a:custGeom>
                <a:rect b="b" l="l" r="r" t="t"/>
                <a:pathLst>
                  <a:path extrusionOk="0" h="2166" w="4112">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6"/>
              <p:cNvSpPr/>
              <p:nvPr/>
            </p:nvSpPr>
            <p:spPr>
              <a:xfrm>
                <a:off x="7580087" y="-7683723"/>
                <a:ext cx="804329" cy="441091"/>
              </a:xfrm>
              <a:custGeom>
                <a:rect b="b" l="l" r="r" t="t"/>
                <a:pathLst>
                  <a:path extrusionOk="0" h="1847" w="3368">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6"/>
              <p:cNvSpPr/>
              <p:nvPr/>
            </p:nvSpPr>
            <p:spPr>
              <a:xfrm>
                <a:off x="7887683" y="-7460190"/>
                <a:ext cx="375417" cy="214695"/>
              </a:xfrm>
              <a:custGeom>
                <a:rect b="b" l="l" r="r" t="t"/>
                <a:pathLst>
                  <a:path extrusionOk="0" h="899" w="1572">
                    <a:moveTo>
                      <a:pt x="1311" y="1"/>
                    </a:moveTo>
                    <a:lnTo>
                      <a:pt x="0" y="745"/>
                    </a:lnTo>
                    <a:lnTo>
                      <a:pt x="272" y="899"/>
                    </a:lnTo>
                    <a:lnTo>
                      <a:pt x="1571" y="142"/>
                    </a:lnTo>
                    <a:lnTo>
                      <a:pt x="131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6"/>
              <p:cNvSpPr/>
              <p:nvPr/>
            </p:nvSpPr>
            <p:spPr>
              <a:xfrm>
                <a:off x="7975090" y="-7313318"/>
                <a:ext cx="206097" cy="115825"/>
              </a:xfrm>
              <a:custGeom>
                <a:rect b="b" l="l" r="r" t="t"/>
                <a:pathLst>
                  <a:path extrusionOk="0" h="485" w="863">
                    <a:moveTo>
                      <a:pt x="591" y="0"/>
                    </a:moveTo>
                    <a:lnTo>
                      <a:pt x="0" y="343"/>
                    </a:lnTo>
                    <a:lnTo>
                      <a:pt x="272" y="484"/>
                    </a:lnTo>
                    <a:lnTo>
                      <a:pt x="863" y="154"/>
                    </a:lnTo>
                    <a:lnTo>
                      <a:pt x="59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6"/>
              <p:cNvSpPr/>
              <p:nvPr/>
            </p:nvSpPr>
            <p:spPr>
              <a:xfrm>
                <a:off x="7622358" y="-7211821"/>
                <a:ext cx="756327" cy="290877"/>
              </a:xfrm>
              <a:custGeom>
                <a:rect b="b" l="l" r="r" t="t"/>
                <a:pathLst>
                  <a:path extrusionOk="0" h="1218" w="3167">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6"/>
              <p:cNvSpPr/>
              <p:nvPr/>
            </p:nvSpPr>
            <p:spPr>
              <a:xfrm>
                <a:off x="7622358" y="-7290869"/>
                <a:ext cx="756327" cy="288727"/>
              </a:xfrm>
              <a:custGeom>
                <a:rect b="b" l="l" r="r" t="t"/>
                <a:pathLst>
                  <a:path extrusionOk="0" h="1209" w="3167">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6"/>
              <p:cNvSpPr/>
              <p:nvPr/>
            </p:nvSpPr>
            <p:spPr>
              <a:xfrm>
                <a:off x="8004226" y="-7076411"/>
                <a:ext cx="7642" cy="1433"/>
              </a:xfrm>
              <a:custGeom>
                <a:rect b="b" l="l" r="r" t="t"/>
                <a:pathLst>
                  <a:path extrusionOk="0" h="6" w="32">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6"/>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3" name="Google Shape;2713;p36"/>
            <p:cNvGrpSpPr/>
            <p:nvPr/>
          </p:nvGrpSpPr>
          <p:grpSpPr>
            <a:xfrm>
              <a:off x="5567610" y="1612353"/>
              <a:ext cx="3062282" cy="1812172"/>
              <a:chOff x="5757904" y="-5825649"/>
              <a:chExt cx="6680372" cy="3953254"/>
            </a:xfrm>
          </p:grpSpPr>
          <p:grpSp>
            <p:nvGrpSpPr>
              <p:cNvPr id="2714" name="Google Shape;2714;p36"/>
              <p:cNvGrpSpPr/>
              <p:nvPr/>
            </p:nvGrpSpPr>
            <p:grpSpPr>
              <a:xfrm>
                <a:off x="5757904" y="-5825649"/>
                <a:ext cx="6680372" cy="3953254"/>
                <a:chOff x="5756229" y="-5825649"/>
                <a:chExt cx="6680372" cy="3953254"/>
              </a:xfrm>
            </p:grpSpPr>
            <p:sp>
              <p:nvSpPr>
                <p:cNvPr id="2715" name="Google Shape;2715;p36"/>
                <p:cNvSpPr/>
                <p:nvPr/>
              </p:nvSpPr>
              <p:spPr>
                <a:xfrm>
                  <a:off x="5756229" y="-3897062"/>
                  <a:ext cx="3342730" cy="2014854"/>
                </a:xfrm>
                <a:custGeom>
                  <a:rect b="b" l="l" r="r" t="t"/>
                  <a:pathLst>
                    <a:path extrusionOk="0" h="7171" w="11897">
                      <a:moveTo>
                        <a:pt x="1" y="0"/>
                      </a:moveTo>
                      <a:lnTo>
                        <a:pt x="1" y="307"/>
                      </a:lnTo>
                      <a:lnTo>
                        <a:pt x="11897" y="7171"/>
                      </a:lnTo>
                      <a:lnTo>
                        <a:pt x="11897" y="6875"/>
                      </a:lnTo>
                      <a:lnTo>
                        <a:pt x="1"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6"/>
                <p:cNvSpPr/>
                <p:nvPr/>
              </p:nvSpPr>
              <p:spPr>
                <a:xfrm>
                  <a:off x="5756229" y="-5825649"/>
                  <a:ext cx="6668601" cy="3860562"/>
                </a:xfrm>
                <a:custGeom>
                  <a:rect b="b" l="l" r="r" t="t"/>
                  <a:pathLst>
                    <a:path extrusionOk="0" h="13740" w="23734">
                      <a:moveTo>
                        <a:pt x="11826" y="1"/>
                      </a:moveTo>
                      <a:lnTo>
                        <a:pt x="8849" y="1725"/>
                      </a:lnTo>
                      <a:lnTo>
                        <a:pt x="8589" y="1867"/>
                      </a:lnTo>
                      <a:lnTo>
                        <a:pt x="8140" y="2139"/>
                      </a:lnTo>
                      <a:lnTo>
                        <a:pt x="7880" y="2281"/>
                      </a:lnTo>
                      <a:lnTo>
                        <a:pt x="6144" y="3297"/>
                      </a:lnTo>
                      <a:lnTo>
                        <a:pt x="5778" y="3509"/>
                      </a:lnTo>
                      <a:lnTo>
                        <a:pt x="5506" y="3663"/>
                      </a:lnTo>
                      <a:lnTo>
                        <a:pt x="5151" y="3864"/>
                      </a:lnTo>
                      <a:lnTo>
                        <a:pt x="4017" y="4525"/>
                      </a:lnTo>
                      <a:lnTo>
                        <a:pt x="3651" y="4738"/>
                      </a:lnTo>
                      <a:lnTo>
                        <a:pt x="3250" y="4974"/>
                      </a:lnTo>
                      <a:lnTo>
                        <a:pt x="2895" y="5175"/>
                      </a:lnTo>
                      <a:lnTo>
                        <a:pt x="1" y="6864"/>
                      </a:lnTo>
                      <a:lnTo>
                        <a:pt x="792" y="7325"/>
                      </a:lnTo>
                      <a:lnTo>
                        <a:pt x="1052" y="7467"/>
                      </a:lnTo>
                      <a:lnTo>
                        <a:pt x="2387" y="8246"/>
                      </a:lnTo>
                      <a:lnTo>
                        <a:pt x="2659" y="8400"/>
                      </a:lnTo>
                      <a:lnTo>
                        <a:pt x="3545" y="8896"/>
                      </a:lnTo>
                      <a:lnTo>
                        <a:pt x="3793" y="9061"/>
                      </a:lnTo>
                      <a:lnTo>
                        <a:pt x="6345" y="10526"/>
                      </a:lnTo>
                      <a:lnTo>
                        <a:pt x="6616" y="10692"/>
                      </a:lnTo>
                      <a:lnTo>
                        <a:pt x="7089" y="10951"/>
                      </a:lnTo>
                      <a:lnTo>
                        <a:pt x="7337" y="11105"/>
                      </a:lnTo>
                      <a:lnTo>
                        <a:pt x="7526" y="11211"/>
                      </a:lnTo>
                      <a:lnTo>
                        <a:pt x="7798" y="11365"/>
                      </a:lnTo>
                      <a:lnTo>
                        <a:pt x="10538" y="12948"/>
                      </a:lnTo>
                      <a:lnTo>
                        <a:pt x="10810" y="13113"/>
                      </a:lnTo>
                      <a:lnTo>
                        <a:pt x="11897" y="13739"/>
                      </a:lnTo>
                      <a:lnTo>
                        <a:pt x="20284" y="8872"/>
                      </a:lnTo>
                      <a:lnTo>
                        <a:pt x="20757" y="8589"/>
                      </a:lnTo>
                      <a:lnTo>
                        <a:pt x="21017" y="8447"/>
                      </a:lnTo>
                      <a:lnTo>
                        <a:pt x="22576" y="7526"/>
                      </a:lnTo>
                      <a:lnTo>
                        <a:pt x="22848" y="7384"/>
                      </a:lnTo>
                      <a:lnTo>
                        <a:pt x="23084" y="7242"/>
                      </a:lnTo>
                      <a:lnTo>
                        <a:pt x="23344" y="7089"/>
                      </a:lnTo>
                      <a:lnTo>
                        <a:pt x="23734" y="6864"/>
                      </a:lnTo>
                      <a:lnTo>
                        <a:pt x="19977" y="4690"/>
                      </a:lnTo>
                      <a:lnTo>
                        <a:pt x="19717" y="4549"/>
                      </a:lnTo>
                      <a:lnTo>
                        <a:pt x="18949" y="4100"/>
                      </a:lnTo>
                      <a:lnTo>
                        <a:pt x="18689" y="3958"/>
                      </a:lnTo>
                      <a:lnTo>
                        <a:pt x="18146" y="3639"/>
                      </a:lnTo>
                      <a:lnTo>
                        <a:pt x="17898" y="3497"/>
                      </a:lnTo>
                      <a:lnTo>
                        <a:pt x="17095" y="3037"/>
                      </a:lnTo>
                      <a:lnTo>
                        <a:pt x="16847" y="2895"/>
                      </a:lnTo>
                      <a:lnTo>
                        <a:pt x="15665" y="2210"/>
                      </a:lnTo>
                      <a:lnTo>
                        <a:pt x="15405" y="2068"/>
                      </a:lnTo>
                      <a:lnTo>
                        <a:pt x="14933" y="1784"/>
                      </a:lnTo>
                      <a:lnTo>
                        <a:pt x="14673" y="1631"/>
                      </a:lnTo>
                      <a:lnTo>
                        <a:pt x="13043" y="686"/>
                      </a:lnTo>
                      <a:lnTo>
                        <a:pt x="12783" y="544"/>
                      </a:lnTo>
                      <a:lnTo>
                        <a:pt x="11932" y="60"/>
                      </a:lnTo>
                      <a:lnTo>
                        <a:pt x="11826"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7" name="Google Shape;2717;p36"/>
                <p:cNvGrpSpPr/>
                <p:nvPr/>
              </p:nvGrpSpPr>
              <p:grpSpPr>
                <a:xfrm>
                  <a:off x="6218052" y="-5825649"/>
                  <a:ext cx="6097194" cy="3684662"/>
                  <a:chOff x="6218052" y="-5825649"/>
                  <a:chExt cx="6097194" cy="3684662"/>
                </a:xfrm>
              </p:grpSpPr>
              <p:sp>
                <p:nvSpPr>
                  <p:cNvPr id="2718" name="Google Shape;2718;p36"/>
                  <p:cNvSpPr/>
                  <p:nvPr/>
                </p:nvSpPr>
                <p:spPr>
                  <a:xfrm>
                    <a:off x="6706194" y="-4312884"/>
                    <a:ext cx="1055323" cy="299474"/>
                  </a:xfrm>
                  <a:custGeom>
                    <a:rect b="b" l="l" r="r" t="t"/>
                    <a:pathLst>
                      <a:path extrusionOk="0" h="1254" w="4419">
                        <a:moveTo>
                          <a:pt x="366" y="1"/>
                        </a:moveTo>
                        <a:lnTo>
                          <a:pt x="0" y="202"/>
                        </a:lnTo>
                        <a:lnTo>
                          <a:pt x="2363" y="202"/>
                        </a:lnTo>
                        <a:lnTo>
                          <a:pt x="4158" y="1253"/>
                        </a:lnTo>
                        <a:lnTo>
                          <a:pt x="4418" y="1088"/>
                        </a:lnTo>
                        <a:lnTo>
                          <a:pt x="2504"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6"/>
                  <p:cNvSpPr/>
                  <p:nvPr/>
                </p:nvSpPr>
                <p:spPr>
                  <a:xfrm>
                    <a:off x="6218052" y="-4098426"/>
                    <a:ext cx="1252823" cy="381149"/>
                  </a:xfrm>
                  <a:custGeom>
                    <a:rect b="b" l="l" r="r" t="t"/>
                    <a:pathLst>
                      <a:path extrusionOk="0" h="1596" w="5246">
                        <a:moveTo>
                          <a:pt x="2505" y="1"/>
                        </a:moveTo>
                        <a:lnTo>
                          <a:pt x="0" y="1454"/>
                        </a:lnTo>
                        <a:lnTo>
                          <a:pt x="260" y="1596"/>
                        </a:lnTo>
                        <a:lnTo>
                          <a:pt x="2647" y="225"/>
                        </a:lnTo>
                        <a:lnTo>
                          <a:pt x="3757" y="225"/>
                        </a:lnTo>
                        <a:lnTo>
                          <a:pt x="4927" y="887"/>
                        </a:lnTo>
                        <a:lnTo>
                          <a:pt x="4997" y="934"/>
                        </a:lnTo>
                        <a:lnTo>
                          <a:pt x="5245" y="780"/>
                        </a:lnTo>
                        <a:lnTo>
                          <a:pt x="5175" y="745"/>
                        </a:lnTo>
                        <a:lnTo>
                          <a:pt x="3899"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0" name="Google Shape;2720;p36"/>
                  <p:cNvGrpSpPr/>
                  <p:nvPr/>
                </p:nvGrpSpPr>
                <p:grpSpPr>
                  <a:xfrm>
                    <a:off x="6751994" y="-5825649"/>
                    <a:ext cx="5563252" cy="3684662"/>
                    <a:chOff x="6751994" y="-5825649"/>
                    <a:chExt cx="5563252" cy="3684662"/>
                  </a:xfrm>
                </p:grpSpPr>
                <p:sp>
                  <p:nvSpPr>
                    <p:cNvPr id="2721" name="Google Shape;2721;p36"/>
                    <p:cNvSpPr/>
                    <p:nvPr/>
                  </p:nvSpPr>
                  <p:spPr>
                    <a:xfrm>
                      <a:off x="7329673" y="-4912773"/>
                      <a:ext cx="3528453" cy="2031431"/>
                    </a:xfrm>
                    <a:custGeom>
                      <a:rect b="b" l="l" r="r" t="t"/>
                      <a:pathLst>
                        <a:path extrusionOk="0" h="7230" w="12558">
                          <a:moveTo>
                            <a:pt x="6226" y="390"/>
                          </a:moveTo>
                          <a:lnTo>
                            <a:pt x="11814" y="3615"/>
                          </a:lnTo>
                          <a:lnTo>
                            <a:pt x="6226" y="6852"/>
                          </a:lnTo>
                          <a:lnTo>
                            <a:pt x="650" y="3627"/>
                          </a:lnTo>
                          <a:lnTo>
                            <a:pt x="6226" y="390"/>
                          </a:lnTo>
                          <a:close/>
                          <a:moveTo>
                            <a:pt x="6261" y="0"/>
                          </a:moveTo>
                          <a:lnTo>
                            <a:pt x="6084" y="95"/>
                          </a:lnTo>
                          <a:lnTo>
                            <a:pt x="5824" y="248"/>
                          </a:lnTo>
                          <a:lnTo>
                            <a:pt x="5588" y="378"/>
                          </a:lnTo>
                          <a:lnTo>
                            <a:pt x="5340" y="532"/>
                          </a:lnTo>
                          <a:lnTo>
                            <a:pt x="4997" y="721"/>
                          </a:lnTo>
                          <a:lnTo>
                            <a:pt x="4749" y="863"/>
                          </a:lnTo>
                          <a:lnTo>
                            <a:pt x="4289" y="1134"/>
                          </a:lnTo>
                          <a:lnTo>
                            <a:pt x="4040" y="1276"/>
                          </a:lnTo>
                          <a:lnTo>
                            <a:pt x="3603" y="1536"/>
                          </a:lnTo>
                          <a:lnTo>
                            <a:pt x="3344" y="1678"/>
                          </a:lnTo>
                          <a:lnTo>
                            <a:pt x="3095" y="1831"/>
                          </a:lnTo>
                          <a:lnTo>
                            <a:pt x="2836" y="1973"/>
                          </a:lnTo>
                          <a:lnTo>
                            <a:pt x="2068" y="2422"/>
                          </a:lnTo>
                          <a:lnTo>
                            <a:pt x="1808" y="2564"/>
                          </a:lnTo>
                          <a:lnTo>
                            <a:pt x="1548" y="2717"/>
                          </a:lnTo>
                          <a:lnTo>
                            <a:pt x="1276" y="2859"/>
                          </a:lnTo>
                          <a:lnTo>
                            <a:pt x="426" y="3343"/>
                          </a:lnTo>
                          <a:lnTo>
                            <a:pt x="178" y="3497"/>
                          </a:lnTo>
                          <a:lnTo>
                            <a:pt x="0" y="3603"/>
                          </a:lnTo>
                          <a:lnTo>
                            <a:pt x="733" y="4029"/>
                          </a:lnTo>
                          <a:lnTo>
                            <a:pt x="981" y="4170"/>
                          </a:lnTo>
                          <a:lnTo>
                            <a:pt x="1607" y="4525"/>
                          </a:lnTo>
                          <a:lnTo>
                            <a:pt x="1855" y="4678"/>
                          </a:lnTo>
                          <a:lnTo>
                            <a:pt x="2576" y="5092"/>
                          </a:lnTo>
                          <a:lnTo>
                            <a:pt x="2836" y="5234"/>
                          </a:lnTo>
                          <a:lnTo>
                            <a:pt x="3403" y="5564"/>
                          </a:lnTo>
                          <a:lnTo>
                            <a:pt x="3662" y="5706"/>
                          </a:lnTo>
                          <a:lnTo>
                            <a:pt x="5316" y="6675"/>
                          </a:lnTo>
                          <a:lnTo>
                            <a:pt x="5564" y="6816"/>
                          </a:lnTo>
                          <a:lnTo>
                            <a:pt x="6273" y="7230"/>
                          </a:lnTo>
                          <a:lnTo>
                            <a:pt x="6616" y="7041"/>
                          </a:lnTo>
                          <a:lnTo>
                            <a:pt x="6876" y="6887"/>
                          </a:lnTo>
                          <a:lnTo>
                            <a:pt x="7714" y="6403"/>
                          </a:lnTo>
                          <a:lnTo>
                            <a:pt x="7974" y="6261"/>
                          </a:lnTo>
                          <a:lnTo>
                            <a:pt x="8423" y="5990"/>
                          </a:lnTo>
                          <a:lnTo>
                            <a:pt x="8683" y="5848"/>
                          </a:lnTo>
                          <a:lnTo>
                            <a:pt x="9061" y="5623"/>
                          </a:lnTo>
                          <a:lnTo>
                            <a:pt x="9309" y="5470"/>
                          </a:lnTo>
                          <a:lnTo>
                            <a:pt x="9581" y="5328"/>
                          </a:lnTo>
                          <a:lnTo>
                            <a:pt x="9829" y="5174"/>
                          </a:lnTo>
                          <a:lnTo>
                            <a:pt x="10821" y="4607"/>
                          </a:lnTo>
                          <a:lnTo>
                            <a:pt x="11069" y="4454"/>
                          </a:lnTo>
                          <a:lnTo>
                            <a:pt x="11542" y="4170"/>
                          </a:lnTo>
                          <a:lnTo>
                            <a:pt x="11814" y="4029"/>
                          </a:lnTo>
                          <a:lnTo>
                            <a:pt x="12558" y="3603"/>
                          </a:lnTo>
                          <a:lnTo>
                            <a:pt x="12180" y="3426"/>
                          </a:lnTo>
                          <a:lnTo>
                            <a:pt x="11932" y="3273"/>
                          </a:lnTo>
                          <a:lnTo>
                            <a:pt x="8707" y="1418"/>
                          </a:lnTo>
                          <a:lnTo>
                            <a:pt x="8459" y="1264"/>
                          </a:lnTo>
                          <a:lnTo>
                            <a:pt x="8270" y="1146"/>
                          </a:lnTo>
                          <a:lnTo>
                            <a:pt x="8010" y="1004"/>
                          </a:lnTo>
                          <a:lnTo>
                            <a:pt x="7443" y="674"/>
                          </a:lnTo>
                          <a:lnTo>
                            <a:pt x="7183" y="532"/>
                          </a:lnTo>
                          <a:lnTo>
                            <a:pt x="6261"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6"/>
                    <p:cNvSpPr/>
                    <p:nvPr/>
                  </p:nvSpPr>
                  <p:spPr>
                    <a:xfrm>
                      <a:off x="6768572" y="-4554254"/>
                      <a:ext cx="1145525" cy="375098"/>
                    </a:xfrm>
                    <a:custGeom>
                      <a:rect b="b" l="l" r="r" t="t"/>
                      <a:pathLst>
                        <a:path extrusionOk="0" h="1335" w="4077">
                          <a:moveTo>
                            <a:pt x="367" y="0"/>
                          </a:moveTo>
                          <a:lnTo>
                            <a:pt x="1" y="213"/>
                          </a:lnTo>
                          <a:lnTo>
                            <a:pt x="1879" y="213"/>
                          </a:lnTo>
                          <a:lnTo>
                            <a:pt x="3805" y="1335"/>
                          </a:lnTo>
                          <a:lnTo>
                            <a:pt x="4077" y="1181"/>
                          </a:lnTo>
                          <a:lnTo>
                            <a:pt x="2021"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36"/>
                    <p:cNvSpPr/>
                    <p:nvPr/>
                  </p:nvSpPr>
                  <p:spPr>
                    <a:xfrm>
                      <a:off x="7190311" y="-4796732"/>
                      <a:ext cx="1022459" cy="458266"/>
                    </a:xfrm>
                    <a:custGeom>
                      <a:rect b="b" l="l" r="r" t="t"/>
                      <a:pathLst>
                        <a:path extrusionOk="0" h="1631" w="3639">
                          <a:moveTo>
                            <a:pt x="378" y="1"/>
                          </a:moveTo>
                          <a:lnTo>
                            <a:pt x="0" y="202"/>
                          </a:lnTo>
                          <a:lnTo>
                            <a:pt x="922" y="202"/>
                          </a:lnTo>
                          <a:lnTo>
                            <a:pt x="3391" y="1631"/>
                          </a:lnTo>
                          <a:lnTo>
                            <a:pt x="3639" y="1477"/>
                          </a:lnTo>
                          <a:lnTo>
                            <a:pt x="1063"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6"/>
                    <p:cNvSpPr/>
                    <p:nvPr/>
                  </p:nvSpPr>
                  <p:spPr>
                    <a:xfrm>
                      <a:off x="7369571" y="-4902939"/>
                      <a:ext cx="996048" cy="488330"/>
                    </a:xfrm>
                    <a:custGeom>
                      <a:rect b="b" l="l" r="r" t="t"/>
                      <a:pathLst>
                        <a:path extrusionOk="0" h="1738" w="3545">
                          <a:moveTo>
                            <a:pt x="355" y="1"/>
                          </a:moveTo>
                          <a:lnTo>
                            <a:pt x="0" y="225"/>
                          </a:lnTo>
                          <a:lnTo>
                            <a:pt x="662" y="225"/>
                          </a:lnTo>
                          <a:lnTo>
                            <a:pt x="3284" y="1737"/>
                          </a:lnTo>
                          <a:lnTo>
                            <a:pt x="3544" y="1584"/>
                          </a:lnTo>
                          <a:lnTo>
                            <a:pt x="815" y="13"/>
                          </a:lnTo>
                          <a:lnTo>
                            <a:pt x="355"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6"/>
                    <p:cNvSpPr/>
                    <p:nvPr/>
                  </p:nvSpPr>
                  <p:spPr>
                    <a:xfrm>
                      <a:off x="7966918" y="-5224932"/>
                      <a:ext cx="601000" cy="700745"/>
                    </a:xfrm>
                    <a:custGeom>
                      <a:rect b="b" l="l" r="r" t="t"/>
                      <a:pathLst>
                        <a:path extrusionOk="0" h="2494" w="2139">
                          <a:moveTo>
                            <a:pt x="249" y="1"/>
                          </a:moveTo>
                          <a:lnTo>
                            <a:pt x="1" y="143"/>
                          </a:lnTo>
                          <a:lnTo>
                            <a:pt x="272" y="296"/>
                          </a:lnTo>
                          <a:lnTo>
                            <a:pt x="272" y="1548"/>
                          </a:lnTo>
                          <a:lnTo>
                            <a:pt x="1879" y="2493"/>
                          </a:lnTo>
                          <a:lnTo>
                            <a:pt x="2139" y="2352"/>
                          </a:lnTo>
                          <a:lnTo>
                            <a:pt x="627" y="1477"/>
                          </a:lnTo>
                          <a:lnTo>
                            <a:pt x="627" y="202"/>
                          </a:lnTo>
                          <a:lnTo>
                            <a:pt x="249"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6"/>
                    <p:cNvSpPr/>
                    <p:nvPr/>
                  </p:nvSpPr>
                  <p:spPr>
                    <a:xfrm>
                      <a:off x="8166128" y="-5344345"/>
                      <a:ext cx="601000" cy="703836"/>
                    </a:xfrm>
                    <a:custGeom>
                      <a:rect b="b" l="l" r="r" t="t"/>
                      <a:pathLst>
                        <a:path extrusionOk="0" h="2505" w="2139">
                          <a:moveTo>
                            <a:pt x="272" y="1"/>
                          </a:moveTo>
                          <a:lnTo>
                            <a:pt x="0" y="142"/>
                          </a:lnTo>
                          <a:lnTo>
                            <a:pt x="272" y="308"/>
                          </a:lnTo>
                          <a:lnTo>
                            <a:pt x="272" y="1560"/>
                          </a:lnTo>
                          <a:lnTo>
                            <a:pt x="1890" y="2505"/>
                          </a:lnTo>
                          <a:lnTo>
                            <a:pt x="2139" y="2363"/>
                          </a:lnTo>
                          <a:lnTo>
                            <a:pt x="638" y="1477"/>
                          </a:lnTo>
                          <a:lnTo>
                            <a:pt x="638" y="213"/>
                          </a:lnTo>
                          <a:lnTo>
                            <a:pt x="272"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6"/>
                    <p:cNvSpPr/>
                    <p:nvPr/>
                  </p:nvSpPr>
                  <p:spPr>
                    <a:xfrm>
                      <a:off x="8418441" y="-5825649"/>
                      <a:ext cx="690630" cy="1085678"/>
                    </a:xfrm>
                    <a:custGeom>
                      <a:rect b="b" l="l" r="r" t="t"/>
                      <a:pathLst>
                        <a:path extrusionOk="0" h="3864" w="2458">
                          <a:moveTo>
                            <a:pt x="2351" y="1"/>
                          </a:moveTo>
                          <a:lnTo>
                            <a:pt x="2103" y="142"/>
                          </a:lnTo>
                          <a:lnTo>
                            <a:pt x="2103" y="426"/>
                          </a:lnTo>
                          <a:lnTo>
                            <a:pt x="0" y="1631"/>
                          </a:lnTo>
                          <a:lnTo>
                            <a:pt x="0" y="2954"/>
                          </a:lnTo>
                          <a:lnTo>
                            <a:pt x="1595" y="3864"/>
                          </a:lnTo>
                          <a:lnTo>
                            <a:pt x="1855" y="3722"/>
                          </a:lnTo>
                          <a:lnTo>
                            <a:pt x="378" y="2859"/>
                          </a:lnTo>
                          <a:lnTo>
                            <a:pt x="378" y="1725"/>
                          </a:lnTo>
                          <a:lnTo>
                            <a:pt x="2457" y="509"/>
                          </a:lnTo>
                          <a:lnTo>
                            <a:pt x="2457" y="60"/>
                          </a:lnTo>
                          <a:lnTo>
                            <a:pt x="2351"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6"/>
                    <p:cNvSpPr/>
                    <p:nvPr/>
                  </p:nvSpPr>
                  <p:spPr>
                    <a:xfrm>
                      <a:off x="8577752" y="-5672801"/>
                      <a:ext cx="846570" cy="853313"/>
                    </a:xfrm>
                    <a:custGeom>
                      <a:rect b="b" l="l" r="r" t="t"/>
                      <a:pathLst>
                        <a:path extrusionOk="0" h="3037" w="3013">
                          <a:moveTo>
                            <a:pt x="2741" y="0"/>
                          </a:moveTo>
                          <a:lnTo>
                            <a:pt x="0" y="1571"/>
                          </a:lnTo>
                          <a:lnTo>
                            <a:pt x="0" y="2150"/>
                          </a:lnTo>
                          <a:lnTo>
                            <a:pt x="1524" y="3036"/>
                          </a:lnTo>
                          <a:lnTo>
                            <a:pt x="1784" y="2894"/>
                          </a:lnTo>
                          <a:lnTo>
                            <a:pt x="366" y="2067"/>
                          </a:lnTo>
                          <a:lnTo>
                            <a:pt x="366" y="1666"/>
                          </a:lnTo>
                          <a:lnTo>
                            <a:pt x="3013" y="142"/>
                          </a:lnTo>
                          <a:lnTo>
                            <a:pt x="2741"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6"/>
                    <p:cNvSpPr/>
                    <p:nvPr/>
                  </p:nvSpPr>
                  <p:spPr>
                    <a:xfrm>
                      <a:off x="9799138" y="-3402552"/>
                      <a:ext cx="727157" cy="667310"/>
                    </a:xfrm>
                    <a:custGeom>
                      <a:rect b="b" l="l" r="r" t="t"/>
                      <a:pathLst>
                        <a:path extrusionOk="0" h="2375" w="2588">
                          <a:moveTo>
                            <a:pt x="260" y="0"/>
                          </a:moveTo>
                          <a:lnTo>
                            <a:pt x="0" y="142"/>
                          </a:lnTo>
                          <a:lnTo>
                            <a:pt x="2221" y="1430"/>
                          </a:lnTo>
                          <a:lnTo>
                            <a:pt x="2221" y="2375"/>
                          </a:lnTo>
                          <a:lnTo>
                            <a:pt x="2588" y="2162"/>
                          </a:lnTo>
                          <a:lnTo>
                            <a:pt x="2588" y="1335"/>
                          </a:lnTo>
                          <a:lnTo>
                            <a:pt x="260"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6"/>
                    <p:cNvSpPr/>
                    <p:nvPr/>
                  </p:nvSpPr>
                  <p:spPr>
                    <a:xfrm>
                      <a:off x="9945244" y="-3492182"/>
                      <a:ext cx="796838" cy="630783"/>
                    </a:xfrm>
                    <a:custGeom>
                      <a:rect b="b" l="l" r="r" t="t"/>
                      <a:pathLst>
                        <a:path extrusionOk="0" h="2245" w="2836">
                          <a:moveTo>
                            <a:pt x="272" y="0"/>
                          </a:moveTo>
                          <a:lnTo>
                            <a:pt x="0" y="154"/>
                          </a:lnTo>
                          <a:lnTo>
                            <a:pt x="2469" y="1583"/>
                          </a:lnTo>
                          <a:lnTo>
                            <a:pt x="2469" y="2245"/>
                          </a:lnTo>
                          <a:lnTo>
                            <a:pt x="2835" y="2044"/>
                          </a:lnTo>
                          <a:lnTo>
                            <a:pt x="2835" y="1501"/>
                          </a:lnTo>
                          <a:lnTo>
                            <a:pt x="272"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6"/>
                    <p:cNvSpPr/>
                    <p:nvPr/>
                  </p:nvSpPr>
                  <p:spPr>
                    <a:xfrm>
                      <a:off x="9606672" y="-3312922"/>
                      <a:ext cx="634155" cy="727157"/>
                    </a:xfrm>
                    <a:custGeom>
                      <a:rect b="b" l="l" r="r" t="t"/>
                      <a:pathLst>
                        <a:path extrusionOk="0" h="2588" w="2257">
                          <a:moveTo>
                            <a:pt x="248" y="0"/>
                          </a:moveTo>
                          <a:lnTo>
                            <a:pt x="0" y="166"/>
                          </a:lnTo>
                          <a:lnTo>
                            <a:pt x="1501" y="1040"/>
                          </a:lnTo>
                          <a:lnTo>
                            <a:pt x="1501" y="2292"/>
                          </a:lnTo>
                          <a:lnTo>
                            <a:pt x="2008" y="2587"/>
                          </a:lnTo>
                          <a:lnTo>
                            <a:pt x="2257" y="2434"/>
                          </a:lnTo>
                          <a:lnTo>
                            <a:pt x="1867" y="2197"/>
                          </a:lnTo>
                          <a:lnTo>
                            <a:pt x="1867" y="945"/>
                          </a:lnTo>
                          <a:lnTo>
                            <a:pt x="248"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6"/>
                    <p:cNvSpPr/>
                    <p:nvPr/>
                  </p:nvSpPr>
                  <p:spPr>
                    <a:xfrm>
                      <a:off x="9404091" y="-3193509"/>
                      <a:ext cx="637527" cy="723785"/>
                    </a:xfrm>
                    <a:custGeom>
                      <a:rect b="b" l="l" r="r" t="t"/>
                      <a:pathLst>
                        <a:path extrusionOk="0" h="2576" w="2269">
                          <a:moveTo>
                            <a:pt x="249" y="0"/>
                          </a:moveTo>
                          <a:lnTo>
                            <a:pt x="1" y="154"/>
                          </a:lnTo>
                          <a:lnTo>
                            <a:pt x="1501" y="1028"/>
                          </a:lnTo>
                          <a:lnTo>
                            <a:pt x="1501" y="2280"/>
                          </a:lnTo>
                          <a:lnTo>
                            <a:pt x="1997" y="2576"/>
                          </a:lnTo>
                          <a:lnTo>
                            <a:pt x="2269" y="2422"/>
                          </a:lnTo>
                          <a:lnTo>
                            <a:pt x="1867" y="2186"/>
                          </a:lnTo>
                          <a:lnTo>
                            <a:pt x="1867" y="934"/>
                          </a:lnTo>
                          <a:lnTo>
                            <a:pt x="249"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6"/>
                    <p:cNvSpPr/>
                    <p:nvPr/>
                  </p:nvSpPr>
                  <p:spPr>
                    <a:xfrm>
                      <a:off x="8717114" y="-3017621"/>
                      <a:ext cx="876353" cy="876634"/>
                    </a:xfrm>
                    <a:custGeom>
                      <a:rect b="b" l="l" r="r" t="t"/>
                      <a:pathLst>
                        <a:path extrusionOk="0" h="3120" w="3119">
                          <a:moveTo>
                            <a:pt x="1595" y="1"/>
                          </a:moveTo>
                          <a:lnTo>
                            <a:pt x="1347" y="142"/>
                          </a:lnTo>
                          <a:lnTo>
                            <a:pt x="1631" y="320"/>
                          </a:lnTo>
                          <a:lnTo>
                            <a:pt x="2765" y="969"/>
                          </a:lnTo>
                          <a:lnTo>
                            <a:pt x="2765" y="1371"/>
                          </a:lnTo>
                          <a:lnTo>
                            <a:pt x="0" y="2954"/>
                          </a:lnTo>
                          <a:lnTo>
                            <a:pt x="272" y="3119"/>
                          </a:lnTo>
                          <a:lnTo>
                            <a:pt x="3119" y="1465"/>
                          </a:lnTo>
                          <a:lnTo>
                            <a:pt x="3119" y="887"/>
                          </a:lnTo>
                          <a:lnTo>
                            <a:pt x="1890" y="166"/>
                          </a:lnTo>
                          <a:lnTo>
                            <a:pt x="1595"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6"/>
                    <p:cNvSpPr/>
                    <p:nvPr/>
                  </p:nvSpPr>
                  <p:spPr>
                    <a:xfrm>
                      <a:off x="9257986" y="-5367666"/>
                      <a:ext cx="697374" cy="690911"/>
                    </a:xfrm>
                    <a:custGeom>
                      <a:rect b="b" l="l" r="r" t="t"/>
                      <a:pathLst>
                        <a:path extrusionOk="0" h="2459" w="2482">
                          <a:moveTo>
                            <a:pt x="2210" y="1"/>
                          </a:moveTo>
                          <a:lnTo>
                            <a:pt x="1383" y="473"/>
                          </a:lnTo>
                          <a:lnTo>
                            <a:pt x="1383" y="1501"/>
                          </a:lnTo>
                          <a:lnTo>
                            <a:pt x="1" y="2304"/>
                          </a:lnTo>
                          <a:lnTo>
                            <a:pt x="261" y="2458"/>
                          </a:lnTo>
                          <a:lnTo>
                            <a:pt x="1761" y="1584"/>
                          </a:lnTo>
                          <a:lnTo>
                            <a:pt x="1761" y="568"/>
                          </a:lnTo>
                          <a:lnTo>
                            <a:pt x="2482" y="154"/>
                          </a:lnTo>
                          <a:lnTo>
                            <a:pt x="2210"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6"/>
                    <p:cNvSpPr/>
                    <p:nvPr/>
                  </p:nvSpPr>
                  <p:spPr>
                    <a:xfrm>
                      <a:off x="9520414" y="-5284498"/>
                      <a:ext cx="694002" cy="727157"/>
                    </a:xfrm>
                    <a:custGeom>
                      <a:rect b="b" l="l" r="r" t="t"/>
                      <a:pathLst>
                        <a:path extrusionOk="0" h="2588" w="2470">
                          <a:moveTo>
                            <a:pt x="2209" y="0"/>
                          </a:moveTo>
                          <a:lnTo>
                            <a:pt x="1382" y="485"/>
                          </a:lnTo>
                          <a:lnTo>
                            <a:pt x="1382" y="1630"/>
                          </a:lnTo>
                          <a:lnTo>
                            <a:pt x="0" y="2422"/>
                          </a:lnTo>
                          <a:lnTo>
                            <a:pt x="260" y="2587"/>
                          </a:lnTo>
                          <a:lnTo>
                            <a:pt x="1748" y="1713"/>
                          </a:lnTo>
                          <a:lnTo>
                            <a:pt x="1748" y="579"/>
                          </a:lnTo>
                          <a:lnTo>
                            <a:pt x="2469" y="154"/>
                          </a:lnTo>
                          <a:lnTo>
                            <a:pt x="2209"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6"/>
                    <p:cNvSpPr/>
                    <p:nvPr/>
                  </p:nvSpPr>
                  <p:spPr>
                    <a:xfrm>
                      <a:off x="9835665" y="-4843092"/>
                      <a:ext cx="1019368" cy="401791"/>
                    </a:xfrm>
                    <a:custGeom>
                      <a:rect b="b" l="l" r="r" t="t"/>
                      <a:pathLst>
                        <a:path extrusionOk="0" h="1430" w="3628">
                          <a:moveTo>
                            <a:pt x="3379" y="0"/>
                          </a:moveTo>
                          <a:lnTo>
                            <a:pt x="2552" y="473"/>
                          </a:lnTo>
                          <a:lnTo>
                            <a:pt x="1418" y="473"/>
                          </a:lnTo>
                          <a:lnTo>
                            <a:pt x="0" y="1288"/>
                          </a:lnTo>
                          <a:lnTo>
                            <a:pt x="248" y="1430"/>
                          </a:lnTo>
                          <a:lnTo>
                            <a:pt x="1560" y="674"/>
                          </a:lnTo>
                          <a:lnTo>
                            <a:pt x="2694" y="674"/>
                          </a:lnTo>
                          <a:lnTo>
                            <a:pt x="3627" y="142"/>
                          </a:lnTo>
                          <a:lnTo>
                            <a:pt x="3379"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6"/>
                    <p:cNvSpPr/>
                    <p:nvPr/>
                  </p:nvSpPr>
                  <p:spPr>
                    <a:xfrm>
                      <a:off x="9653033" y="-5018980"/>
                      <a:ext cx="913161" cy="531319"/>
                    </a:xfrm>
                    <a:custGeom>
                      <a:rect b="b" l="l" r="r" t="t"/>
                      <a:pathLst>
                        <a:path extrusionOk="0" h="1891" w="3250">
                          <a:moveTo>
                            <a:pt x="2978" y="0"/>
                          </a:moveTo>
                          <a:lnTo>
                            <a:pt x="1" y="1737"/>
                          </a:lnTo>
                          <a:lnTo>
                            <a:pt x="249" y="1890"/>
                          </a:lnTo>
                          <a:lnTo>
                            <a:pt x="3249" y="154"/>
                          </a:lnTo>
                          <a:lnTo>
                            <a:pt x="2978"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6"/>
                    <p:cNvSpPr/>
                    <p:nvPr/>
                  </p:nvSpPr>
                  <p:spPr>
                    <a:xfrm>
                      <a:off x="10061285" y="-4713564"/>
                      <a:ext cx="1022740" cy="405162"/>
                    </a:xfrm>
                    <a:custGeom>
                      <a:rect b="b" l="l" r="r" t="t"/>
                      <a:pathLst>
                        <a:path extrusionOk="0" h="1442" w="3640">
                          <a:moveTo>
                            <a:pt x="3367" y="0"/>
                          </a:moveTo>
                          <a:lnTo>
                            <a:pt x="2481" y="508"/>
                          </a:lnTo>
                          <a:lnTo>
                            <a:pt x="1347" y="508"/>
                          </a:lnTo>
                          <a:lnTo>
                            <a:pt x="1" y="1276"/>
                          </a:lnTo>
                          <a:lnTo>
                            <a:pt x="249" y="1441"/>
                          </a:lnTo>
                          <a:lnTo>
                            <a:pt x="1501" y="721"/>
                          </a:lnTo>
                          <a:lnTo>
                            <a:pt x="2635" y="721"/>
                          </a:lnTo>
                          <a:lnTo>
                            <a:pt x="3639" y="142"/>
                          </a:lnTo>
                          <a:lnTo>
                            <a:pt x="3367"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6"/>
                    <p:cNvSpPr/>
                    <p:nvPr/>
                  </p:nvSpPr>
                  <p:spPr>
                    <a:xfrm>
                      <a:off x="10270329" y="-4547791"/>
                      <a:ext cx="1099164" cy="358802"/>
                    </a:xfrm>
                    <a:custGeom>
                      <a:rect b="b" l="l" r="r" t="t"/>
                      <a:pathLst>
                        <a:path extrusionOk="0" h="1277" w="3912">
                          <a:moveTo>
                            <a:pt x="3651" y="1"/>
                          </a:moveTo>
                          <a:lnTo>
                            <a:pt x="3084" y="320"/>
                          </a:lnTo>
                          <a:lnTo>
                            <a:pt x="1407" y="320"/>
                          </a:lnTo>
                          <a:lnTo>
                            <a:pt x="1" y="1135"/>
                          </a:lnTo>
                          <a:lnTo>
                            <a:pt x="261" y="1277"/>
                          </a:lnTo>
                          <a:lnTo>
                            <a:pt x="1548" y="544"/>
                          </a:lnTo>
                          <a:lnTo>
                            <a:pt x="3238" y="544"/>
                          </a:lnTo>
                          <a:lnTo>
                            <a:pt x="3911" y="142"/>
                          </a:lnTo>
                          <a:lnTo>
                            <a:pt x="3651"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6"/>
                    <p:cNvSpPr/>
                    <p:nvPr/>
                  </p:nvSpPr>
                  <p:spPr>
                    <a:xfrm>
                      <a:off x="10482744" y="-4348583"/>
                      <a:ext cx="1832503" cy="558011"/>
                    </a:xfrm>
                    <a:custGeom>
                      <a:rect b="b" l="l" r="r" t="t"/>
                      <a:pathLst>
                        <a:path extrusionOk="0" h="1986" w="6522">
                          <a:moveTo>
                            <a:pt x="1478" y="1"/>
                          </a:moveTo>
                          <a:lnTo>
                            <a:pt x="1" y="851"/>
                          </a:lnTo>
                          <a:lnTo>
                            <a:pt x="249" y="1005"/>
                          </a:lnTo>
                          <a:lnTo>
                            <a:pt x="1619" y="201"/>
                          </a:lnTo>
                          <a:lnTo>
                            <a:pt x="3191" y="201"/>
                          </a:lnTo>
                          <a:lnTo>
                            <a:pt x="6274" y="1985"/>
                          </a:lnTo>
                          <a:lnTo>
                            <a:pt x="6522" y="1843"/>
                          </a:lnTo>
                          <a:lnTo>
                            <a:pt x="3332"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6"/>
                    <p:cNvSpPr/>
                    <p:nvPr/>
                  </p:nvSpPr>
                  <p:spPr>
                    <a:xfrm>
                      <a:off x="10652170" y="-4209221"/>
                      <a:ext cx="1523714" cy="501536"/>
                    </a:xfrm>
                    <a:custGeom>
                      <a:rect b="b" l="l" r="r" t="t"/>
                      <a:pathLst>
                        <a:path extrusionOk="0" h="1785" w="5423">
                          <a:moveTo>
                            <a:pt x="1394" y="1"/>
                          </a:moveTo>
                          <a:lnTo>
                            <a:pt x="0" y="816"/>
                          </a:lnTo>
                          <a:lnTo>
                            <a:pt x="260" y="958"/>
                          </a:lnTo>
                          <a:lnTo>
                            <a:pt x="1560" y="213"/>
                          </a:lnTo>
                          <a:lnTo>
                            <a:pt x="2446" y="213"/>
                          </a:lnTo>
                          <a:lnTo>
                            <a:pt x="5163" y="1784"/>
                          </a:lnTo>
                          <a:lnTo>
                            <a:pt x="5423" y="1631"/>
                          </a:lnTo>
                          <a:lnTo>
                            <a:pt x="2599"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6"/>
                    <p:cNvSpPr/>
                    <p:nvPr/>
                  </p:nvSpPr>
                  <p:spPr>
                    <a:xfrm>
                      <a:off x="10303764" y="-3691391"/>
                      <a:ext cx="1151987" cy="398700"/>
                    </a:xfrm>
                    <a:custGeom>
                      <a:rect b="b" l="l" r="r" t="t"/>
                      <a:pathLst>
                        <a:path extrusionOk="0" h="1419" w="4100">
                          <a:moveTo>
                            <a:pt x="248" y="1"/>
                          </a:moveTo>
                          <a:lnTo>
                            <a:pt x="0" y="154"/>
                          </a:lnTo>
                          <a:lnTo>
                            <a:pt x="1240" y="875"/>
                          </a:lnTo>
                          <a:lnTo>
                            <a:pt x="2906" y="875"/>
                          </a:lnTo>
                          <a:lnTo>
                            <a:pt x="3839" y="1418"/>
                          </a:lnTo>
                          <a:lnTo>
                            <a:pt x="4099" y="1276"/>
                          </a:lnTo>
                          <a:lnTo>
                            <a:pt x="3060" y="674"/>
                          </a:lnTo>
                          <a:lnTo>
                            <a:pt x="1406" y="674"/>
                          </a:lnTo>
                          <a:lnTo>
                            <a:pt x="248"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6"/>
                    <p:cNvSpPr/>
                    <p:nvPr/>
                  </p:nvSpPr>
                  <p:spPr>
                    <a:xfrm>
                      <a:off x="10486115" y="-3817547"/>
                      <a:ext cx="1178680" cy="405162"/>
                    </a:xfrm>
                    <a:custGeom>
                      <a:rect b="b" l="l" r="r" t="t"/>
                      <a:pathLst>
                        <a:path extrusionOk="0" h="1442" w="4195">
                          <a:moveTo>
                            <a:pt x="261" y="1"/>
                          </a:moveTo>
                          <a:lnTo>
                            <a:pt x="1" y="142"/>
                          </a:lnTo>
                          <a:lnTo>
                            <a:pt x="1253" y="851"/>
                          </a:lnTo>
                          <a:lnTo>
                            <a:pt x="2919" y="851"/>
                          </a:lnTo>
                          <a:lnTo>
                            <a:pt x="3923" y="1442"/>
                          </a:lnTo>
                          <a:lnTo>
                            <a:pt x="4194" y="1300"/>
                          </a:lnTo>
                          <a:lnTo>
                            <a:pt x="3072" y="650"/>
                          </a:lnTo>
                          <a:lnTo>
                            <a:pt x="1395" y="650"/>
                          </a:lnTo>
                          <a:lnTo>
                            <a:pt x="261"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6"/>
                    <p:cNvSpPr/>
                    <p:nvPr/>
                  </p:nvSpPr>
                  <p:spPr>
                    <a:xfrm>
                      <a:off x="7747760" y="-3362654"/>
                      <a:ext cx="637527" cy="657476"/>
                    </a:xfrm>
                    <a:custGeom>
                      <a:rect b="b" l="l" r="r" t="t"/>
                      <a:pathLst>
                        <a:path extrusionOk="0" h="2340" w="2269">
                          <a:moveTo>
                            <a:pt x="2009" y="0"/>
                          </a:moveTo>
                          <a:lnTo>
                            <a:pt x="1879" y="71"/>
                          </a:lnTo>
                          <a:lnTo>
                            <a:pt x="521" y="862"/>
                          </a:lnTo>
                          <a:lnTo>
                            <a:pt x="521" y="1878"/>
                          </a:lnTo>
                          <a:lnTo>
                            <a:pt x="1" y="2185"/>
                          </a:lnTo>
                          <a:lnTo>
                            <a:pt x="249" y="2339"/>
                          </a:lnTo>
                          <a:lnTo>
                            <a:pt x="887" y="1961"/>
                          </a:lnTo>
                          <a:lnTo>
                            <a:pt x="887" y="945"/>
                          </a:lnTo>
                          <a:lnTo>
                            <a:pt x="2127" y="224"/>
                          </a:lnTo>
                          <a:lnTo>
                            <a:pt x="2269" y="154"/>
                          </a:lnTo>
                          <a:lnTo>
                            <a:pt x="2009"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6"/>
                    <p:cNvSpPr/>
                    <p:nvPr/>
                  </p:nvSpPr>
                  <p:spPr>
                    <a:xfrm>
                      <a:off x="7538717" y="-3498925"/>
                      <a:ext cx="611115" cy="677425"/>
                    </a:xfrm>
                    <a:custGeom>
                      <a:rect b="b" l="l" r="r" t="t"/>
                      <a:pathLst>
                        <a:path extrusionOk="0" h="2411" w="2175">
                          <a:moveTo>
                            <a:pt x="1926" y="1"/>
                          </a:moveTo>
                          <a:lnTo>
                            <a:pt x="1773" y="83"/>
                          </a:lnTo>
                          <a:lnTo>
                            <a:pt x="438" y="875"/>
                          </a:lnTo>
                          <a:lnTo>
                            <a:pt x="438" y="2009"/>
                          </a:lnTo>
                          <a:lnTo>
                            <a:pt x="1" y="2245"/>
                          </a:lnTo>
                          <a:lnTo>
                            <a:pt x="272" y="2411"/>
                          </a:lnTo>
                          <a:lnTo>
                            <a:pt x="804" y="2092"/>
                          </a:lnTo>
                          <a:lnTo>
                            <a:pt x="804" y="958"/>
                          </a:lnTo>
                          <a:lnTo>
                            <a:pt x="2044" y="237"/>
                          </a:lnTo>
                          <a:lnTo>
                            <a:pt x="2174" y="142"/>
                          </a:lnTo>
                          <a:lnTo>
                            <a:pt x="1926"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6"/>
                    <p:cNvSpPr/>
                    <p:nvPr/>
                  </p:nvSpPr>
                  <p:spPr>
                    <a:xfrm>
                      <a:off x="7870545" y="-3037570"/>
                      <a:ext cx="1026112" cy="405162"/>
                    </a:xfrm>
                    <a:custGeom>
                      <a:rect b="b" l="l" r="r" t="t"/>
                      <a:pathLst>
                        <a:path extrusionOk="0" h="1442" w="3652">
                          <a:moveTo>
                            <a:pt x="3403" y="1"/>
                          </a:moveTo>
                          <a:lnTo>
                            <a:pt x="3344" y="24"/>
                          </a:lnTo>
                          <a:lnTo>
                            <a:pt x="2092" y="745"/>
                          </a:lnTo>
                          <a:lnTo>
                            <a:pt x="946" y="745"/>
                          </a:lnTo>
                          <a:lnTo>
                            <a:pt x="1" y="1288"/>
                          </a:lnTo>
                          <a:lnTo>
                            <a:pt x="273" y="1442"/>
                          </a:lnTo>
                          <a:lnTo>
                            <a:pt x="1100" y="958"/>
                          </a:lnTo>
                          <a:lnTo>
                            <a:pt x="2234" y="958"/>
                          </a:lnTo>
                          <a:lnTo>
                            <a:pt x="3592" y="178"/>
                          </a:lnTo>
                          <a:lnTo>
                            <a:pt x="3651" y="142"/>
                          </a:lnTo>
                          <a:lnTo>
                            <a:pt x="3403"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6"/>
                    <p:cNvSpPr/>
                    <p:nvPr/>
                  </p:nvSpPr>
                  <p:spPr>
                    <a:xfrm>
                      <a:off x="6751994" y="-3661608"/>
                      <a:ext cx="1128948" cy="382123"/>
                    </a:xfrm>
                    <a:custGeom>
                      <a:rect b="b" l="l" r="r" t="t"/>
                      <a:pathLst>
                        <a:path extrusionOk="0" h="1360" w="4018">
                          <a:moveTo>
                            <a:pt x="3746" y="1"/>
                          </a:moveTo>
                          <a:lnTo>
                            <a:pt x="3604" y="95"/>
                          </a:lnTo>
                          <a:lnTo>
                            <a:pt x="2470" y="757"/>
                          </a:lnTo>
                          <a:lnTo>
                            <a:pt x="781" y="757"/>
                          </a:lnTo>
                          <a:lnTo>
                            <a:pt x="1" y="1194"/>
                          </a:lnTo>
                          <a:lnTo>
                            <a:pt x="249" y="1359"/>
                          </a:lnTo>
                          <a:lnTo>
                            <a:pt x="934" y="958"/>
                          </a:lnTo>
                          <a:lnTo>
                            <a:pt x="2612" y="958"/>
                          </a:lnTo>
                          <a:lnTo>
                            <a:pt x="3852" y="237"/>
                          </a:lnTo>
                          <a:lnTo>
                            <a:pt x="4017" y="154"/>
                          </a:lnTo>
                          <a:lnTo>
                            <a:pt x="3746" y="1"/>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8" name="Google Shape;2748;p36"/>
                  <p:cNvSpPr/>
                  <p:nvPr/>
                </p:nvSpPr>
                <p:spPr>
                  <a:xfrm>
                    <a:off x="6598965" y="-3776740"/>
                    <a:ext cx="1021412" cy="282279"/>
                  </a:xfrm>
                  <a:custGeom>
                    <a:rect b="b" l="l" r="r" t="t"/>
                    <a:pathLst>
                      <a:path extrusionOk="0" h="1182" w="4277">
                        <a:moveTo>
                          <a:pt x="4017" y="0"/>
                        </a:moveTo>
                        <a:lnTo>
                          <a:pt x="3887" y="71"/>
                        </a:lnTo>
                        <a:lnTo>
                          <a:pt x="2516" y="875"/>
                        </a:lnTo>
                        <a:lnTo>
                          <a:pt x="284" y="875"/>
                        </a:lnTo>
                        <a:lnTo>
                          <a:pt x="0" y="1028"/>
                        </a:lnTo>
                        <a:lnTo>
                          <a:pt x="272" y="1182"/>
                        </a:lnTo>
                        <a:lnTo>
                          <a:pt x="437" y="1075"/>
                        </a:lnTo>
                        <a:lnTo>
                          <a:pt x="2658" y="1075"/>
                        </a:lnTo>
                        <a:lnTo>
                          <a:pt x="4135" y="225"/>
                        </a:lnTo>
                        <a:lnTo>
                          <a:pt x="4277" y="142"/>
                        </a:lnTo>
                        <a:lnTo>
                          <a:pt x="4017"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9" name="Google Shape;2749;p36"/>
                <p:cNvSpPr/>
                <p:nvPr/>
              </p:nvSpPr>
              <p:spPr>
                <a:xfrm>
                  <a:off x="9098674" y="-3897062"/>
                  <a:ext cx="3326152" cy="2014854"/>
                </a:xfrm>
                <a:custGeom>
                  <a:rect b="b" l="l" r="r" t="t"/>
                  <a:pathLst>
                    <a:path extrusionOk="0" h="7171" w="11838">
                      <a:moveTo>
                        <a:pt x="11838" y="0"/>
                      </a:moveTo>
                      <a:lnTo>
                        <a:pt x="1" y="6875"/>
                      </a:lnTo>
                      <a:lnTo>
                        <a:pt x="1" y="7171"/>
                      </a:lnTo>
                      <a:lnTo>
                        <a:pt x="11838" y="307"/>
                      </a:lnTo>
                      <a:lnTo>
                        <a:pt x="11838"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6"/>
                <p:cNvSpPr/>
                <p:nvPr/>
              </p:nvSpPr>
              <p:spPr>
                <a:xfrm>
                  <a:off x="5759604" y="-3887249"/>
                  <a:ext cx="3342730" cy="2014854"/>
                </a:xfrm>
                <a:custGeom>
                  <a:rect b="b" l="l" r="r" t="t"/>
                  <a:pathLst>
                    <a:path extrusionOk="0" h="7171" w="11897">
                      <a:moveTo>
                        <a:pt x="1" y="0"/>
                      </a:moveTo>
                      <a:lnTo>
                        <a:pt x="1" y="307"/>
                      </a:lnTo>
                      <a:lnTo>
                        <a:pt x="11897" y="7171"/>
                      </a:lnTo>
                      <a:lnTo>
                        <a:pt x="11897" y="6875"/>
                      </a:lnTo>
                      <a:lnTo>
                        <a:pt x="1"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6"/>
                <p:cNvSpPr/>
                <p:nvPr/>
              </p:nvSpPr>
              <p:spPr>
                <a:xfrm>
                  <a:off x="9110448" y="-3887249"/>
                  <a:ext cx="3326152" cy="2014854"/>
                </a:xfrm>
                <a:custGeom>
                  <a:rect b="b" l="l" r="r" t="t"/>
                  <a:pathLst>
                    <a:path extrusionOk="0" h="7171" w="11838">
                      <a:moveTo>
                        <a:pt x="11838" y="0"/>
                      </a:moveTo>
                      <a:lnTo>
                        <a:pt x="1" y="6875"/>
                      </a:lnTo>
                      <a:lnTo>
                        <a:pt x="1" y="7171"/>
                      </a:lnTo>
                      <a:lnTo>
                        <a:pt x="11838" y="307"/>
                      </a:lnTo>
                      <a:lnTo>
                        <a:pt x="11838"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2" name="Google Shape;2752;p36"/>
              <p:cNvGrpSpPr/>
              <p:nvPr/>
            </p:nvGrpSpPr>
            <p:grpSpPr>
              <a:xfrm>
                <a:off x="8089717" y="-4595005"/>
                <a:ext cx="2008332" cy="1275914"/>
                <a:chOff x="8089717" y="-4595005"/>
                <a:chExt cx="2008332" cy="1275914"/>
              </a:xfrm>
            </p:grpSpPr>
            <p:sp>
              <p:nvSpPr>
                <p:cNvPr id="2753" name="Google Shape;2753;p36"/>
                <p:cNvSpPr/>
                <p:nvPr/>
              </p:nvSpPr>
              <p:spPr>
                <a:xfrm>
                  <a:off x="9941872" y="-3980229"/>
                  <a:ext cx="36807" cy="166336"/>
                </a:xfrm>
                <a:custGeom>
                  <a:rect b="b" l="l" r="r" t="t"/>
                  <a:pathLst>
                    <a:path extrusionOk="0" h="592" w="131">
                      <a:moveTo>
                        <a:pt x="130" y="1"/>
                      </a:moveTo>
                      <a:cubicBezTo>
                        <a:pt x="130" y="72"/>
                        <a:pt x="71" y="143"/>
                        <a:pt x="0" y="190"/>
                      </a:cubicBezTo>
                      <a:lnTo>
                        <a:pt x="0" y="591"/>
                      </a:lnTo>
                      <a:cubicBezTo>
                        <a:pt x="83" y="532"/>
                        <a:pt x="130" y="473"/>
                        <a:pt x="130" y="402"/>
                      </a:cubicBezTo>
                      <a:lnTo>
                        <a:pt x="130"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6"/>
                <p:cNvSpPr/>
                <p:nvPr/>
              </p:nvSpPr>
              <p:spPr>
                <a:xfrm>
                  <a:off x="8207150" y="-3980229"/>
                  <a:ext cx="38774" cy="166336"/>
                </a:xfrm>
                <a:custGeom>
                  <a:rect b="b" l="l" r="r" t="t"/>
                  <a:pathLst>
                    <a:path extrusionOk="0" h="592" w="138">
                      <a:moveTo>
                        <a:pt x="8" y="1"/>
                      </a:moveTo>
                      <a:cubicBezTo>
                        <a:pt x="1" y="22"/>
                        <a:pt x="1" y="44"/>
                        <a:pt x="8" y="65"/>
                      </a:cubicBezTo>
                      <a:lnTo>
                        <a:pt x="8" y="65"/>
                      </a:lnTo>
                      <a:lnTo>
                        <a:pt x="8" y="1"/>
                      </a:lnTo>
                      <a:close/>
                      <a:moveTo>
                        <a:pt x="8" y="65"/>
                      </a:moveTo>
                      <a:lnTo>
                        <a:pt x="8" y="402"/>
                      </a:lnTo>
                      <a:cubicBezTo>
                        <a:pt x="8" y="473"/>
                        <a:pt x="43" y="532"/>
                        <a:pt x="138" y="591"/>
                      </a:cubicBezTo>
                      <a:lnTo>
                        <a:pt x="138" y="190"/>
                      </a:lnTo>
                      <a:cubicBezTo>
                        <a:pt x="72" y="157"/>
                        <a:pt x="23" y="112"/>
                        <a:pt x="8" y="65"/>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6"/>
                <p:cNvSpPr/>
                <p:nvPr/>
              </p:nvSpPr>
              <p:spPr>
                <a:xfrm>
                  <a:off x="9193355" y="-3930501"/>
                  <a:ext cx="750478" cy="547896"/>
                </a:xfrm>
                <a:custGeom>
                  <a:rect b="b" l="l" r="r" t="t"/>
                  <a:pathLst>
                    <a:path extrusionOk="0" h="1950" w="2671">
                      <a:moveTo>
                        <a:pt x="2671" y="1"/>
                      </a:moveTo>
                      <a:lnTo>
                        <a:pt x="1" y="1548"/>
                      </a:lnTo>
                      <a:lnTo>
                        <a:pt x="1" y="1950"/>
                      </a:lnTo>
                      <a:lnTo>
                        <a:pt x="2671" y="402"/>
                      </a:lnTo>
                      <a:lnTo>
                        <a:pt x="267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6"/>
                <p:cNvSpPr/>
                <p:nvPr/>
              </p:nvSpPr>
              <p:spPr>
                <a:xfrm>
                  <a:off x="8245643" y="-3927126"/>
                  <a:ext cx="753849" cy="547896"/>
                </a:xfrm>
                <a:custGeom>
                  <a:rect b="b" l="l" r="r" t="t"/>
                  <a:pathLst>
                    <a:path extrusionOk="0" h="1950" w="2683">
                      <a:moveTo>
                        <a:pt x="1" y="1"/>
                      </a:moveTo>
                      <a:lnTo>
                        <a:pt x="1" y="402"/>
                      </a:lnTo>
                      <a:lnTo>
                        <a:pt x="2682" y="1950"/>
                      </a:lnTo>
                      <a:lnTo>
                        <a:pt x="2682" y="1548"/>
                      </a:lnTo>
                      <a:lnTo>
                        <a:pt x="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6"/>
                <p:cNvSpPr/>
                <p:nvPr/>
              </p:nvSpPr>
              <p:spPr>
                <a:xfrm>
                  <a:off x="8999210" y="-3492182"/>
                  <a:ext cx="189375" cy="135429"/>
                </a:xfrm>
                <a:custGeom>
                  <a:rect b="b" l="l" r="r" t="t"/>
                  <a:pathLst>
                    <a:path extrusionOk="0" h="482" w="674">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6"/>
                <p:cNvSpPr/>
                <p:nvPr/>
              </p:nvSpPr>
              <p:spPr>
                <a:xfrm>
                  <a:off x="9938500" y="-4079693"/>
                  <a:ext cx="36807" cy="116323"/>
                </a:xfrm>
                <a:custGeom>
                  <a:rect b="b" l="l" r="r" t="t"/>
                  <a:pathLst>
                    <a:path extrusionOk="0" h="414" w="131">
                      <a:moveTo>
                        <a:pt x="131" y="0"/>
                      </a:moveTo>
                      <a:cubicBezTo>
                        <a:pt x="131" y="59"/>
                        <a:pt x="83" y="130"/>
                        <a:pt x="1" y="189"/>
                      </a:cubicBezTo>
                      <a:lnTo>
                        <a:pt x="1" y="414"/>
                      </a:lnTo>
                      <a:cubicBezTo>
                        <a:pt x="83" y="355"/>
                        <a:pt x="131" y="296"/>
                        <a:pt x="131" y="225"/>
                      </a:cubicBezTo>
                      <a:lnTo>
                        <a:pt x="13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6"/>
                <p:cNvSpPr/>
                <p:nvPr/>
              </p:nvSpPr>
              <p:spPr>
                <a:xfrm>
                  <a:off x="8207150" y="-4079693"/>
                  <a:ext cx="38774" cy="116323"/>
                </a:xfrm>
                <a:custGeom>
                  <a:rect b="b" l="l" r="r" t="t"/>
                  <a:pathLst>
                    <a:path extrusionOk="0" h="414" w="138">
                      <a:moveTo>
                        <a:pt x="8" y="0"/>
                      </a:moveTo>
                      <a:cubicBezTo>
                        <a:pt x="1" y="18"/>
                        <a:pt x="1" y="37"/>
                        <a:pt x="8" y="57"/>
                      </a:cubicBezTo>
                      <a:lnTo>
                        <a:pt x="8" y="57"/>
                      </a:lnTo>
                      <a:lnTo>
                        <a:pt x="8" y="0"/>
                      </a:lnTo>
                      <a:close/>
                      <a:moveTo>
                        <a:pt x="8" y="57"/>
                      </a:moveTo>
                      <a:lnTo>
                        <a:pt x="8" y="225"/>
                      </a:lnTo>
                      <a:cubicBezTo>
                        <a:pt x="8" y="296"/>
                        <a:pt x="43" y="355"/>
                        <a:pt x="138" y="414"/>
                      </a:cubicBezTo>
                      <a:lnTo>
                        <a:pt x="138" y="189"/>
                      </a:lnTo>
                      <a:cubicBezTo>
                        <a:pt x="72" y="148"/>
                        <a:pt x="23" y="101"/>
                        <a:pt x="8" y="57"/>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6"/>
                <p:cNvSpPr/>
                <p:nvPr/>
              </p:nvSpPr>
              <p:spPr>
                <a:xfrm>
                  <a:off x="9188305" y="-4026589"/>
                  <a:ext cx="750478" cy="498164"/>
                </a:xfrm>
                <a:custGeom>
                  <a:rect b="b" l="l" r="r" t="t"/>
                  <a:pathLst>
                    <a:path extrusionOk="0" h="1773" w="2671">
                      <a:moveTo>
                        <a:pt x="2671" y="0"/>
                      </a:moveTo>
                      <a:lnTo>
                        <a:pt x="1" y="1548"/>
                      </a:lnTo>
                      <a:lnTo>
                        <a:pt x="1" y="1772"/>
                      </a:lnTo>
                      <a:lnTo>
                        <a:pt x="2671" y="225"/>
                      </a:lnTo>
                      <a:lnTo>
                        <a:pt x="267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6"/>
                <p:cNvSpPr/>
                <p:nvPr/>
              </p:nvSpPr>
              <p:spPr>
                <a:xfrm>
                  <a:off x="8249005" y="-4023214"/>
                  <a:ext cx="753849" cy="498164"/>
                </a:xfrm>
                <a:custGeom>
                  <a:rect b="b" l="l" r="r" t="t"/>
                  <a:pathLst>
                    <a:path extrusionOk="0" h="1773" w="2683">
                      <a:moveTo>
                        <a:pt x="1" y="0"/>
                      </a:moveTo>
                      <a:lnTo>
                        <a:pt x="1" y="225"/>
                      </a:lnTo>
                      <a:lnTo>
                        <a:pt x="2682" y="1772"/>
                      </a:lnTo>
                      <a:lnTo>
                        <a:pt x="2682" y="1548"/>
                      </a:lnTo>
                      <a:lnTo>
                        <a:pt x="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6"/>
                <p:cNvSpPr/>
                <p:nvPr/>
              </p:nvSpPr>
              <p:spPr>
                <a:xfrm>
                  <a:off x="8999210" y="-3591927"/>
                  <a:ext cx="189375" cy="85978"/>
                </a:xfrm>
                <a:custGeom>
                  <a:rect b="b" l="l" r="r" t="t"/>
                  <a:pathLst>
                    <a:path extrusionOk="0" h="306" w="674">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6"/>
                <p:cNvSpPr/>
                <p:nvPr/>
              </p:nvSpPr>
              <p:spPr>
                <a:xfrm>
                  <a:off x="8999210" y="-3486707"/>
                  <a:ext cx="189375" cy="135429"/>
                </a:xfrm>
                <a:custGeom>
                  <a:rect b="b" l="l" r="r" t="t"/>
                  <a:pathLst>
                    <a:path extrusionOk="0" h="482" w="674">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6"/>
                <p:cNvSpPr/>
                <p:nvPr/>
              </p:nvSpPr>
              <p:spPr>
                <a:xfrm>
                  <a:off x="8999210" y="-3586452"/>
                  <a:ext cx="189375" cy="85978"/>
                </a:xfrm>
                <a:custGeom>
                  <a:rect b="b" l="l" r="r" t="t"/>
                  <a:pathLst>
                    <a:path extrusionOk="0" h="306" w="674">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6"/>
                <p:cNvSpPr/>
                <p:nvPr/>
              </p:nvSpPr>
              <p:spPr>
                <a:xfrm>
                  <a:off x="8238893" y="-4025039"/>
                  <a:ext cx="753849" cy="498164"/>
                </a:xfrm>
                <a:custGeom>
                  <a:rect b="b" l="l" r="r" t="t"/>
                  <a:pathLst>
                    <a:path extrusionOk="0" h="1773" w="2683">
                      <a:moveTo>
                        <a:pt x="1" y="0"/>
                      </a:moveTo>
                      <a:lnTo>
                        <a:pt x="1" y="225"/>
                      </a:lnTo>
                      <a:lnTo>
                        <a:pt x="2682" y="1772"/>
                      </a:lnTo>
                      <a:lnTo>
                        <a:pt x="2682" y="1548"/>
                      </a:lnTo>
                      <a:lnTo>
                        <a:pt x="1" y="0"/>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6" name="Google Shape;2766;p36"/>
                <p:cNvGrpSpPr/>
                <p:nvPr/>
              </p:nvGrpSpPr>
              <p:grpSpPr>
                <a:xfrm>
                  <a:off x="8089717" y="-3976838"/>
                  <a:ext cx="890882" cy="657747"/>
                  <a:chOff x="8089717" y="-3976838"/>
                  <a:chExt cx="890882" cy="657747"/>
                </a:xfrm>
              </p:grpSpPr>
              <p:grpSp>
                <p:nvGrpSpPr>
                  <p:cNvPr id="2767" name="Google Shape;2767;p36"/>
                  <p:cNvGrpSpPr/>
                  <p:nvPr/>
                </p:nvGrpSpPr>
                <p:grpSpPr>
                  <a:xfrm>
                    <a:off x="8089717" y="-3976838"/>
                    <a:ext cx="321994" cy="328872"/>
                    <a:chOff x="8089717" y="-3976838"/>
                    <a:chExt cx="321994" cy="328872"/>
                  </a:xfrm>
                </p:grpSpPr>
                <p:grpSp>
                  <p:nvGrpSpPr>
                    <p:cNvPr id="2768" name="Google Shape;2768;p36"/>
                    <p:cNvGrpSpPr/>
                    <p:nvPr/>
                  </p:nvGrpSpPr>
                  <p:grpSpPr>
                    <a:xfrm>
                      <a:off x="8089717" y="-3976838"/>
                      <a:ext cx="321994" cy="328872"/>
                      <a:chOff x="7874217" y="-3993288"/>
                      <a:chExt cx="321994" cy="328872"/>
                    </a:xfrm>
                  </p:grpSpPr>
                  <p:sp>
                    <p:nvSpPr>
                      <p:cNvPr id="2769" name="Google Shape;2769;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7" name="Google Shape;2777;p36"/>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8" name="Google Shape;2778;p36"/>
                  <p:cNvGrpSpPr/>
                  <p:nvPr/>
                </p:nvGrpSpPr>
                <p:grpSpPr>
                  <a:xfrm>
                    <a:off x="8184531" y="-3922026"/>
                    <a:ext cx="321994" cy="328872"/>
                    <a:chOff x="8089717" y="-3976838"/>
                    <a:chExt cx="321994" cy="328872"/>
                  </a:xfrm>
                </p:grpSpPr>
                <p:grpSp>
                  <p:nvGrpSpPr>
                    <p:cNvPr id="2779" name="Google Shape;2779;p36"/>
                    <p:cNvGrpSpPr/>
                    <p:nvPr/>
                  </p:nvGrpSpPr>
                  <p:grpSpPr>
                    <a:xfrm>
                      <a:off x="8089717" y="-3976838"/>
                      <a:ext cx="321994" cy="328872"/>
                      <a:chOff x="7874217" y="-3993288"/>
                      <a:chExt cx="321994" cy="328872"/>
                    </a:xfrm>
                  </p:grpSpPr>
                  <p:sp>
                    <p:nvSpPr>
                      <p:cNvPr id="2780" name="Google Shape;2780;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8" name="Google Shape;2788;p36"/>
                    <p:cNvSpPr/>
                    <p:nvPr/>
                  </p:nvSpPr>
                  <p:spPr>
                    <a:xfrm>
                      <a:off x="8134591"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9" name="Google Shape;2789;p36"/>
                  <p:cNvGrpSpPr/>
                  <p:nvPr/>
                </p:nvGrpSpPr>
                <p:grpSpPr>
                  <a:xfrm>
                    <a:off x="8279346" y="-3867213"/>
                    <a:ext cx="321994" cy="328872"/>
                    <a:chOff x="8089717" y="-3976838"/>
                    <a:chExt cx="321994" cy="328872"/>
                  </a:xfrm>
                </p:grpSpPr>
                <p:grpSp>
                  <p:nvGrpSpPr>
                    <p:cNvPr id="2790" name="Google Shape;2790;p36"/>
                    <p:cNvGrpSpPr/>
                    <p:nvPr/>
                  </p:nvGrpSpPr>
                  <p:grpSpPr>
                    <a:xfrm>
                      <a:off x="8089717" y="-3976838"/>
                      <a:ext cx="321994" cy="328872"/>
                      <a:chOff x="7874217" y="-3993288"/>
                      <a:chExt cx="321994" cy="328872"/>
                    </a:xfrm>
                  </p:grpSpPr>
                  <p:sp>
                    <p:nvSpPr>
                      <p:cNvPr id="2791" name="Google Shape;2791;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9" name="Google Shape;2799;p36"/>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0" name="Google Shape;2800;p36"/>
                  <p:cNvGrpSpPr/>
                  <p:nvPr/>
                </p:nvGrpSpPr>
                <p:grpSpPr>
                  <a:xfrm>
                    <a:off x="8374160" y="-3812401"/>
                    <a:ext cx="321994" cy="328872"/>
                    <a:chOff x="8089717" y="-3976838"/>
                    <a:chExt cx="321994" cy="328872"/>
                  </a:xfrm>
                </p:grpSpPr>
                <p:grpSp>
                  <p:nvGrpSpPr>
                    <p:cNvPr id="2801" name="Google Shape;2801;p36"/>
                    <p:cNvGrpSpPr/>
                    <p:nvPr/>
                  </p:nvGrpSpPr>
                  <p:grpSpPr>
                    <a:xfrm>
                      <a:off x="8089717" y="-3976838"/>
                      <a:ext cx="321994" cy="328872"/>
                      <a:chOff x="7874217" y="-3993288"/>
                      <a:chExt cx="321994" cy="328872"/>
                    </a:xfrm>
                  </p:grpSpPr>
                  <p:sp>
                    <p:nvSpPr>
                      <p:cNvPr id="2802" name="Google Shape;2802;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0" name="Google Shape;2810;p36"/>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1" name="Google Shape;2811;p36"/>
                  <p:cNvGrpSpPr/>
                  <p:nvPr/>
                </p:nvGrpSpPr>
                <p:grpSpPr>
                  <a:xfrm>
                    <a:off x="8468975" y="-3757588"/>
                    <a:ext cx="321994" cy="328872"/>
                    <a:chOff x="8089717" y="-3976838"/>
                    <a:chExt cx="321994" cy="328872"/>
                  </a:xfrm>
                </p:grpSpPr>
                <p:grpSp>
                  <p:nvGrpSpPr>
                    <p:cNvPr id="2812" name="Google Shape;2812;p36"/>
                    <p:cNvGrpSpPr/>
                    <p:nvPr/>
                  </p:nvGrpSpPr>
                  <p:grpSpPr>
                    <a:xfrm>
                      <a:off x="8089717" y="-3976838"/>
                      <a:ext cx="321994" cy="328872"/>
                      <a:chOff x="7874217" y="-3993288"/>
                      <a:chExt cx="321994" cy="328872"/>
                    </a:xfrm>
                  </p:grpSpPr>
                  <p:sp>
                    <p:nvSpPr>
                      <p:cNvPr id="2813" name="Google Shape;2813;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1" name="Google Shape;2821;p36"/>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2" name="Google Shape;2822;p36"/>
                  <p:cNvGrpSpPr/>
                  <p:nvPr/>
                </p:nvGrpSpPr>
                <p:grpSpPr>
                  <a:xfrm>
                    <a:off x="8563790" y="-3702776"/>
                    <a:ext cx="321994" cy="328872"/>
                    <a:chOff x="8089717" y="-3976838"/>
                    <a:chExt cx="321994" cy="328872"/>
                  </a:xfrm>
                </p:grpSpPr>
                <p:grpSp>
                  <p:nvGrpSpPr>
                    <p:cNvPr id="2823" name="Google Shape;2823;p36"/>
                    <p:cNvGrpSpPr/>
                    <p:nvPr/>
                  </p:nvGrpSpPr>
                  <p:grpSpPr>
                    <a:xfrm>
                      <a:off x="8089717" y="-3976838"/>
                      <a:ext cx="321994" cy="328872"/>
                      <a:chOff x="7874217" y="-3993288"/>
                      <a:chExt cx="321994" cy="328872"/>
                    </a:xfrm>
                  </p:grpSpPr>
                  <p:sp>
                    <p:nvSpPr>
                      <p:cNvPr id="2824" name="Google Shape;2824;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2" name="Google Shape;2832;p36"/>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3" name="Google Shape;2833;p36"/>
                  <p:cNvGrpSpPr/>
                  <p:nvPr/>
                </p:nvGrpSpPr>
                <p:grpSpPr>
                  <a:xfrm>
                    <a:off x="8658604" y="-3647963"/>
                    <a:ext cx="321994" cy="328872"/>
                    <a:chOff x="8089717" y="-3976838"/>
                    <a:chExt cx="321994" cy="328872"/>
                  </a:xfrm>
                </p:grpSpPr>
                <p:grpSp>
                  <p:nvGrpSpPr>
                    <p:cNvPr id="2834" name="Google Shape;2834;p36"/>
                    <p:cNvGrpSpPr/>
                    <p:nvPr/>
                  </p:nvGrpSpPr>
                  <p:grpSpPr>
                    <a:xfrm>
                      <a:off x="8089717" y="-3976838"/>
                      <a:ext cx="321994" cy="328872"/>
                      <a:chOff x="7874217" y="-3993288"/>
                      <a:chExt cx="321994" cy="328872"/>
                    </a:xfrm>
                  </p:grpSpPr>
                  <p:sp>
                    <p:nvSpPr>
                      <p:cNvPr id="2835" name="Google Shape;2835;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3" name="Google Shape;2843;p36"/>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44" name="Google Shape;2844;p36"/>
                <p:cNvGrpSpPr/>
                <p:nvPr/>
              </p:nvGrpSpPr>
              <p:grpSpPr>
                <a:xfrm flipH="1">
                  <a:off x="9207167" y="-3976838"/>
                  <a:ext cx="890882" cy="657747"/>
                  <a:chOff x="8089717" y="-3976838"/>
                  <a:chExt cx="890882" cy="657747"/>
                </a:xfrm>
              </p:grpSpPr>
              <p:grpSp>
                <p:nvGrpSpPr>
                  <p:cNvPr id="2845" name="Google Shape;2845;p36"/>
                  <p:cNvGrpSpPr/>
                  <p:nvPr/>
                </p:nvGrpSpPr>
                <p:grpSpPr>
                  <a:xfrm>
                    <a:off x="8089717" y="-3976838"/>
                    <a:ext cx="321994" cy="328872"/>
                    <a:chOff x="8089717" y="-3976838"/>
                    <a:chExt cx="321994" cy="328872"/>
                  </a:xfrm>
                </p:grpSpPr>
                <p:grpSp>
                  <p:nvGrpSpPr>
                    <p:cNvPr id="2846" name="Google Shape;2846;p36"/>
                    <p:cNvGrpSpPr/>
                    <p:nvPr/>
                  </p:nvGrpSpPr>
                  <p:grpSpPr>
                    <a:xfrm>
                      <a:off x="8089717" y="-3976838"/>
                      <a:ext cx="321994" cy="328872"/>
                      <a:chOff x="7874217" y="-3993288"/>
                      <a:chExt cx="321994" cy="328872"/>
                    </a:xfrm>
                  </p:grpSpPr>
                  <p:sp>
                    <p:nvSpPr>
                      <p:cNvPr id="2847" name="Google Shape;2847;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5" name="Google Shape;2855;p36"/>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6" name="Google Shape;2856;p36"/>
                  <p:cNvGrpSpPr/>
                  <p:nvPr/>
                </p:nvGrpSpPr>
                <p:grpSpPr>
                  <a:xfrm>
                    <a:off x="8184531" y="-3922026"/>
                    <a:ext cx="321994" cy="328872"/>
                    <a:chOff x="8089717" y="-3976838"/>
                    <a:chExt cx="321994" cy="328872"/>
                  </a:xfrm>
                </p:grpSpPr>
                <p:grpSp>
                  <p:nvGrpSpPr>
                    <p:cNvPr id="2857" name="Google Shape;2857;p36"/>
                    <p:cNvGrpSpPr/>
                    <p:nvPr/>
                  </p:nvGrpSpPr>
                  <p:grpSpPr>
                    <a:xfrm>
                      <a:off x="8089717" y="-3976838"/>
                      <a:ext cx="321994" cy="328872"/>
                      <a:chOff x="7874217" y="-3993288"/>
                      <a:chExt cx="321994" cy="328872"/>
                    </a:xfrm>
                  </p:grpSpPr>
                  <p:sp>
                    <p:nvSpPr>
                      <p:cNvPr id="2858" name="Google Shape;2858;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6" name="Google Shape;2866;p36"/>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7" name="Google Shape;2867;p36"/>
                  <p:cNvGrpSpPr/>
                  <p:nvPr/>
                </p:nvGrpSpPr>
                <p:grpSpPr>
                  <a:xfrm>
                    <a:off x="8279346" y="-3867213"/>
                    <a:ext cx="321994" cy="328872"/>
                    <a:chOff x="8089717" y="-3976838"/>
                    <a:chExt cx="321994" cy="328872"/>
                  </a:xfrm>
                </p:grpSpPr>
                <p:grpSp>
                  <p:nvGrpSpPr>
                    <p:cNvPr id="2868" name="Google Shape;2868;p36"/>
                    <p:cNvGrpSpPr/>
                    <p:nvPr/>
                  </p:nvGrpSpPr>
                  <p:grpSpPr>
                    <a:xfrm>
                      <a:off x="8089717" y="-3976838"/>
                      <a:ext cx="321994" cy="328872"/>
                      <a:chOff x="7874217" y="-3993288"/>
                      <a:chExt cx="321994" cy="328872"/>
                    </a:xfrm>
                  </p:grpSpPr>
                  <p:sp>
                    <p:nvSpPr>
                      <p:cNvPr id="2869" name="Google Shape;2869;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7" name="Google Shape;2877;p36"/>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8" name="Google Shape;2878;p36"/>
                  <p:cNvGrpSpPr/>
                  <p:nvPr/>
                </p:nvGrpSpPr>
                <p:grpSpPr>
                  <a:xfrm>
                    <a:off x="8374160" y="-3812401"/>
                    <a:ext cx="321994" cy="328872"/>
                    <a:chOff x="8089717" y="-3976838"/>
                    <a:chExt cx="321994" cy="328872"/>
                  </a:xfrm>
                </p:grpSpPr>
                <p:grpSp>
                  <p:nvGrpSpPr>
                    <p:cNvPr id="2879" name="Google Shape;2879;p36"/>
                    <p:cNvGrpSpPr/>
                    <p:nvPr/>
                  </p:nvGrpSpPr>
                  <p:grpSpPr>
                    <a:xfrm>
                      <a:off x="8089717" y="-3976838"/>
                      <a:ext cx="321994" cy="328872"/>
                      <a:chOff x="7874217" y="-3993288"/>
                      <a:chExt cx="321994" cy="328872"/>
                    </a:xfrm>
                  </p:grpSpPr>
                  <p:sp>
                    <p:nvSpPr>
                      <p:cNvPr id="2880" name="Google Shape;2880;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8" name="Google Shape;2888;p36"/>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9" name="Google Shape;2889;p36"/>
                  <p:cNvGrpSpPr/>
                  <p:nvPr/>
                </p:nvGrpSpPr>
                <p:grpSpPr>
                  <a:xfrm>
                    <a:off x="8468975" y="-3757588"/>
                    <a:ext cx="321994" cy="328872"/>
                    <a:chOff x="8089717" y="-3976838"/>
                    <a:chExt cx="321994" cy="328872"/>
                  </a:xfrm>
                </p:grpSpPr>
                <p:grpSp>
                  <p:nvGrpSpPr>
                    <p:cNvPr id="2890" name="Google Shape;2890;p36"/>
                    <p:cNvGrpSpPr/>
                    <p:nvPr/>
                  </p:nvGrpSpPr>
                  <p:grpSpPr>
                    <a:xfrm>
                      <a:off x="8089717" y="-3976838"/>
                      <a:ext cx="321994" cy="328872"/>
                      <a:chOff x="7874217" y="-3993288"/>
                      <a:chExt cx="321994" cy="328872"/>
                    </a:xfrm>
                  </p:grpSpPr>
                  <p:sp>
                    <p:nvSpPr>
                      <p:cNvPr id="2891" name="Google Shape;2891;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9" name="Google Shape;2899;p36"/>
                    <p:cNvSpPr/>
                    <p:nvPr/>
                  </p:nvSpPr>
                  <p:spPr>
                    <a:xfrm>
                      <a:off x="8152425"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0" name="Google Shape;2900;p36"/>
                  <p:cNvGrpSpPr/>
                  <p:nvPr/>
                </p:nvGrpSpPr>
                <p:grpSpPr>
                  <a:xfrm>
                    <a:off x="8563790" y="-3702776"/>
                    <a:ext cx="321994" cy="328872"/>
                    <a:chOff x="8089717" y="-3976838"/>
                    <a:chExt cx="321994" cy="328872"/>
                  </a:xfrm>
                </p:grpSpPr>
                <p:grpSp>
                  <p:nvGrpSpPr>
                    <p:cNvPr id="2901" name="Google Shape;2901;p36"/>
                    <p:cNvGrpSpPr/>
                    <p:nvPr/>
                  </p:nvGrpSpPr>
                  <p:grpSpPr>
                    <a:xfrm>
                      <a:off x="8089717" y="-3976838"/>
                      <a:ext cx="321994" cy="328872"/>
                      <a:chOff x="7874217" y="-3993288"/>
                      <a:chExt cx="321994" cy="328872"/>
                    </a:xfrm>
                  </p:grpSpPr>
                  <p:sp>
                    <p:nvSpPr>
                      <p:cNvPr id="2902" name="Google Shape;2902;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0" name="Google Shape;2910;p36"/>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36"/>
                  <p:cNvGrpSpPr/>
                  <p:nvPr/>
                </p:nvGrpSpPr>
                <p:grpSpPr>
                  <a:xfrm>
                    <a:off x="8658604" y="-3647963"/>
                    <a:ext cx="321994" cy="328872"/>
                    <a:chOff x="8089717" y="-3976838"/>
                    <a:chExt cx="321994" cy="328872"/>
                  </a:xfrm>
                </p:grpSpPr>
                <p:grpSp>
                  <p:nvGrpSpPr>
                    <p:cNvPr id="2912" name="Google Shape;2912;p36"/>
                    <p:cNvGrpSpPr/>
                    <p:nvPr/>
                  </p:nvGrpSpPr>
                  <p:grpSpPr>
                    <a:xfrm>
                      <a:off x="8089717" y="-3976838"/>
                      <a:ext cx="321994" cy="328872"/>
                      <a:chOff x="7874217" y="-3993288"/>
                      <a:chExt cx="321994" cy="328872"/>
                    </a:xfrm>
                  </p:grpSpPr>
                  <p:sp>
                    <p:nvSpPr>
                      <p:cNvPr id="2913" name="Google Shape;2913;p36"/>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6"/>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6"/>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6"/>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6"/>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6"/>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6"/>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1" name="Google Shape;2921;p36"/>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2" name="Google Shape;2922;p36"/>
                <p:cNvGrpSpPr/>
                <p:nvPr/>
              </p:nvGrpSpPr>
              <p:grpSpPr>
                <a:xfrm>
                  <a:off x="8191061" y="-4595005"/>
                  <a:ext cx="1804055" cy="1024145"/>
                  <a:chOff x="8189448" y="-4492455"/>
                  <a:chExt cx="1804055" cy="1024145"/>
                </a:xfrm>
              </p:grpSpPr>
              <p:sp>
                <p:nvSpPr>
                  <p:cNvPr id="2923" name="Google Shape;2923;p36"/>
                  <p:cNvSpPr/>
                  <p:nvPr/>
                </p:nvSpPr>
                <p:spPr>
                  <a:xfrm>
                    <a:off x="8189448" y="-4491316"/>
                    <a:ext cx="1802439" cy="1021897"/>
                  </a:xfrm>
                  <a:custGeom>
                    <a:rect b="b" l="l" r="r" t="t"/>
                    <a:pathLst>
                      <a:path extrusionOk="0" h="3637" w="6415">
                        <a:moveTo>
                          <a:pt x="3206" y="1"/>
                        </a:moveTo>
                        <a:cubicBezTo>
                          <a:pt x="3086" y="1"/>
                          <a:pt x="2965" y="24"/>
                          <a:pt x="2871" y="71"/>
                        </a:cubicBezTo>
                        <a:lnTo>
                          <a:pt x="201" y="1631"/>
                        </a:lnTo>
                        <a:cubicBezTo>
                          <a:pt x="0" y="1725"/>
                          <a:pt x="0" y="1902"/>
                          <a:pt x="201" y="2009"/>
                        </a:cubicBezTo>
                        <a:lnTo>
                          <a:pt x="2882" y="3556"/>
                        </a:lnTo>
                        <a:cubicBezTo>
                          <a:pt x="2971" y="3609"/>
                          <a:pt x="3089" y="3636"/>
                          <a:pt x="3209" y="3636"/>
                        </a:cubicBezTo>
                        <a:cubicBezTo>
                          <a:pt x="3328" y="3636"/>
                          <a:pt x="3449" y="3609"/>
                          <a:pt x="3544" y="3556"/>
                        </a:cubicBezTo>
                        <a:lnTo>
                          <a:pt x="6226" y="2009"/>
                        </a:lnTo>
                        <a:cubicBezTo>
                          <a:pt x="6415" y="1902"/>
                          <a:pt x="6415" y="1725"/>
                          <a:pt x="6226" y="1631"/>
                        </a:cubicBezTo>
                        <a:lnTo>
                          <a:pt x="3532" y="71"/>
                        </a:lnTo>
                        <a:cubicBezTo>
                          <a:pt x="3444" y="24"/>
                          <a:pt x="3325" y="1"/>
                          <a:pt x="3206" y="1"/>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4" name="Google Shape;2924;p36"/>
                  <p:cNvGrpSpPr/>
                  <p:nvPr/>
                </p:nvGrpSpPr>
                <p:grpSpPr>
                  <a:xfrm>
                    <a:off x="8191064" y="-4492455"/>
                    <a:ext cx="1802439" cy="1024145"/>
                    <a:chOff x="8121364" y="-4667505"/>
                    <a:chExt cx="1802439" cy="1024145"/>
                  </a:xfrm>
                </p:grpSpPr>
                <p:sp>
                  <p:nvSpPr>
                    <p:cNvPr id="2925" name="Google Shape;2925;p36"/>
                    <p:cNvSpPr/>
                    <p:nvPr/>
                  </p:nvSpPr>
                  <p:spPr>
                    <a:xfrm>
                      <a:off x="8121364" y="-4667505"/>
                      <a:ext cx="1802439" cy="1024145"/>
                    </a:xfrm>
                    <a:custGeom>
                      <a:rect b="b" l="l" r="r" t="t"/>
                      <a:pathLst>
                        <a:path extrusionOk="0" h="3645" w="6415">
                          <a:moveTo>
                            <a:pt x="3206" y="0"/>
                          </a:moveTo>
                          <a:cubicBezTo>
                            <a:pt x="3086" y="0"/>
                            <a:pt x="2965" y="27"/>
                            <a:pt x="2871" y="80"/>
                          </a:cubicBezTo>
                          <a:lnTo>
                            <a:pt x="201" y="1628"/>
                          </a:lnTo>
                          <a:cubicBezTo>
                            <a:pt x="0" y="1734"/>
                            <a:pt x="0" y="1911"/>
                            <a:pt x="201" y="2018"/>
                          </a:cubicBezTo>
                          <a:lnTo>
                            <a:pt x="2882" y="3565"/>
                          </a:lnTo>
                          <a:cubicBezTo>
                            <a:pt x="2971" y="3618"/>
                            <a:pt x="3089" y="3645"/>
                            <a:pt x="3209" y="3645"/>
                          </a:cubicBezTo>
                          <a:cubicBezTo>
                            <a:pt x="3328" y="3645"/>
                            <a:pt x="3449" y="3618"/>
                            <a:pt x="3544" y="3565"/>
                          </a:cubicBezTo>
                          <a:lnTo>
                            <a:pt x="6226" y="2018"/>
                          </a:lnTo>
                          <a:cubicBezTo>
                            <a:pt x="6415" y="1911"/>
                            <a:pt x="6415" y="1734"/>
                            <a:pt x="6226" y="1628"/>
                          </a:cubicBezTo>
                          <a:lnTo>
                            <a:pt x="3532" y="80"/>
                          </a:lnTo>
                          <a:cubicBezTo>
                            <a:pt x="3444" y="27"/>
                            <a:pt x="3325" y="0"/>
                            <a:pt x="3206"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6"/>
                    <p:cNvSpPr/>
                    <p:nvPr/>
                  </p:nvSpPr>
                  <p:spPr>
                    <a:xfrm>
                      <a:off x="8783258" y="-4528987"/>
                      <a:ext cx="866800" cy="501536"/>
                    </a:xfrm>
                    <a:custGeom>
                      <a:rect b="b" l="l" r="r" t="t"/>
                      <a:pathLst>
                        <a:path extrusionOk="0" h="1785" w="3085">
                          <a:moveTo>
                            <a:pt x="521" y="1"/>
                          </a:moveTo>
                          <a:lnTo>
                            <a:pt x="1" y="296"/>
                          </a:lnTo>
                          <a:lnTo>
                            <a:pt x="2588" y="1784"/>
                          </a:lnTo>
                          <a:lnTo>
                            <a:pt x="3084" y="1489"/>
                          </a:lnTo>
                          <a:lnTo>
                            <a:pt x="52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6"/>
                    <p:cNvSpPr/>
                    <p:nvPr/>
                  </p:nvSpPr>
                  <p:spPr>
                    <a:xfrm>
                      <a:off x="8647267" y="-4416036"/>
                      <a:ext cx="813415" cy="468100"/>
                    </a:xfrm>
                    <a:custGeom>
                      <a:rect b="b" l="l" r="r" t="t"/>
                      <a:pathLst>
                        <a:path extrusionOk="0" h="1666" w="2895">
                          <a:moveTo>
                            <a:pt x="308" y="0"/>
                          </a:moveTo>
                          <a:lnTo>
                            <a:pt x="0" y="178"/>
                          </a:lnTo>
                          <a:lnTo>
                            <a:pt x="2588" y="1666"/>
                          </a:lnTo>
                          <a:lnTo>
                            <a:pt x="2895" y="1489"/>
                          </a:lnTo>
                          <a:lnTo>
                            <a:pt x="308"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6"/>
                    <p:cNvSpPr/>
                    <p:nvPr/>
                  </p:nvSpPr>
                  <p:spPr>
                    <a:xfrm>
                      <a:off x="8358428" y="-4246891"/>
                      <a:ext cx="806953" cy="468381"/>
                    </a:xfrm>
                    <a:custGeom>
                      <a:rect b="b" l="l" r="r" t="t"/>
                      <a:pathLst>
                        <a:path extrusionOk="0" h="1667" w="2872">
                          <a:moveTo>
                            <a:pt x="296" y="1"/>
                          </a:moveTo>
                          <a:lnTo>
                            <a:pt x="1" y="178"/>
                          </a:lnTo>
                          <a:lnTo>
                            <a:pt x="2564" y="1666"/>
                          </a:lnTo>
                          <a:lnTo>
                            <a:pt x="2871" y="1489"/>
                          </a:lnTo>
                          <a:lnTo>
                            <a:pt x="296"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36"/>
                    <p:cNvSpPr/>
                    <p:nvPr/>
                  </p:nvSpPr>
                  <p:spPr>
                    <a:xfrm>
                      <a:off x="8501162" y="-4329778"/>
                      <a:ext cx="388585" cy="225902"/>
                    </a:xfrm>
                    <a:custGeom>
                      <a:rect b="b" l="l" r="r" t="t"/>
                      <a:pathLst>
                        <a:path extrusionOk="0" h="804" w="1383">
                          <a:moveTo>
                            <a:pt x="320" y="0"/>
                          </a:moveTo>
                          <a:lnTo>
                            <a:pt x="1" y="178"/>
                          </a:lnTo>
                          <a:lnTo>
                            <a:pt x="1088" y="804"/>
                          </a:lnTo>
                          <a:lnTo>
                            <a:pt x="1383" y="627"/>
                          </a:lnTo>
                          <a:lnTo>
                            <a:pt x="32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6"/>
                    <p:cNvSpPr/>
                    <p:nvPr/>
                  </p:nvSpPr>
                  <p:spPr>
                    <a:xfrm>
                      <a:off x="8925992" y="-4084209"/>
                      <a:ext cx="385494" cy="219440"/>
                    </a:xfrm>
                    <a:custGeom>
                      <a:rect b="b" l="l" r="r" t="t"/>
                      <a:pathLst>
                        <a:path extrusionOk="0" h="781" w="1372">
                          <a:moveTo>
                            <a:pt x="308" y="1"/>
                          </a:moveTo>
                          <a:lnTo>
                            <a:pt x="1" y="166"/>
                          </a:lnTo>
                          <a:lnTo>
                            <a:pt x="1076" y="780"/>
                          </a:lnTo>
                          <a:lnTo>
                            <a:pt x="1371" y="615"/>
                          </a:lnTo>
                          <a:lnTo>
                            <a:pt x="308"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2931" name="Google Shape;2931;p36"/>
            <p:cNvGrpSpPr/>
            <p:nvPr/>
          </p:nvGrpSpPr>
          <p:grpSpPr>
            <a:xfrm>
              <a:off x="5567592" y="2776196"/>
              <a:ext cx="304008" cy="564114"/>
              <a:chOff x="6058230" y="-2567239"/>
              <a:chExt cx="663194" cy="1230616"/>
            </a:xfrm>
          </p:grpSpPr>
          <p:sp>
            <p:nvSpPr>
              <p:cNvPr id="2932" name="Google Shape;2932;p36"/>
              <p:cNvSpPr/>
              <p:nvPr/>
            </p:nvSpPr>
            <p:spPr>
              <a:xfrm>
                <a:off x="6176683" y="-2305973"/>
                <a:ext cx="412195" cy="969350"/>
              </a:xfrm>
              <a:custGeom>
                <a:rect b="b" l="l" r="r" t="t"/>
                <a:pathLst>
                  <a:path extrusionOk="0" h="4059" w="1726">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6"/>
              <p:cNvSpPr/>
              <p:nvPr/>
            </p:nvSpPr>
            <p:spPr>
              <a:xfrm>
                <a:off x="6233060" y="-2053544"/>
                <a:ext cx="56599" cy="59465"/>
              </a:xfrm>
              <a:custGeom>
                <a:rect b="b" l="l" r="r" t="t"/>
                <a:pathLst>
                  <a:path extrusionOk="0" h="249" w="237">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6"/>
              <p:cNvSpPr/>
              <p:nvPr/>
            </p:nvSpPr>
            <p:spPr>
              <a:xfrm>
                <a:off x="6233044" y="-2053544"/>
                <a:ext cx="56599" cy="59465"/>
              </a:xfrm>
              <a:custGeom>
                <a:rect b="b" l="l" r="r" t="t"/>
                <a:pathLst>
                  <a:path extrusionOk="0" h="249" w="237">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6"/>
              <p:cNvSpPr/>
              <p:nvPr/>
            </p:nvSpPr>
            <p:spPr>
              <a:xfrm>
                <a:off x="6250000" y="-2073127"/>
                <a:ext cx="39643" cy="45375"/>
              </a:xfrm>
              <a:custGeom>
                <a:rect b="b" l="l" r="r" t="t"/>
                <a:pathLst>
                  <a:path extrusionOk="0" h="190" w="166">
                    <a:moveTo>
                      <a:pt x="166" y="0"/>
                    </a:moveTo>
                    <a:lnTo>
                      <a:pt x="0" y="95"/>
                    </a:lnTo>
                    <a:lnTo>
                      <a:pt x="0" y="189"/>
                    </a:lnTo>
                    <a:lnTo>
                      <a:pt x="166" y="83"/>
                    </a:lnTo>
                    <a:lnTo>
                      <a:pt x="166" y="0"/>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6"/>
              <p:cNvSpPr/>
              <p:nvPr/>
            </p:nvSpPr>
            <p:spPr>
              <a:xfrm>
                <a:off x="6083545" y="-2567239"/>
                <a:ext cx="98869" cy="37255"/>
              </a:xfrm>
              <a:custGeom>
                <a:rect b="b" l="l" r="r" t="t"/>
                <a:pathLst>
                  <a:path extrusionOk="0" h="156" w="414">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6"/>
              <p:cNvSpPr/>
              <p:nvPr/>
            </p:nvSpPr>
            <p:spPr>
              <a:xfrm>
                <a:off x="6083545" y="-2567000"/>
                <a:ext cx="56599" cy="31285"/>
              </a:xfrm>
              <a:custGeom>
                <a:rect b="b" l="l" r="r" t="t"/>
                <a:pathLst>
                  <a:path extrusionOk="0" h="131" w="237">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6"/>
              <p:cNvSpPr/>
              <p:nvPr/>
            </p:nvSpPr>
            <p:spPr>
              <a:xfrm>
                <a:off x="6100501" y="-2567000"/>
                <a:ext cx="67823" cy="28658"/>
              </a:xfrm>
              <a:custGeom>
                <a:rect b="b" l="l" r="r" t="t"/>
                <a:pathLst>
                  <a:path extrusionOk="0" h="120" w="284">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6"/>
              <p:cNvSpPr/>
              <p:nvPr/>
            </p:nvSpPr>
            <p:spPr>
              <a:xfrm>
                <a:off x="6125815" y="-2564135"/>
                <a:ext cx="56599" cy="31285"/>
              </a:xfrm>
              <a:custGeom>
                <a:rect b="b" l="l" r="r" t="t"/>
                <a:pathLst>
                  <a:path extrusionOk="0" h="131" w="237">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6"/>
              <p:cNvSpPr/>
              <p:nvPr/>
            </p:nvSpPr>
            <p:spPr>
              <a:xfrm>
                <a:off x="6585777" y="-1847445"/>
                <a:ext cx="56599" cy="59465"/>
              </a:xfrm>
              <a:custGeom>
                <a:rect b="b" l="l" r="r" t="t"/>
                <a:pathLst>
                  <a:path extrusionOk="0" h="249" w="237">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6"/>
              <p:cNvSpPr/>
              <p:nvPr/>
            </p:nvSpPr>
            <p:spPr>
              <a:xfrm>
                <a:off x="6585777" y="-1853176"/>
                <a:ext cx="56599" cy="62331"/>
              </a:xfrm>
              <a:custGeom>
                <a:rect b="b" l="l" r="r" t="t"/>
                <a:pathLst>
                  <a:path extrusionOk="0" h="261" w="237">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6"/>
              <p:cNvSpPr/>
              <p:nvPr/>
            </p:nvSpPr>
            <p:spPr>
              <a:xfrm>
                <a:off x="6602733" y="-1870132"/>
                <a:ext cx="39643" cy="42509"/>
              </a:xfrm>
              <a:custGeom>
                <a:rect b="b" l="l" r="r" t="t"/>
                <a:pathLst>
                  <a:path extrusionOk="0" h="178" w="166">
                    <a:moveTo>
                      <a:pt x="165" y="1"/>
                    </a:moveTo>
                    <a:lnTo>
                      <a:pt x="0" y="95"/>
                    </a:lnTo>
                    <a:lnTo>
                      <a:pt x="0" y="178"/>
                    </a:lnTo>
                    <a:lnTo>
                      <a:pt x="165" y="95"/>
                    </a:lnTo>
                    <a:lnTo>
                      <a:pt x="165"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6"/>
              <p:cNvSpPr/>
              <p:nvPr/>
            </p:nvSpPr>
            <p:spPr>
              <a:xfrm>
                <a:off x="6659093" y="-1923627"/>
                <a:ext cx="62331" cy="79287"/>
              </a:xfrm>
              <a:custGeom>
                <a:rect b="b" l="l" r="r" t="t"/>
                <a:pathLst>
                  <a:path extrusionOk="0" h="332" w="261">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6"/>
              <p:cNvSpPr/>
              <p:nvPr/>
            </p:nvSpPr>
            <p:spPr>
              <a:xfrm>
                <a:off x="6659093" y="-1923627"/>
                <a:ext cx="62331" cy="79287"/>
              </a:xfrm>
              <a:custGeom>
                <a:rect b="b" l="l" r="r" t="t"/>
                <a:pathLst>
                  <a:path extrusionOk="0" h="332" w="261">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6"/>
              <p:cNvSpPr/>
              <p:nvPr/>
            </p:nvSpPr>
            <p:spPr>
              <a:xfrm>
                <a:off x="6585777" y="-1850314"/>
                <a:ext cx="56599" cy="62331"/>
              </a:xfrm>
              <a:custGeom>
                <a:rect b="b" l="l" r="r" t="t"/>
                <a:pathLst>
                  <a:path extrusionOk="0" h="261" w="237">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6"/>
              <p:cNvSpPr/>
              <p:nvPr/>
            </p:nvSpPr>
            <p:spPr>
              <a:xfrm>
                <a:off x="6684408" y="-2143817"/>
                <a:ext cx="37016" cy="245741"/>
              </a:xfrm>
              <a:custGeom>
                <a:rect b="b" l="l" r="r" t="t"/>
                <a:pathLst>
                  <a:path extrusionOk="0" h="1029" w="155">
                    <a:moveTo>
                      <a:pt x="154" y="1"/>
                    </a:moveTo>
                    <a:lnTo>
                      <a:pt x="1" y="84"/>
                    </a:lnTo>
                    <a:lnTo>
                      <a:pt x="1" y="1029"/>
                    </a:lnTo>
                    <a:lnTo>
                      <a:pt x="154" y="922"/>
                    </a:lnTo>
                    <a:lnTo>
                      <a:pt x="154"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6"/>
              <p:cNvSpPr/>
              <p:nvPr/>
            </p:nvSpPr>
            <p:spPr>
              <a:xfrm>
                <a:off x="6250000" y="-2070264"/>
                <a:ext cx="39643" cy="45375"/>
              </a:xfrm>
              <a:custGeom>
                <a:rect b="b" l="l" r="r" t="t"/>
                <a:pathLst>
                  <a:path extrusionOk="0" h="190" w="166">
                    <a:moveTo>
                      <a:pt x="166" y="0"/>
                    </a:moveTo>
                    <a:lnTo>
                      <a:pt x="0" y="95"/>
                    </a:lnTo>
                    <a:lnTo>
                      <a:pt x="0" y="189"/>
                    </a:lnTo>
                    <a:lnTo>
                      <a:pt x="166" y="83"/>
                    </a:lnTo>
                    <a:lnTo>
                      <a:pt x="166"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6"/>
              <p:cNvSpPr/>
              <p:nvPr/>
            </p:nvSpPr>
            <p:spPr>
              <a:xfrm>
                <a:off x="6142771" y="-2552910"/>
                <a:ext cx="493869" cy="285384"/>
              </a:xfrm>
              <a:custGeom>
                <a:rect b="b" l="l" r="r" t="t"/>
                <a:pathLst>
                  <a:path extrusionOk="0" h="1195" w="2068">
                    <a:moveTo>
                      <a:pt x="166" y="1"/>
                    </a:moveTo>
                    <a:lnTo>
                      <a:pt x="1" y="84"/>
                    </a:lnTo>
                    <a:lnTo>
                      <a:pt x="1914" y="1194"/>
                    </a:lnTo>
                    <a:lnTo>
                      <a:pt x="2068" y="1088"/>
                    </a:lnTo>
                    <a:lnTo>
                      <a:pt x="166"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6"/>
              <p:cNvSpPr/>
              <p:nvPr/>
            </p:nvSpPr>
            <p:spPr>
              <a:xfrm>
                <a:off x="6058230" y="-2546940"/>
                <a:ext cx="626412" cy="759432"/>
              </a:xfrm>
              <a:custGeom>
                <a:rect b="b" l="l" r="r" t="t"/>
                <a:pathLst>
                  <a:path extrusionOk="0" h="3180" w="2623">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6"/>
              <p:cNvSpPr/>
              <p:nvPr/>
            </p:nvSpPr>
            <p:spPr>
              <a:xfrm>
                <a:off x="6599867" y="-2293316"/>
                <a:ext cx="121557" cy="169559"/>
              </a:xfrm>
              <a:custGeom>
                <a:rect b="b" l="l" r="r" t="t"/>
                <a:pathLst>
                  <a:path extrusionOk="0" h="710" w="509">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6"/>
              <p:cNvSpPr/>
              <p:nvPr/>
            </p:nvSpPr>
            <p:spPr>
              <a:xfrm>
                <a:off x="6599867" y="-2293316"/>
                <a:ext cx="112959" cy="113198"/>
              </a:xfrm>
              <a:custGeom>
                <a:rect b="b" l="l" r="r" t="t"/>
                <a:pathLst>
                  <a:path extrusionOk="0" h="474" w="473">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6"/>
              <p:cNvSpPr/>
              <p:nvPr/>
            </p:nvSpPr>
            <p:spPr>
              <a:xfrm>
                <a:off x="6670318" y="-2205909"/>
                <a:ext cx="48241" cy="62331"/>
              </a:xfrm>
              <a:custGeom>
                <a:rect b="b" l="l" r="r" t="t"/>
                <a:pathLst>
                  <a:path extrusionOk="0" h="261" w="202">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6"/>
              <p:cNvSpPr/>
              <p:nvPr/>
            </p:nvSpPr>
            <p:spPr>
              <a:xfrm>
                <a:off x="6678915" y="-2169131"/>
                <a:ext cx="39643" cy="45375"/>
              </a:xfrm>
              <a:custGeom>
                <a:rect b="b" l="l" r="r" t="t"/>
                <a:pathLst>
                  <a:path extrusionOk="0" h="190" w="166">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6"/>
              <p:cNvSpPr/>
              <p:nvPr/>
            </p:nvSpPr>
            <p:spPr>
              <a:xfrm>
                <a:off x="6506728" y="-2211402"/>
                <a:ext cx="239" cy="239"/>
              </a:xfrm>
              <a:custGeom>
                <a:rect b="b" l="l" r="r" t="t"/>
                <a:pathLst>
                  <a:path extrusionOk="0" h="1" w="1">
                    <a:moveTo>
                      <a:pt x="0" y="0"/>
                    </a:moveTo>
                    <a:lnTo>
                      <a:pt x="0" y="0"/>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6"/>
              <p:cNvSpPr/>
              <p:nvPr/>
            </p:nvSpPr>
            <p:spPr>
              <a:xfrm>
                <a:off x="6105993" y="-2445681"/>
                <a:ext cx="53972" cy="133020"/>
              </a:xfrm>
              <a:custGeom>
                <a:rect b="b" l="l" r="r" t="t"/>
                <a:pathLst>
                  <a:path extrusionOk="0" h="557" w="226">
                    <a:moveTo>
                      <a:pt x="1" y="1"/>
                    </a:moveTo>
                    <a:lnTo>
                      <a:pt x="1" y="402"/>
                    </a:lnTo>
                    <a:lnTo>
                      <a:pt x="225" y="556"/>
                    </a:lnTo>
                    <a:lnTo>
                      <a:pt x="225" y="154"/>
                    </a:lnTo>
                    <a:lnTo>
                      <a:pt x="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6"/>
              <p:cNvSpPr/>
              <p:nvPr/>
            </p:nvSpPr>
            <p:spPr>
              <a:xfrm>
                <a:off x="6182176" y="-2363767"/>
                <a:ext cx="68062" cy="65196"/>
              </a:xfrm>
              <a:custGeom>
                <a:rect b="b" l="l" r="r" t="t"/>
                <a:pathLst>
                  <a:path extrusionOk="0" h="273" w="285">
                    <a:moveTo>
                      <a:pt x="1" y="0"/>
                    </a:moveTo>
                    <a:lnTo>
                      <a:pt x="1" y="107"/>
                    </a:lnTo>
                    <a:lnTo>
                      <a:pt x="284" y="272"/>
                    </a:lnTo>
                    <a:lnTo>
                      <a:pt x="284" y="166"/>
                    </a:lnTo>
                    <a:lnTo>
                      <a:pt x="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6"/>
              <p:cNvSpPr/>
              <p:nvPr/>
            </p:nvSpPr>
            <p:spPr>
              <a:xfrm>
                <a:off x="6269822" y="-2349677"/>
                <a:ext cx="146871" cy="180783"/>
              </a:xfrm>
              <a:custGeom>
                <a:rect b="b" l="l" r="r" t="t"/>
                <a:pathLst>
                  <a:path extrusionOk="0" h="757" w="615">
                    <a:moveTo>
                      <a:pt x="0" y="0"/>
                    </a:moveTo>
                    <a:lnTo>
                      <a:pt x="0" y="402"/>
                    </a:lnTo>
                    <a:lnTo>
                      <a:pt x="614" y="757"/>
                    </a:lnTo>
                    <a:lnTo>
                      <a:pt x="614" y="367"/>
                    </a:lnTo>
                    <a:lnTo>
                      <a:pt x="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6"/>
              <p:cNvSpPr/>
              <p:nvPr/>
            </p:nvSpPr>
            <p:spPr>
              <a:xfrm>
                <a:off x="6105993" y="-2312899"/>
                <a:ext cx="313564" cy="273682"/>
              </a:xfrm>
              <a:custGeom>
                <a:rect b="b" l="l" r="r" t="t"/>
                <a:pathLst>
                  <a:path extrusionOk="0" h="1146" w="1313">
                    <a:moveTo>
                      <a:pt x="1" y="0"/>
                    </a:moveTo>
                    <a:lnTo>
                      <a:pt x="1" y="378"/>
                    </a:lnTo>
                    <a:lnTo>
                      <a:pt x="1312" y="1146"/>
                    </a:lnTo>
                    <a:lnTo>
                      <a:pt x="1312" y="744"/>
                    </a:lnTo>
                    <a:lnTo>
                      <a:pt x="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6"/>
              <p:cNvSpPr/>
              <p:nvPr/>
            </p:nvSpPr>
            <p:spPr>
              <a:xfrm>
                <a:off x="6100501" y="-2564138"/>
                <a:ext cx="67823" cy="28658"/>
              </a:xfrm>
              <a:custGeom>
                <a:rect b="b" l="l" r="r" t="t"/>
                <a:pathLst>
                  <a:path extrusionOk="0" h="120" w="284">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6"/>
              <p:cNvSpPr/>
              <p:nvPr/>
            </p:nvSpPr>
            <p:spPr>
              <a:xfrm>
                <a:off x="6659093" y="-1920765"/>
                <a:ext cx="62331" cy="79287"/>
              </a:xfrm>
              <a:custGeom>
                <a:rect b="b" l="l" r="r" t="t"/>
                <a:pathLst>
                  <a:path extrusionOk="0" h="332" w="261">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6"/>
              <p:cNvSpPr/>
              <p:nvPr/>
            </p:nvSpPr>
            <p:spPr>
              <a:xfrm>
                <a:off x="6684408" y="-2140954"/>
                <a:ext cx="37016" cy="245741"/>
              </a:xfrm>
              <a:custGeom>
                <a:rect b="b" l="l" r="r" t="t"/>
                <a:pathLst>
                  <a:path extrusionOk="0" h="1029" w="155">
                    <a:moveTo>
                      <a:pt x="154" y="1"/>
                    </a:moveTo>
                    <a:lnTo>
                      <a:pt x="1" y="84"/>
                    </a:lnTo>
                    <a:lnTo>
                      <a:pt x="1" y="1029"/>
                    </a:lnTo>
                    <a:lnTo>
                      <a:pt x="154" y="922"/>
                    </a:lnTo>
                    <a:lnTo>
                      <a:pt x="154"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6"/>
              <p:cNvSpPr/>
              <p:nvPr/>
            </p:nvSpPr>
            <p:spPr>
              <a:xfrm>
                <a:off x="6142771" y="-2550048"/>
                <a:ext cx="493869" cy="285384"/>
              </a:xfrm>
              <a:custGeom>
                <a:rect b="b" l="l" r="r" t="t"/>
                <a:pathLst>
                  <a:path extrusionOk="0" h="1195" w="2068">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6"/>
              <p:cNvSpPr/>
              <p:nvPr/>
            </p:nvSpPr>
            <p:spPr>
              <a:xfrm>
                <a:off x="6599867" y="-2290454"/>
                <a:ext cx="112959" cy="113198"/>
              </a:xfrm>
              <a:custGeom>
                <a:rect b="b" l="l" r="r" t="t"/>
                <a:pathLst>
                  <a:path extrusionOk="0" h="474" w="473">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6"/>
              <p:cNvSpPr/>
              <p:nvPr/>
            </p:nvSpPr>
            <p:spPr>
              <a:xfrm>
                <a:off x="6670318" y="-2203047"/>
                <a:ext cx="48241" cy="62331"/>
              </a:xfrm>
              <a:custGeom>
                <a:rect b="b" l="l" r="r" t="t"/>
                <a:pathLst>
                  <a:path extrusionOk="0" h="261" w="202">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6"/>
              <p:cNvSpPr/>
              <p:nvPr/>
            </p:nvSpPr>
            <p:spPr>
              <a:xfrm>
                <a:off x="6678915" y="-2166269"/>
                <a:ext cx="39643" cy="45375"/>
              </a:xfrm>
              <a:custGeom>
                <a:rect b="b" l="l" r="r" t="t"/>
                <a:pathLst>
                  <a:path extrusionOk="0" h="190" w="166">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36"/>
            <p:cNvGrpSpPr/>
            <p:nvPr/>
          </p:nvGrpSpPr>
          <p:grpSpPr>
            <a:xfrm>
              <a:off x="5701376" y="619676"/>
              <a:ext cx="516342" cy="1362905"/>
              <a:chOff x="9791151" y="-1806999"/>
              <a:chExt cx="516342" cy="1362905"/>
            </a:xfrm>
          </p:grpSpPr>
          <p:sp>
            <p:nvSpPr>
              <p:cNvPr id="2967" name="Google Shape;2967;p36"/>
              <p:cNvSpPr/>
              <p:nvPr/>
            </p:nvSpPr>
            <p:spPr>
              <a:xfrm>
                <a:off x="9970536" y="-837882"/>
                <a:ext cx="15684" cy="393788"/>
              </a:xfrm>
              <a:custGeom>
                <a:rect b="b" l="l" r="r" t="t"/>
                <a:pathLst>
                  <a:path extrusionOk="0" h="2410" w="96">
                    <a:moveTo>
                      <a:pt x="1" y="0"/>
                    </a:moveTo>
                    <a:lnTo>
                      <a:pt x="25" y="2363"/>
                    </a:lnTo>
                    <a:lnTo>
                      <a:pt x="95" y="2410"/>
                    </a:lnTo>
                    <a:lnTo>
                      <a:pt x="95" y="47"/>
                    </a:lnTo>
                    <a:lnTo>
                      <a:pt x="1"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6"/>
              <p:cNvSpPr/>
              <p:nvPr/>
            </p:nvSpPr>
            <p:spPr>
              <a:xfrm>
                <a:off x="9989978" y="-884287"/>
                <a:ext cx="15520" cy="44607"/>
              </a:xfrm>
              <a:custGeom>
                <a:rect b="b" l="l" r="r" t="t"/>
                <a:pathLst>
                  <a:path extrusionOk="0" h="273" w="95">
                    <a:moveTo>
                      <a:pt x="0" y="1"/>
                    </a:moveTo>
                    <a:lnTo>
                      <a:pt x="0" y="213"/>
                    </a:lnTo>
                    <a:lnTo>
                      <a:pt x="95" y="272"/>
                    </a:lnTo>
                    <a:lnTo>
                      <a:pt x="95" y="48"/>
                    </a:lnTo>
                    <a:lnTo>
                      <a:pt x="0"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6"/>
              <p:cNvSpPr/>
              <p:nvPr/>
            </p:nvSpPr>
            <p:spPr>
              <a:xfrm>
                <a:off x="9970536" y="-872686"/>
                <a:ext cx="15684" cy="42647"/>
              </a:xfrm>
              <a:custGeom>
                <a:rect b="b" l="l" r="r" t="t"/>
                <a:pathLst>
                  <a:path extrusionOk="0" h="261" w="96">
                    <a:moveTo>
                      <a:pt x="1" y="0"/>
                    </a:moveTo>
                    <a:lnTo>
                      <a:pt x="1" y="213"/>
                    </a:lnTo>
                    <a:lnTo>
                      <a:pt x="95" y="260"/>
                    </a:lnTo>
                    <a:lnTo>
                      <a:pt x="95" y="48"/>
                    </a:lnTo>
                    <a:lnTo>
                      <a:pt x="1"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6"/>
              <p:cNvSpPr/>
              <p:nvPr/>
            </p:nvSpPr>
            <p:spPr>
              <a:xfrm>
                <a:off x="9986057" y="-876608"/>
                <a:ext cx="19441" cy="432512"/>
              </a:xfrm>
              <a:custGeom>
                <a:rect b="b" l="l" r="r" t="t"/>
                <a:pathLst>
                  <a:path extrusionOk="0" h="2647" w="119">
                    <a:moveTo>
                      <a:pt x="119" y="1"/>
                    </a:moveTo>
                    <a:lnTo>
                      <a:pt x="0" y="72"/>
                    </a:lnTo>
                    <a:lnTo>
                      <a:pt x="0" y="284"/>
                    </a:lnTo>
                    <a:lnTo>
                      <a:pt x="0" y="2647"/>
                    </a:lnTo>
                    <a:lnTo>
                      <a:pt x="119" y="2588"/>
                    </a:lnTo>
                    <a:lnTo>
                      <a:pt x="119" y="225"/>
                    </a:lnTo>
                    <a:lnTo>
                      <a:pt x="119"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6"/>
              <p:cNvSpPr/>
              <p:nvPr/>
            </p:nvSpPr>
            <p:spPr>
              <a:xfrm>
                <a:off x="9970536" y="-884287"/>
                <a:ext cx="34962" cy="19444"/>
              </a:xfrm>
              <a:custGeom>
                <a:rect b="b" l="l" r="r" t="t"/>
                <a:pathLst>
                  <a:path extrusionOk="0" h="119" w="214">
                    <a:moveTo>
                      <a:pt x="119" y="1"/>
                    </a:moveTo>
                    <a:lnTo>
                      <a:pt x="1" y="71"/>
                    </a:lnTo>
                    <a:lnTo>
                      <a:pt x="95" y="119"/>
                    </a:lnTo>
                    <a:lnTo>
                      <a:pt x="214" y="48"/>
                    </a:lnTo>
                    <a:lnTo>
                      <a:pt x="119" y="1"/>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6"/>
              <p:cNvSpPr/>
              <p:nvPr/>
            </p:nvSpPr>
            <p:spPr>
              <a:xfrm>
                <a:off x="9951258" y="-1100464"/>
                <a:ext cx="73518" cy="42647"/>
              </a:xfrm>
              <a:custGeom>
                <a:rect b="b" l="l" r="r" t="t"/>
                <a:pathLst>
                  <a:path extrusionOk="0" h="261" w="450">
                    <a:moveTo>
                      <a:pt x="355" y="1"/>
                    </a:moveTo>
                    <a:lnTo>
                      <a:pt x="1" y="213"/>
                    </a:lnTo>
                    <a:lnTo>
                      <a:pt x="83" y="260"/>
                    </a:lnTo>
                    <a:lnTo>
                      <a:pt x="450" y="60"/>
                    </a:lnTo>
                    <a:lnTo>
                      <a:pt x="355" y="1"/>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6"/>
              <p:cNvSpPr/>
              <p:nvPr/>
            </p:nvSpPr>
            <p:spPr>
              <a:xfrm>
                <a:off x="9951258" y="-1065660"/>
                <a:ext cx="15684" cy="235619"/>
              </a:xfrm>
              <a:custGeom>
                <a:rect b="b" l="l" r="r" t="t"/>
                <a:pathLst>
                  <a:path extrusionOk="0" h="1442" w="96">
                    <a:moveTo>
                      <a:pt x="1" y="0"/>
                    </a:moveTo>
                    <a:lnTo>
                      <a:pt x="1" y="1382"/>
                    </a:lnTo>
                    <a:lnTo>
                      <a:pt x="95" y="1441"/>
                    </a:lnTo>
                    <a:lnTo>
                      <a:pt x="83" y="47"/>
                    </a:lnTo>
                    <a:lnTo>
                      <a:pt x="1"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6"/>
              <p:cNvSpPr/>
              <p:nvPr/>
            </p:nvSpPr>
            <p:spPr>
              <a:xfrm>
                <a:off x="9964818" y="-1090823"/>
                <a:ext cx="59958" cy="260782"/>
              </a:xfrm>
              <a:custGeom>
                <a:rect b="b" l="l" r="r" t="t"/>
                <a:pathLst>
                  <a:path extrusionOk="0" h="1596" w="367">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6"/>
              <p:cNvSpPr/>
              <p:nvPr/>
            </p:nvSpPr>
            <p:spPr>
              <a:xfrm>
                <a:off x="10111529" y="-917130"/>
                <a:ext cx="13560" cy="393951"/>
              </a:xfrm>
              <a:custGeom>
                <a:rect b="b" l="l" r="r" t="t"/>
                <a:pathLst>
                  <a:path extrusionOk="0" h="2411" w="83">
                    <a:moveTo>
                      <a:pt x="0" y="1"/>
                    </a:moveTo>
                    <a:lnTo>
                      <a:pt x="0" y="2363"/>
                    </a:lnTo>
                    <a:lnTo>
                      <a:pt x="83" y="2411"/>
                    </a:lnTo>
                    <a:lnTo>
                      <a:pt x="71" y="48"/>
                    </a:lnTo>
                    <a:lnTo>
                      <a:pt x="0"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6"/>
              <p:cNvSpPr/>
              <p:nvPr/>
            </p:nvSpPr>
            <p:spPr>
              <a:xfrm>
                <a:off x="10130807" y="-963372"/>
                <a:ext cx="11763" cy="40686"/>
              </a:xfrm>
              <a:custGeom>
                <a:rect b="b" l="l" r="r" t="t"/>
                <a:pathLst>
                  <a:path extrusionOk="0" h="249" w="72">
                    <a:moveTo>
                      <a:pt x="0" y="0"/>
                    </a:moveTo>
                    <a:lnTo>
                      <a:pt x="0" y="213"/>
                    </a:lnTo>
                    <a:lnTo>
                      <a:pt x="71" y="248"/>
                    </a:lnTo>
                    <a:lnTo>
                      <a:pt x="71" y="48"/>
                    </a:lnTo>
                    <a:lnTo>
                      <a:pt x="0"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6"/>
              <p:cNvSpPr/>
              <p:nvPr/>
            </p:nvSpPr>
            <p:spPr>
              <a:xfrm>
                <a:off x="10111529" y="-953732"/>
                <a:ext cx="11763" cy="44607"/>
              </a:xfrm>
              <a:custGeom>
                <a:rect b="b" l="l" r="r" t="t"/>
                <a:pathLst>
                  <a:path extrusionOk="0" h="273" w="72">
                    <a:moveTo>
                      <a:pt x="0" y="0"/>
                    </a:moveTo>
                    <a:lnTo>
                      <a:pt x="0" y="225"/>
                    </a:lnTo>
                    <a:lnTo>
                      <a:pt x="71" y="272"/>
                    </a:lnTo>
                    <a:lnTo>
                      <a:pt x="71" y="59"/>
                    </a:lnTo>
                    <a:lnTo>
                      <a:pt x="0"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6"/>
              <p:cNvSpPr/>
              <p:nvPr/>
            </p:nvSpPr>
            <p:spPr>
              <a:xfrm>
                <a:off x="10123128" y="-955692"/>
                <a:ext cx="21402" cy="432512"/>
              </a:xfrm>
              <a:custGeom>
                <a:rect b="b" l="l" r="r" t="t"/>
                <a:pathLst>
                  <a:path extrusionOk="0" h="2647" w="131">
                    <a:moveTo>
                      <a:pt x="118" y="1"/>
                    </a:moveTo>
                    <a:lnTo>
                      <a:pt x="0" y="71"/>
                    </a:lnTo>
                    <a:lnTo>
                      <a:pt x="0" y="284"/>
                    </a:lnTo>
                    <a:lnTo>
                      <a:pt x="12" y="2647"/>
                    </a:lnTo>
                    <a:lnTo>
                      <a:pt x="130" y="2564"/>
                    </a:lnTo>
                    <a:lnTo>
                      <a:pt x="118" y="201"/>
                    </a:lnTo>
                    <a:lnTo>
                      <a:pt x="118"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6"/>
              <p:cNvSpPr/>
              <p:nvPr/>
            </p:nvSpPr>
            <p:spPr>
              <a:xfrm>
                <a:off x="10111529" y="-963372"/>
                <a:ext cx="31041" cy="19444"/>
              </a:xfrm>
              <a:custGeom>
                <a:rect b="b" l="l" r="r" t="t"/>
                <a:pathLst>
                  <a:path extrusionOk="0" h="119" w="190">
                    <a:moveTo>
                      <a:pt x="118" y="0"/>
                    </a:moveTo>
                    <a:lnTo>
                      <a:pt x="0" y="59"/>
                    </a:lnTo>
                    <a:lnTo>
                      <a:pt x="71" y="118"/>
                    </a:lnTo>
                    <a:lnTo>
                      <a:pt x="189" y="48"/>
                    </a:lnTo>
                    <a:lnTo>
                      <a:pt x="118"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6"/>
              <p:cNvSpPr/>
              <p:nvPr/>
            </p:nvSpPr>
            <p:spPr>
              <a:xfrm>
                <a:off x="10090290" y="-1179549"/>
                <a:ext cx="71558" cy="42647"/>
              </a:xfrm>
              <a:custGeom>
                <a:rect b="b" l="l" r="r" t="t"/>
                <a:pathLst>
                  <a:path extrusionOk="0" h="261" w="438">
                    <a:moveTo>
                      <a:pt x="367" y="0"/>
                    </a:moveTo>
                    <a:lnTo>
                      <a:pt x="0" y="201"/>
                    </a:lnTo>
                    <a:lnTo>
                      <a:pt x="83" y="260"/>
                    </a:lnTo>
                    <a:lnTo>
                      <a:pt x="437" y="36"/>
                    </a:lnTo>
                    <a:lnTo>
                      <a:pt x="367"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6"/>
              <p:cNvSpPr/>
              <p:nvPr/>
            </p:nvSpPr>
            <p:spPr>
              <a:xfrm>
                <a:off x="10090290" y="-1146705"/>
                <a:ext cx="13723" cy="233658"/>
              </a:xfrm>
              <a:custGeom>
                <a:rect b="b" l="l" r="r" t="t"/>
                <a:pathLst>
                  <a:path extrusionOk="0" h="1430" w="84">
                    <a:moveTo>
                      <a:pt x="0" y="0"/>
                    </a:moveTo>
                    <a:lnTo>
                      <a:pt x="0" y="1382"/>
                    </a:lnTo>
                    <a:lnTo>
                      <a:pt x="83" y="1429"/>
                    </a:lnTo>
                    <a:lnTo>
                      <a:pt x="83" y="59"/>
                    </a:lnTo>
                    <a:lnTo>
                      <a:pt x="0"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6"/>
              <p:cNvSpPr/>
              <p:nvPr/>
            </p:nvSpPr>
            <p:spPr>
              <a:xfrm>
                <a:off x="10103850" y="-1173830"/>
                <a:ext cx="59958" cy="264704"/>
              </a:xfrm>
              <a:custGeom>
                <a:rect b="b" l="l" r="r" t="t"/>
                <a:pathLst>
                  <a:path extrusionOk="0" h="1620" w="367">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6"/>
              <p:cNvSpPr/>
              <p:nvPr/>
            </p:nvSpPr>
            <p:spPr>
              <a:xfrm>
                <a:off x="10231119" y="-986575"/>
                <a:ext cx="15684" cy="391991"/>
              </a:xfrm>
              <a:custGeom>
                <a:rect b="b" l="l" r="r" t="t"/>
                <a:pathLst>
                  <a:path extrusionOk="0" h="2399" w="96">
                    <a:moveTo>
                      <a:pt x="1" y="1"/>
                    </a:moveTo>
                    <a:lnTo>
                      <a:pt x="1" y="2340"/>
                    </a:lnTo>
                    <a:lnTo>
                      <a:pt x="95" y="2399"/>
                    </a:lnTo>
                    <a:lnTo>
                      <a:pt x="95" y="36"/>
                    </a:lnTo>
                    <a:lnTo>
                      <a:pt x="1"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6"/>
              <p:cNvSpPr/>
              <p:nvPr/>
            </p:nvSpPr>
            <p:spPr>
              <a:xfrm>
                <a:off x="10250397" y="-1034777"/>
                <a:ext cx="15684" cy="42647"/>
              </a:xfrm>
              <a:custGeom>
                <a:rect b="b" l="l" r="r" t="t"/>
                <a:pathLst>
                  <a:path extrusionOk="0" h="261" w="96">
                    <a:moveTo>
                      <a:pt x="1" y="0"/>
                    </a:moveTo>
                    <a:lnTo>
                      <a:pt x="1" y="213"/>
                    </a:lnTo>
                    <a:lnTo>
                      <a:pt x="95" y="260"/>
                    </a:lnTo>
                    <a:lnTo>
                      <a:pt x="95" y="59"/>
                    </a:lnTo>
                    <a:lnTo>
                      <a:pt x="1"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6"/>
              <p:cNvSpPr/>
              <p:nvPr/>
            </p:nvSpPr>
            <p:spPr>
              <a:xfrm>
                <a:off x="10231119" y="-1023176"/>
                <a:ext cx="15684" cy="42483"/>
              </a:xfrm>
              <a:custGeom>
                <a:rect b="b" l="l" r="r" t="t"/>
                <a:pathLst>
                  <a:path extrusionOk="0" h="260" w="96">
                    <a:moveTo>
                      <a:pt x="1" y="0"/>
                    </a:moveTo>
                    <a:lnTo>
                      <a:pt x="1" y="225"/>
                    </a:lnTo>
                    <a:lnTo>
                      <a:pt x="95" y="260"/>
                    </a:lnTo>
                    <a:lnTo>
                      <a:pt x="83" y="35"/>
                    </a:lnTo>
                    <a:lnTo>
                      <a:pt x="1"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6"/>
              <p:cNvSpPr/>
              <p:nvPr/>
            </p:nvSpPr>
            <p:spPr>
              <a:xfrm>
                <a:off x="10244679" y="-1025137"/>
                <a:ext cx="21402" cy="430552"/>
              </a:xfrm>
              <a:custGeom>
                <a:rect b="b" l="l" r="r" t="t"/>
                <a:pathLst>
                  <a:path extrusionOk="0" h="2635" w="131">
                    <a:moveTo>
                      <a:pt x="130" y="0"/>
                    </a:moveTo>
                    <a:lnTo>
                      <a:pt x="0" y="47"/>
                    </a:lnTo>
                    <a:lnTo>
                      <a:pt x="12" y="272"/>
                    </a:lnTo>
                    <a:lnTo>
                      <a:pt x="12" y="2635"/>
                    </a:lnTo>
                    <a:lnTo>
                      <a:pt x="130" y="2564"/>
                    </a:lnTo>
                    <a:lnTo>
                      <a:pt x="130" y="201"/>
                    </a:lnTo>
                    <a:lnTo>
                      <a:pt x="130"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6"/>
              <p:cNvSpPr/>
              <p:nvPr/>
            </p:nvSpPr>
            <p:spPr>
              <a:xfrm>
                <a:off x="10231119" y="-1034777"/>
                <a:ext cx="34962" cy="17484"/>
              </a:xfrm>
              <a:custGeom>
                <a:rect b="b" l="l" r="r" t="t"/>
                <a:pathLst>
                  <a:path extrusionOk="0" h="107" w="214">
                    <a:moveTo>
                      <a:pt x="119" y="0"/>
                    </a:moveTo>
                    <a:lnTo>
                      <a:pt x="1" y="71"/>
                    </a:lnTo>
                    <a:lnTo>
                      <a:pt x="83" y="106"/>
                    </a:lnTo>
                    <a:lnTo>
                      <a:pt x="213" y="59"/>
                    </a:lnTo>
                    <a:lnTo>
                      <a:pt x="119"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6"/>
              <p:cNvSpPr/>
              <p:nvPr/>
            </p:nvSpPr>
            <p:spPr>
              <a:xfrm>
                <a:off x="10209880" y="-1250954"/>
                <a:ext cx="75478" cy="40686"/>
              </a:xfrm>
              <a:custGeom>
                <a:rect b="b" l="l" r="r" t="t"/>
                <a:pathLst>
                  <a:path extrusionOk="0" h="249" w="462">
                    <a:moveTo>
                      <a:pt x="367" y="0"/>
                    </a:moveTo>
                    <a:lnTo>
                      <a:pt x="1" y="213"/>
                    </a:lnTo>
                    <a:lnTo>
                      <a:pt x="83" y="248"/>
                    </a:lnTo>
                    <a:lnTo>
                      <a:pt x="461" y="47"/>
                    </a:lnTo>
                    <a:lnTo>
                      <a:pt x="367"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6"/>
              <p:cNvSpPr/>
              <p:nvPr/>
            </p:nvSpPr>
            <p:spPr>
              <a:xfrm>
                <a:off x="10209880" y="-1216313"/>
                <a:ext cx="13723" cy="233822"/>
              </a:xfrm>
              <a:custGeom>
                <a:rect b="b" l="l" r="r" t="t"/>
                <a:pathLst>
                  <a:path extrusionOk="0" h="1431" w="84">
                    <a:moveTo>
                      <a:pt x="1" y="1"/>
                    </a:moveTo>
                    <a:lnTo>
                      <a:pt x="13" y="1383"/>
                    </a:lnTo>
                    <a:lnTo>
                      <a:pt x="83" y="1430"/>
                    </a:lnTo>
                    <a:lnTo>
                      <a:pt x="83" y="36"/>
                    </a:lnTo>
                    <a:lnTo>
                      <a:pt x="1"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6"/>
              <p:cNvSpPr/>
              <p:nvPr/>
            </p:nvSpPr>
            <p:spPr>
              <a:xfrm>
                <a:off x="10223440" y="-1243274"/>
                <a:ext cx="61918" cy="262579"/>
              </a:xfrm>
              <a:custGeom>
                <a:rect b="b" l="l" r="r" t="t"/>
                <a:pathLst>
                  <a:path extrusionOk="0" h="1607" w="379">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6"/>
              <p:cNvSpPr/>
              <p:nvPr/>
            </p:nvSpPr>
            <p:spPr>
              <a:xfrm>
                <a:off x="9980176" y="-1625463"/>
                <a:ext cx="222188" cy="283821"/>
              </a:xfrm>
              <a:custGeom>
                <a:rect b="b" l="l" r="r" t="t"/>
                <a:pathLst>
                  <a:path extrusionOk="0" h="1737" w="136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6"/>
              <p:cNvSpPr/>
              <p:nvPr/>
            </p:nvSpPr>
            <p:spPr>
              <a:xfrm>
                <a:off x="9920380" y="-1418928"/>
                <a:ext cx="198989" cy="90522"/>
              </a:xfrm>
              <a:custGeom>
                <a:rect b="b" l="l" r="r" t="t"/>
                <a:pathLst>
                  <a:path extrusionOk="0" h="554" w="1218">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6"/>
              <p:cNvSpPr/>
              <p:nvPr/>
            </p:nvSpPr>
            <p:spPr>
              <a:xfrm>
                <a:off x="9791151" y="-1588862"/>
                <a:ext cx="139031" cy="664210"/>
              </a:xfrm>
              <a:custGeom>
                <a:rect b="b" l="l" r="r" t="t"/>
                <a:pathLst>
                  <a:path extrusionOk="0" h="4065" w="851">
                    <a:moveTo>
                      <a:pt x="0" y="1"/>
                    </a:moveTo>
                    <a:lnTo>
                      <a:pt x="12" y="3580"/>
                    </a:lnTo>
                    <a:lnTo>
                      <a:pt x="851" y="4065"/>
                    </a:lnTo>
                    <a:lnTo>
                      <a:pt x="839" y="497"/>
                    </a:lnTo>
                    <a:lnTo>
                      <a:pt x="0" y="1"/>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6"/>
              <p:cNvSpPr/>
              <p:nvPr/>
            </p:nvSpPr>
            <p:spPr>
              <a:xfrm>
                <a:off x="9791151" y="-1806999"/>
                <a:ext cx="515443" cy="299344"/>
              </a:xfrm>
              <a:custGeom>
                <a:rect b="b" l="l" r="r" t="t"/>
                <a:pathLst>
                  <a:path extrusionOk="0" h="1832" w="3155">
                    <a:moveTo>
                      <a:pt x="2316" y="1"/>
                    </a:moveTo>
                    <a:lnTo>
                      <a:pt x="0" y="1336"/>
                    </a:lnTo>
                    <a:lnTo>
                      <a:pt x="839" y="1832"/>
                    </a:lnTo>
                    <a:lnTo>
                      <a:pt x="3154" y="485"/>
                    </a:lnTo>
                    <a:lnTo>
                      <a:pt x="2316" y="1"/>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5" name="Google Shape;2995;p36"/>
              <p:cNvGrpSpPr/>
              <p:nvPr/>
            </p:nvGrpSpPr>
            <p:grpSpPr>
              <a:xfrm>
                <a:off x="9965802" y="-1243283"/>
                <a:ext cx="320540" cy="799180"/>
                <a:chOff x="10289127" y="-1243283"/>
                <a:chExt cx="320540" cy="799180"/>
              </a:xfrm>
            </p:grpSpPr>
            <p:sp>
              <p:nvSpPr>
                <p:cNvPr id="2996" name="Google Shape;2996;p36"/>
                <p:cNvSpPr/>
                <p:nvPr/>
              </p:nvSpPr>
              <p:spPr>
                <a:xfrm>
                  <a:off x="10310365" y="-876616"/>
                  <a:ext cx="19441" cy="432513"/>
                </a:xfrm>
                <a:custGeom>
                  <a:rect b="b" l="l" r="r" t="t"/>
                  <a:pathLst>
                    <a:path extrusionOk="0" h="2647" w="119">
                      <a:moveTo>
                        <a:pt x="119" y="1"/>
                      </a:moveTo>
                      <a:lnTo>
                        <a:pt x="0" y="72"/>
                      </a:lnTo>
                      <a:lnTo>
                        <a:pt x="0" y="284"/>
                      </a:lnTo>
                      <a:lnTo>
                        <a:pt x="0" y="2647"/>
                      </a:lnTo>
                      <a:lnTo>
                        <a:pt x="119" y="2588"/>
                      </a:lnTo>
                      <a:lnTo>
                        <a:pt x="119" y="225"/>
                      </a:lnTo>
                      <a:lnTo>
                        <a:pt x="11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6"/>
                <p:cNvSpPr/>
                <p:nvPr/>
              </p:nvSpPr>
              <p:spPr>
                <a:xfrm>
                  <a:off x="10289127" y="-1090832"/>
                  <a:ext cx="59958" cy="260782"/>
                </a:xfrm>
                <a:custGeom>
                  <a:rect b="b" l="l" r="r" t="t"/>
                  <a:pathLst>
                    <a:path extrusionOk="0" h="1596" w="367">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6"/>
                <p:cNvSpPr/>
                <p:nvPr/>
              </p:nvSpPr>
              <p:spPr>
                <a:xfrm>
                  <a:off x="10447437" y="-955701"/>
                  <a:ext cx="21402" cy="432513"/>
                </a:xfrm>
                <a:custGeom>
                  <a:rect b="b" l="l" r="r" t="t"/>
                  <a:pathLst>
                    <a:path extrusionOk="0" h="2647" w="131">
                      <a:moveTo>
                        <a:pt x="118" y="1"/>
                      </a:moveTo>
                      <a:lnTo>
                        <a:pt x="0" y="71"/>
                      </a:lnTo>
                      <a:lnTo>
                        <a:pt x="0" y="284"/>
                      </a:lnTo>
                      <a:lnTo>
                        <a:pt x="12" y="2647"/>
                      </a:lnTo>
                      <a:lnTo>
                        <a:pt x="130" y="2564"/>
                      </a:lnTo>
                      <a:lnTo>
                        <a:pt x="118" y="201"/>
                      </a:lnTo>
                      <a:lnTo>
                        <a:pt x="118"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36"/>
                <p:cNvSpPr/>
                <p:nvPr/>
              </p:nvSpPr>
              <p:spPr>
                <a:xfrm>
                  <a:off x="10428159" y="-1173838"/>
                  <a:ext cx="59958" cy="264704"/>
                </a:xfrm>
                <a:custGeom>
                  <a:rect b="b" l="l" r="r" t="t"/>
                  <a:pathLst>
                    <a:path extrusionOk="0" h="1620" w="367">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6"/>
                <p:cNvSpPr/>
                <p:nvPr/>
              </p:nvSpPr>
              <p:spPr>
                <a:xfrm>
                  <a:off x="10568988" y="-1025145"/>
                  <a:ext cx="21402" cy="430552"/>
                </a:xfrm>
                <a:custGeom>
                  <a:rect b="b" l="l" r="r" t="t"/>
                  <a:pathLst>
                    <a:path extrusionOk="0" h="2635" w="131">
                      <a:moveTo>
                        <a:pt x="130" y="0"/>
                      </a:moveTo>
                      <a:lnTo>
                        <a:pt x="0" y="47"/>
                      </a:lnTo>
                      <a:lnTo>
                        <a:pt x="12" y="272"/>
                      </a:lnTo>
                      <a:lnTo>
                        <a:pt x="12" y="2635"/>
                      </a:lnTo>
                      <a:lnTo>
                        <a:pt x="130" y="2564"/>
                      </a:lnTo>
                      <a:lnTo>
                        <a:pt x="130" y="201"/>
                      </a:lnTo>
                      <a:lnTo>
                        <a:pt x="130"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6"/>
                <p:cNvSpPr/>
                <p:nvPr/>
              </p:nvSpPr>
              <p:spPr>
                <a:xfrm>
                  <a:off x="10547749" y="-1243283"/>
                  <a:ext cx="61918" cy="262580"/>
                </a:xfrm>
                <a:custGeom>
                  <a:rect b="b" l="l" r="r" t="t"/>
                  <a:pathLst>
                    <a:path extrusionOk="0" h="1607" w="379">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2" name="Google Shape;3002;p36"/>
              <p:cNvSpPr/>
              <p:nvPr/>
            </p:nvSpPr>
            <p:spPr>
              <a:xfrm>
                <a:off x="9988009" y="-1632074"/>
                <a:ext cx="222188" cy="283821"/>
              </a:xfrm>
              <a:custGeom>
                <a:rect b="b" l="l" r="r" t="t"/>
                <a:pathLst>
                  <a:path extrusionOk="0" h="1737" w="136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6"/>
              <p:cNvSpPr/>
              <p:nvPr/>
            </p:nvSpPr>
            <p:spPr>
              <a:xfrm>
                <a:off x="9928213" y="-1425539"/>
                <a:ext cx="198989" cy="90522"/>
              </a:xfrm>
              <a:custGeom>
                <a:rect b="b" l="l" r="r" t="t"/>
                <a:pathLst>
                  <a:path extrusionOk="0" h="554" w="1218">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6"/>
              <p:cNvSpPr/>
              <p:nvPr/>
            </p:nvSpPr>
            <p:spPr>
              <a:xfrm>
                <a:off x="9791151" y="-1806999"/>
                <a:ext cx="515443" cy="299344"/>
              </a:xfrm>
              <a:custGeom>
                <a:rect b="b" l="l" r="r" t="t"/>
                <a:pathLst>
                  <a:path extrusionOk="0" h="1832" w="3155">
                    <a:moveTo>
                      <a:pt x="2316" y="1"/>
                    </a:moveTo>
                    <a:lnTo>
                      <a:pt x="0" y="1336"/>
                    </a:lnTo>
                    <a:lnTo>
                      <a:pt x="839" y="1832"/>
                    </a:lnTo>
                    <a:lnTo>
                      <a:pt x="3154" y="485"/>
                    </a:lnTo>
                    <a:lnTo>
                      <a:pt x="2316" y="1"/>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36"/>
              <p:cNvSpPr/>
              <p:nvPr/>
            </p:nvSpPr>
            <p:spPr>
              <a:xfrm>
                <a:off x="9929120" y="-1725782"/>
                <a:ext cx="378373" cy="803097"/>
              </a:xfrm>
              <a:custGeom>
                <a:rect b="b" l="l" r="r" t="t"/>
                <a:pathLst>
                  <a:path extrusionOk="0" h="4915" w="2316">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6"/>
              <p:cNvSpPr/>
              <p:nvPr/>
            </p:nvSpPr>
            <p:spPr>
              <a:xfrm>
                <a:off x="9928222" y="-1725790"/>
                <a:ext cx="378373" cy="803097"/>
              </a:xfrm>
              <a:custGeom>
                <a:rect b="b" l="l" r="r" t="t"/>
                <a:pathLst>
                  <a:path extrusionOk="0" h="4915" w="2316">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6"/>
              <p:cNvSpPr/>
              <p:nvPr/>
            </p:nvSpPr>
            <p:spPr>
              <a:xfrm>
                <a:off x="9970536" y="-1183470"/>
                <a:ext cx="90999" cy="116012"/>
              </a:xfrm>
              <a:custGeom>
                <a:rect b="b" l="l" r="r" t="t"/>
                <a:pathLst>
                  <a:path extrusionOk="0" h="710" w="557">
                    <a:moveTo>
                      <a:pt x="556" y="1"/>
                    </a:moveTo>
                    <a:lnTo>
                      <a:pt x="1" y="320"/>
                    </a:lnTo>
                    <a:lnTo>
                      <a:pt x="1" y="709"/>
                    </a:lnTo>
                    <a:lnTo>
                      <a:pt x="556" y="390"/>
                    </a:lnTo>
                    <a:lnTo>
                      <a:pt x="556"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6"/>
              <p:cNvSpPr/>
              <p:nvPr/>
            </p:nvSpPr>
            <p:spPr>
              <a:xfrm>
                <a:off x="10096008" y="-1254875"/>
                <a:ext cx="90836" cy="116012"/>
              </a:xfrm>
              <a:custGeom>
                <a:rect b="b" l="l" r="r" t="t"/>
                <a:pathLst>
                  <a:path extrusionOk="0" h="710" w="556">
                    <a:moveTo>
                      <a:pt x="556" y="0"/>
                    </a:moveTo>
                    <a:lnTo>
                      <a:pt x="1" y="308"/>
                    </a:lnTo>
                    <a:lnTo>
                      <a:pt x="1" y="709"/>
                    </a:lnTo>
                    <a:lnTo>
                      <a:pt x="556" y="378"/>
                    </a:lnTo>
                    <a:lnTo>
                      <a:pt x="556"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6"/>
              <p:cNvSpPr/>
              <p:nvPr/>
            </p:nvSpPr>
            <p:spPr>
              <a:xfrm>
                <a:off x="9970536" y="-1167947"/>
                <a:ext cx="218267" cy="187253"/>
              </a:xfrm>
              <a:custGeom>
                <a:rect b="b" l="l" r="r" t="t"/>
                <a:pathLst>
                  <a:path extrusionOk="0" h="1146" w="1336">
                    <a:moveTo>
                      <a:pt x="1336" y="0"/>
                    </a:moveTo>
                    <a:lnTo>
                      <a:pt x="1" y="756"/>
                    </a:lnTo>
                    <a:lnTo>
                      <a:pt x="1" y="1146"/>
                    </a:lnTo>
                    <a:lnTo>
                      <a:pt x="1336" y="378"/>
                    </a:lnTo>
                    <a:lnTo>
                      <a:pt x="1336"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6" name="Shape 5086"/>
        <p:cNvGrpSpPr/>
        <p:nvPr/>
      </p:nvGrpSpPr>
      <p:grpSpPr>
        <a:xfrm>
          <a:off x="0" y="0"/>
          <a:ext cx="0" cy="0"/>
          <a:chOff x="0" y="0"/>
          <a:chExt cx="0" cy="0"/>
        </a:xfrm>
      </p:grpSpPr>
      <p:sp>
        <p:nvSpPr>
          <p:cNvPr id="5087" name="Google Shape;5087;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Divide in four ideas</a:t>
            </a:r>
            <a:endParaRPr/>
          </a:p>
        </p:txBody>
      </p:sp>
      <p:sp>
        <p:nvSpPr>
          <p:cNvPr id="5088" name="Google Shape;5088;p45"/>
          <p:cNvSpPr txBox="1"/>
          <p:nvPr>
            <p:ph idx="1" type="subTitle"/>
          </p:nvPr>
        </p:nvSpPr>
        <p:spPr>
          <a:xfrm>
            <a:off x="4881775" y="3844350"/>
            <a:ext cx="35490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5089" name="Google Shape;5089;p45"/>
          <p:cNvSpPr txBox="1"/>
          <p:nvPr>
            <p:ph idx="2" type="subTitle"/>
          </p:nvPr>
        </p:nvSpPr>
        <p:spPr>
          <a:xfrm>
            <a:off x="853700" y="2070025"/>
            <a:ext cx="35490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5090" name="Google Shape;5090;p45"/>
          <p:cNvSpPr txBox="1"/>
          <p:nvPr>
            <p:ph idx="3" type="subTitle"/>
          </p:nvPr>
        </p:nvSpPr>
        <p:spPr>
          <a:xfrm>
            <a:off x="4881775" y="2070025"/>
            <a:ext cx="35490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5091" name="Google Shape;5091;p45"/>
          <p:cNvSpPr txBox="1"/>
          <p:nvPr>
            <p:ph idx="4" type="subTitle"/>
          </p:nvPr>
        </p:nvSpPr>
        <p:spPr>
          <a:xfrm>
            <a:off x="853700" y="3844350"/>
            <a:ext cx="35490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 was named after the Roman god</a:t>
            </a:r>
            <a:endParaRPr/>
          </a:p>
        </p:txBody>
      </p:sp>
      <p:sp>
        <p:nvSpPr>
          <p:cNvPr id="5092" name="Google Shape;5092;p45"/>
          <p:cNvSpPr txBox="1"/>
          <p:nvPr>
            <p:ph idx="5" type="subTitle"/>
          </p:nvPr>
        </p:nvSpPr>
        <p:spPr>
          <a:xfrm>
            <a:off x="4881783" y="3534375"/>
            <a:ext cx="3549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Bakbak One"/>
                <a:ea typeface="Bakbak One"/>
                <a:cs typeface="Bakbak One"/>
                <a:sym typeface="Bakbak One"/>
              </a:rPr>
              <a:t>Mars</a:t>
            </a:r>
            <a:endParaRPr>
              <a:latin typeface="Bakbak One"/>
              <a:ea typeface="Bakbak One"/>
              <a:cs typeface="Bakbak One"/>
              <a:sym typeface="Bakbak One"/>
            </a:endParaRPr>
          </a:p>
        </p:txBody>
      </p:sp>
      <p:sp>
        <p:nvSpPr>
          <p:cNvPr id="5093" name="Google Shape;5093;p45"/>
          <p:cNvSpPr txBox="1"/>
          <p:nvPr>
            <p:ph idx="6" type="subTitle"/>
          </p:nvPr>
        </p:nvSpPr>
        <p:spPr>
          <a:xfrm>
            <a:off x="4881783" y="1806875"/>
            <a:ext cx="3549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Bakbak One"/>
                <a:ea typeface="Bakbak One"/>
                <a:cs typeface="Bakbak One"/>
                <a:sym typeface="Bakbak One"/>
              </a:rPr>
              <a:t>Jupiter</a:t>
            </a:r>
            <a:endParaRPr>
              <a:latin typeface="Bakbak One"/>
              <a:ea typeface="Bakbak One"/>
              <a:cs typeface="Bakbak One"/>
              <a:sym typeface="Bakbak One"/>
            </a:endParaRPr>
          </a:p>
        </p:txBody>
      </p:sp>
      <p:sp>
        <p:nvSpPr>
          <p:cNvPr id="5094" name="Google Shape;5094;p45"/>
          <p:cNvSpPr txBox="1"/>
          <p:nvPr>
            <p:ph idx="7" type="subTitle"/>
          </p:nvPr>
        </p:nvSpPr>
        <p:spPr>
          <a:xfrm>
            <a:off x="853708" y="1806875"/>
            <a:ext cx="3549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Bakbak One"/>
                <a:ea typeface="Bakbak One"/>
                <a:cs typeface="Bakbak One"/>
                <a:sym typeface="Bakbak One"/>
              </a:rPr>
              <a:t>Venus</a:t>
            </a:r>
            <a:endParaRPr>
              <a:latin typeface="Bakbak One"/>
              <a:ea typeface="Bakbak One"/>
              <a:cs typeface="Bakbak One"/>
              <a:sym typeface="Bakbak One"/>
            </a:endParaRPr>
          </a:p>
        </p:txBody>
      </p:sp>
      <p:sp>
        <p:nvSpPr>
          <p:cNvPr id="5095" name="Google Shape;5095;p45"/>
          <p:cNvSpPr txBox="1"/>
          <p:nvPr>
            <p:ph idx="8" type="subTitle"/>
          </p:nvPr>
        </p:nvSpPr>
        <p:spPr>
          <a:xfrm>
            <a:off x="853708" y="3534375"/>
            <a:ext cx="3549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Bakbak One"/>
                <a:ea typeface="Bakbak One"/>
                <a:cs typeface="Bakbak One"/>
                <a:sym typeface="Bakbak One"/>
              </a:rPr>
              <a:t>Saturn</a:t>
            </a:r>
            <a:endParaRPr>
              <a:latin typeface="Bakbak One"/>
              <a:ea typeface="Bakbak One"/>
              <a:cs typeface="Bakbak One"/>
              <a:sym typeface="Bakbak One"/>
            </a:endParaRPr>
          </a:p>
        </p:txBody>
      </p:sp>
      <p:grpSp>
        <p:nvGrpSpPr>
          <p:cNvPr id="5096" name="Google Shape;5096;p45"/>
          <p:cNvGrpSpPr/>
          <p:nvPr/>
        </p:nvGrpSpPr>
        <p:grpSpPr>
          <a:xfrm>
            <a:off x="4957986" y="2884298"/>
            <a:ext cx="478212" cy="546135"/>
            <a:chOff x="1669261" y="2177699"/>
            <a:chExt cx="478212" cy="546135"/>
          </a:xfrm>
        </p:grpSpPr>
        <p:sp>
          <p:nvSpPr>
            <p:cNvPr id="5097" name="Google Shape;5097;p45"/>
            <p:cNvSpPr/>
            <p:nvPr/>
          </p:nvSpPr>
          <p:spPr>
            <a:xfrm>
              <a:off x="1727052" y="2657563"/>
              <a:ext cx="41161" cy="16134"/>
            </a:xfrm>
            <a:custGeom>
              <a:rect b="b" l="l" r="r" t="t"/>
              <a:pathLst>
                <a:path extrusionOk="0" h="586" w="1495">
                  <a:moveTo>
                    <a:pt x="294" y="1"/>
                  </a:moveTo>
                  <a:cubicBezTo>
                    <a:pt x="132" y="1"/>
                    <a:pt x="0" y="130"/>
                    <a:pt x="0" y="292"/>
                  </a:cubicBezTo>
                  <a:cubicBezTo>
                    <a:pt x="0" y="454"/>
                    <a:pt x="132" y="585"/>
                    <a:pt x="294" y="585"/>
                  </a:cubicBezTo>
                  <a:lnTo>
                    <a:pt x="1203" y="585"/>
                  </a:lnTo>
                  <a:cubicBezTo>
                    <a:pt x="1365" y="585"/>
                    <a:pt x="1494" y="454"/>
                    <a:pt x="1494" y="292"/>
                  </a:cubicBezTo>
                  <a:cubicBezTo>
                    <a:pt x="1494" y="130"/>
                    <a:pt x="1365" y="1"/>
                    <a:pt x="1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5"/>
            <p:cNvSpPr/>
            <p:nvPr/>
          </p:nvSpPr>
          <p:spPr>
            <a:xfrm>
              <a:off x="1795057" y="2657563"/>
              <a:ext cx="159441" cy="16134"/>
            </a:xfrm>
            <a:custGeom>
              <a:rect b="b" l="l" r="r" t="t"/>
              <a:pathLst>
                <a:path extrusionOk="0" h="586" w="5791">
                  <a:moveTo>
                    <a:pt x="294" y="1"/>
                  </a:moveTo>
                  <a:cubicBezTo>
                    <a:pt x="132" y="1"/>
                    <a:pt x="1" y="130"/>
                    <a:pt x="1" y="292"/>
                  </a:cubicBezTo>
                  <a:cubicBezTo>
                    <a:pt x="1" y="454"/>
                    <a:pt x="132" y="585"/>
                    <a:pt x="294" y="585"/>
                  </a:cubicBezTo>
                  <a:lnTo>
                    <a:pt x="5499" y="585"/>
                  </a:lnTo>
                  <a:cubicBezTo>
                    <a:pt x="5661" y="585"/>
                    <a:pt x="5790" y="454"/>
                    <a:pt x="5790" y="292"/>
                  </a:cubicBezTo>
                  <a:cubicBezTo>
                    <a:pt x="5790" y="130"/>
                    <a:pt x="5661" y="1"/>
                    <a:pt x="5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5"/>
            <p:cNvSpPr/>
            <p:nvPr/>
          </p:nvSpPr>
          <p:spPr>
            <a:xfrm>
              <a:off x="1740818" y="2506024"/>
              <a:ext cx="138901" cy="120179"/>
            </a:xfrm>
            <a:custGeom>
              <a:rect b="b" l="l" r="r" t="t"/>
              <a:pathLst>
                <a:path extrusionOk="0" h="4365" w="5045">
                  <a:moveTo>
                    <a:pt x="4218" y="587"/>
                  </a:moveTo>
                  <a:cubicBezTo>
                    <a:pt x="4268" y="587"/>
                    <a:pt x="4321" y="610"/>
                    <a:pt x="4354" y="652"/>
                  </a:cubicBezTo>
                  <a:cubicBezTo>
                    <a:pt x="4409" y="718"/>
                    <a:pt x="4405" y="813"/>
                    <a:pt x="4348" y="876"/>
                  </a:cubicBezTo>
                  <a:lnTo>
                    <a:pt x="1944" y="3529"/>
                  </a:lnTo>
                  <a:cubicBezTo>
                    <a:pt x="1803" y="3687"/>
                    <a:pt x="1601" y="3777"/>
                    <a:pt x="1389" y="3777"/>
                  </a:cubicBezTo>
                  <a:cubicBezTo>
                    <a:pt x="1381" y="3777"/>
                    <a:pt x="1372" y="3777"/>
                    <a:pt x="1364" y="3777"/>
                  </a:cubicBezTo>
                  <a:cubicBezTo>
                    <a:pt x="1143" y="3769"/>
                    <a:pt x="937" y="3668"/>
                    <a:pt x="800" y="3493"/>
                  </a:cubicBezTo>
                  <a:cubicBezTo>
                    <a:pt x="661" y="3322"/>
                    <a:pt x="608" y="3099"/>
                    <a:pt x="648" y="2882"/>
                  </a:cubicBezTo>
                  <a:cubicBezTo>
                    <a:pt x="690" y="2665"/>
                    <a:pt x="823" y="2479"/>
                    <a:pt x="1015" y="2370"/>
                  </a:cubicBezTo>
                  <a:lnTo>
                    <a:pt x="4133" y="610"/>
                  </a:lnTo>
                  <a:cubicBezTo>
                    <a:pt x="4159" y="597"/>
                    <a:pt x="4190" y="587"/>
                    <a:pt x="4218" y="587"/>
                  </a:cubicBezTo>
                  <a:close/>
                  <a:moveTo>
                    <a:pt x="4222" y="1"/>
                  </a:moveTo>
                  <a:cubicBezTo>
                    <a:pt x="4094" y="1"/>
                    <a:pt x="3964" y="34"/>
                    <a:pt x="3845" y="102"/>
                  </a:cubicBezTo>
                  <a:lnTo>
                    <a:pt x="728" y="1862"/>
                  </a:lnTo>
                  <a:cubicBezTo>
                    <a:pt x="385" y="2054"/>
                    <a:pt x="148" y="2387"/>
                    <a:pt x="75" y="2772"/>
                  </a:cubicBezTo>
                  <a:cubicBezTo>
                    <a:pt x="1" y="3158"/>
                    <a:pt x="98" y="3556"/>
                    <a:pt x="344" y="3862"/>
                  </a:cubicBezTo>
                  <a:cubicBezTo>
                    <a:pt x="589" y="4169"/>
                    <a:pt x="954" y="4353"/>
                    <a:pt x="1347" y="4365"/>
                  </a:cubicBezTo>
                  <a:lnTo>
                    <a:pt x="1388" y="4365"/>
                  </a:lnTo>
                  <a:cubicBezTo>
                    <a:pt x="1765" y="4365"/>
                    <a:pt x="2125" y="4205"/>
                    <a:pt x="2378" y="3925"/>
                  </a:cubicBezTo>
                  <a:lnTo>
                    <a:pt x="4780" y="1272"/>
                  </a:lnTo>
                  <a:cubicBezTo>
                    <a:pt x="5033" y="990"/>
                    <a:pt x="5044" y="579"/>
                    <a:pt x="4810" y="286"/>
                  </a:cubicBezTo>
                  <a:cubicBezTo>
                    <a:pt x="4663" y="100"/>
                    <a:pt x="4445" y="1"/>
                    <a:pt x="42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5"/>
            <p:cNvSpPr/>
            <p:nvPr/>
          </p:nvSpPr>
          <p:spPr>
            <a:xfrm>
              <a:off x="1816037" y="2429952"/>
              <a:ext cx="49531" cy="49531"/>
            </a:xfrm>
            <a:custGeom>
              <a:rect b="b" l="l" r="r" t="t"/>
              <a:pathLst>
                <a:path extrusionOk="0" h="1799" w="1799">
                  <a:moveTo>
                    <a:pt x="898" y="583"/>
                  </a:moveTo>
                  <a:cubicBezTo>
                    <a:pt x="1073" y="583"/>
                    <a:pt x="1216" y="726"/>
                    <a:pt x="1216" y="899"/>
                  </a:cubicBezTo>
                  <a:cubicBezTo>
                    <a:pt x="1216" y="1074"/>
                    <a:pt x="1073" y="1217"/>
                    <a:pt x="898" y="1217"/>
                  </a:cubicBezTo>
                  <a:cubicBezTo>
                    <a:pt x="725" y="1217"/>
                    <a:pt x="582" y="1076"/>
                    <a:pt x="582" y="899"/>
                  </a:cubicBezTo>
                  <a:cubicBezTo>
                    <a:pt x="582" y="726"/>
                    <a:pt x="725" y="583"/>
                    <a:pt x="898" y="583"/>
                  </a:cubicBezTo>
                  <a:close/>
                  <a:moveTo>
                    <a:pt x="898" y="0"/>
                  </a:moveTo>
                  <a:cubicBezTo>
                    <a:pt x="402" y="0"/>
                    <a:pt x="0" y="404"/>
                    <a:pt x="0" y="899"/>
                  </a:cubicBezTo>
                  <a:cubicBezTo>
                    <a:pt x="0" y="1397"/>
                    <a:pt x="404" y="1799"/>
                    <a:pt x="898" y="1799"/>
                  </a:cubicBezTo>
                  <a:cubicBezTo>
                    <a:pt x="1393" y="1799"/>
                    <a:pt x="1799" y="1394"/>
                    <a:pt x="1799" y="899"/>
                  </a:cubicBezTo>
                  <a:cubicBezTo>
                    <a:pt x="1799" y="404"/>
                    <a:pt x="1397" y="0"/>
                    <a:pt x="8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5"/>
            <p:cNvSpPr/>
            <p:nvPr/>
          </p:nvSpPr>
          <p:spPr>
            <a:xfrm>
              <a:off x="1720610" y="2334524"/>
              <a:ext cx="240386" cy="228602"/>
            </a:xfrm>
            <a:custGeom>
              <a:rect b="b" l="l" r="r" t="t"/>
              <a:pathLst>
                <a:path extrusionOk="0" h="8303" w="8731">
                  <a:moveTo>
                    <a:pt x="4364" y="1"/>
                  </a:moveTo>
                  <a:cubicBezTo>
                    <a:pt x="1957" y="1"/>
                    <a:pt x="0" y="1957"/>
                    <a:pt x="0" y="4365"/>
                  </a:cubicBezTo>
                  <a:cubicBezTo>
                    <a:pt x="0" y="5316"/>
                    <a:pt x="299" y="6218"/>
                    <a:pt x="868" y="6978"/>
                  </a:cubicBezTo>
                  <a:cubicBezTo>
                    <a:pt x="926" y="7054"/>
                    <a:pt x="1014" y="7094"/>
                    <a:pt x="1103" y="7094"/>
                  </a:cubicBezTo>
                  <a:cubicBezTo>
                    <a:pt x="1164" y="7094"/>
                    <a:pt x="1225" y="7075"/>
                    <a:pt x="1277" y="7037"/>
                  </a:cubicBezTo>
                  <a:cubicBezTo>
                    <a:pt x="1405" y="6940"/>
                    <a:pt x="1432" y="6757"/>
                    <a:pt x="1336" y="6628"/>
                  </a:cubicBezTo>
                  <a:cubicBezTo>
                    <a:pt x="843" y="5971"/>
                    <a:pt x="585" y="5189"/>
                    <a:pt x="585" y="4365"/>
                  </a:cubicBezTo>
                  <a:cubicBezTo>
                    <a:pt x="585" y="2281"/>
                    <a:pt x="2280" y="585"/>
                    <a:pt x="4364" y="585"/>
                  </a:cubicBezTo>
                  <a:cubicBezTo>
                    <a:pt x="6448" y="585"/>
                    <a:pt x="8146" y="2281"/>
                    <a:pt x="8146" y="4365"/>
                  </a:cubicBezTo>
                  <a:cubicBezTo>
                    <a:pt x="8146" y="5807"/>
                    <a:pt x="7343" y="7103"/>
                    <a:pt x="6054" y="7749"/>
                  </a:cubicBezTo>
                  <a:cubicBezTo>
                    <a:pt x="5910" y="7819"/>
                    <a:pt x="5853" y="7996"/>
                    <a:pt x="5923" y="8141"/>
                  </a:cubicBezTo>
                  <a:cubicBezTo>
                    <a:pt x="5976" y="8243"/>
                    <a:pt x="6077" y="8302"/>
                    <a:pt x="6186" y="8302"/>
                  </a:cubicBezTo>
                  <a:cubicBezTo>
                    <a:pt x="6228" y="8302"/>
                    <a:pt x="6273" y="8293"/>
                    <a:pt x="6315" y="8272"/>
                  </a:cubicBezTo>
                  <a:cubicBezTo>
                    <a:pt x="7805" y="7528"/>
                    <a:pt x="8730" y="6030"/>
                    <a:pt x="8730" y="4365"/>
                  </a:cubicBezTo>
                  <a:cubicBezTo>
                    <a:pt x="8730" y="1961"/>
                    <a:pt x="6772" y="1"/>
                    <a:pt x="4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5"/>
            <p:cNvSpPr/>
            <p:nvPr/>
          </p:nvSpPr>
          <p:spPr>
            <a:xfrm>
              <a:off x="1669261" y="2177699"/>
              <a:ext cx="478212" cy="546135"/>
            </a:xfrm>
            <a:custGeom>
              <a:rect b="b" l="l" r="r" t="t"/>
              <a:pathLst>
                <a:path extrusionOk="0" h="19836" w="17369">
                  <a:moveTo>
                    <a:pt x="3150" y="3533"/>
                  </a:moveTo>
                  <a:lnTo>
                    <a:pt x="3356" y="4151"/>
                  </a:lnTo>
                  <a:lnTo>
                    <a:pt x="2552" y="4151"/>
                  </a:lnTo>
                  <a:lnTo>
                    <a:pt x="2760" y="3537"/>
                  </a:lnTo>
                  <a:lnTo>
                    <a:pt x="3150" y="3533"/>
                  </a:lnTo>
                  <a:close/>
                  <a:moveTo>
                    <a:pt x="15949" y="11798"/>
                  </a:moveTo>
                  <a:lnTo>
                    <a:pt x="15949" y="12158"/>
                  </a:lnTo>
                  <a:lnTo>
                    <a:pt x="15271" y="12158"/>
                  </a:lnTo>
                  <a:lnTo>
                    <a:pt x="15271" y="11798"/>
                  </a:lnTo>
                  <a:close/>
                  <a:moveTo>
                    <a:pt x="16782" y="12742"/>
                  </a:moveTo>
                  <a:lnTo>
                    <a:pt x="16782" y="15456"/>
                  </a:lnTo>
                  <a:lnTo>
                    <a:pt x="14440" y="15456"/>
                  </a:lnTo>
                  <a:lnTo>
                    <a:pt x="14440" y="12742"/>
                  </a:lnTo>
                  <a:close/>
                  <a:moveTo>
                    <a:pt x="16192" y="16040"/>
                  </a:moveTo>
                  <a:lnTo>
                    <a:pt x="16192" y="16659"/>
                  </a:lnTo>
                  <a:lnTo>
                    <a:pt x="15030" y="16659"/>
                  </a:lnTo>
                  <a:lnTo>
                    <a:pt x="15030" y="16040"/>
                  </a:lnTo>
                  <a:close/>
                  <a:moveTo>
                    <a:pt x="11311" y="4736"/>
                  </a:moveTo>
                  <a:cubicBezTo>
                    <a:pt x="11621" y="4736"/>
                    <a:pt x="11872" y="4987"/>
                    <a:pt x="11872" y="5297"/>
                  </a:cubicBezTo>
                  <a:lnTo>
                    <a:pt x="11872" y="18693"/>
                  </a:lnTo>
                  <a:cubicBezTo>
                    <a:pt x="11872" y="19004"/>
                    <a:pt x="11621" y="19255"/>
                    <a:pt x="11311" y="19255"/>
                  </a:cubicBezTo>
                  <a:lnTo>
                    <a:pt x="1148" y="19255"/>
                  </a:lnTo>
                  <a:cubicBezTo>
                    <a:pt x="840" y="19255"/>
                    <a:pt x="586" y="19004"/>
                    <a:pt x="586" y="18693"/>
                  </a:cubicBezTo>
                  <a:lnTo>
                    <a:pt x="586" y="5297"/>
                  </a:lnTo>
                  <a:cubicBezTo>
                    <a:pt x="586" y="4987"/>
                    <a:pt x="840" y="4736"/>
                    <a:pt x="1148" y="4736"/>
                  </a:cubicBezTo>
                  <a:close/>
                  <a:moveTo>
                    <a:pt x="4716" y="1"/>
                  </a:moveTo>
                  <a:cubicBezTo>
                    <a:pt x="3593" y="1"/>
                    <a:pt x="2680" y="914"/>
                    <a:pt x="2680" y="2037"/>
                  </a:cubicBezTo>
                  <a:lnTo>
                    <a:pt x="2680" y="2956"/>
                  </a:lnTo>
                  <a:cubicBezTo>
                    <a:pt x="2461" y="2985"/>
                    <a:pt x="2276" y="3133"/>
                    <a:pt x="2204" y="3346"/>
                  </a:cubicBezTo>
                  <a:lnTo>
                    <a:pt x="1934" y="4150"/>
                  </a:lnTo>
                  <a:lnTo>
                    <a:pt x="1144" y="4150"/>
                  </a:lnTo>
                  <a:cubicBezTo>
                    <a:pt x="514" y="4150"/>
                    <a:pt x="0" y="4663"/>
                    <a:pt x="0" y="5293"/>
                  </a:cubicBezTo>
                  <a:lnTo>
                    <a:pt x="0" y="18692"/>
                  </a:lnTo>
                  <a:cubicBezTo>
                    <a:pt x="0" y="19323"/>
                    <a:pt x="514" y="19835"/>
                    <a:pt x="1144" y="19835"/>
                  </a:cubicBezTo>
                  <a:lnTo>
                    <a:pt x="11307" y="19835"/>
                  </a:lnTo>
                  <a:cubicBezTo>
                    <a:pt x="11937" y="19835"/>
                    <a:pt x="12451" y="19323"/>
                    <a:pt x="12451" y="18692"/>
                  </a:cubicBezTo>
                  <a:lnTo>
                    <a:pt x="12451" y="5297"/>
                  </a:lnTo>
                  <a:cubicBezTo>
                    <a:pt x="12451" y="4665"/>
                    <a:pt x="11937" y="4151"/>
                    <a:pt x="11307" y="4151"/>
                  </a:cubicBezTo>
                  <a:lnTo>
                    <a:pt x="3970" y="4151"/>
                  </a:lnTo>
                  <a:lnTo>
                    <a:pt x="3698" y="3348"/>
                  </a:lnTo>
                  <a:cubicBezTo>
                    <a:pt x="3632" y="3149"/>
                    <a:pt x="3462" y="3006"/>
                    <a:pt x="3264" y="2962"/>
                  </a:cubicBezTo>
                  <a:lnTo>
                    <a:pt x="3264" y="2037"/>
                  </a:lnTo>
                  <a:cubicBezTo>
                    <a:pt x="3264" y="1238"/>
                    <a:pt x="3915" y="587"/>
                    <a:pt x="4714" y="587"/>
                  </a:cubicBezTo>
                  <a:lnTo>
                    <a:pt x="13851" y="587"/>
                  </a:lnTo>
                  <a:cubicBezTo>
                    <a:pt x="14651" y="587"/>
                    <a:pt x="15304" y="1238"/>
                    <a:pt x="15304" y="2037"/>
                  </a:cubicBezTo>
                  <a:lnTo>
                    <a:pt x="15304" y="11216"/>
                  </a:lnTo>
                  <a:lnTo>
                    <a:pt x="15151" y="11216"/>
                  </a:lnTo>
                  <a:cubicBezTo>
                    <a:pt x="14894" y="11216"/>
                    <a:pt x="14685" y="11425"/>
                    <a:pt x="14685" y="11682"/>
                  </a:cubicBezTo>
                  <a:lnTo>
                    <a:pt x="14685" y="12158"/>
                  </a:lnTo>
                  <a:lnTo>
                    <a:pt x="14375" y="12158"/>
                  </a:lnTo>
                  <a:cubicBezTo>
                    <a:pt x="14086" y="12158"/>
                    <a:pt x="13850" y="12392"/>
                    <a:pt x="13850" y="12683"/>
                  </a:cubicBezTo>
                  <a:lnTo>
                    <a:pt x="13850" y="15517"/>
                  </a:lnTo>
                  <a:cubicBezTo>
                    <a:pt x="13850" y="15806"/>
                    <a:pt x="14086" y="16042"/>
                    <a:pt x="14375" y="16042"/>
                  </a:cubicBezTo>
                  <a:lnTo>
                    <a:pt x="14440" y="16042"/>
                  </a:lnTo>
                  <a:lnTo>
                    <a:pt x="14440" y="16701"/>
                  </a:lnTo>
                  <a:cubicBezTo>
                    <a:pt x="14440" y="17000"/>
                    <a:pt x="14681" y="17243"/>
                    <a:pt x="14982" y="17243"/>
                  </a:cubicBezTo>
                  <a:lnTo>
                    <a:pt x="16230" y="17243"/>
                  </a:lnTo>
                  <a:cubicBezTo>
                    <a:pt x="16531" y="17243"/>
                    <a:pt x="16773" y="17002"/>
                    <a:pt x="16773" y="16701"/>
                  </a:cubicBezTo>
                  <a:lnTo>
                    <a:pt x="16773" y="16042"/>
                  </a:lnTo>
                  <a:lnTo>
                    <a:pt x="16838" y="16042"/>
                  </a:lnTo>
                  <a:cubicBezTo>
                    <a:pt x="17127" y="16042"/>
                    <a:pt x="17363" y="15806"/>
                    <a:pt x="17363" y="15517"/>
                  </a:cubicBezTo>
                  <a:lnTo>
                    <a:pt x="17363" y="12683"/>
                  </a:lnTo>
                  <a:cubicBezTo>
                    <a:pt x="17369" y="12392"/>
                    <a:pt x="17133" y="12158"/>
                    <a:pt x="16841" y="12158"/>
                  </a:cubicBezTo>
                  <a:lnTo>
                    <a:pt x="16533" y="12158"/>
                  </a:lnTo>
                  <a:lnTo>
                    <a:pt x="16533" y="11682"/>
                  </a:lnTo>
                  <a:cubicBezTo>
                    <a:pt x="16533" y="11425"/>
                    <a:pt x="16324" y="11216"/>
                    <a:pt x="16067" y="11216"/>
                  </a:cubicBezTo>
                  <a:lnTo>
                    <a:pt x="15890" y="11216"/>
                  </a:lnTo>
                  <a:lnTo>
                    <a:pt x="15890" y="2037"/>
                  </a:lnTo>
                  <a:cubicBezTo>
                    <a:pt x="15890" y="914"/>
                    <a:pt x="14976" y="1"/>
                    <a:pt x="13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45"/>
          <p:cNvGrpSpPr/>
          <p:nvPr/>
        </p:nvGrpSpPr>
        <p:grpSpPr>
          <a:xfrm>
            <a:off x="929910" y="2973117"/>
            <a:ext cx="546217" cy="457315"/>
            <a:chOff x="2364485" y="3212205"/>
            <a:chExt cx="546217" cy="457315"/>
          </a:xfrm>
        </p:grpSpPr>
        <p:sp>
          <p:nvSpPr>
            <p:cNvPr id="5104" name="Google Shape;5104;p45"/>
            <p:cNvSpPr/>
            <p:nvPr/>
          </p:nvSpPr>
          <p:spPr>
            <a:xfrm>
              <a:off x="2441355" y="3566411"/>
              <a:ext cx="15804" cy="35682"/>
            </a:xfrm>
            <a:custGeom>
              <a:rect b="b" l="l" r="r" t="t"/>
              <a:pathLst>
                <a:path extrusionOk="0" h="1296" w="574">
                  <a:moveTo>
                    <a:pt x="286" y="1"/>
                  </a:moveTo>
                  <a:cubicBezTo>
                    <a:pt x="128" y="1"/>
                    <a:pt x="0" y="128"/>
                    <a:pt x="0" y="286"/>
                  </a:cubicBezTo>
                  <a:lnTo>
                    <a:pt x="0" y="1010"/>
                  </a:lnTo>
                  <a:cubicBezTo>
                    <a:pt x="0" y="1166"/>
                    <a:pt x="128" y="1295"/>
                    <a:pt x="286" y="1295"/>
                  </a:cubicBezTo>
                  <a:cubicBezTo>
                    <a:pt x="442" y="1295"/>
                    <a:pt x="571" y="1166"/>
                    <a:pt x="571" y="1010"/>
                  </a:cubicBezTo>
                  <a:lnTo>
                    <a:pt x="571" y="286"/>
                  </a:lnTo>
                  <a:cubicBezTo>
                    <a:pt x="573" y="128"/>
                    <a:pt x="444" y="1"/>
                    <a:pt x="2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5"/>
            <p:cNvSpPr/>
            <p:nvPr/>
          </p:nvSpPr>
          <p:spPr>
            <a:xfrm>
              <a:off x="2487362" y="3566411"/>
              <a:ext cx="15749" cy="35682"/>
            </a:xfrm>
            <a:custGeom>
              <a:rect b="b" l="l" r="r" t="t"/>
              <a:pathLst>
                <a:path extrusionOk="0" h="1296" w="572">
                  <a:moveTo>
                    <a:pt x="286" y="1"/>
                  </a:moveTo>
                  <a:cubicBezTo>
                    <a:pt x="130" y="1"/>
                    <a:pt x="0" y="128"/>
                    <a:pt x="0" y="286"/>
                  </a:cubicBezTo>
                  <a:lnTo>
                    <a:pt x="0" y="1010"/>
                  </a:lnTo>
                  <a:cubicBezTo>
                    <a:pt x="0" y="1166"/>
                    <a:pt x="130" y="1295"/>
                    <a:pt x="286" y="1295"/>
                  </a:cubicBezTo>
                  <a:cubicBezTo>
                    <a:pt x="444" y="1295"/>
                    <a:pt x="571" y="1166"/>
                    <a:pt x="571" y="1010"/>
                  </a:cubicBezTo>
                  <a:lnTo>
                    <a:pt x="571" y="286"/>
                  </a:lnTo>
                  <a:cubicBezTo>
                    <a:pt x="571" y="128"/>
                    <a:pt x="444" y="1"/>
                    <a:pt x="2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5"/>
            <p:cNvSpPr/>
            <p:nvPr/>
          </p:nvSpPr>
          <p:spPr>
            <a:xfrm>
              <a:off x="2583258" y="3324923"/>
              <a:ext cx="16272" cy="16272"/>
            </a:xfrm>
            <a:custGeom>
              <a:rect b="b" l="l" r="r" t="t"/>
              <a:pathLst>
                <a:path extrusionOk="0" h="591" w="591">
                  <a:moveTo>
                    <a:pt x="295" y="0"/>
                  </a:moveTo>
                  <a:cubicBezTo>
                    <a:pt x="133" y="0"/>
                    <a:pt x="0" y="132"/>
                    <a:pt x="0" y="295"/>
                  </a:cubicBezTo>
                  <a:cubicBezTo>
                    <a:pt x="0" y="457"/>
                    <a:pt x="133" y="590"/>
                    <a:pt x="295" y="590"/>
                  </a:cubicBezTo>
                  <a:cubicBezTo>
                    <a:pt x="459" y="590"/>
                    <a:pt x="590" y="457"/>
                    <a:pt x="590" y="295"/>
                  </a:cubicBezTo>
                  <a:cubicBezTo>
                    <a:pt x="590" y="132"/>
                    <a:pt x="459"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5"/>
            <p:cNvSpPr/>
            <p:nvPr/>
          </p:nvSpPr>
          <p:spPr>
            <a:xfrm>
              <a:off x="2854618" y="3324923"/>
              <a:ext cx="16272" cy="16272"/>
            </a:xfrm>
            <a:custGeom>
              <a:rect b="b" l="l" r="r" t="t"/>
              <a:pathLst>
                <a:path extrusionOk="0" h="591" w="591">
                  <a:moveTo>
                    <a:pt x="296" y="0"/>
                  </a:moveTo>
                  <a:cubicBezTo>
                    <a:pt x="132" y="0"/>
                    <a:pt x="1" y="132"/>
                    <a:pt x="1" y="295"/>
                  </a:cubicBezTo>
                  <a:cubicBezTo>
                    <a:pt x="1" y="457"/>
                    <a:pt x="132" y="590"/>
                    <a:pt x="296" y="590"/>
                  </a:cubicBezTo>
                  <a:cubicBezTo>
                    <a:pt x="459" y="590"/>
                    <a:pt x="591" y="457"/>
                    <a:pt x="591" y="295"/>
                  </a:cubicBezTo>
                  <a:cubicBezTo>
                    <a:pt x="591" y="132"/>
                    <a:pt x="459"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5"/>
            <p:cNvSpPr/>
            <p:nvPr/>
          </p:nvSpPr>
          <p:spPr>
            <a:xfrm>
              <a:off x="2583258" y="3613959"/>
              <a:ext cx="16272" cy="16272"/>
            </a:xfrm>
            <a:custGeom>
              <a:rect b="b" l="l" r="r" t="t"/>
              <a:pathLst>
                <a:path extrusionOk="0" h="591" w="591">
                  <a:moveTo>
                    <a:pt x="295" y="0"/>
                  </a:moveTo>
                  <a:cubicBezTo>
                    <a:pt x="133" y="0"/>
                    <a:pt x="0" y="131"/>
                    <a:pt x="0" y="295"/>
                  </a:cubicBezTo>
                  <a:cubicBezTo>
                    <a:pt x="0" y="459"/>
                    <a:pt x="133" y="590"/>
                    <a:pt x="295" y="590"/>
                  </a:cubicBezTo>
                  <a:cubicBezTo>
                    <a:pt x="459" y="590"/>
                    <a:pt x="590" y="459"/>
                    <a:pt x="590" y="295"/>
                  </a:cubicBezTo>
                  <a:cubicBezTo>
                    <a:pt x="590" y="131"/>
                    <a:pt x="459"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5"/>
            <p:cNvSpPr/>
            <p:nvPr/>
          </p:nvSpPr>
          <p:spPr>
            <a:xfrm>
              <a:off x="2854618" y="3613959"/>
              <a:ext cx="16272" cy="16272"/>
            </a:xfrm>
            <a:custGeom>
              <a:rect b="b" l="l" r="r" t="t"/>
              <a:pathLst>
                <a:path extrusionOk="0" h="591" w="591">
                  <a:moveTo>
                    <a:pt x="296" y="0"/>
                  </a:moveTo>
                  <a:cubicBezTo>
                    <a:pt x="132" y="0"/>
                    <a:pt x="1" y="131"/>
                    <a:pt x="1" y="295"/>
                  </a:cubicBezTo>
                  <a:cubicBezTo>
                    <a:pt x="1" y="459"/>
                    <a:pt x="132" y="590"/>
                    <a:pt x="296" y="590"/>
                  </a:cubicBezTo>
                  <a:cubicBezTo>
                    <a:pt x="459" y="590"/>
                    <a:pt x="591" y="459"/>
                    <a:pt x="591" y="295"/>
                  </a:cubicBezTo>
                  <a:cubicBezTo>
                    <a:pt x="591" y="131"/>
                    <a:pt x="459"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5"/>
            <p:cNvSpPr/>
            <p:nvPr/>
          </p:nvSpPr>
          <p:spPr>
            <a:xfrm>
              <a:off x="2575384" y="3327539"/>
              <a:ext cx="298177" cy="298177"/>
            </a:xfrm>
            <a:custGeom>
              <a:rect b="b" l="l" r="r" t="t"/>
              <a:pathLst>
                <a:path extrusionOk="0" h="10830" w="10830">
                  <a:moveTo>
                    <a:pt x="5128" y="2220"/>
                  </a:moveTo>
                  <a:lnTo>
                    <a:pt x="5128" y="3396"/>
                  </a:lnTo>
                  <a:cubicBezTo>
                    <a:pt x="4231" y="3521"/>
                    <a:pt x="3521" y="4233"/>
                    <a:pt x="3396" y="5128"/>
                  </a:cubicBezTo>
                  <a:lnTo>
                    <a:pt x="2220" y="5128"/>
                  </a:lnTo>
                  <a:cubicBezTo>
                    <a:pt x="2357" y="3588"/>
                    <a:pt x="3586" y="2358"/>
                    <a:pt x="5128" y="2220"/>
                  </a:cubicBezTo>
                  <a:close/>
                  <a:moveTo>
                    <a:pt x="5128" y="583"/>
                  </a:moveTo>
                  <a:lnTo>
                    <a:pt x="5128" y="1647"/>
                  </a:lnTo>
                  <a:cubicBezTo>
                    <a:pt x="3270" y="1788"/>
                    <a:pt x="1784" y="3274"/>
                    <a:pt x="1643" y="5131"/>
                  </a:cubicBezTo>
                  <a:lnTo>
                    <a:pt x="579" y="5131"/>
                  </a:lnTo>
                  <a:cubicBezTo>
                    <a:pt x="724" y="2686"/>
                    <a:pt x="2684" y="726"/>
                    <a:pt x="5128" y="583"/>
                  </a:cubicBezTo>
                  <a:close/>
                  <a:moveTo>
                    <a:pt x="5701" y="2221"/>
                  </a:moveTo>
                  <a:cubicBezTo>
                    <a:pt x="7242" y="2360"/>
                    <a:pt x="8474" y="3590"/>
                    <a:pt x="8611" y="5131"/>
                  </a:cubicBezTo>
                  <a:lnTo>
                    <a:pt x="7432" y="5131"/>
                  </a:lnTo>
                  <a:lnTo>
                    <a:pt x="7432" y="5129"/>
                  </a:lnTo>
                  <a:cubicBezTo>
                    <a:pt x="7307" y="4233"/>
                    <a:pt x="6595" y="3523"/>
                    <a:pt x="5701" y="3398"/>
                  </a:cubicBezTo>
                  <a:lnTo>
                    <a:pt x="5701" y="2221"/>
                  </a:lnTo>
                  <a:close/>
                  <a:moveTo>
                    <a:pt x="5701" y="583"/>
                  </a:moveTo>
                  <a:cubicBezTo>
                    <a:pt x="8144" y="726"/>
                    <a:pt x="10105" y="2688"/>
                    <a:pt x="10249" y="5131"/>
                  </a:cubicBezTo>
                  <a:lnTo>
                    <a:pt x="9187" y="5131"/>
                  </a:lnTo>
                  <a:cubicBezTo>
                    <a:pt x="9046" y="3274"/>
                    <a:pt x="7560" y="1788"/>
                    <a:pt x="5701" y="1647"/>
                  </a:cubicBezTo>
                  <a:lnTo>
                    <a:pt x="5701" y="583"/>
                  </a:lnTo>
                  <a:close/>
                  <a:moveTo>
                    <a:pt x="5415" y="3948"/>
                  </a:moveTo>
                  <a:cubicBezTo>
                    <a:pt x="6224" y="3948"/>
                    <a:pt x="6884" y="4606"/>
                    <a:pt x="6884" y="5415"/>
                  </a:cubicBezTo>
                  <a:cubicBezTo>
                    <a:pt x="6884" y="6224"/>
                    <a:pt x="6224" y="6882"/>
                    <a:pt x="5415" y="6882"/>
                  </a:cubicBezTo>
                  <a:cubicBezTo>
                    <a:pt x="4606" y="6882"/>
                    <a:pt x="3948" y="6224"/>
                    <a:pt x="3948" y="5415"/>
                  </a:cubicBezTo>
                  <a:cubicBezTo>
                    <a:pt x="3948" y="4606"/>
                    <a:pt x="4606" y="3948"/>
                    <a:pt x="5415" y="3948"/>
                  </a:cubicBezTo>
                  <a:close/>
                  <a:moveTo>
                    <a:pt x="3394" y="5702"/>
                  </a:moveTo>
                  <a:cubicBezTo>
                    <a:pt x="3520" y="6599"/>
                    <a:pt x="4231" y="7309"/>
                    <a:pt x="5126" y="7434"/>
                  </a:cubicBezTo>
                  <a:lnTo>
                    <a:pt x="5126" y="8612"/>
                  </a:lnTo>
                  <a:lnTo>
                    <a:pt x="5126" y="8612"/>
                  </a:lnTo>
                  <a:cubicBezTo>
                    <a:pt x="3585" y="8472"/>
                    <a:pt x="2357" y="7243"/>
                    <a:pt x="2218" y="5702"/>
                  </a:cubicBezTo>
                  <a:close/>
                  <a:moveTo>
                    <a:pt x="8610" y="5704"/>
                  </a:moveTo>
                  <a:cubicBezTo>
                    <a:pt x="8472" y="7245"/>
                    <a:pt x="7242" y="8473"/>
                    <a:pt x="5701" y="8612"/>
                  </a:cubicBezTo>
                  <a:lnTo>
                    <a:pt x="5701" y="7436"/>
                  </a:lnTo>
                  <a:cubicBezTo>
                    <a:pt x="6597" y="7310"/>
                    <a:pt x="7307" y="6599"/>
                    <a:pt x="7432" y="5704"/>
                  </a:cubicBezTo>
                  <a:close/>
                  <a:moveTo>
                    <a:pt x="1643" y="5702"/>
                  </a:moveTo>
                  <a:cubicBezTo>
                    <a:pt x="1784" y="7560"/>
                    <a:pt x="3270" y="9048"/>
                    <a:pt x="5128" y="9187"/>
                  </a:cubicBezTo>
                  <a:lnTo>
                    <a:pt x="5128" y="10251"/>
                  </a:lnTo>
                  <a:cubicBezTo>
                    <a:pt x="2684" y="10108"/>
                    <a:pt x="724" y="8146"/>
                    <a:pt x="579" y="5702"/>
                  </a:cubicBezTo>
                  <a:close/>
                  <a:moveTo>
                    <a:pt x="10249" y="5702"/>
                  </a:moveTo>
                  <a:cubicBezTo>
                    <a:pt x="10106" y="8146"/>
                    <a:pt x="8144" y="10108"/>
                    <a:pt x="5701" y="10251"/>
                  </a:cubicBezTo>
                  <a:lnTo>
                    <a:pt x="5701" y="9187"/>
                  </a:lnTo>
                  <a:cubicBezTo>
                    <a:pt x="7560" y="9048"/>
                    <a:pt x="9046" y="7560"/>
                    <a:pt x="9187" y="5702"/>
                  </a:cubicBezTo>
                  <a:close/>
                  <a:moveTo>
                    <a:pt x="5415" y="0"/>
                  </a:moveTo>
                  <a:cubicBezTo>
                    <a:pt x="2431" y="0"/>
                    <a:pt x="1" y="2429"/>
                    <a:pt x="1" y="5415"/>
                  </a:cubicBezTo>
                  <a:cubicBezTo>
                    <a:pt x="1" y="8401"/>
                    <a:pt x="2431" y="10829"/>
                    <a:pt x="5415" y="10829"/>
                  </a:cubicBezTo>
                  <a:cubicBezTo>
                    <a:pt x="8401" y="10829"/>
                    <a:pt x="10830" y="8401"/>
                    <a:pt x="10830" y="5415"/>
                  </a:cubicBezTo>
                  <a:cubicBezTo>
                    <a:pt x="10830" y="2429"/>
                    <a:pt x="8401" y="0"/>
                    <a:pt x="5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5"/>
            <p:cNvSpPr/>
            <p:nvPr/>
          </p:nvSpPr>
          <p:spPr>
            <a:xfrm>
              <a:off x="2364485" y="3274924"/>
              <a:ext cx="546217" cy="394596"/>
            </a:xfrm>
            <a:custGeom>
              <a:rect b="b" l="l" r="r" t="t"/>
              <a:pathLst>
                <a:path extrusionOk="0" h="14332" w="19839">
                  <a:moveTo>
                    <a:pt x="18661" y="577"/>
                  </a:moveTo>
                  <a:cubicBezTo>
                    <a:pt x="18994" y="577"/>
                    <a:pt x="19266" y="848"/>
                    <a:pt x="19266" y="1181"/>
                  </a:cubicBezTo>
                  <a:lnTo>
                    <a:pt x="19266" y="13157"/>
                  </a:lnTo>
                  <a:cubicBezTo>
                    <a:pt x="19266" y="13490"/>
                    <a:pt x="18994" y="13760"/>
                    <a:pt x="18661" y="13760"/>
                  </a:cubicBezTo>
                  <a:lnTo>
                    <a:pt x="1178" y="13760"/>
                  </a:lnTo>
                  <a:cubicBezTo>
                    <a:pt x="845" y="13760"/>
                    <a:pt x="573" y="13490"/>
                    <a:pt x="573" y="13157"/>
                  </a:cubicBezTo>
                  <a:lnTo>
                    <a:pt x="573" y="1181"/>
                  </a:lnTo>
                  <a:cubicBezTo>
                    <a:pt x="573" y="848"/>
                    <a:pt x="845" y="577"/>
                    <a:pt x="1178" y="577"/>
                  </a:cubicBezTo>
                  <a:close/>
                  <a:moveTo>
                    <a:pt x="1178" y="1"/>
                  </a:moveTo>
                  <a:cubicBezTo>
                    <a:pt x="529" y="1"/>
                    <a:pt x="0" y="530"/>
                    <a:pt x="0" y="1179"/>
                  </a:cubicBezTo>
                  <a:lnTo>
                    <a:pt x="0" y="13153"/>
                  </a:lnTo>
                  <a:cubicBezTo>
                    <a:pt x="0" y="13804"/>
                    <a:pt x="529" y="14331"/>
                    <a:pt x="1178" y="14331"/>
                  </a:cubicBezTo>
                  <a:lnTo>
                    <a:pt x="18661" y="14331"/>
                  </a:lnTo>
                  <a:cubicBezTo>
                    <a:pt x="19312" y="14331"/>
                    <a:pt x="19839" y="13804"/>
                    <a:pt x="19839" y="13153"/>
                  </a:cubicBezTo>
                  <a:lnTo>
                    <a:pt x="19839" y="1179"/>
                  </a:lnTo>
                  <a:cubicBezTo>
                    <a:pt x="19839" y="530"/>
                    <a:pt x="19312" y="1"/>
                    <a:pt x="186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5"/>
            <p:cNvSpPr/>
            <p:nvPr/>
          </p:nvSpPr>
          <p:spPr>
            <a:xfrm>
              <a:off x="2377150" y="3212205"/>
              <a:ext cx="520667" cy="42483"/>
            </a:xfrm>
            <a:custGeom>
              <a:rect b="b" l="l" r="r" t="t"/>
              <a:pathLst>
                <a:path extrusionOk="0" h="1543" w="18911">
                  <a:moveTo>
                    <a:pt x="1139" y="1"/>
                  </a:moveTo>
                  <a:cubicBezTo>
                    <a:pt x="698" y="1"/>
                    <a:pt x="315" y="286"/>
                    <a:pt x="186" y="709"/>
                  </a:cubicBezTo>
                  <a:lnTo>
                    <a:pt x="45" y="1173"/>
                  </a:lnTo>
                  <a:cubicBezTo>
                    <a:pt x="1" y="1325"/>
                    <a:pt x="87" y="1485"/>
                    <a:pt x="235" y="1529"/>
                  </a:cubicBezTo>
                  <a:cubicBezTo>
                    <a:pt x="264" y="1538"/>
                    <a:pt x="290" y="1542"/>
                    <a:pt x="319" y="1542"/>
                  </a:cubicBezTo>
                  <a:cubicBezTo>
                    <a:pt x="443" y="1542"/>
                    <a:pt x="555" y="1460"/>
                    <a:pt x="593" y="1337"/>
                  </a:cubicBezTo>
                  <a:lnTo>
                    <a:pt x="734" y="872"/>
                  </a:lnTo>
                  <a:cubicBezTo>
                    <a:pt x="787" y="691"/>
                    <a:pt x="949" y="573"/>
                    <a:pt x="1137" y="573"/>
                  </a:cubicBezTo>
                  <a:lnTo>
                    <a:pt x="17780" y="573"/>
                  </a:lnTo>
                  <a:cubicBezTo>
                    <a:pt x="17969" y="573"/>
                    <a:pt x="18130" y="695"/>
                    <a:pt x="18186" y="872"/>
                  </a:cubicBezTo>
                  <a:lnTo>
                    <a:pt x="18313" y="1304"/>
                  </a:lnTo>
                  <a:cubicBezTo>
                    <a:pt x="18350" y="1428"/>
                    <a:pt x="18463" y="1508"/>
                    <a:pt x="18585" y="1508"/>
                  </a:cubicBezTo>
                  <a:cubicBezTo>
                    <a:pt x="18614" y="1508"/>
                    <a:pt x="18642" y="1504"/>
                    <a:pt x="18671" y="1495"/>
                  </a:cubicBezTo>
                  <a:cubicBezTo>
                    <a:pt x="18825" y="1449"/>
                    <a:pt x="18911" y="1289"/>
                    <a:pt x="18865" y="1139"/>
                  </a:cubicBezTo>
                  <a:lnTo>
                    <a:pt x="18738" y="709"/>
                  </a:lnTo>
                  <a:cubicBezTo>
                    <a:pt x="18608" y="286"/>
                    <a:pt x="18226" y="1"/>
                    <a:pt x="17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5"/>
            <p:cNvSpPr/>
            <p:nvPr/>
          </p:nvSpPr>
          <p:spPr>
            <a:xfrm>
              <a:off x="2401681" y="3327539"/>
              <a:ext cx="141132" cy="141077"/>
            </a:xfrm>
            <a:custGeom>
              <a:rect b="b" l="l" r="r" t="t"/>
              <a:pathLst>
                <a:path extrusionOk="0" h="5124" w="5126">
                  <a:moveTo>
                    <a:pt x="4483" y="575"/>
                  </a:moveTo>
                  <a:cubicBezTo>
                    <a:pt x="4521" y="575"/>
                    <a:pt x="4553" y="608"/>
                    <a:pt x="4553" y="646"/>
                  </a:cubicBezTo>
                  <a:lnTo>
                    <a:pt x="4553" y="4484"/>
                  </a:lnTo>
                  <a:cubicBezTo>
                    <a:pt x="4553" y="4522"/>
                    <a:pt x="4521" y="4553"/>
                    <a:pt x="4483" y="4553"/>
                  </a:cubicBezTo>
                  <a:lnTo>
                    <a:pt x="644" y="4553"/>
                  </a:lnTo>
                  <a:cubicBezTo>
                    <a:pt x="606" y="4553"/>
                    <a:pt x="575" y="4522"/>
                    <a:pt x="575" y="4484"/>
                  </a:cubicBezTo>
                  <a:lnTo>
                    <a:pt x="575" y="646"/>
                  </a:lnTo>
                  <a:cubicBezTo>
                    <a:pt x="575" y="608"/>
                    <a:pt x="606" y="575"/>
                    <a:pt x="644" y="575"/>
                  </a:cubicBezTo>
                  <a:close/>
                  <a:moveTo>
                    <a:pt x="644" y="0"/>
                  </a:moveTo>
                  <a:cubicBezTo>
                    <a:pt x="290" y="0"/>
                    <a:pt x="1" y="288"/>
                    <a:pt x="1" y="642"/>
                  </a:cubicBezTo>
                  <a:lnTo>
                    <a:pt x="1" y="4482"/>
                  </a:lnTo>
                  <a:cubicBezTo>
                    <a:pt x="1" y="4836"/>
                    <a:pt x="290" y="5124"/>
                    <a:pt x="644" y="5124"/>
                  </a:cubicBezTo>
                  <a:lnTo>
                    <a:pt x="4483" y="5124"/>
                  </a:lnTo>
                  <a:cubicBezTo>
                    <a:pt x="4838" y="5124"/>
                    <a:pt x="5126" y="4836"/>
                    <a:pt x="5126" y="4482"/>
                  </a:cubicBezTo>
                  <a:lnTo>
                    <a:pt x="5126" y="642"/>
                  </a:lnTo>
                  <a:cubicBezTo>
                    <a:pt x="5126" y="288"/>
                    <a:pt x="4838" y="0"/>
                    <a:pt x="4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5"/>
            <p:cNvSpPr/>
            <p:nvPr/>
          </p:nvSpPr>
          <p:spPr>
            <a:xfrm>
              <a:off x="2401681" y="3537749"/>
              <a:ext cx="141132" cy="88545"/>
            </a:xfrm>
            <a:custGeom>
              <a:rect b="b" l="l" r="r" t="t"/>
              <a:pathLst>
                <a:path extrusionOk="0" h="3216" w="5126">
                  <a:moveTo>
                    <a:pt x="3895" y="578"/>
                  </a:moveTo>
                  <a:cubicBezTo>
                    <a:pt x="3900" y="578"/>
                    <a:pt x="3908" y="579"/>
                    <a:pt x="3910" y="585"/>
                  </a:cubicBezTo>
                  <a:lnTo>
                    <a:pt x="4545" y="1301"/>
                  </a:lnTo>
                  <a:cubicBezTo>
                    <a:pt x="4547" y="1305"/>
                    <a:pt x="4549" y="1308"/>
                    <a:pt x="4549" y="1312"/>
                  </a:cubicBezTo>
                  <a:lnTo>
                    <a:pt x="4549" y="2625"/>
                  </a:lnTo>
                  <a:lnTo>
                    <a:pt x="4553" y="2625"/>
                  </a:lnTo>
                  <a:cubicBezTo>
                    <a:pt x="4553" y="2637"/>
                    <a:pt x="4544" y="2644"/>
                    <a:pt x="4534" y="2644"/>
                  </a:cubicBezTo>
                  <a:lnTo>
                    <a:pt x="591" y="2644"/>
                  </a:lnTo>
                  <a:cubicBezTo>
                    <a:pt x="579" y="2644"/>
                    <a:pt x="572" y="2635"/>
                    <a:pt x="572" y="2625"/>
                  </a:cubicBezTo>
                  <a:lnTo>
                    <a:pt x="572" y="1312"/>
                  </a:lnTo>
                  <a:cubicBezTo>
                    <a:pt x="572" y="1308"/>
                    <a:pt x="575" y="1303"/>
                    <a:pt x="577" y="1301"/>
                  </a:cubicBezTo>
                  <a:lnTo>
                    <a:pt x="1211" y="585"/>
                  </a:lnTo>
                  <a:cubicBezTo>
                    <a:pt x="1217" y="579"/>
                    <a:pt x="1222" y="578"/>
                    <a:pt x="1226" y="578"/>
                  </a:cubicBezTo>
                  <a:close/>
                  <a:moveTo>
                    <a:pt x="1228" y="1"/>
                  </a:moveTo>
                  <a:cubicBezTo>
                    <a:pt x="1061" y="1"/>
                    <a:pt x="899" y="73"/>
                    <a:pt x="787" y="201"/>
                  </a:cubicBezTo>
                  <a:lnTo>
                    <a:pt x="151" y="918"/>
                  </a:lnTo>
                  <a:cubicBezTo>
                    <a:pt x="54" y="1027"/>
                    <a:pt x="1" y="1166"/>
                    <a:pt x="1" y="1310"/>
                  </a:cubicBezTo>
                  <a:lnTo>
                    <a:pt x="1" y="2623"/>
                  </a:lnTo>
                  <a:cubicBezTo>
                    <a:pt x="1" y="2949"/>
                    <a:pt x="267" y="3215"/>
                    <a:pt x="594" y="3215"/>
                  </a:cubicBezTo>
                  <a:lnTo>
                    <a:pt x="4534" y="3215"/>
                  </a:lnTo>
                  <a:cubicBezTo>
                    <a:pt x="4859" y="3215"/>
                    <a:pt x="5126" y="2949"/>
                    <a:pt x="5126" y="2623"/>
                  </a:cubicBezTo>
                  <a:lnTo>
                    <a:pt x="5126" y="1312"/>
                  </a:lnTo>
                  <a:cubicBezTo>
                    <a:pt x="5126" y="1168"/>
                    <a:pt x="5073" y="1027"/>
                    <a:pt x="4976" y="918"/>
                  </a:cubicBezTo>
                  <a:lnTo>
                    <a:pt x="4340" y="201"/>
                  </a:lnTo>
                  <a:cubicBezTo>
                    <a:pt x="4229" y="75"/>
                    <a:pt x="4068" y="1"/>
                    <a:pt x="38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5"/>
            <p:cNvSpPr/>
            <p:nvPr/>
          </p:nvSpPr>
          <p:spPr>
            <a:xfrm>
              <a:off x="2446284" y="3350996"/>
              <a:ext cx="51486" cy="94051"/>
            </a:xfrm>
            <a:custGeom>
              <a:rect b="b" l="l" r="r" t="t"/>
              <a:pathLst>
                <a:path extrusionOk="0" h="3416" w="1870">
                  <a:moveTo>
                    <a:pt x="1508" y="1"/>
                  </a:moveTo>
                  <a:cubicBezTo>
                    <a:pt x="1428" y="1"/>
                    <a:pt x="1348" y="35"/>
                    <a:pt x="1291" y="100"/>
                  </a:cubicBezTo>
                  <a:lnTo>
                    <a:pt x="107" y="1468"/>
                  </a:lnTo>
                  <a:cubicBezTo>
                    <a:pt x="33" y="1554"/>
                    <a:pt x="15" y="1672"/>
                    <a:pt x="63" y="1775"/>
                  </a:cubicBezTo>
                  <a:cubicBezTo>
                    <a:pt x="111" y="1878"/>
                    <a:pt x="210" y="1940"/>
                    <a:pt x="322" y="1940"/>
                  </a:cubicBezTo>
                  <a:lnTo>
                    <a:pt x="944" y="1940"/>
                  </a:lnTo>
                  <a:lnTo>
                    <a:pt x="103" y="2945"/>
                  </a:lnTo>
                  <a:cubicBezTo>
                    <a:pt x="0" y="3067"/>
                    <a:pt x="17" y="3248"/>
                    <a:pt x="139" y="3349"/>
                  </a:cubicBezTo>
                  <a:cubicBezTo>
                    <a:pt x="194" y="3394"/>
                    <a:pt x="257" y="3415"/>
                    <a:pt x="322" y="3415"/>
                  </a:cubicBezTo>
                  <a:cubicBezTo>
                    <a:pt x="404" y="3415"/>
                    <a:pt x="484" y="3381"/>
                    <a:pt x="541" y="3314"/>
                  </a:cubicBezTo>
                  <a:lnTo>
                    <a:pt x="1784" y="1840"/>
                  </a:lnTo>
                  <a:cubicBezTo>
                    <a:pt x="1854" y="1756"/>
                    <a:pt x="1869" y="1636"/>
                    <a:pt x="1823" y="1537"/>
                  </a:cubicBezTo>
                  <a:cubicBezTo>
                    <a:pt x="1776" y="1436"/>
                    <a:pt x="1677" y="1369"/>
                    <a:pt x="1565" y="1369"/>
                  </a:cubicBezTo>
                  <a:lnTo>
                    <a:pt x="944" y="1369"/>
                  </a:lnTo>
                  <a:lnTo>
                    <a:pt x="1725" y="475"/>
                  </a:lnTo>
                  <a:cubicBezTo>
                    <a:pt x="1829" y="357"/>
                    <a:pt x="1814" y="176"/>
                    <a:pt x="1696" y="71"/>
                  </a:cubicBezTo>
                  <a:cubicBezTo>
                    <a:pt x="1642" y="24"/>
                    <a:pt x="1575" y="1"/>
                    <a:pt x="1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45"/>
          <p:cNvGrpSpPr/>
          <p:nvPr/>
        </p:nvGrpSpPr>
        <p:grpSpPr>
          <a:xfrm>
            <a:off x="4957971" y="1184469"/>
            <a:ext cx="432618" cy="546217"/>
            <a:chOff x="993421" y="4060178"/>
            <a:chExt cx="432618" cy="546217"/>
          </a:xfrm>
        </p:grpSpPr>
        <p:sp>
          <p:nvSpPr>
            <p:cNvPr id="5117" name="Google Shape;5117;p45"/>
            <p:cNvSpPr/>
            <p:nvPr/>
          </p:nvSpPr>
          <p:spPr>
            <a:xfrm>
              <a:off x="1135571" y="4537096"/>
              <a:ext cx="148318" cy="16024"/>
            </a:xfrm>
            <a:custGeom>
              <a:rect b="b" l="l" r="r" t="t"/>
              <a:pathLst>
                <a:path extrusionOk="0" h="582" w="5387">
                  <a:moveTo>
                    <a:pt x="290" y="1"/>
                  </a:moveTo>
                  <a:cubicBezTo>
                    <a:pt x="130" y="1"/>
                    <a:pt x="1" y="130"/>
                    <a:pt x="1" y="290"/>
                  </a:cubicBezTo>
                  <a:cubicBezTo>
                    <a:pt x="1" y="450"/>
                    <a:pt x="130" y="581"/>
                    <a:pt x="290" y="581"/>
                  </a:cubicBezTo>
                  <a:lnTo>
                    <a:pt x="5095" y="581"/>
                  </a:lnTo>
                  <a:cubicBezTo>
                    <a:pt x="5255" y="581"/>
                    <a:pt x="5387" y="450"/>
                    <a:pt x="5387" y="290"/>
                  </a:cubicBezTo>
                  <a:cubicBezTo>
                    <a:pt x="5387" y="130"/>
                    <a:pt x="5257"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5"/>
            <p:cNvSpPr/>
            <p:nvPr/>
          </p:nvSpPr>
          <p:spPr>
            <a:xfrm>
              <a:off x="993421" y="4245610"/>
              <a:ext cx="432618" cy="360786"/>
            </a:xfrm>
            <a:custGeom>
              <a:rect b="b" l="l" r="r" t="t"/>
              <a:pathLst>
                <a:path extrusionOk="0" h="13104" w="15713">
                  <a:moveTo>
                    <a:pt x="15420" y="1"/>
                  </a:moveTo>
                  <a:cubicBezTo>
                    <a:pt x="15262" y="1"/>
                    <a:pt x="15130" y="132"/>
                    <a:pt x="15130" y="292"/>
                  </a:cubicBezTo>
                  <a:lnTo>
                    <a:pt x="15130" y="11726"/>
                  </a:lnTo>
                  <a:cubicBezTo>
                    <a:pt x="15130" y="12167"/>
                    <a:pt x="14773" y="12523"/>
                    <a:pt x="14333" y="12523"/>
                  </a:cubicBezTo>
                  <a:lnTo>
                    <a:pt x="1378" y="12523"/>
                  </a:lnTo>
                  <a:cubicBezTo>
                    <a:pt x="937" y="12523"/>
                    <a:pt x="581" y="12167"/>
                    <a:pt x="581" y="11726"/>
                  </a:cubicBezTo>
                  <a:lnTo>
                    <a:pt x="581" y="8325"/>
                  </a:lnTo>
                  <a:cubicBezTo>
                    <a:pt x="581" y="8165"/>
                    <a:pt x="449" y="8034"/>
                    <a:pt x="292" y="8034"/>
                  </a:cubicBezTo>
                  <a:cubicBezTo>
                    <a:pt x="132" y="8034"/>
                    <a:pt x="0" y="8165"/>
                    <a:pt x="0" y="8325"/>
                  </a:cubicBezTo>
                  <a:lnTo>
                    <a:pt x="0" y="11726"/>
                  </a:lnTo>
                  <a:cubicBezTo>
                    <a:pt x="0" y="12485"/>
                    <a:pt x="619" y="13104"/>
                    <a:pt x="1378" y="13104"/>
                  </a:cubicBezTo>
                  <a:lnTo>
                    <a:pt x="14337" y="13104"/>
                  </a:lnTo>
                  <a:cubicBezTo>
                    <a:pt x="15094" y="13104"/>
                    <a:pt x="15713" y="12485"/>
                    <a:pt x="15713" y="11726"/>
                  </a:cubicBezTo>
                  <a:lnTo>
                    <a:pt x="15713" y="292"/>
                  </a:lnTo>
                  <a:cubicBezTo>
                    <a:pt x="15713" y="130"/>
                    <a:pt x="15583" y="1"/>
                    <a:pt x="154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5"/>
            <p:cNvSpPr/>
            <p:nvPr/>
          </p:nvSpPr>
          <p:spPr>
            <a:xfrm>
              <a:off x="993421" y="4060178"/>
              <a:ext cx="432618" cy="379921"/>
            </a:xfrm>
            <a:custGeom>
              <a:rect b="b" l="l" r="r" t="t"/>
              <a:pathLst>
                <a:path extrusionOk="0" h="13799" w="15713">
                  <a:moveTo>
                    <a:pt x="1378" y="0"/>
                  </a:moveTo>
                  <a:cubicBezTo>
                    <a:pt x="619" y="0"/>
                    <a:pt x="0" y="619"/>
                    <a:pt x="0" y="1378"/>
                  </a:cubicBezTo>
                  <a:lnTo>
                    <a:pt x="0" y="13509"/>
                  </a:lnTo>
                  <a:cubicBezTo>
                    <a:pt x="0" y="13667"/>
                    <a:pt x="132" y="13798"/>
                    <a:pt x="292" y="13798"/>
                  </a:cubicBezTo>
                  <a:cubicBezTo>
                    <a:pt x="449" y="13798"/>
                    <a:pt x="581" y="13667"/>
                    <a:pt x="581" y="13509"/>
                  </a:cubicBezTo>
                  <a:lnTo>
                    <a:pt x="581" y="1378"/>
                  </a:lnTo>
                  <a:cubicBezTo>
                    <a:pt x="581" y="939"/>
                    <a:pt x="937" y="581"/>
                    <a:pt x="1378" y="581"/>
                  </a:cubicBezTo>
                  <a:lnTo>
                    <a:pt x="14337" y="581"/>
                  </a:lnTo>
                  <a:cubicBezTo>
                    <a:pt x="14776" y="581"/>
                    <a:pt x="15132" y="939"/>
                    <a:pt x="15132" y="1378"/>
                  </a:cubicBezTo>
                  <a:lnTo>
                    <a:pt x="15132" y="5474"/>
                  </a:lnTo>
                  <a:cubicBezTo>
                    <a:pt x="15132" y="5634"/>
                    <a:pt x="15264" y="5765"/>
                    <a:pt x="15424" y="5765"/>
                  </a:cubicBezTo>
                  <a:cubicBezTo>
                    <a:pt x="15583" y="5765"/>
                    <a:pt x="15713" y="5634"/>
                    <a:pt x="15713" y="5474"/>
                  </a:cubicBezTo>
                  <a:lnTo>
                    <a:pt x="15713" y="1378"/>
                  </a:lnTo>
                  <a:cubicBezTo>
                    <a:pt x="15713" y="619"/>
                    <a:pt x="15094" y="0"/>
                    <a:pt x="14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5"/>
            <p:cNvSpPr/>
            <p:nvPr/>
          </p:nvSpPr>
          <p:spPr>
            <a:xfrm>
              <a:off x="1084581" y="4368212"/>
              <a:ext cx="172326" cy="148483"/>
            </a:xfrm>
            <a:custGeom>
              <a:rect b="b" l="l" r="r" t="t"/>
              <a:pathLst>
                <a:path extrusionOk="0" h="5393" w="6259">
                  <a:moveTo>
                    <a:pt x="5297" y="585"/>
                  </a:moveTo>
                  <a:cubicBezTo>
                    <a:pt x="5387" y="585"/>
                    <a:pt x="5472" y="627"/>
                    <a:pt x="5531" y="701"/>
                  </a:cubicBezTo>
                  <a:cubicBezTo>
                    <a:pt x="5625" y="816"/>
                    <a:pt x="5621" y="981"/>
                    <a:pt x="5520" y="1091"/>
                  </a:cubicBezTo>
                  <a:lnTo>
                    <a:pt x="2458" y="4473"/>
                  </a:lnTo>
                  <a:cubicBezTo>
                    <a:pt x="2261" y="4692"/>
                    <a:pt x="1982" y="4816"/>
                    <a:pt x="1687" y="4816"/>
                  </a:cubicBezTo>
                  <a:cubicBezTo>
                    <a:pt x="1676" y="4816"/>
                    <a:pt x="1666" y="4816"/>
                    <a:pt x="1655" y="4816"/>
                  </a:cubicBezTo>
                  <a:cubicBezTo>
                    <a:pt x="1350" y="4806"/>
                    <a:pt x="1065" y="4664"/>
                    <a:pt x="874" y="4426"/>
                  </a:cubicBezTo>
                  <a:cubicBezTo>
                    <a:pt x="684" y="4188"/>
                    <a:pt x="608" y="3880"/>
                    <a:pt x="665" y="3579"/>
                  </a:cubicBezTo>
                  <a:cubicBezTo>
                    <a:pt x="722" y="3278"/>
                    <a:pt x="911" y="3019"/>
                    <a:pt x="1173" y="2869"/>
                  </a:cubicBezTo>
                  <a:lnTo>
                    <a:pt x="5147" y="627"/>
                  </a:lnTo>
                  <a:cubicBezTo>
                    <a:pt x="5195" y="600"/>
                    <a:pt x="5244" y="585"/>
                    <a:pt x="5297" y="585"/>
                  </a:cubicBezTo>
                  <a:close/>
                  <a:moveTo>
                    <a:pt x="5293" y="1"/>
                  </a:moveTo>
                  <a:cubicBezTo>
                    <a:pt x="5145" y="1"/>
                    <a:pt x="4996" y="38"/>
                    <a:pt x="4860" y="115"/>
                  </a:cubicBezTo>
                  <a:lnTo>
                    <a:pt x="886" y="2359"/>
                  </a:lnTo>
                  <a:cubicBezTo>
                    <a:pt x="473" y="2595"/>
                    <a:pt x="182" y="2997"/>
                    <a:pt x="92" y="3463"/>
                  </a:cubicBezTo>
                  <a:cubicBezTo>
                    <a:pt x="1" y="3931"/>
                    <a:pt x="121" y="4412"/>
                    <a:pt x="418" y="4784"/>
                  </a:cubicBezTo>
                  <a:cubicBezTo>
                    <a:pt x="715" y="5155"/>
                    <a:pt x="1160" y="5377"/>
                    <a:pt x="1636" y="5393"/>
                  </a:cubicBezTo>
                  <a:lnTo>
                    <a:pt x="1685" y="5393"/>
                  </a:lnTo>
                  <a:cubicBezTo>
                    <a:pt x="2142" y="5393"/>
                    <a:pt x="2580" y="5198"/>
                    <a:pt x="2886" y="4860"/>
                  </a:cubicBezTo>
                  <a:lnTo>
                    <a:pt x="5950" y="1482"/>
                  </a:lnTo>
                  <a:cubicBezTo>
                    <a:pt x="6243" y="1156"/>
                    <a:pt x="6258" y="677"/>
                    <a:pt x="5984" y="334"/>
                  </a:cubicBezTo>
                  <a:cubicBezTo>
                    <a:pt x="5809" y="117"/>
                    <a:pt x="5553" y="1"/>
                    <a:pt x="52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5"/>
            <p:cNvSpPr/>
            <p:nvPr/>
          </p:nvSpPr>
          <p:spPr>
            <a:xfrm>
              <a:off x="1058701" y="4149631"/>
              <a:ext cx="302114" cy="290413"/>
            </a:xfrm>
            <a:custGeom>
              <a:rect b="b" l="l" r="r" t="t"/>
              <a:pathLst>
                <a:path extrusionOk="0" h="10548" w="10973">
                  <a:moveTo>
                    <a:pt x="5486" y="0"/>
                  </a:moveTo>
                  <a:cubicBezTo>
                    <a:pt x="2461" y="0"/>
                    <a:pt x="1" y="2459"/>
                    <a:pt x="1" y="5483"/>
                  </a:cubicBezTo>
                  <a:cubicBezTo>
                    <a:pt x="1" y="6874"/>
                    <a:pt x="524" y="8203"/>
                    <a:pt x="1474" y="9221"/>
                  </a:cubicBezTo>
                  <a:cubicBezTo>
                    <a:pt x="1531" y="9281"/>
                    <a:pt x="1609" y="9313"/>
                    <a:pt x="1687" y="9313"/>
                  </a:cubicBezTo>
                  <a:cubicBezTo>
                    <a:pt x="1758" y="9313"/>
                    <a:pt x="1829" y="9287"/>
                    <a:pt x="1885" y="9234"/>
                  </a:cubicBezTo>
                  <a:cubicBezTo>
                    <a:pt x="2003" y="9126"/>
                    <a:pt x="2008" y="8941"/>
                    <a:pt x="1900" y="8823"/>
                  </a:cubicBezTo>
                  <a:cubicBezTo>
                    <a:pt x="1049" y="7911"/>
                    <a:pt x="585" y="6728"/>
                    <a:pt x="585" y="5481"/>
                  </a:cubicBezTo>
                  <a:cubicBezTo>
                    <a:pt x="585" y="2779"/>
                    <a:pt x="2783" y="577"/>
                    <a:pt x="5487" y="577"/>
                  </a:cubicBezTo>
                  <a:cubicBezTo>
                    <a:pt x="8192" y="577"/>
                    <a:pt x="10390" y="2775"/>
                    <a:pt x="10390" y="5481"/>
                  </a:cubicBezTo>
                  <a:cubicBezTo>
                    <a:pt x="10390" y="7447"/>
                    <a:pt x="9221" y="9217"/>
                    <a:pt x="7413" y="9992"/>
                  </a:cubicBezTo>
                  <a:cubicBezTo>
                    <a:pt x="7267" y="10054"/>
                    <a:pt x="7198" y="10224"/>
                    <a:pt x="7261" y="10372"/>
                  </a:cubicBezTo>
                  <a:cubicBezTo>
                    <a:pt x="7309" y="10481"/>
                    <a:pt x="7417" y="10547"/>
                    <a:pt x="7528" y="10547"/>
                  </a:cubicBezTo>
                  <a:cubicBezTo>
                    <a:pt x="7566" y="10547"/>
                    <a:pt x="7604" y="10540"/>
                    <a:pt x="7642" y="10524"/>
                  </a:cubicBezTo>
                  <a:cubicBezTo>
                    <a:pt x="9665" y="9658"/>
                    <a:pt x="10972" y="7679"/>
                    <a:pt x="10972" y="5481"/>
                  </a:cubicBezTo>
                  <a:cubicBezTo>
                    <a:pt x="10969" y="2459"/>
                    <a:pt x="8508" y="0"/>
                    <a:pt x="5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5"/>
            <p:cNvSpPr/>
            <p:nvPr/>
          </p:nvSpPr>
          <p:spPr>
            <a:xfrm>
              <a:off x="1180367" y="4271243"/>
              <a:ext cx="58727" cy="58699"/>
            </a:xfrm>
            <a:custGeom>
              <a:rect b="b" l="l" r="r" t="t"/>
              <a:pathLst>
                <a:path extrusionOk="0" h="2132" w="2133">
                  <a:moveTo>
                    <a:pt x="1067" y="579"/>
                  </a:moveTo>
                  <a:cubicBezTo>
                    <a:pt x="1335" y="579"/>
                    <a:pt x="1552" y="794"/>
                    <a:pt x="1552" y="1064"/>
                  </a:cubicBezTo>
                  <a:cubicBezTo>
                    <a:pt x="1552" y="1332"/>
                    <a:pt x="1333" y="1549"/>
                    <a:pt x="1067" y="1549"/>
                  </a:cubicBezTo>
                  <a:cubicBezTo>
                    <a:pt x="800" y="1549"/>
                    <a:pt x="581" y="1332"/>
                    <a:pt x="581" y="1064"/>
                  </a:cubicBezTo>
                  <a:cubicBezTo>
                    <a:pt x="581" y="798"/>
                    <a:pt x="796" y="579"/>
                    <a:pt x="1067" y="579"/>
                  </a:cubicBezTo>
                  <a:close/>
                  <a:moveTo>
                    <a:pt x="1067" y="0"/>
                  </a:moveTo>
                  <a:cubicBezTo>
                    <a:pt x="478" y="0"/>
                    <a:pt x="1" y="478"/>
                    <a:pt x="1" y="1066"/>
                  </a:cubicBezTo>
                  <a:cubicBezTo>
                    <a:pt x="1" y="1654"/>
                    <a:pt x="478" y="2132"/>
                    <a:pt x="1067" y="2132"/>
                  </a:cubicBezTo>
                  <a:cubicBezTo>
                    <a:pt x="1653" y="2132"/>
                    <a:pt x="2132" y="1654"/>
                    <a:pt x="2132" y="1066"/>
                  </a:cubicBezTo>
                  <a:cubicBezTo>
                    <a:pt x="2132" y="478"/>
                    <a:pt x="1653"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5"/>
            <p:cNvSpPr/>
            <p:nvPr/>
          </p:nvSpPr>
          <p:spPr>
            <a:xfrm>
              <a:off x="1029213" y="4096549"/>
              <a:ext cx="59443" cy="59498"/>
            </a:xfrm>
            <a:custGeom>
              <a:rect b="b" l="l" r="r" t="t"/>
              <a:pathLst>
                <a:path extrusionOk="0" h="2161" w="2159">
                  <a:moveTo>
                    <a:pt x="1079" y="581"/>
                  </a:moveTo>
                  <a:cubicBezTo>
                    <a:pt x="1355" y="581"/>
                    <a:pt x="1580" y="803"/>
                    <a:pt x="1580" y="1079"/>
                  </a:cubicBezTo>
                  <a:cubicBezTo>
                    <a:pt x="1580" y="1357"/>
                    <a:pt x="1353" y="1580"/>
                    <a:pt x="1079" y="1580"/>
                  </a:cubicBezTo>
                  <a:cubicBezTo>
                    <a:pt x="803" y="1580"/>
                    <a:pt x="581" y="1357"/>
                    <a:pt x="581" y="1079"/>
                  </a:cubicBezTo>
                  <a:cubicBezTo>
                    <a:pt x="581" y="803"/>
                    <a:pt x="803" y="581"/>
                    <a:pt x="1079" y="581"/>
                  </a:cubicBezTo>
                  <a:close/>
                  <a:moveTo>
                    <a:pt x="1079" y="0"/>
                  </a:moveTo>
                  <a:cubicBezTo>
                    <a:pt x="485" y="0"/>
                    <a:pt x="0" y="485"/>
                    <a:pt x="0" y="1079"/>
                  </a:cubicBezTo>
                  <a:cubicBezTo>
                    <a:pt x="0" y="1675"/>
                    <a:pt x="485" y="2160"/>
                    <a:pt x="1079" y="2160"/>
                  </a:cubicBezTo>
                  <a:cubicBezTo>
                    <a:pt x="1675" y="2160"/>
                    <a:pt x="2158" y="1675"/>
                    <a:pt x="2158" y="1079"/>
                  </a:cubicBezTo>
                  <a:cubicBezTo>
                    <a:pt x="2158" y="485"/>
                    <a:pt x="1675" y="0"/>
                    <a:pt x="1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5"/>
            <p:cNvSpPr/>
            <p:nvPr/>
          </p:nvSpPr>
          <p:spPr>
            <a:xfrm>
              <a:off x="1330804" y="4096549"/>
              <a:ext cx="59498" cy="59498"/>
            </a:xfrm>
            <a:custGeom>
              <a:rect b="b" l="l" r="r" t="t"/>
              <a:pathLst>
                <a:path extrusionOk="0" h="2161" w="2161">
                  <a:moveTo>
                    <a:pt x="1080" y="581"/>
                  </a:moveTo>
                  <a:cubicBezTo>
                    <a:pt x="1356" y="581"/>
                    <a:pt x="1580" y="803"/>
                    <a:pt x="1580" y="1079"/>
                  </a:cubicBezTo>
                  <a:cubicBezTo>
                    <a:pt x="1578" y="1357"/>
                    <a:pt x="1354" y="1580"/>
                    <a:pt x="1080" y="1580"/>
                  </a:cubicBezTo>
                  <a:cubicBezTo>
                    <a:pt x="804" y="1580"/>
                    <a:pt x="581" y="1357"/>
                    <a:pt x="581" y="1079"/>
                  </a:cubicBezTo>
                  <a:cubicBezTo>
                    <a:pt x="581" y="803"/>
                    <a:pt x="804" y="581"/>
                    <a:pt x="1080" y="581"/>
                  </a:cubicBezTo>
                  <a:close/>
                  <a:moveTo>
                    <a:pt x="1080" y="0"/>
                  </a:moveTo>
                  <a:cubicBezTo>
                    <a:pt x="486" y="0"/>
                    <a:pt x="1" y="485"/>
                    <a:pt x="1" y="1079"/>
                  </a:cubicBezTo>
                  <a:cubicBezTo>
                    <a:pt x="1" y="1675"/>
                    <a:pt x="486" y="2160"/>
                    <a:pt x="1080" y="2160"/>
                  </a:cubicBezTo>
                  <a:cubicBezTo>
                    <a:pt x="1676" y="2160"/>
                    <a:pt x="2161" y="1675"/>
                    <a:pt x="2161" y="1079"/>
                  </a:cubicBezTo>
                  <a:cubicBezTo>
                    <a:pt x="2161" y="485"/>
                    <a:pt x="1676" y="0"/>
                    <a:pt x="1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5"/>
            <p:cNvSpPr/>
            <p:nvPr/>
          </p:nvSpPr>
          <p:spPr>
            <a:xfrm>
              <a:off x="1029213" y="4510500"/>
              <a:ext cx="59443" cy="59498"/>
            </a:xfrm>
            <a:custGeom>
              <a:rect b="b" l="l" r="r" t="t"/>
              <a:pathLst>
                <a:path extrusionOk="0" h="2161" w="2159">
                  <a:moveTo>
                    <a:pt x="1079" y="582"/>
                  </a:moveTo>
                  <a:cubicBezTo>
                    <a:pt x="1355" y="582"/>
                    <a:pt x="1580" y="807"/>
                    <a:pt x="1580" y="1083"/>
                  </a:cubicBezTo>
                  <a:cubicBezTo>
                    <a:pt x="1580" y="1359"/>
                    <a:pt x="1353" y="1582"/>
                    <a:pt x="1079" y="1582"/>
                  </a:cubicBezTo>
                  <a:cubicBezTo>
                    <a:pt x="803" y="1582"/>
                    <a:pt x="581" y="1359"/>
                    <a:pt x="581" y="1083"/>
                  </a:cubicBezTo>
                  <a:cubicBezTo>
                    <a:pt x="581" y="807"/>
                    <a:pt x="803" y="582"/>
                    <a:pt x="1079" y="582"/>
                  </a:cubicBezTo>
                  <a:close/>
                  <a:moveTo>
                    <a:pt x="1079" y="0"/>
                  </a:moveTo>
                  <a:cubicBezTo>
                    <a:pt x="485" y="0"/>
                    <a:pt x="0" y="485"/>
                    <a:pt x="0" y="1081"/>
                  </a:cubicBezTo>
                  <a:cubicBezTo>
                    <a:pt x="0" y="1675"/>
                    <a:pt x="485" y="2160"/>
                    <a:pt x="1079" y="2160"/>
                  </a:cubicBezTo>
                  <a:cubicBezTo>
                    <a:pt x="1675" y="2160"/>
                    <a:pt x="2158" y="1675"/>
                    <a:pt x="2158" y="1081"/>
                  </a:cubicBezTo>
                  <a:cubicBezTo>
                    <a:pt x="2158" y="485"/>
                    <a:pt x="1675" y="0"/>
                    <a:pt x="1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5"/>
            <p:cNvSpPr/>
            <p:nvPr/>
          </p:nvSpPr>
          <p:spPr>
            <a:xfrm>
              <a:off x="1330804" y="4510500"/>
              <a:ext cx="59498" cy="59498"/>
            </a:xfrm>
            <a:custGeom>
              <a:rect b="b" l="l" r="r" t="t"/>
              <a:pathLst>
                <a:path extrusionOk="0" h="2161" w="2161">
                  <a:moveTo>
                    <a:pt x="1080" y="582"/>
                  </a:moveTo>
                  <a:cubicBezTo>
                    <a:pt x="1356" y="582"/>
                    <a:pt x="1580" y="807"/>
                    <a:pt x="1580" y="1083"/>
                  </a:cubicBezTo>
                  <a:cubicBezTo>
                    <a:pt x="1578" y="1359"/>
                    <a:pt x="1354" y="1582"/>
                    <a:pt x="1080" y="1582"/>
                  </a:cubicBezTo>
                  <a:cubicBezTo>
                    <a:pt x="804" y="1582"/>
                    <a:pt x="581" y="1359"/>
                    <a:pt x="581" y="1083"/>
                  </a:cubicBezTo>
                  <a:cubicBezTo>
                    <a:pt x="581" y="807"/>
                    <a:pt x="804" y="582"/>
                    <a:pt x="1080" y="582"/>
                  </a:cubicBezTo>
                  <a:close/>
                  <a:moveTo>
                    <a:pt x="1080" y="0"/>
                  </a:moveTo>
                  <a:cubicBezTo>
                    <a:pt x="486" y="0"/>
                    <a:pt x="1" y="485"/>
                    <a:pt x="1" y="1081"/>
                  </a:cubicBezTo>
                  <a:cubicBezTo>
                    <a:pt x="1" y="1675"/>
                    <a:pt x="486" y="2160"/>
                    <a:pt x="1080" y="2160"/>
                  </a:cubicBezTo>
                  <a:cubicBezTo>
                    <a:pt x="1676" y="2160"/>
                    <a:pt x="2161" y="1675"/>
                    <a:pt x="2161" y="1081"/>
                  </a:cubicBezTo>
                  <a:cubicBezTo>
                    <a:pt x="2161" y="485"/>
                    <a:pt x="1676" y="0"/>
                    <a:pt x="1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7" name="Google Shape;5127;p45"/>
          <p:cNvGrpSpPr/>
          <p:nvPr/>
        </p:nvGrpSpPr>
        <p:grpSpPr>
          <a:xfrm>
            <a:off x="939812" y="1184580"/>
            <a:ext cx="432673" cy="546107"/>
            <a:chOff x="2477037" y="4056930"/>
            <a:chExt cx="432673" cy="546107"/>
          </a:xfrm>
        </p:grpSpPr>
        <p:sp>
          <p:nvSpPr>
            <p:cNvPr id="5128" name="Google Shape;5128;p45"/>
            <p:cNvSpPr/>
            <p:nvPr/>
          </p:nvSpPr>
          <p:spPr>
            <a:xfrm>
              <a:off x="2604403" y="4287211"/>
              <a:ext cx="51981" cy="75742"/>
            </a:xfrm>
            <a:custGeom>
              <a:rect b="b" l="l" r="r" t="t"/>
              <a:pathLst>
                <a:path extrusionOk="0" h="2751" w="1888">
                  <a:moveTo>
                    <a:pt x="1048" y="1"/>
                  </a:moveTo>
                  <a:cubicBezTo>
                    <a:pt x="587" y="1"/>
                    <a:pt x="69" y="189"/>
                    <a:pt x="69" y="737"/>
                  </a:cubicBezTo>
                  <a:cubicBezTo>
                    <a:pt x="69" y="1613"/>
                    <a:pt x="1362" y="1441"/>
                    <a:pt x="1362" y="1997"/>
                  </a:cubicBezTo>
                  <a:cubicBezTo>
                    <a:pt x="1362" y="2218"/>
                    <a:pt x="1152" y="2317"/>
                    <a:pt x="913" y="2317"/>
                  </a:cubicBezTo>
                  <a:cubicBezTo>
                    <a:pt x="503" y="2317"/>
                    <a:pt x="393" y="2035"/>
                    <a:pt x="229" y="2035"/>
                  </a:cubicBezTo>
                  <a:cubicBezTo>
                    <a:pt x="106" y="2035"/>
                    <a:pt x="1" y="2189"/>
                    <a:pt x="1" y="2294"/>
                  </a:cubicBezTo>
                  <a:cubicBezTo>
                    <a:pt x="1" y="2507"/>
                    <a:pt x="403" y="2751"/>
                    <a:pt x="932" y="2751"/>
                  </a:cubicBezTo>
                  <a:cubicBezTo>
                    <a:pt x="1485" y="2751"/>
                    <a:pt x="1887" y="2477"/>
                    <a:pt x="1887" y="1950"/>
                  </a:cubicBezTo>
                  <a:cubicBezTo>
                    <a:pt x="1885" y="992"/>
                    <a:pt x="593" y="1148"/>
                    <a:pt x="593" y="693"/>
                  </a:cubicBezTo>
                  <a:cubicBezTo>
                    <a:pt x="593" y="516"/>
                    <a:pt x="758" y="410"/>
                    <a:pt x="1048" y="410"/>
                  </a:cubicBezTo>
                  <a:cubicBezTo>
                    <a:pt x="1386" y="410"/>
                    <a:pt x="1478" y="551"/>
                    <a:pt x="1602" y="551"/>
                  </a:cubicBezTo>
                  <a:cubicBezTo>
                    <a:pt x="1748" y="551"/>
                    <a:pt x="1811" y="381"/>
                    <a:pt x="1811" y="296"/>
                  </a:cubicBezTo>
                  <a:cubicBezTo>
                    <a:pt x="1811" y="52"/>
                    <a:pt x="1286" y="1"/>
                    <a:pt x="1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5"/>
            <p:cNvSpPr/>
            <p:nvPr/>
          </p:nvSpPr>
          <p:spPr>
            <a:xfrm>
              <a:off x="2662276" y="4287211"/>
              <a:ext cx="51954" cy="75742"/>
            </a:xfrm>
            <a:custGeom>
              <a:rect b="b" l="l" r="r" t="t"/>
              <a:pathLst>
                <a:path extrusionOk="0" h="2751" w="1887">
                  <a:moveTo>
                    <a:pt x="1047" y="1"/>
                  </a:moveTo>
                  <a:cubicBezTo>
                    <a:pt x="584" y="1"/>
                    <a:pt x="69" y="189"/>
                    <a:pt x="69" y="737"/>
                  </a:cubicBezTo>
                  <a:cubicBezTo>
                    <a:pt x="69" y="1613"/>
                    <a:pt x="1361" y="1441"/>
                    <a:pt x="1361" y="1997"/>
                  </a:cubicBezTo>
                  <a:cubicBezTo>
                    <a:pt x="1361" y="2218"/>
                    <a:pt x="1151" y="2317"/>
                    <a:pt x="912" y="2317"/>
                  </a:cubicBezTo>
                  <a:cubicBezTo>
                    <a:pt x="503" y="2317"/>
                    <a:pt x="392" y="2035"/>
                    <a:pt x="228" y="2035"/>
                  </a:cubicBezTo>
                  <a:cubicBezTo>
                    <a:pt x="105" y="2035"/>
                    <a:pt x="0" y="2189"/>
                    <a:pt x="0" y="2294"/>
                  </a:cubicBezTo>
                  <a:cubicBezTo>
                    <a:pt x="0" y="2507"/>
                    <a:pt x="402" y="2751"/>
                    <a:pt x="931" y="2751"/>
                  </a:cubicBezTo>
                  <a:cubicBezTo>
                    <a:pt x="1485" y="2751"/>
                    <a:pt x="1886" y="2477"/>
                    <a:pt x="1886" y="1950"/>
                  </a:cubicBezTo>
                  <a:cubicBezTo>
                    <a:pt x="1882" y="992"/>
                    <a:pt x="592" y="1148"/>
                    <a:pt x="592" y="693"/>
                  </a:cubicBezTo>
                  <a:cubicBezTo>
                    <a:pt x="592" y="516"/>
                    <a:pt x="756" y="410"/>
                    <a:pt x="1047" y="410"/>
                  </a:cubicBezTo>
                  <a:cubicBezTo>
                    <a:pt x="1384" y="410"/>
                    <a:pt x="1477" y="551"/>
                    <a:pt x="1601" y="551"/>
                  </a:cubicBezTo>
                  <a:cubicBezTo>
                    <a:pt x="1745" y="551"/>
                    <a:pt x="1810" y="381"/>
                    <a:pt x="1810" y="296"/>
                  </a:cubicBezTo>
                  <a:cubicBezTo>
                    <a:pt x="1810" y="52"/>
                    <a:pt x="1285" y="1"/>
                    <a:pt x="1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5"/>
            <p:cNvSpPr/>
            <p:nvPr/>
          </p:nvSpPr>
          <p:spPr>
            <a:xfrm>
              <a:off x="2723949" y="4287679"/>
              <a:ext cx="52009" cy="74283"/>
            </a:xfrm>
            <a:custGeom>
              <a:rect b="b" l="l" r="r" t="t"/>
              <a:pathLst>
                <a:path extrusionOk="0" h="2698" w="1889">
                  <a:moveTo>
                    <a:pt x="940" y="421"/>
                  </a:moveTo>
                  <a:cubicBezTo>
                    <a:pt x="1207" y="421"/>
                    <a:pt x="1365" y="557"/>
                    <a:pt x="1365" y="844"/>
                  </a:cubicBezTo>
                  <a:lnTo>
                    <a:pt x="1365" y="1853"/>
                  </a:lnTo>
                  <a:cubicBezTo>
                    <a:pt x="1365" y="2142"/>
                    <a:pt x="1207" y="2277"/>
                    <a:pt x="940" y="2277"/>
                  </a:cubicBezTo>
                  <a:lnTo>
                    <a:pt x="522" y="2277"/>
                  </a:lnTo>
                  <a:lnTo>
                    <a:pt x="522" y="421"/>
                  </a:lnTo>
                  <a:close/>
                  <a:moveTo>
                    <a:pt x="228" y="1"/>
                  </a:moveTo>
                  <a:cubicBezTo>
                    <a:pt x="93" y="1"/>
                    <a:pt x="0" y="69"/>
                    <a:pt x="0" y="147"/>
                  </a:cubicBezTo>
                  <a:lnTo>
                    <a:pt x="0" y="2551"/>
                  </a:lnTo>
                  <a:cubicBezTo>
                    <a:pt x="0" y="2629"/>
                    <a:pt x="93" y="2698"/>
                    <a:pt x="228" y="2698"/>
                  </a:cubicBezTo>
                  <a:lnTo>
                    <a:pt x="940" y="2698"/>
                  </a:lnTo>
                  <a:cubicBezTo>
                    <a:pt x="1471" y="2698"/>
                    <a:pt x="1884" y="2469"/>
                    <a:pt x="1884" y="1853"/>
                  </a:cubicBezTo>
                  <a:lnTo>
                    <a:pt x="1884" y="846"/>
                  </a:lnTo>
                  <a:cubicBezTo>
                    <a:pt x="1888" y="227"/>
                    <a:pt x="1471" y="1"/>
                    <a:pt x="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5"/>
            <p:cNvSpPr/>
            <p:nvPr/>
          </p:nvSpPr>
          <p:spPr>
            <a:xfrm>
              <a:off x="2477037" y="4219371"/>
              <a:ext cx="432673" cy="383665"/>
            </a:xfrm>
            <a:custGeom>
              <a:rect b="b" l="l" r="r" t="t"/>
              <a:pathLst>
                <a:path extrusionOk="0" h="13935" w="15715">
                  <a:moveTo>
                    <a:pt x="15424" y="0"/>
                  </a:moveTo>
                  <a:cubicBezTo>
                    <a:pt x="15264" y="0"/>
                    <a:pt x="15132" y="131"/>
                    <a:pt x="15132" y="289"/>
                  </a:cubicBezTo>
                  <a:lnTo>
                    <a:pt x="15132" y="12559"/>
                  </a:lnTo>
                  <a:cubicBezTo>
                    <a:pt x="15132" y="12999"/>
                    <a:pt x="14777" y="13355"/>
                    <a:pt x="14335" y="13355"/>
                  </a:cubicBezTo>
                  <a:lnTo>
                    <a:pt x="1378" y="13355"/>
                  </a:lnTo>
                  <a:cubicBezTo>
                    <a:pt x="937" y="13355"/>
                    <a:pt x="581" y="12999"/>
                    <a:pt x="581" y="12559"/>
                  </a:cubicBezTo>
                  <a:lnTo>
                    <a:pt x="581" y="8684"/>
                  </a:lnTo>
                  <a:cubicBezTo>
                    <a:pt x="581" y="8526"/>
                    <a:pt x="450" y="8395"/>
                    <a:pt x="290" y="8395"/>
                  </a:cubicBezTo>
                  <a:cubicBezTo>
                    <a:pt x="132" y="8395"/>
                    <a:pt x="0" y="8526"/>
                    <a:pt x="0" y="8684"/>
                  </a:cubicBezTo>
                  <a:lnTo>
                    <a:pt x="0" y="12559"/>
                  </a:lnTo>
                  <a:cubicBezTo>
                    <a:pt x="0" y="13316"/>
                    <a:pt x="619" y="13935"/>
                    <a:pt x="1378" y="13935"/>
                  </a:cubicBezTo>
                  <a:lnTo>
                    <a:pt x="14335" y="13935"/>
                  </a:lnTo>
                  <a:cubicBezTo>
                    <a:pt x="15094" y="13935"/>
                    <a:pt x="15713" y="13316"/>
                    <a:pt x="15713" y="12559"/>
                  </a:cubicBezTo>
                  <a:lnTo>
                    <a:pt x="15713" y="289"/>
                  </a:lnTo>
                  <a:cubicBezTo>
                    <a:pt x="15715" y="131"/>
                    <a:pt x="15585" y="0"/>
                    <a:pt x="154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5"/>
            <p:cNvSpPr/>
            <p:nvPr/>
          </p:nvSpPr>
          <p:spPr>
            <a:xfrm>
              <a:off x="2477037" y="4056930"/>
              <a:ext cx="432673" cy="366926"/>
            </a:xfrm>
            <a:custGeom>
              <a:rect b="b" l="l" r="r" t="t"/>
              <a:pathLst>
                <a:path extrusionOk="0" h="13327" w="15715">
                  <a:moveTo>
                    <a:pt x="1376" y="0"/>
                  </a:moveTo>
                  <a:cubicBezTo>
                    <a:pt x="619" y="0"/>
                    <a:pt x="0" y="619"/>
                    <a:pt x="0" y="1376"/>
                  </a:cubicBezTo>
                  <a:lnTo>
                    <a:pt x="0" y="13037"/>
                  </a:lnTo>
                  <a:cubicBezTo>
                    <a:pt x="0" y="13197"/>
                    <a:pt x="130" y="13326"/>
                    <a:pt x="290" y="13326"/>
                  </a:cubicBezTo>
                  <a:cubicBezTo>
                    <a:pt x="450" y="13326"/>
                    <a:pt x="581" y="13197"/>
                    <a:pt x="581" y="13037"/>
                  </a:cubicBezTo>
                  <a:lnTo>
                    <a:pt x="581" y="1376"/>
                  </a:lnTo>
                  <a:cubicBezTo>
                    <a:pt x="581" y="937"/>
                    <a:pt x="937" y="581"/>
                    <a:pt x="1376" y="581"/>
                  </a:cubicBezTo>
                  <a:lnTo>
                    <a:pt x="14335" y="581"/>
                  </a:lnTo>
                  <a:cubicBezTo>
                    <a:pt x="14775" y="581"/>
                    <a:pt x="15132" y="937"/>
                    <a:pt x="15132" y="1376"/>
                  </a:cubicBezTo>
                  <a:lnTo>
                    <a:pt x="15132" y="4640"/>
                  </a:lnTo>
                  <a:cubicBezTo>
                    <a:pt x="15132" y="4800"/>
                    <a:pt x="15264" y="4931"/>
                    <a:pt x="15422" y="4931"/>
                  </a:cubicBezTo>
                  <a:cubicBezTo>
                    <a:pt x="15582" y="4931"/>
                    <a:pt x="15713" y="4800"/>
                    <a:pt x="15713" y="4640"/>
                  </a:cubicBezTo>
                  <a:lnTo>
                    <a:pt x="15713" y="1376"/>
                  </a:lnTo>
                  <a:cubicBezTo>
                    <a:pt x="15715" y="619"/>
                    <a:pt x="15096" y="0"/>
                    <a:pt x="14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5"/>
            <p:cNvSpPr/>
            <p:nvPr/>
          </p:nvSpPr>
          <p:spPr>
            <a:xfrm>
              <a:off x="2561342" y="4142858"/>
              <a:ext cx="264229" cy="374249"/>
            </a:xfrm>
            <a:custGeom>
              <a:rect b="b" l="l" r="r" t="t"/>
              <a:pathLst>
                <a:path extrusionOk="0" h="13593" w="9597">
                  <a:moveTo>
                    <a:pt x="8831" y="1723"/>
                  </a:moveTo>
                  <a:cubicBezTo>
                    <a:pt x="8930" y="1723"/>
                    <a:pt x="9014" y="1807"/>
                    <a:pt x="9014" y="1906"/>
                  </a:cubicBezTo>
                  <a:lnTo>
                    <a:pt x="9014" y="11688"/>
                  </a:lnTo>
                  <a:cubicBezTo>
                    <a:pt x="9014" y="11791"/>
                    <a:pt x="8930" y="11870"/>
                    <a:pt x="8831" y="11870"/>
                  </a:cubicBezTo>
                  <a:lnTo>
                    <a:pt x="762" y="11870"/>
                  </a:lnTo>
                  <a:cubicBezTo>
                    <a:pt x="659" y="11870"/>
                    <a:pt x="577" y="11789"/>
                    <a:pt x="577" y="11688"/>
                  </a:cubicBezTo>
                  <a:lnTo>
                    <a:pt x="577" y="1906"/>
                  </a:lnTo>
                  <a:cubicBezTo>
                    <a:pt x="577" y="1803"/>
                    <a:pt x="661" y="1723"/>
                    <a:pt x="762" y="1723"/>
                  </a:cubicBezTo>
                  <a:close/>
                  <a:moveTo>
                    <a:pt x="1428" y="0"/>
                  </a:moveTo>
                  <a:cubicBezTo>
                    <a:pt x="1268" y="0"/>
                    <a:pt x="1137" y="132"/>
                    <a:pt x="1137" y="290"/>
                  </a:cubicBezTo>
                  <a:lnTo>
                    <a:pt x="1137" y="1142"/>
                  </a:lnTo>
                  <a:lnTo>
                    <a:pt x="764" y="1142"/>
                  </a:lnTo>
                  <a:cubicBezTo>
                    <a:pt x="343" y="1142"/>
                    <a:pt x="1" y="1485"/>
                    <a:pt x="1" y="1906"/>
                  </a:cubicBezTo>
                  <a:lnTo>
                    <a:pt x="1" y="11688"/>
                  </a:lnTo>
                  <a:cubicBezTo>
                    <a:pt x="1" y="12108"/>
                    <a:pt x="343" y="12451"/>
                    <a:pt x="764" y="12451"/>
                  </a:cubicBezTo>
                  <a:lnTo>
                    <a:pt x="1137" y="12451"/>
                  </a:lnTo>
                  <a:lnTo>
                    <a:pt x="1137" y="13304"/>
                  </a:lnTo>
                  <a:cubicBezTo>
                    <a:pt x="1137" y="13463"/>
                    <a:pt x="1268" y="13593"/>
                    <a:pt x="1428" y="13593"/>
                  </a:cubicBezTo>
                  <a:cubicBezTo>
                    <a:pt x="1586" y="13593"/>
                    <a:pt x="1717" y="13463"/>
                    <a:pt x="1717" y="13304"/>
                  </a:cubicBezTo>
                  <a:lnTo>
                    <a:pt x="1717" y="12451"/>
                  </a:lnTo>
                  <a:lnTo>
                    <a:pt x="2821" y="12451"/>
                  </a:lnTo>
                  <a:lnTo>
                    <a:pt x="2821" y="13304"/>
                  </a:lnTo>
                  <a:cubicBezTo>
                    <a:pt x="2821" y="13463"/>
                    <a:pt x="2952" y="13593"/>
                    <a:pt x="3112" y="13593"/>
                  </a:cubicBezTo>
                  <a:cubicBezTo>
                    <a:pt x="3270" y="13593"/>
                    <a:pt x="3402" y="13463"/>
                    <a:pt x="3402" y="13304"/>
                  </a:cubicBezTo>
                  <a:lnTo>
                    <a:pt x="3402" y="12451"/>
                  </a:lnTo>
                  <a:lnTo>
                    <a:pt x="4505" y="12451"/>
                  </a:lnTo>
                  <a:lnTo>
                    <a:pt x="4505" y="13304"/>
                  </a:lnTo>
                  <a:cubicBezTo>
                    <a:pt x="4505" y="13463"/>
                    <a:pt x="4637" y="13593"/>
                    <a:pt x="4797" y="13593"/>
                  </a:cubicBezTo>
                  <a:cubicBezTo>
                    <a:pt x="4955" y="13593"/>
                    <a:pt x="5086" y="13463"/>
                    <a:pt x="5086" y="13304"/>
                  </a:cubicBezTo>
                  <a:lnTo>
                    <a:pt x="5086" y="12451"/>
                  </a:lnTo>
                  <a:lnTo>
                    <a:pt x="6190" y="12451"/>
                  </a:lnTo>
                  <a:lnTo>
                    <a:pt x="6190" y="13304"/>
                  </a:lnTo>
                  <a:cubicBezTo>
                    <a:pt x="6190" y="13463"/>
                    <a:pt x="6321" y="13593"/>
                    <a:pt x="6481" y="13593"/>
                  </a:cubicBezTo>
                  <a:cubicBezTo>
                    <a:pt x="6639" y="13593"/>
                    <a:pt x="6770" y="13463"/>
                    <a:pt x="6770" y="13304"/>
                  </a:cubicBezTo>
                  <a:lnTo>
                    <a:pt x="6770" y="12451"/>
                  </a:lnTo>
                  <a:lnTo>
                    <a:pt x="7874" y="12451"/>
                  </a:lnTo>
                  <a:lnTo>
                    <a:pt x="7874" y="13304"/>
                  </a:lnTo>
                  <a:cubicBezTo>
                    <a:pt x="7874" y="13463"/>
                    <a:pt x="8005" y="13593"/>
                    <a:pt x="8163" y="13593"/>
                  </a:cubicBezTo>
                  <a:cubicBezTo>
                    <a:pt x="8323" y="13593"/>
                    <a:pt x="8454" y="13463"/>
                    <a:pt x="8454" y="13304"/>
                  </a:cubicBezTo>
                  <a:lnTo>
                    <a:pt x="8454" y="12451"/>
                  </a:lnTo>
                  <a:lnTo>
                    <a:pt x="8827" y="12451"/>
                  </a:lnTo>
                  <a:cubicBezTo>
                    <a:pt x="9248" y="12451"/>
                    <a:pt x="9591" y="12108"/>
                    <a:pt x="9591" y="11688"/>
                  </a:cubicBezTo>
                  <a:lnTo>
                    <a:pt x="9591" y="1906"/>
                  </a:lnTo>
                  <a:cubicBezTo>
                    <a:pt x="9596" y="1485"/>
                    <a:pt x="9254" y="1142"/>
                    <a:pt x="8831" y="1142"/>
                  </a:cubicBezTo>
                  <a:lnTo>
                    <a:pt x="8456" y="1142"/>
                  </a:lnTo>
                  <a:lnTo>
                    <a:pt x="8456" y="290"/>
                  </a:lnTo>
                  <a:cubicBezTo>
                    <a:pt x="8456" y="132"/>
                    <a:pt x="8327" y="0"/>
                    <a:pt x="8167" y="0"/>
                  </a:cubicBezTo>
                  <a:cubicBezTo>
                    <a:pt x="8007" y="0"/>
                    <a:pt x="7876" y="132"/>
                    <a:pt x="7876" y="290"/>
                  </a:cubicBezTo>
                  <a:lnTo>
                    <a:pt x="7876" y="1142"/>
                  </a:lnTo>
                  <a:lnTo>
                    <a:pt x="6772" y="1142"/>
                  </a:lnTo>
                  <a:lnTo>
                    <a:pt x="6772" y="290"/>
                  </a:lnTo>
                  <a:cubicBezTo>
                    <a:pt x="6772" y="132"/>
                    <a:pt x="6643" y="0"/>
                    <a:pt x="6483" y="0"/>
                  </a:cubicBezTo>
                  <a:cubicBezTo>
                    <a:pt x="6323" y="0"/>
                    <a:pt x="6192" y="132"/>
                    <a:pt x="6192" y="290"/>
                  </a:cubicBezTo>
                  <a:lnTo>
                    <a:pt x="6192" y="1142"/>
                  </a:lnTo>
                  <a:lnTo>
                    <a:pt x="5086" y="1142"/>
                  </a:lnTo>
                  <a:lnTo>
                    <a:pt x="5086" y="290"/>
                  </a:lnTo>
                  <a:cubicBezTo>
                    <a:pt x="5086" y="132"/>
                    <a:pt x="4955" y="0"/>
                    <a:pt x="4797" y="0"/>
                  </a:cubicBezTo>
                  <a:cubicBezTo>
                    <a:pt x="4637" y="0"/>
                    <a:pt x="4505" y="132"/>
                    <a:pt x="4505" y="290"/>
                  </a:cubicBezTo>
                  <a:lnTo>
                    <a:pt x="4505" y="1142"/>
                  </a:lnTo>
                  <a:lnTo>
                    <a:pt x="3402" y="1142"/>
                  </a:lnTo>
                  <a:lnTo>
                    <a:pt x="3402" y="290"/>
                  </a:lnTo>
                  <a:cubicBezTo>
                    <a:pt x="3402" y="132"/>
                    <a:pt x="3270" y="0"/>
                    <a:pt x="3112" y="0"/>
                  </a:cubicBezTo>
                  <a:cubicBezTo>
                    <a:pt x="2952" y="0"/>
                    <a:pt x="2821" y="132"/>
                    <a:pt x="2821" y="290"/>
                  </a:cubicBezTo>
                  <a:lnTo>
                    <a:pt x="2821" y="1142"/>
                  </a:lnTo>
                  <a:lnTo>
                    <a:pt x="1717" y="1142"/>
                  </a:lnTo>
                  <a:lnTo>
                    <a:pt x="1717" y="290"/>
                  </a:lnTo>
                  <a:cubicBezTo>
                    <a:pt x="1717" y="132"/>
                    <a:pt x="1586" y="0"/>
                    <a:pt x="1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5"/>
            <p:cNvSpPr/>
            <p:nvPr/>
          </p:nvSpPr>
          <p:spPr>
            <a:xfrm>
              <a:off x="2512885" y="4093300"/>
              <a:ext cx="59498" cy="59443"/>
            </a:xfrm>
            <a:custGeom>
              <a:rect b="b" l="l" r="r" t="t"/>
              <a:pathLst>
                <a:path extrusionOk="0" h="2159" w="2161">
                  <a:moveTo>
                    <a:pt x="1079" y="579"/>
                  </a:moveTo>
                  <a:cubicBezTo>
                    <a:pt x="1355" y="579"/>
                    <a:pt x="1580" y="803"/>
                    <a:pt x="1580" y="1079"/>
                  </a:cubicBezTo>
                  <a:cubicBezTo>
                    <a:pt x="1580" y="1355"/>
                    <a:pt x="1353" y="1578"/>
                    <a:pt x="1079" y="1578"/>
                  </a:cubicBezTo>
                  <a:cubicBezTo>
                    <a:pt x="803" y="1578"/>
                    <a:pt x="581" y="1355"/>
                    <a:pt x="581" y="1079"/>
                  </a:cubicBezTo>
                  <a:cubicBezTo>
                    <a:pt x="581" y="803"/>
                    <a:pt x="803" y="579"/>
                    <a:pt x="1079" y="579"/>
                  </a:cubicBezTo>
                  <a:close/>
                  <a:moveTo>
                    <a:pt x="1079" y="0"/>
                  </a:moveTo>
                  <a:cubicBezTo>
                    <a:pt x="485" y="0"/>
                    <a:pt x="0" y="484"/>
                    <a:pt x="0" y="1079"/>
                  </a:cubicBezTo>
                  <a:cubicBezTo>
                    <a:pt x="0" y="1673"/>
                    <a:pt x="485" y="2158"/>
                    <a:pt x="1079" y="2158"/>
                  </a:cubicBezTo>
                  <a:cubicBezTo>
                    <a:pt x="1675" y="2158"/>
                    <a:pt x="2160" y="1673"/>
                    <a:pt x="2160" y="1079"/>
                  </a:cubicBezTo>
                  <a:cubicBezTo>
                    <a:pt x="2160" y="484"/>
                    <a:pt x="1675" y="0"/>
                    <a:pt x="1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5"/>
            <p:cNvSpPr/>
            <p:nvPr/>
          </p:nvSpPr>
          <p:spPr>
            <a:xfrm>
              <a:off x="2814476" y="4093300"/>
              <a:ext cx="59498" cy="59443"/>
            </a:xfrm>
            <a:custGeom>
              <a:rect b="b" l="l" r="r" t="t"/>
              <a:pathLst>
                <a:path extrusionOk="0" h="2159" w="2161">
                  <a:moveTo>
                    <a:pt x="1080" y="579"/>
                  </a:moveTo>
                  <a:cubicBezTo>
                    <a:pt x="1356" y="579"/>
                    <a:pt x="1580" y="803"/>
                    <a:pt x="1580" y="1079"/>
                  </a:cubicBezTo>
                  <a:cubicBezTo>
                    <a:pt x="1578" y="1355"/>
                    <a:pt x="1354" y="1578"/>
                    <a:pt x="1080" y="1578"/>
                  </a:cubicBezTo>
                  <a:cubicBezTo>
                    <a:pt x="804" y="1578"/>
                    <a:pt x="581" y="1355"/>
                    <a:pt x="581" y="1079"/>
                  </a:cubicBezTo>
                  <a:cubicBezTo>
                    <a:pt x="581" y="803"/>
                    <a:pt x="804" y="579"/>
                    <a:pt x="1080" y="579"/>
                  </a:cubicBezTo>
                  <a:close/>
                  <a:moveTo>
                    <a:pt x="1080" y="0"/>
                  </a:moveTo>
                  <a:cubicBezTo>
                    <a:pt x="486" y="0"/>
                    <a:pt x="1" y="484"/>
                    <a:pt x="1" y="1079"/>
                  </a:cubicBezTo>
                  <a:cubicBezTo>
                    <a:pt x="1" y="1673"/>
                    <a:pt x="486" y="2158"/>
                    <a:pt x="1080" y="2158"/>
                  </a:cubicBezTo>
                  <a:cubicBezTo>
                    <a:pt x="1676" y="2158"/>
                    <a:pt x="2161" y="1673"/>
                    <a:pt x="2161" y="1079"/>
                  </a:cubicBezTo>
                  <a:cubicBezTo>
                    <a:pt x="2161" y="484"/>
                    <a:pt x="1676" y="0"/>
                    <a:pt x="1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5"/>
            <p:cNvSpPr/>
            <p:nvPr/>
          </p:nvSpPr>
          <p:spPr>
            <a:xfrm>
              <a:off x="2512885" y="4507279"/>
              <a:ext cx="59498" cy="59498"/>
            </a:xfrm>
            <a:custGeom>
              <a:rect b="b" l="l" r="r" t="t"/>
              <a:pathLst>
                <a:path extrusionOk="0" h="2161" w="2161">
                  <a:moveTo>
                    <a:pt x="1079" y="581"/>
                  </a:moveTo>
                  <a:cubicBezTo>
                    <a:pt x="1355" y="581"/>
                    <a:pt x="1580" y="804"/>
                    <a:pt x="1580" y="1080"/>
                  </a:cubicBezTo>
                  <a:cubicBezTo>
                    <a:pt x="1580" y="1356"/>
                    <a:pt x="1353" y="1581"/>
                    <a:pt x="1079" y="1581"/>
                  </a:cubicBezTo>
                  <a:cubicBezTo>
                    <a:pt x="803" y="1581"/>
                    <a:pt x="581" y="1356"/>
                    <a:pt x="581" y="1080"/>
                  </a:cubicBezTo>
                  <a:cubicBezTo>
                    <a:pt x="581" y="804"/>
                    <a:pt x="803" y="581"/>
                    <a:pt x="1079" y="581"/>
                  </a:cubicBezTo>
                  <a:close/>
                  <a:moveTo>
                    <a:pt x="1079" y="1"/>
                  </a:moveTo>
                  <a:cubicBezTo>
                    <a:pt x="485" y="1"/>
                    <a:pt x="0" y="486"/>
                    <a:pt x="0" y="1080"/>
                  </a:cubicBezTo>
                  <a:cubicBezTo>
                    <a:pt x="0" y="1676"/>
                    <a:pt x="485" y="2161"/>
                    <a:pt x="1079" y="2161"/>
                  </a:cubicBezTo>
                  <a:cubicBezTo>
                    <a:pt x="1675" y="2161"/>
                    <a:pt x="2160" y="1676"/>
                    <a:pt x="2160" y="1080"/>
                  </a:cubicBezTo>
                  <a:cubicBezTo>
                    <a:pt x="2160" y="486"/>
                    <a:pt x="1675" y="1"/>
                    <a:pt x="1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5"/>
            <p:cNvSpPr/>
            <p:nvPr/>
          </p:nvSpPr>
          <p:spPr>
            <a:xfrm>
              <a:off x="2814476" y="4507279"/>
              <a:ext cx="59498" cy="59498"/>
            </a:xfrm>
            <a:custGeom>
              <a:rect b="b" l="l" r="r" t="t"/>
              <a:pathLst>
                <a:path extrusionOk="0" h="2161" w="2161">
                  <a:moveTo>
                    <a:pt x="1080" y="581"/>
                  </a:moveTo>
                  <a:cubicBezTo>
                    <a:pt x="1356" y="581"/>
                    <a:pt x="1580" y="804"/>
                    <a:pt x="1580" y="1080"/>
                  </a:cubicBezTo>
                  <a:cubicBezTo>
                    <a:pt x="1578" y="1356"/>
                    <a:pt x="1354" y="1581"/>
                    <a:pt x="1080" y="1581"/>
                  </a:cubicBezTo>
                  <a:cubicBezTo>
                    <a:pt x="804" y="1581"/>
                    <a:pt x="581" y="1356"/>
                    <a:pt x="581" y="1080"/>
                  </a:cubicBezTo>
                  <a:cubicBezTo>
                    <a:pt x="581" y="804"/>
                    <a:pt x="804" y="581"/>
                    <a:pt x="1080" y="581"/>
                  </a:cubicBezTo>
                  <a:close/>
                  <a:moveTo>
                    <a:pt x="1080" y="1"/>
                  </a:moveTo>
                  <a:cubicBezTo>
                    <a:pt x="486" y="1"/>
                    <a:pt x="1" y="486"/>
                    <a:pt x="1" y="1080"/>
                  </a:cubicBezTo>
                  <a:cubicBezTo>
                    <a:pt x="1" y="1676"/>
                    <a:pt x="486" y="2161"/>
                    <a:pt x="1080" y="2161"/>
                  </a:cubicBezTo>
                  <a:cubicBezTo>
                    <a:pt x="1676" y="2161"/>
                    <a:pt x="2161" y="1676"/>
                    <a:pt x="2161" y="1080"/>
                  </a:cubicBezTo>
                  <a:cubicBezTo>
                    <a:pt x="2161" y="486"/>
                    <a:pt x="1676" y="1"/>
                    <a:pt x="1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1" name="Shape 5141"/>
        <p:cNvGrpSpPr/>
        <p:nvPr/>
      </p:nvGrpSpPr>
      <p:grpSpPr>
        <a:xfrm>
          <a:off x="0" y="0"/>
          <a:ext cx="0" cy="0"/>
          <a:chOff x="0" y="0"/>
          <a:chExt cx="0" cy="0"/>
        </a:xfrm>
      </p:grpSpPr>
      <p:sp>
        <p:nvSpPr>
          <p:cNvPr id="5142" name="Google Shape;5142;p46"/>
          <p:cNvSpPr txBox="1"/>
          <p:nvPr>
            <p:ph idx="2" type="subTitle"/>
          </p:nvPr>
        </p:nvSpPr>
        <p:spPr>
          <a:xfrm>
            <a:off x="3582450" y="2323482"/>
            <a:ext cx="19752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5143" name="Google Shape;5143;p46"/>
          <p:cNvSpPr txBox="1"/>
          <p:nvPr>
            <p:ph idx="5" type="subTitle"/>
          </p:nvPr>
        </p:nvSpPr>
        <p:spPr>
          <a:xfrm>
            <a:off x="6052295" y="2323482"/>
            <a:ext cx="19752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far away from us</a:t>
            </a:r>
            <a:endParaRPr/>
          </a:p>
        </p:txBody>
      </p:sp>
      <p:sp>
        <p:nvSpPr>
          <p:cNvPr id="5144" name="Google Shape;5144;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eviewing concepts is good</a:t>
            </a:r>
            <a:endParaRPr/>
          </a:p>
        </p:txBody>
      </p:sp>
      <p:sp>
        <p:nvSpPr>
          <p:cNvPr id="5145" name="Google Shape;5145;p46"/>
          <p:cNvSpPr txBox="1"/>
          <p:nvPr>
            <p:ph idx="1" type="subTitle"/>
          </p:nvPr>
        </p:nvSpPr>
        <p:spPr>
          <a:xfrm>
            <a:off x="1112605" y="2323482"/>
            <a:ext cx="19752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5146" name="Google Shape;5146;p46"/>
          <p:cNvSpPr txBox="1"/>
          <p:nvPr>
            <p:ph idx="3" type="subTitle"/>
          </p:nvPr>
        </p:nvSpPr>
        <p:spPr>
          <a:xfrm>
            <a:off x="1112605" y="4061682"/>
            <a:ext cx="19752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a:t>
            </a:r>
            <a:r>
              <a:rPr lang="en"/>
              <a:t>s the closest planet to the Sun</a:t>
            </a:r>
            <a:endParaRPr/>
          </a:p>
        </p:txBody>
      </p:sp>
      <p:sp>
        <p:nvSpPr>
          <p:cNvPr id="5147" name="Google Shape;5147;p46"/>
          <p:cNvSpPr txBox="1"/>
          <p:nvPr>
            <p:ph idx="4" type="subTitle"/>
          </p:nvPr>
        </p:nvSpPr>
        <p:spPr>
          <a:xfrm>
            <a:off x="3582450" y="4061682"/>
            <a:ext cx="19752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with several rings</a:t>
            </a:r>
            <a:endParaRPr/>
          </a:p>
        </p:txBody>
      </p:sp>
      <p:sp>
        <p:nvSpPr>
          <p:cNvPr id="5148" name="Google Shape;5148;p46"/>
          <p:cNvSpPr txBox="1"/>
          <p:nvPr>
            <p:ph idx="6" type="subTitle"/>
          </p:nvPr>
        </p:nvSpPr>
        <p:spPr>
          <a:xfrm>
            <a:off x="6052295" y="4061682"/>
            <a:ext cx="19752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5149" name="Google Shape;5149;p46"/>
          <p:cNvSpPr txBox="1"/>
          <p:nvPr>
            <p:ph idx="7" type="subTitle"/>
          </p:nvPr>
        </p:nvSpPr>
        <p:spPr>
          <a:xfrm>
            <a:off x="1111105" y="2061988"/>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5150" name="Google Shape;5150;p46"/>
          <p:cNvSpPr txBox="1"/>
          <p:nvPr>
            <p:ph idx="8" type="subTitle"/>
          </p:nvPr>
        </p:nvSpPr>
        <p:spPr>
          <a:xfrm>
            <a:off x="3580950" y="2061988"/>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5151" name="Google Shape;5151;p46"/>
          <p:cNvSpPr txBox="1"/>
          <p:nvPr>
            <p:ph idx="9" type="subTitle"/>
          </p:nvPr>
        </p:nvSpPr>
        <p:spPr>
          <a:xfrm>
            <a:off x="6050795" y="2061988"/>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5152" name="Google Shape;5152;p46"/>
          <p:cNvSpPr txBox="1"/>
          <p:nvPr>
            <p:ph idx="13" type="subTitle"/>
          </p:nvPr>
        </p:nvSpPr>
        <p:spPr>
          <a:xfrm>
            <a:off x="1111105" y="379905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5153" name="Google Shape;5153;p46"/>
          <p:cNvSpPr txBox="1"/>
          <p:nvPr>
            <p:ph idx="14" type="subTitle"/>
          </p:nvPr>
        </p:nvSpPr>
        <p:spPr>
          <a:xfrm>
            <a:off x="3580950" y="379905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5154" name="Google Shape;5154;p46"/>
          <p:cNvSpPr txBox="1"/>
          <p:nvPr>
            <p:ph idx="15" type="subTitle"/>
          </p:nvPr>
        </p:nvSpPr>
        <p:spPr>
          <a:xfrm>
            <a:off x="6050795" y="379905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5155" name="Google Shape;5155;p46"/>
          <p:cNvGrpSpPr/>
          <p:nvPr/>
        </p:nvGrpSpPr>
        <p:grpSpPr>
          <a:xfrm>
            <a:off x="1203367" y="3161866"/>
            <a:ext cx="547071" cy="546245"/>
            <a:chOff x="3849092" y="4056902"/>
            <a:chExt cx="547071" cy="546245"/>
          </a:xfrm>
        </p:grpSpPr>
        <p:sp>
          <p:nvSpPr>
            <p:cNvPr id="5156" name="Google Shape;5156;p46"/>
            <p:cNvSpPr/>
            <p:nvPr/>
          </p:nvSpPr>
          <p:spPr>
            <a:xfrm>
              <a:off x="3849092" y="4378647"/>
              <a:ext cx="226014" cy="224500"/>
            </a:xfrm>
            <a:custGeom>
              <a:rect b="b" l="l" r="r" t="t"/>
              <a:pathLst>
                <a:path extrusionOk="0" h="8154" w="8209">
                  <a:moveTo>
                    <a:pt x="4673" y="1"/>
                  </a:moveTo>
                  <a:cubicBezTo>
                    <a:pt x="4598" y="1"/>
                    <a:pt x="4523" y="29"/>
                    <a:pt x="4465" y="86"/>
                  </a:cubicBezTo>
                  <a:lnTo>
                    <a:pt x="655" y="3896"/>
                  </a:lnTo>
                  <a:cubicBezTo>
                    <a:pt x="427" y="4125"/>
                    <a:pt x="298" y="4433"/>
                    <a:pt x="298" y="4757"/>
                  </a:cubicBezTo>
                  <a:cubicBezTo>
                    <a:pt x="298" y="5080"/>
                    <a:pt x="423" y="5387"/>
                    <a:pt x="655" y="5615"/>
                  </a:cubicBezTo>
                  <a:lnTo>
                    <a:pt x="1403" y="6365"/>
                  </a:lnTo>
                  <a:lnTo>
                    <a:pt x="115" y="7653"/>
                  </a:lnTo>
                  <a:cubicBezTo>
                    <a:pt x="1" y="7767"/>
                    <a:pt x="1" y="7954"/>
                    <a:pt x="115" y="8068"/>
                  </a:cubicBezTo>
                  <a:cubicBezTo>
                    <a:pt x="172" y="8125"/>
                    <a:pt x="247" y="8154"/>
                    <a:pt x="321" y="8154"/>
                  </a:cubicBezTo>
                  <a:cubicBezTo>
                    <a:pt x="396" y="8154"/>
                    <a:pt x="471" y="8125"/>
                    <a:pt x="528" y="8068"/>
                  </a:cubicBezTo>
                  <a:lnTo>
                    <a:pt x="1818" y="6778"/>
                  </a:lnTo>
                  <a:lnTo>
                    <a:pt x="2568" y="7528"/>
                  </a:lnTo>
                  <a:cubicBezTo>
                    <a:pt x="2796" y="7758"/>
                    <a:pt x="3103" y="7884"/>
                    <a:pt x="3426" y="7884"/>
                  </a:cubicBezTo>
                  <a:cubicBezTo>
                    <a:pt x="3750" y="7884"/>
                    <a:pt x="4056" y="7758"/>
                    <a:pt x="4285" y="7528"/>
                  </a:cubicBezTo>
                  <a:lnTo>
                    <a:pt x="8097" y="3716"/>
                  </a:lnTo>
                  <a:cubicBezTo>
                    <a:pt x="8209" y="3600"/>
                    <a:pt x="8209" y="3415"/>
                    <a:pt x="8093" y="3299"/>
                  </a:cubicBezTo>
                  <a:cubicBezTo>
                    <a:pt x="8036" y="3242"/>
                    <a:pt x="7961" y="3213"/>
                    <a:pt x="7886" y="3213"/>
                  </a:cubicBezTo>
                  <a:cubicBezTo>
                    <a:pt x="7812" y="3213"/>
                    <a:pt x="7737" y="3242"/>
                    <a:pt x="7680" y="3299"/>
                  </a:cubicBezTo>
                  <a:lnTo>
                    <a:pt x="3868" y="7111"/>
                  </a:lnTo>
                  <a:cubicBezTo>
                    <a:pt x="3750" y="7231"/>
                    <a:pt x="3592" y="7294"/>
                    <a:pt x="3424" y="7294"/>
                  </a:cubicBezTo>
                  <a:cubicBezTo>
                    <a:pt x="3255" y="7294"/>
                    <a:pt x="3097" y="7227"/>
                    <a:pt x="2979" y="7111"/>
                  </a:cubicBezTo>
                  <a:lnTo>
                    <a:pt x="1068" y="5200"/>
                  </a:lnTo>
                  <a:cubicBezTo>
                    <a:pt x="950" y="5082"/>
                    <a:pt x="886" y="4924"/>
                    <a:pt x="886" y="4755"/>
                  </a:cubicBezTo>
                  <a:cubicBezTo>
                    <a:pt x="886" y="4587"/>
                    <a:pt x="952" y="4429"/>
                    <a:pt x="1068" y="4311"/>
                  </a:cubicBezTo>
                  <a:lnTo>
                    <a:pt x="4880" y="499"/>
                  </a:lnTo>
                  <a:cubicBezTo>
                    <a:pt x="4995" y="385"/>
                    <a:pt x="4995" y="201"/>
                    <a:pt x="4880" y="86"/>
                  </a:cubicBezTo>
                  <a:cubicBezTo>
                    <a:pt x="4823" y="29"/>
                    <a:pt x="4748" y="1"/>
                    <a:pt x="4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3999282" y="4056902"/>
              <a:ext cx="396881" cy="395917"/>
            </a:xfrm>
            <a:custGeom>
              <a:rect b="b" l="l" r="r" t="t"/>
              <a:pathLst>
                <a:path extrusionOk="0" h="14380" w="14415">
                  <a:moveTo>
                    <a:pt x="13804" y="603"/>
                  </a:moveTo>
                  <a:lnTo>
                    <a:pt x="13752" y="1524"/>
                  </a:lnTo>
                  <a:lnTo>
                    <a:pt x="12871" y="2070"/>
                  </a:lnTo>
                  <a:lnTo>
                    <a:pt x="12338" y="1537"/>
                  </a:lnTo>
                  <a:lnTo>
                    <a:pt x="12885" y="656"/>
                  </a:lnTo>
                  <a:lnTo>
                    <a:pt x="13804" y="603"/>
                  </a:lnTo>
                  <a:close/>
                  <a:moveTo>
                    <a:pt x="11652" y="1716"/>
                  </a:moveTo>
                  <a:cubicBezTo>
                    <a:pt x="11673" y="1716"/>
                    <a:pt x="11694" y="1724"/>
                    <a:pt x="11710" y="1739"/>
                  </a:cubicBezTo>
                  <a:lnTo>
                    <a:pt x="11758" y="1786"/>
                  </a:lnTo>
                  <a:lnTo>
                    <a:pt x="12618" y="2649"/>
                  </a:lnTo>
                  <a:lnTo>
                    <a:pt x="12666" y="2696"/>
                  </a:lnTo>
                  <a:cubicBezTo>
                    <a:pt x="12702" y="2732"/>
                    <a:pt x="12702" y="2782"/>
                    <a:pt x="12668" y="2812"/>
                  </a:cubicBezTo>
                  <a:lnTo>
                    <a:pt x="11162" y="4320"/>
                  </a:lnTo>
                  <a:lnTo>
                    <a:pt x="10089" y="3246"/>
                  </a:lnTo>
                  <a:lnTo>
                    <a:pt x="11596" y="1739"/>
                  </a:lnTo>
                  <a:cubicBezTo>
                    <a:pt x="11611" y="1724"/>
                    <a:pt x="11632" y="1716"/>
                    <a:pt x="11652" y="1716"/>
                  </a:cubicBezTo>
                  <a:close/>
                  <a:moveTo>
                    <a:pt x="9672" y="3661"/>
                  </a:moveTo>
                  <a:lnTo>
                    <a:pt x="10745" y="4734"/>
                  </a:lnTo>
                  <a:lnTo>
                    <a:pt x="10011" y="5469"/>
                  </a:lnTo>
                  <a:lnTo>
                    <a:pt x="8937" y="4398"/>
                  </a:lnTo>
                  <a:lnTo>
                    <a:pt x="9672" y="3661"/>
                  </a:lnTo>
                  <a:close/>
                  <a:moveTo>
                    <a:pt x="8524" y="4814"/>
                  </a:moveTo>
                  <a:lnTo>
                    <a:pt x="9598" y="5886"/>
                  </a:lnTo>
                  <a:lnTo>
                    <a:pt x="7761" y="7722"/>
                  </a:lnTo>
                  <a:lnTo>
                    <a:pt x="6688" y="6651"/>
                  </a:lnTo>
                  <a:lnTo>
                    <a:pt x="8524" y="4814"/>
                  </a:lnTo>
                  <a:close/>
                  <a:moveTo>
                    <a:pt x="5832" y="6787"/>
                  </a:moveTo>
                  <a:cubicBezTo>
                    <a:pt x="5916" y="6787"/>
                    <a:pt x="6001" y="6814"/>
                    <a:pt x="6071" y="6870"/>
                  </a:cubicBezTo>
                  <a:lnTo>
                    <a:pt x="6083" y="6879"/>
                  </a:lnTo>
                  <a:cubicBezTo>
                    <a:pt x="6090" y="6885"/>
                    <a:pt x="6100" y="6893"/>
                    <a:pt x="6107" y="6900"/>
                  </a:cubicBezTo>
                  <a:lnTo>
                    <a:pt x="7516" y="8309"/>
                  </a:lnTo>
                  <a:cubicBezTo>
                    <a:pt x="7523" y="8316"/>
                    <a:pt x="7529" y="8324"/>
                    <a:pt x="7537" y="8331"/>
                  </a:cubicBezTo>
                  <a:lnTo>
                    <a:pt x="7546" y="8345"/>
                  </a:lnTo>
                  <a:cubicBezTo>
                    <a:pt x="7662" y="8491"/>
                    <a:pt x="7653" y="8712"/>
                    <a:pt x="7514" y="8853"/>
                  </a:cubicBezTo>
                  <a:lnTo>
                    <a:pt x="6692" y="9673"/>
                  </a:lnTo>
                  <a:lnTo>
                    <a:pt x="6671" y="9652"/>
                  </a:lnTo>
                  <a:lnTo>
                    <a:pt x="4760" y="7741"/>
                  </a:lnTo>
                  <a:lnTo>
                    <a:pt x="4739" y="7721"/>
                  </a:lnTo>
                  <a:lnTo>
                    <a:pt x="5559" y="6900"/>
                  </a:lnTo>
                  <a:cubicBezTo>
                    <a:pt x="5635" y="6824"/>
                    <a:pt x="5733" y="6787"/>
                    <a:pt x="5832" y="6787"/>
                  </a:cubicBezTo>
                  <a:close/>
                  <a:moveTo>
                    <a:pt x="14120" y="1"/>
                  </a:moveTo>
                  <a:cubicBezTo>
                    <a:pt x="14113" y="1"/>
                    <a:pt x="14107" y="1"/>
                    <a:pt x="14101" y="1"/>
                  </a:cubicBezTo>
                  <a:lnTo>
                    <a:pt x="12702" y="79"/>
                  </a:lnTo>
                  <a:cubicBezTo>
                    <a:pt x="12607" y="85"/>
                    <a:pt x="12519" y="136"/>
                    <a:pt x="12468" y="218"/>
                  </a:cubicBezTo>
                  <a:lnTo>
                    <a:pt x="11876" y="1172"/>
                  </a:lnTo>
                  <a:cubicBezTo>
                    <a:pt x="11803" y="1146"/>
                    <a:pt x="11728" y="1133"/>
                    <a:pt x="11652" y="1133"/>
                  </a:cubicBezTo>
                  <a:cubicBezTo>
                    <a:pt x="11482" y="1133"/>
                    <a:pt x="11312" y="1199"/>
                    <a:pt x="11181" y="1328"/>
                  </a:cubicBezTo>
                  <a:lnTo>
                    <a:pt x="6225" y="6284"/>
                  </a:lnTo>
                  <a:cubicBezTo>
                    <a:pt x="6100" y="6227"/>
                    <a:pt x="5964" y="6199"/>
                    <a:pt x="5828" y="6199"/>
                  </a:cubicBezTo>
                  <a:cubicBezTo>
                    <a:pt x="5580" y="6199"/>
                    <a:pt x="5330" y="6294"/>
                    <a:pt x="5141" y="6483"/>
                  </a:cubicBezTo>
                  <a:lnTo>
                    <a:pt x="4202" y="7424"/>
                  </a:lnTo>
                  <a:cubicBezTo>
                    <a:pt x="4102" y="7398"/>
                    <a:pt x="4000" y="7385"/>
                    <a:pt x="3898" y="7385"/>
                  </a:cubicBezTo>
                  <a:cubicBezTo>
                    <a:pt x="3586" y="7385"/>
                    <a:pt x="3276" y="7503"/>
                    <a:pt x="3039" y="7740"/>
                  </a:cubicBezTo>
                  <a:lnTo>
                    <a:pt x="114" y="10667"/>
                  </a:lnTo>
                  <a:cubicBezTo>
                    <a:pt x="0" y="10781"/>
                    <a:pt x="0" y="10965"/>
                    <a:pt x="114" y="11080"/>
                  </a:cubicBezTo>
                  <a:cubicBezTo>
                    <a:pt x="171" y="11137"/>
                    <a:pt x="247" y="11165"/>
                    <a:pt x="322" y="11165"/>
                  </a:cubicBezTo>
                  <a:cubicBezTo>
                    <a:pt x="396" y="11165"/>
                    <a:pt x="471" y="11137"/>
                    <a:pt x="527" y="11080"/>
                  </a:cubicBezTo>
                  <a:lnTo>
                    <a:pt x="3454" y="8154"/>
                  </a:lnTo>
                  <a:cubicBezTo>
                    <a:pt x="3577" y="8031"/>
                    <a:pt x="3738" y="7970"/>
                    <a:pt x="3899" y="7970"/>
                  </a:cubicBezTo>
                  <a:cubicBezTo>
                    <a:pt x="3978" y="7970"/>
                    <a:pt x="4057" y="7985"/>
                    <a:pt x="4132" y="8014"/>
                  </a:cubicBezTo>
                  <a:lnTo>
                    <a:pt x="4159" y="8025"/>
                  </a:lnTo>
                  <a:cubicBezTo>
                    <a:pt x="4195" y="8042"/>
                    <a:pt x="4225" y="8059"/>
                    <a:pt x="4256" y="8080"/>
                  </a:cubicBezTo>
                  <a:cubicBezTo>
                    <a:pt x="4261" y="8082"/>
                    <a:pt x="4263" y="8084"/>
                    <a:pt x="4269" y="8088"/>
                  </a:cubicBezTo>
                  <a:cubicBezTo>
                    <a:pt x="4280" y="8094"/>
                    <a:pt x="4290" y="8103"/>
                    <a:pt x="4301" y="8113"/>
                  </a:cubicBezTo>
                  <a:cubicBezTo>
                    <a:pt x="4316" y="8126"/>
                    <a:pt x="4330" y="8139"/>
                    <a:pt x="4345" y="8154"/>
                  </a:cubicBezTo>
                  <a:lnTo>
                    <a:pt x="6254" y="10063"/>
                  </a:lnTo>
                  <a:cubicBezTo>
                    <a:pt x="6269" y="10079"/>
                    <a:pt x="6281" y="10092"/>
                    <a:pt x="6296" y="10107"/>
                  </a:cubicBezTo>
                  <a:cubicBezTo>
                    <a:pt x="6305" y="10118"/>
                    <a:pt x="6311" y="10128"/>
                    <a:pt x="6321" y="10139"/>
                  </a:cubicBezTo>
                  <a:cubicBezTo>
                    <a:pt x="6324" y="10145"/>
                    <a:pt x="6326" y="10147"/>
                    <a:pt x="6328" y="10153"/>
                  </a:cubicBezTo>
                  <a:cubicBezTo>
                    <a:pt x="6349" y="10183"/>
                    <a:pt x="6366" y="10216"/>
                    <a:pt x="6383" y="10250"/>
                  </a:cubicBezTo>
                  <a:lnTo>
                    <a:pt x="6395" y="10276"/>
                  </a:lnTo>
                  <a:cubicBezTo>
                    <a:pt x="6486" y="10501"/>
                    <a:pt x="6439" y="10771"/>
                    <a:pt x="6254" y="10954"/>
                  </a:cubicBezTo>
                  <a:lnTo>
                    <a:pt x="3329" y="13879"/>
                  </a:lnTo>
                  <a:cubicBezTo>
                    <a:pt x="3215" y="13993"/>
                    <a:pt x="3215" y="14180"/>
                    <a:pt x="3329" y="14294"/>
                  </a:cubicBezTo>
                  <a:cubicBezTo>
                    <a:pt x="3386" y="14351"/>
                    <a:pt x="3462" y="14380"/>
                    <a:pt x="3536" y="14380"/>
                  </a:cubicBezTo>
                  <a:cubicBezTo>
                    <a:pt x="3609" y="14380"/>
                    <a:pt x="3685" y="14351"/>
                    <a:pt x="3742" y="14294"/>
                  </a:cubicBezTo>
                  <a:lnTo>
                    <a:pt x="6669" y="11367"/>
                  </a:lnTo>
                  <a:cubicBezTo>
                    <a:pt x="6983" y="11053"/>
                    <a:pt x="7089" y="10609"/>
                    <a:pt x="6985" y="10206"/>
                  </a:cubicBezTo>
                  <a:lnTo>
                    <a:pt x="7925" y="9268"/>
                  </a:lnTo>
                  <a:cubicBezTo>
                    <a:pt x="8218" y="8975"/>
                    <a:pt x="8285" y="8541"/>
                    <a:pt x="8125" y="8183"/>
                  </a:cubicBezTo>
                  <a:lnTo>
                    <a:pt x="10007" y="6299"/>
                  </a:lnTo>
                  <a:lnTo>
                    <a:pt x="10949" y="5357"/>
                  </a:lnTo>
                  <a:lnTo>
                    <a:pt x="13081" y="3225"/>
                  </a:lnTo>
                  <a:cubicBezTo>
                    <a:pt x="13267" y="3037"/>
                    <a:pt x="13320" y="2765"/>
                    <a:pt x="13237" y="2531"/>
                  </a:cubicBezTo>
                  <a:lnTo>
                    <a:pt x="14190" y="1937"/>
                  </a:lnTo>
                  <a:cubicBezTo>
                    <a:pt x="14272" y="1887"/>
                    <a:pt x="14323" y="1800"/>
                    <a:pt x="14329" y="1705"/>
                  </a:cubicBezTo>
                  <a:lnTo>
                    <a:pt x="14407" y="306"/>
                  </a:lnTo>
                  <a:cubicBezTo>
                    <a:pt x="14415" y="228"/>
                    <a:pt x="14384" y="146"/>
                    <a:pt x="14323" y="87"/>
                  </a:cubicBezTo>
                  <a:cubicBezTo>
                    <a:pt x="14269" y="32"/>
                    <a:pt x="14196" y="1"/>
                    <a:pt x="14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46"/>
          <p:cNvGrpSpPr/>
          <p:nvPr/>
        </p:nvGrpSpPr>
        <p:grpSpPr>
          <a:xfrm>
            <a:off x="3640603" y="1397480"/>
            <a:ext cx="549218" cy="546245"/>
            <a:chOff x="4587073" y="4056930"/>
            <a:chExt cx="549218" cy="546245"/>
          </a:xfrm>
        </p:grpSpPr>
        <p:sp>
          <p:nvSpPr>
            <p:cNvPr id="5159" name="Google Shape;5159;p46"/>
            <p:cNvSpPr/>
            <p:nvPr/>
          </p:nvSpPr>
          <p:spPr>
            <a:xfrm>
              <a:off x="4789382" y="4218958"/>
              <a:ext cx="83726" cy="81661"/>
            </a:xfrm>
            <a:custGeom>
              <a:rect b="b" l="l" r="r" t="t"/>
              <a:pathLst>
                <a:path extrusionOk="0" h="2966" w="3041">
                  <a:moveTo>
                    <a:pt x="1744" y="1"/>
                  </a:moveTo>
                  <a:cubicBezTo>
                    <a:pt x="1716" y="1"/>
                    <a:pt x="1689" y="10"/>
                    <a:pt x="1668" y="32"/>
                  </a:cubicBezTo>
                  <a:lnTo>
                    <a:pt x="67" y="1633"/>
                  </a:lnTo>
                  <a:cubicBezTo>
                    <a:pt x="1" y="1699"/>
                    <a:pt x="52" y="1821"/>
                    <a:pt x="142" y="1909"/>
                  </a:cubicBezTo>
                  <a:cubicBezTo>
                    <a:pt x="201" y="1968"/>
                    <a:pt x="278" y="2013"/>
                    <a:pt x="342" y="2013"/>
                  </a:cubicBezTo>
                  <a:cubicBezTo>
                    <a:pt x="371" y="2013"/>
                    <a:pt x="397" y="2004"/>
                    <a:pt x="418" y="1983"/>
                  </a:cubicBezTo>
                  <a:lnTo>
                    <a:pt x="1124" y="1275"/>
                  </a:lnTo>
                  <a:lnTo>
                    <a:pt x="1727" y="1880"/>
                  </a:lnTo>
                  <a:lnTo>
                    <a:pt x="1021" y="2586"/>
                  </a:lnTo>
                  <a:cubicBezTo>
                    <a:pt x="954" y="2653"/>
                    <a:pt x="1008" y="2775"/>
                    <a:pt x="1095" y="2862"/>
                  </a:cubicBezTo>
                  <a:cubicBezTo>
                    <a:pt x="1154" y="2921"/>
                    <a:pt x="1232" y="2966"/>
                    <a:pt x="1296" y="2966"/>
                  </a:cubicBezTo>
                  <a:cubicBezTo>
                    <a:pt x="1324" y="2966"/>
                    <a:pt x="1351" y="2957"/>
                    <a:pt x="1371" y="2936"/>
                  </a:cubicBezTo>
                  <a:lnTo>
                    <a:pt x="2972" y="1336"/>
                  </a:lnTo>
                  <a:cubicBezTo>
                    <a:pt x="3040" y="1264"/>
                    <a:pt x="2981" y="1147"/>
                    <a:pt x="2896" y="1062"/>
                  </a:cubicBezTo>
                  <a:cubicBezTo>
                    <a:pt x="2835" y="1001"/>
                    <a:pt x="2761" y="955"/>
                    <a:pt x="2698" y="955"/>
                  </a:cubicBezTo>
                  <a:cubicBezTo>
                    <a:pt x="2669" y="955"/>
                    <a:pt x="2643" y="964"/>
                    <a:pt x="2622" y="986"/>
                  </a:cubicBezTo>
                  <a:lnTo>
                    <a:pt x="1980" y="1627"/>
                  </a:lnTo>
                  <a:lnTo>
                    <a:pt x="1375" y="1024"/>
                  </a:lnTo>
                  <a:lnTo>
                    <a:pt x="2018" y="381"/>
                  </a:lnTo>
                  <a:cubicBezTo>
                    <a:pt x="2087" y="312"/>
                    <a:pt x="2028" y="194"/>
                    <a:pt x="1942" y="108"/>
                  </a:cubicBezTo>
                  <a:cubicBezTo>
                    <a:pt x="1882" y="47"/>
                    <a:pt x="1807" y="1"/>
                    <a:pt x="17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6"/>
            <p:cNvSpPr/>
            <p:nvPr/>
          </p:nvSpPr>
          <p:spPr>
            <a:xfrm>
              <a:off x="4834453" y="4263726"/>
              <a:ext cx="78826" cy="73980"/>
            </a:xfrm>
            <a:custGeom>
              <a:rect b="b" l="l" r="r" t="t"/>
              <a:pathLst>
                <a:path extrusionOk="0" h="2687" w="2863">
                  <a:moveTo>
                    <a:pt x="1822" y="562"/>
                  </a:moveTo>
                  <a:lnTo>
                    <a:pt x="2102" y="842"/>
                  </a:lnTo>
                  <a:cubicBezTo>
                    <a:pt x="2279" y="1017"/>
                    <a:pt x="2294" y="1215"/>
                    <a:pt x="2102" y="1406"/>
                  </a:cubicBezTo>
                  <a:lnTo>
                    <a:pt x="1428" y="2079"/>
                  </a:lnTo>
                  <a:cubicBezTo>
                    <a:pt x="1334" y="2174"/>
                    <a:pt x="1238" y="2218"/>
                    <a:pt x="1145" y="2218"/>
                  </a:cubicBezTo>
                  <a:cubicBezTo>
                    <a:pt x="1047" y="2218"/>
                    <a:pt x="952" y="2170"/>
                    <a:pt x="861" y="2081"/>
                  </a:cubicBezTo>
                  <a:lnTo>
                    <a:pt x="583" y="1803"/>
                  </a:lnTo>
                  <a:lnTo>
                    <a:pt x="1822" y="562"/>
                  </a:lnTo>
                  <a:close/>
                  <a:moveTo>
                    <a:pt x="1734" y="1"/>
                  </a:moveTo>
                  <a:cubicBezTo>
                    <a:pt x="1703" y="1"/>
                    <a:pt x="1675" y="11"/>
                    <a:pt x="1656" y="30"/>
                  </a:cubicBezTo>
                  <a:lnTo>
                    <a:pt x="52" y="1634"/>
                  </a:lnTo>
                  <a:cubicBezTo>
                    <a:pt x="1" y="1685"/>
                    <a:pt x="18" y="1792"/>
                    <a:pt x="107" y="1885"/>
                  </a:cubicBezTo>
                  <a:lnTo>
                    <a:pt x="583" y="2361"/>
                  </a:lnTo>
                  <a:cubicBezTo>
                    <a:pt x="782" y="2560"/>
                    <a:pt x="1004" y="2686"/>
                    <a:pt x="1233" y="2686"/>
                  </a:cubicBezTo>
                  <a:cubicBezTo>
                    <a:pt x="1413" y="2686"/>
                    <a:pt x="1597" y="2609"/>
                    <a:pt x="1778" y="2428"/>
                  </a:cubicBezTo>
                  <a:lnTo>
                    <a:pt x="2450" y="1756"/>
                  </a:lnTo>
                  <a:cubicBezTo>
                    <a:pt x="2863" y="1343"/>
                    <a:pt x="2739" y="915"/>
                    <a:pt x="2383" y="561"/>
                  </a:cubicBezTo>
                  <a:lnTo>
                    <a:pt x="1908" y="85"/>
                  </a:lnTo>
                  <a:cubicBezTo>
                    <a:pt x="1851" y="29"/>
                    <a:pt x="1787"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6"/>
            <p:cNvSpPr/>
            <p:nvPr/>
          </p:nvSpPr>
          <p:spPr>
            <a:xfrm>
              <a:off x="4876908" y="4307117"/>
              <a:ext cx="90417" cy="88049"/>
            </a:xfrm>
            <a:custGeom>
              <a:rect b="b" l="l" r="r" t="t"/>
              <a:pathLst>
                <a:path extrusionOk="0" h="3198" w="3284">
                  <a:moveTo>
                    <a:pt x="1760" y="0"/>
                  </a:moveTo>
                  <a:cubicBezTo>
                    <a:pt x="1709" y="0"/>
                    <a:pt x="1656" y="21"/>
                    <a:pt x="1605" y="71"/>
                  </a:cubicBezTo>
                  <a:lnTo>
                    <a:pt x="67" y="1611"/>
                  </a:lnTo>
                  <a:cubicBezTo>
                    <a:pt x="0" y="1678"/>
                    <a:pt x="52" y="1799"/>
                    <a:pt x="141" y="1887"/>
                  </a:cubicBezTo>
                  <a:cubicBezTo>
                    <a:pt x="200" y="1946"/>
                    <a:pt x="277" y="1991"/>
                    <a:pt x="342" y="1991"/>
                  </a:cubicBezTo>
                  <a:cubicBezTo>
                    <a:pt x="370" y="1991"/>
                    <a:pt x="396" y="1982"/>
                    <a:pt x="417" y="1961"/>
                  </a:cubicBezTo>
                  <a:lnTo>
                    <a:pt x="1496" y="880"/>
                  </a:lnTo>
                  <a:lnTo>
                    <a:pt x="1273" y="1723"/>
                  </a:lnTo>
                  <a:cubicBezTo>
                    <a:pt x="1254" y="1801"/>
                    <a:pt x="1283" y="1858"/>
                    <a:pt x="1325" y="1902"/>
                  </a:cubicBezTo>
                  <a:cubicBezTo>
                    <a:pt x="1359" y="1935"/>
                    <a:pt x="1404" y="1961"/>
                    <a:pt x="1460" y="1961"/>
                  </a:cubicBezTo>
                  <a:cubicBezTo>
                    <a:pt x="1475" y="1961"/>
                    <a:pt x="1491" y="1959"/>
                    <a:pt x="1507" y="1955"/>
                  </a:cubicBezTo>
                  <a:lnTo>
                    <a:pt x="2333" y="1759"/>
                  </a:lnTo>
                  <a:lnTo>
                    <a:pt x="1275" y="2818"/>
                  </a:lnTo>
                  <a:cubicBezTo>
                    <a:pt x="1209" y="2884"/>
                    <a:pt x="1260" y="3006"/>
                    <a:pt x="1349" y="3093"/>
                  </a:cubicBezTo>
                  <a:cubicBezTo>
                    <a:pt x="1409" y="3153"/>
                    <a:pt x="1486" y="3197"/>
                    <a:pt x="1550" y="3197"/>
                  </a:cubicBezTo>
                  <a:cubicBezTo>
                    <a:pt x="1579" y="3197"/>
                    <a:pt x="1605" y="3188"/>
                    <a:pt x="1625" y="3168"/>
                  </a:cubicBezTo>
                  <a:lnTo>
                    <a:pt x="3163" y="1628"/>
                  </a:lnTo>
                  <a:cubicBezTo>
                    <a:pt x="3283" y="1508"/>
                    <a:pt x="3239" y="1383"/>
                    <a:pt x="3150" y="1293"/>
                  </a:cubicBezTo>
                  <a:cubicBezTo>
                    <a:pt x="3063" y="1205"/>
                    <a:pt x="2997" y="1162"/>
                    <a:pt x="2887" y="1162"/>
                  </a:cubicBezTo>
                  <a:cubicBezTo>
                    <a:pt x="2837" y="1162"/>
                    <a:pt x="2778" y="1171"/>
                    <a:pt x="2705" y="1188"/>
                  </a:cubicBezTo>
                  <a:lnTo>
                    <a:pt x="1821" y="1409"/>
                  </a:lnTo>
                  <a:lnTo>
                    <a:pt x="2044" y="526"/>
                  </a:lnTo>
                  <a:cubicBezTo>
                    <a:pt x="2099" y="294"/>
                    <a:pt x="2069" y="212"/>
                    <a:pt x="1941" y="87"/>
                  </a:cubicBezTo>
                  <a:cubicBezTo>
                    <a:pt x="1891" y="37"/>
                    <a:pt x="1828" y="0"/>
                    <a:pt x="17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6"/>
            <p:cNvSpPr/>
            <p:nvPr/>
          </p:nvSpPr>
          <p:spPr>
            <a:xfrm>
              <a:off x="4928724" y="4358273"/>
              <a:ext cx="57460" cy="55395"/>
            </a:xfrm>
            <a:custGeom>
              <a:rect b="b" l="l" r="r" t="t"/>
              <a:pathLst>
                <a:path extrusionOk="0" h="2012" w="2087">
                  <a:moveTo>
                    <a:pt x="1742" y="0"/>
                  </a:moveTo>
                  <a:cubicBezTo>
                    <a:pt x="1714" y="0"/>
                    <a:pt x="1689" y="10"/>
                    <a:pt x="1668" y="31"/>
                  </a:cubicBezTo>
                  <a:lnTo>
                    <a:pt x="67" y="1633"/>
                  </a:lnTo>
                  <a:cubicBezTo>
                    <a:pt x="0" y="1700"/>
                    <a:pt x="52" y="1820"/>
                    <a:pt x="139" y="1909"/>
                  </a:cubicBezTo>
                  <a:cubicBezTo>
                    <a:pt x="198" y="1968"/>
                    <a:pt x="275" y="2012"/>
                    <a:pt x="339" y="2012"/>
                  </a:cubicBezTo>
                  <a:cubicBezTo>
                    <a:pt x="368" y="2012"/>
                    <a:pt x="394" y="2002"/>
                    <a:pt x="415" y="1982"/>
                  </a:cubicBezTo>
                  <a:lnTo>
                    <a:pt x="2018" y="381"/>
                  </a:lnTo>
                  <a:cubicBezTo>
                    <a:pt x="2086" y="311"/>
                    <a:pt x="2027" y="193"/>
                    <a:pt x="1942" y="107"/>
                  </a:cubicBezTo>
                  <a:cubicBezTo>
                    <a:pt x="1880" y="46"/>
                    <a:pt x="1805" y="0"/>
                    <a:pt x="1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4838858" y="4388889"/>
              <a:ext cx="49531" cy="47851"/>
            </a:xfrm>
            <a:custGeom>
              <a:rect b="b" l="l" r="r" t="t"/>
              <a:pathLst>
                <a:path extrusionOk="0" h="1738" w="1799">
                  <a:moveTo>
                    <a:pt x="333" y="1"/>
                  </a:moveTo>
                  <a:cubicBezTo>
                    <a:pt x="256" y="1"/>
                    <a:pt x="178" y="30"/>
                    <a:pt x="118" y="89"/>
                  </a:cubicBezTo>
                  <a:cubicBezTo>
                    <a:pt x="0" y="209"/>
                    <a:pt x="0" y="399"/>
                    <a:pt x="118" y="517"/>
                  </a:cubicBezTo>
                  <a:lnTo>
                    <a:pt x="1251" y="1650"/>
                  </a:lnTo>
                  <a:cubicBezTo>
                    <a:pt x="1310" y="1711"/>
                    <a:pt x="1386" y="1737"/>
                    <a:pt x="1466" y="1737"/>
                  </a:cubicBezTo>
                  <a:cubicBezTo>
                    <a:pt x="1544" y="1737"/>
                    <a:pt x="1620" y="1711"/>
                    <a:pt x="1679" y="1650"/>
                  </a:cubicBezTo>
                  <a:cubicBezTo>
                    <a:pt x="1799" y="1532"/>
                    <a:pt x="1799" y="1342"/>
                    <a:pt x="1679" y="1222"/>
                  </a:cubicBezTo>
                  <a:lnTo>
                    <a:pt x="547" y="89"/>
                  </a:lnTo>
                  <a:cubicBezTo>
                    <a:pt x="488" y="30"/>
                    <a:pt x="411" y="1"/>
                    <a:pt x="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6"/>
            <p:cNvSpPr/>
            <p:nvPr/>
          </p:nvSpPr>
          <p:spPr>
            <a:xfrm>
              <a:off x="4753287" y="4303345"/>
              <a:ext cx="72383" cy="70731"/>
            </a:xfrm>
            <a:custGeom>
              <a:rect b="b" l="l" r="r" t="t"/>
              <a:pathLst>
                <a:path extrusionOk="0" h="2569" w="2629">
                  <a:moveTo>
                    <a:pt x="334" y="0"/>
                  </a:moveTo>
                  <a:cubicBezTo>
                    <a:pt x="257" y="0"/>
                    <a:pt x="179" y="30"/>
                    <a:pt x="120" y="90"/>
                  </a:cubicBezTo>
                  <a:cubicBezTo>
                    <a:pt x="1" y="208"/>
                    <a:pt x="1" y="399"/>
                    <a:pt x="120" y="519"/>
                  </a:cubicBezTo>
                  <a:lnTo>
                    <a:pt x="2083" y="2481"/>
                  </a:lnTo>
                  <a:cubicBezTo>
                    <a:pt x="2142" y="2540"/>
                    <a:pt x="2218" y="2568"/>
                    <a:pt x="2296" y="2568"/>
                  </a:cubicBezTo>
                  <a:cubicBezTo>
                    <a:pt x="2376" y="2568"/>
                    <a:pt x="2452" y="2540"/>
                    <a:pt x="2511" y="2481"/>
                  </a:cubicBezTo>
                  <a:cubicBezTo>
                    <a:pt x="2629" y="2363"/>
                    <a:pt x="2629" y="2172"/>
                    <a:pt x="2511" y="2052"/>
                  </a:cubicBezTo>
                  <a:lnTo>
                    <a:pt x="549" y="90"/>
                  </a:lnTo>
                  <a:cubicBezTo>
                    <a:pt x="489" y="30"/>
                    <a:pt x="411" y="0"/>
                    <a:pt x="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6"/>
            <p:cNvSpPr/>
            <p:nvPr/>
          </p:nvSpPr>
          <p:spPr>
            <a:xfrm>
              <a:off x="4732803" y="4348554"/>
              <a:ext cx="110433" cy="108781"/>
            </a:xfrm>
            <a:custGeom>
              <a:rect b="b" l="l" r="r" t="t"/>
              <a:pathLst>
                <a:path extrusionOk="0" h="3951" w="4011">
                  <a:moveTo>
                    <a:pt x="333" y="0"/>
                  </a:moveTo>
                  <a:cubicBezTo>
                    <a:pt x="256" y="0"/>
                    <a:pt x="178" y="30"/>
                    <a:pt x="118" y="89"/>
                  </a:cubicBezTo>
                  <a:cubicBezTo>
                    <a:pt x="0" y="209"/>
                    <a:pt x="0" y="399"/>
                    <a:pt x="118" y="517"/>
                  </a:cubicBezTo>
                  <a:lnTo>
                    <a:pt x="3464" y="3863"/>
                  </a:lnTo>
                  <a:cubicBezTo>
                    <a:pt x="3523" y="3922"/>
                    <a:pt x="3599" y="3950"/>
                    <a:pt x="3677" y="3950"/>
                  </a:cubicBezTo>
                  <a:cubicBezTo>
                    <a:pt x="3757" y="3950"/>
                    <a:pt x="3833" y="3922"/>
                    <a:pt x="3892" y="3863"/>
                  </a:cubicBezTo>
                  <a:cubicBezTo>
                    <a:pt x="4010" y="3743"/>
                    <a:pt x="4010" y="3551"/>
                    <a:pt x="3892" y="3435"/>
                  </a:cubicBezTo>
                  <a:lnTo>
                    <a:pt x="547" y="89"/>
                  </a:lnTo>
                  <a:cubicBezTo>
                    <a:pt x="488" y="30"/>
                    <a:pt x="411" y="0"/>
                    <a:pt x="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6"/>
            <p:cNvSpPr/>
            <p:nvPr/>
          </p:nvSpPr>
          <p:spPr>
            <a:xfrm>
              <a:off x="4587073" y="4056930"/>
              <a:ext cx="549218" cy="546245"/>
            </a:xfrm>
            <a:custGeom>
              <a:rect b="b" l="l" r="r" t="t"/>
              <a:pathLst>
                <a:path extrusionOk="0" h="19840" w="19948">
                  <a:moveTo>
                    <a:pt x="13671" y="606"/>
                  </a:moveTo>
                  <a:cubicBezTo>
                    <a:pt x="13730" y="606"/>
                    <a:pt x="13788" y="628"/>
                    <a:pt x="13833" y="674"/>
                  </a:cubicBezTo>
                  <a:lnTo>
                    <a:pt x="19194" y="6033"/>
                  </a:lnTo>
                  <a:cubicBezTo>
                    <a:pt x="19284" y="6121"/>
                    <a:pt x="19284" y="6269"/>
                    <a:pt x="19194" y="6359"/>
                  </a:cubicBezTo>
                  <a:lnTo>
                    <a:pt x="16672" y="8880"/>
                  </a:lnTo>
                  <a:lnTo>
                    <a:pt x="10986" y="3196"/>
                  </a:lnTo>
                  <a:lnTo>
                    <a:pt x="13507" y="674"/>
                  </a:lnTo>
                  <a:cubicBezTo>
                    <a:pt x="13553" y="628"/>
                    <a:pt x="13612" y="606"/>
                    <a:pt x="13671" y="606"/>
                  </a:cubicBezTo>
                  <a:close/>
                  <a:moveTo>
                    <a:pt x="4515" y="12557"/>
                  </a:moveTo>
                  <a:lnTo>
                    <a:pt x="7305" y="15349"/>
                  </a:lnTo>
                  <a:lnTo>
                    <a:pt x="6466" y="16194"/>
                  </a:lnTo>
                  <a:cubicBezTo>
                    <a:pt x="6374" y="16286"/>
                    <a:pt x="6254" y="16331"/>
                    <a:pt x="6133" y="16331"/>
                  </a:cubicBezTo>
                  <a:cubicBezTo>
                    <a:pt x="6011" y="16331"/>
                    <a:pt x="5890" y="16286"/>
                    <a:pt x="5798" y="16194"/>
                  </a:cubicBezTo>
                  <a:lnTo>
                    <a:pt x="3674" y="14068"/>
                  </a:lnTo>
                  <a:cubicBezTo>
                    <a:pt x="3489" y="13886"/>
                    <a:pt x="3489" y="13585"/>
                    <a:pt x="3674" y="13400"/>
                  </a:cubicBezTo>
                  <a:lnTo>
                    <a:pt x="4515" y="12557"/>
                  </a:lnTo>
                  <a:close/>
                  <a:moveTo>
                    <a:pt x="13670" y="0"/>
                  </a:moveTo>
                  <a:cubicBezTo>
                    <a:pt x="13456" y="0"/>
                    <a:pt x="13242" y="82"/>
                    <a:pt x="13079" y="246"/>
                  </a:cubicBezTo>
                  <a:lnTo>
                    <a:pt x="10558" y="2768"/>
                  </a:lnTo>
                  <a:lnTo>
                    <a:pt x="10042" y="2250"/>
                  </a:lnTo>
                  <a:cubicBezTo>
                    <a:pt x="9825" y="2035"/>
                    <a:pt x="9538" y="1915"/>
                    <a:pt x="9233" y="1915"/>
                  </a:cubicBezTo>
                  <a:cubicBezTo>
                    <a:pt x="8928" y="1915"/>
                    <a:pt x="8641" y="2035"/>
                    <a:pt x="8424" y="2250"/>
                  </a:cubicBezTo>
                  <a:lnTo>
                    <a:pt x="7520" y="3154"/>
                  </a:lnTo>
                  <a:cubicBezTo>
                    <a:pt x="7400" y="3274"/>
                    <a:pt x="7400" y="3464"/>
                    <a:pt x="7520" y="3582"/>
                  </a:cubicBezTo>
                  <a:cubicBezTo>
                    <a:pt x="7579" y="3642"/>
                    <a:pt x="7656" y="3672"/>
                    <a:pt x="7734" y="3672"/>
                  </a:cubicBezTo>
                  <a:cubicBezTo>
                    <a:pt x="7811" y="3672"/>
                    <a:pt x="7888" y="3642"/>
                    <a:pt x="7948" y="3582"/>
                  </a:cubicBezTo>
                  <a:lnTo>
                    <a:pt x="8852" y="2678"/>
                  </a:lnTo>
                  <a:cubicBezTo>
                    <a:pt x="8955" y="2577"/>
                    <a:pt x="9090" y="2522"/>
                    <a:pt x="9233" y="2522"/>
                  </a:cubicBezTo>
                  <a:cubicBezTo>
                    <a:pt x="9376" y="2522"/>
                    <a:pt x="9511" y="2579"/>
                    <a:pt x="9614" y="2678"/>
                  </a:cubicBezTo>
                  <a:lnTo>
                    <a:pt x="17188" y="10253"/>
                  </a:lnTo>
                  <a:cubicBezTo>
                    <a:pt x="17398" y="10462"/>
                    <a:pt x="17398" y="10805"/>
                    <a:pt x="17188" y="11014"/>
                  </a:cubicBezTo>
                  <a:lnTo>
                    <a:pt x="13610" y="14592"/>
                  </a:lnTo>
                  <a:cubicBezTo>
                    <a:pt x="13546" y="14656"/>
                    <a:pt x="13468" y="14698"/>
                    <a:pt x="13380" y="14719"/>
                  </a:cubicBezTo>
                  <a:lnTo>
                    <a:pt x="8814" y="15698"/>
                  </a:lnTo>
                  <a:cubicBezTo>
                    <a:pt x="8781" y="15705"/>
                    <a:pt x="8748" y="15708"/>
                    <a:pt x="8715" y="15708"/>
                  </a:cubicBezTo>
                  <a:cubicBezTo>
                    <a:pt x="8594" y="15708"/>
                    <a:pt x="8476" y="15660"/>
                    <a:pt x="8388" y="15572"/>
                  </a:cubicBezTo>
                  <a:lnTo>
                    <a:pt x="4294" y="11478"/>
                  </a:lnTo>
                  <a:cubicBezTo>
                    <a:pt x="4182" y="11366"/>
                    <a:pt x="4134" y="11206"/>
                    <a:pt x="4169" y="11052"/>
                  </a:cubicBezTo>
                  <a:lnTo>
                    <a:pt x="5149" y="6488"/>
                  </a:lnTo>
                  <a:cubicBezTo>
                    <a:pt x="5168" y="6399"/>
                    <a:pt x="5210" y="6319"/>
                    <a:pt x="5274" y="6256"/>
                  </a:cubicBezTo>
                  <a:lnTo>
                    <a:pt x="6808" y="4722"/>
                  </a:lnTo>
                  <a:cubicBezTo>
                    <a:pt x="6928" y="4604"/>
                    <a:pt x="6928" y="4414"/>
                    <a:pt x="6808" y="4294"/>
                  </a:cubicBezTo>
                  <a:cubicBezTo>
                    <a:pt x="6749" y="4235"/>
                    <a:pt x="6672" y="4205"/>
                    <a:pt x="6595" y="4205"/>
                  </a:cubicBezTo>
                  <a:cubicBezTo>
                    <a:pt x="6518" y="4205"/>
                    <a:pt x="6440" y="4235"/>
                    <a:pt x="6380" y="4294"/>
                  </a:cubicBezTo>
                  <a:lnTo>
                    <a:pt x="4846" y="5828"/>
                  </a:lnTo>
                  <a:cubicBezTo>
                    <a:pt x="4702" y="5974"/>
                    <a:pt x="4601" y="6159"/>
                    <a:pt x="4555" y="6361"/>
                  </a:cubicBezTo>
                  <a:lnTo>
                    <a:pt x="3575" y="10926"/>
                  </a:lnTo>
                  <a:cubicBezTo>
                    <a:pt x="3499" y="11282"/>
                    <a:pt x="3607" y="11650"/>
                    <a:pt x="3866" y="11906"/>
                  </a:cubicBezTo>
                  <a:lnTo>
                    <a:pt x="4089" y="12129"/>
                  </a:lnTo>
                  <a:lnTo>
                    <a:pt x="3248" y="12972"/>
                  </a:lnTo>
                  <a:cubicBezTo>
                    <a:pt x="2829" y="13391"/>
                    <a:pt x="2829" y="14076"/>
                    <a:pt x="3248" y="14495"/>
                  </a:cubicBezTo>
                  <a:lnTo>
                    <a:pt x="4096" y="15344"/>
                  </a:lnTo>
                  <a:lnTo>
                    <a:pt x="119" y="19321"/>
                  </a:lnTo>
                  <a:cubicBezTo>
                    <a:pt x="1" y="19441"/>
                    <a:pt x="1" y="19631"/>
                    <a:pt x="119" y="19749"/>
                  </a:cubicBezTo>
                  <a:cubicBezTo>
                    <a:pt x="179" y="19809"/>
                    <a:pt x="256" y="19839"/>
                    <a:pt x="334" y="19839"/>
                  </a:cubicBezTo>
                  <a:cubicBezTo>
                    <a:pt x="411" y="19839"/>
                    <a:pt x="488" y="19809"/>
                    <a:pt x="547" y="19749"/>
                  </a:cubicBezTo>
                  <a:lnTo>
                    <a:pt x="4525" y="15772"/>
                  </a:lnTo>
                  <a:lnTo>
                    <a:pt x="5373" y="16621"/>
                  </a:lnTo>
                  <a:cubicBezTo>
                    <a:pt x="5583" y="16830"/>
                    <a:pt x="5859" y="16935"/>
                    <a:pt x="6135" y="16935"/>
                  </a:cubicBezTo>
                  <a:cubicBezTo>
                    <a:pt x="6411" y="16935"/>
                    <a:pt x="6687" y="16830"/>
                    <a:pt x="6896" y="16621"/>
                  </a:cubicBezTo>
                  <a:lnTo>
                    <a:pt x="7739" y="15779"/>
                  </a:lnTo>
                  <a:lnTo>
                    <a:pt x="7962" y="16002"/>
                  </a:lnTo>
                  <a:cubicBezTo>
                    <a:pt x="8165" y="16206"/>
                    <a:pt x="8436" y="16316"/>
                    <a:pt x="8717" y="16316"/>
                  </a:cubicBezTo>
                  <a:cubicBezTo>
                    <a:pt x="8793" y="16316"/>
                    <a:pt x="8868" y="16310"/>
                    <a:pt x="8942" y="16293"/>
                  </a:cubicBezTo>
                  <a:lnTo>
                    <a:pt x="13507" y="15313"/>
                  </a:lnTo>
                  <a:cubicBezTo>
                    <a:pt x="13709" y="15269"/>
                    <a:pt x="13892" y="15170"/>
                    <a:pt x="14040" y="15022"/>
                  </a:cubicBezTo>
                  <a:lnTo>
                    <a:pt x="17618" y="11444"/>
                  </a:lnTo>
                  <a:cubicBezTo>
                    <a:pt x="18064" y="11001"/>
                    <a:pt x="18064" y="10274"/>
                    <a:pt x="17618" y="9826"/>
                  </a:cubicBezTo>
                  <a:lnTo>
                    <a:pt x="17103" y="9311"/>
                  </a:lnTo>
                  <a:lnTo>
                    <a:pt x="19624" y="6789"/>
                  </a:lnTo>
                  <a:cubicBezTo>
                    <a:pt x="19948" y="6460"/>
                    <a:pt x="19948" y="5931"/>
                    <a:pt x="19622" y="5605"/>
                  </a:cubicBezTo>
                  <a:lnTo>
                    <a:pt x="14261" y="246"/>
                  </a:lnTo>
                  <a:cubicBezTo>
                    <a:pt x="14098" y="82"/>
                    <a:pt x="13884" y="0"/>
                    <a:pt x="13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46"/>
          <p:cNvGrpSpPr/>
          <p:nvPr/>
        </p:nvGrpSpPr>
        <p:grpSpPr>
          <a:xfrm>
            <a:off x="3640603" y="3161839"/>
            <a:ext cx="548888" cy="546272"/>
            <a:chOff x="5410378" y="4052001"/>
            <a:chExt cx="548888" cy="546272"/>
          </a:xfrm>
        </p:grpSpPr>
        <p:sp>
          <p:nvSpPr>
            <p:cNvPr id="5168" name="Google Shape;5168;p46"/>
            <p:cNvSpPr/>
            <p:nvPr/>
          </p:nvSpPr>
          <p:spPr>
            <a:xfrm>
              <a:off x="5551206" y="4353042"/>
              <a:ext cx="105670" cy="104073"/>
            </a:xfrm>
            <a:custGeom>
              <a:rect b="b" l="l" r="r" t="t"/>
              <a:pathLst>
                <a:path extrusionOk="0" h="3780" w="3838">
                  <a:moveTo>
                    <a:pt x="322" y="0"/>
                  </a:moveTo>
                  <a:cubicBezTo>
                    <a:pt x="247" y="0"/>
                    <a:pt x="172" y="29"/>
                    <a:pt x="115" y="86"/>
                  </a:cubicBezTo>
                  <a:cubicBezTo>
                    <a:pt x="1" y="200"/>
                    <a:pt x="1" y="386"/>
                    <a:pt x="115" y="499"/>
                  </a:cubicBezTo>
                  <a:lnTo>
                    <a:pt x="3309" y="3694"/>
                  </a:lnTo>
                  <a:cubicBezTo>
                    <a:pt x="3366" y="3751"/>
                    <a:pt x="3440" y="3780"/>
                    <a:pt x="3516" y="3780"/>
                  </a:cubicBezTo>
                  <a:cubicBezTo>
                    <a:pt x="3590" y="3780"/>
                    <a:pt x="3666" y="3751"/>
                    <a:pt x="3723" y="3694"/>
                  </a:cubicBezTo>
                  <a:cubicBezTo>
                    <a:pt x="3838" y="3580"/>
                    <a:pt x="3838" y="3395"/>
                    <a:pt x="3723" y="3281"/>
                  </a:cubicBezTo>
                  <a:lnTo>
                    <a:pt x="528" y="86"/>
                  </a:lnTo>
                  <a:cubicBezTo>
                    <a:pt x="471" y="29"/>
                    <a:pt x="396" y="0"/>
                    <a:pt x="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6"/>
            <p:cNvSpPr/>
            <p:nvPr/>
          </p:nvSpPr>
          <p:spPr>
            <a:xfrm>
              <a:off x="5538899" y="4399406"/>
              <a:ext cx="71612" cy="70015"/>
            </a:xfrm>
            <a:custGeom>
              <a:rect b="b" l="l" r="r" t="t"/>
              <a:pathLst>
                <a:path extrusionOk="0" h="2543" w="2601">
                  <a:moveTo>
                    <a:pt x="321" y="0"/>
                  </a:moveTo>
                  <a:cubicBezTo>
                    <a:pt x="246" y="0"/>
                    <a:pt x="171" y="29"/>
                    <a:pt x="115" y="86"/>
                  </a:cubicBezTo>
                  <a:cubicBezTo>
                    <a:pt x="1" y="200"/>
                    <a:pt x="1" y="387"/>
                    <a:pt x="115" y="499"/>
                  </a:cubicBezTo>
                  <a:lnTo>
                    <a:pt x="2071" y="2457"/>
                  </a:lnTo>
                  <a:cubicBezTo>
                    <a:pt x="2128" y="2514"/>
                    <a:pt x="2203" y="2543"/>
                    <a:pt x="2279" y="2543"/>
                  </a:cubicBezTo>
                  <a:cubicBezTo>
                    <a:pt x="2353" y="2543"/>
                    <a:pt x="2429" y="2514"/>
                    <a:pt x="2486" y="2457"/>
                  </a:cubicBezTo>
                  <a:cubicBezTo>
                    <a:pt x="2600" y="2343"/>
                    <a:pt x="2600" y="2159"/>
                    <a:pt x="2486" y="2044"/>
                  </a:cubicBezTo>
                  <a:lnTo>
                    <a:pt x="528" y="86"/>
                  </a:lnTo>
                  <a:cubicBezTo>
                    <a:pt x="471" y="29"/>
                    <a:pt x="396" y="0"/>
                    <a:pt x="3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6"/>
            <p:cNvSpPr/>
            <p:nvPr/>
          </p:nvSpPr>
          <p:spPr>
            <a:xfrm>
              <a:off x="5571718" y="4314771"/>
              <a:ext cx="36370" cy="34829"/>
            </a:xfrm>
            <a:custGeom>
              <a:rect b="b" l="l" r="r" t="t"/>
              <a:pathLst>
                <a:path extrusionOk="0" h="1265" w="1321">
                  <a:moveTo>
                    <a:pt x="321" y="1"/>
                  </a:moveTo>
                  <a:cubicBezTo>
                    <a:pt x="246" y="1"/>
                    <a:pt x="171" y="29"/>
                    <a:pt x="114" y="86"/>
                  </a:cubicBezTo>
                  <a:cubicBezTo>
                    <a:pt x="0" y="201"/>
                    <a:pt x="0" y="387"/>
                    <a:pt x="114" y="501"/>
                  </a:cubicBezTo>
                  <a:lnTo>
                    <a:pt x="792" y="1179"/>
                  </a:lnTo>
                  <a:cubicBezTo>
                    <a:pt x="849" y="1236"/>
                    <a:pt x="923" y="1264"/>
                    <a:pt x="999" y="1264"/>
                  </a:cubicBezTo>
                  <a:cubicBezTo>
                    <a:pt x="1075" y="1264"/>
                    <a:pt x="1150" y="1236"/>
                    <a:pt x="1207" y="1179"/>
                  </a:cubicBezTo>
                  <a:cubicBezTo>
                    <a:pt x="1321" y="1065"/>
                    <a:pt x="1321" y="878"/>
                    <a:pt x="1207" y="764"/>
                  </a:cubicBezTo>
                  <a:lnTo>
                    <a:pt x="527" y="86"/>
                  </a:lnTo>
                  <a:cubicBezTo>
                    <a:pt x="470" y="29"/>
                    <a:pt x="395"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6"/>
            <p:cNvSpPr/>
            <p:nvPr/>
          </p:nvSpPr>
          <p:spPr>
            <a:xfrm>
              <a:off x="5620698" y="4363779"/>
              <a:ext cx="74475" cy="72906"/>
            </a:xfrm>
            <a:custGeom>
              <a:rect b="b" l="l" r="r" t="t"/>
              <a:pathLst>
                <a:path extrusionOk="0" h="2648" w="2705">
                  <a:moveTo>
                    <a:pt x="321" y="0"/>
                  </a:moveTo>
                  <a:cubicBezTo>
                    <a:pt x="246" y="0"/>
                    <a:pt x="172" y="29"/>
                    <a:pt x="115" y="86"/>
                  </a:cubicBezTo>
                  <a:cubicBezTo>
                    <a:pt x="1" y="200"/>
                    <a:pt x="1" y="387"/>
                    <a:pt x="115" y="501"/>
                  </a:cubicBezTo>
                  <a:lnTo>
                    <a:pt x="2178" y="2562"/>
                  </a:lnTo>
                  <a:cubicBezTo>
                    <a:pt x="2235" y="2619"/>
                    <a:pt x="2307" y="2647"/>
                    <a:pt x="2383" y="2647"/>
                  </a:cubicBezTo>
                  <a:cubicBezTo>
                    <a:pt x="2457" y="2647"/>
                    <a:pt x="2534" y="2619"/>
                    <a:pt x="2591" y="2562"/>
                  </a:cubicBezTo>
                  <a:cubicBezTo>
                    <a:pt x="2705" y="2448"/>
                    <a:pt x="2705" y="2263"/>
                    <a:pt x="2591" y="2149"/>
                  </a:cubicBezTo>
                  <a:lnTo>
                    <a:pt x="528" y="86"/>
                  </a:lnTo>
                  <a:cubicBezTo>
                    <a:pt x="471" y="29"/>
                    <a:pt x="396" y="0"/>
                    <a:pt x="3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6"/>
            <p:cNvSpPr/>
            <p:nvPr/>
          </p:nvSpPr>
          <p:spPr>
            <a:xfrm>
              <a:off x="5667008" y="4198860"/>
              <a:ext cx="143444" cy="143444"/>
            </a:xfrm>
            <a:custGeom>
              <a:rect b="b" l="l" r="r" t="t"/>
              <a:pathLst>
                <a:path extrusionOk="0" h="5210" w="5210">
                  <a:moveTo>
                    <a:pt x="3550" y="625"/>
                  </a:moveTo>
                  <a:lnTo>
                    <a:pt x="4582" y="1659"/>
                  </a:lnTo>
                  <a:lnTo>
                    <a:pt x="1830" y="4411"/>
                  </a:lnTo>
                  <a:cubicBezTo>
                    <a:pt x="1687" y="4553"/>
                    <a:pt x="1500" y="4625"/>
                    <a:pt x="1312" y="4625"/>
                  </a:cubicBezTo>
                  <a:cubicBezTo>
                    <a:pt x="1125" y="4625"/>
                    <a:pt x="938" y="4553"/>
                    <a:pt x="796" y="4411"/>
                  </a:cubicBezTo>
                  <a:cubicBezTo>
                    <a:pt x="659" y="4274"/>
                    <a:pt x="583" y="4089"/>
                    <a:pt x="583" y="3895"/>
                  </a:cubicBezTo>
                  <a:cubicBezTo>
                    <a:pt x="583" y="3699"/>
                    <a:pt x="659" y="3516"/>
                    <a:pt x="796" y="3379"/>
                  </a:cubicBezTo>
                  <a:lnTo>
                    <a:pt x="3550" y="625"/>
                  </a:lnTo>
                  <a:close/>
                  <a:moveTo>
                    <a:pt x="3550" y="1"/>
                  </a:moveTo>
                  <a:cubicBezTo>
                    <a:pt x="3421" y="1"/>
                    <a:pt x="3297" y="50"/>
                    <a:pt x="3208" y="144"/>
                  </a:cubicBezTo>
                  <a:lnTo>
                    <a:pt x="385" y="2964"/>
                  </a:lnTo>
                  <a:cubicBezTo>
                    <a:pt x="138" y="3212"/>
                    <a:pt x="1" y="3543"/>
                    <a:pt x="1" y="3895"/>
                  </a:cubicBezTo>
                  <a:cubicBezTo>
                    <a:pt x="1" y="4247"/>
                    <a:pt x="138" y="4574"/>
                    <a:pt x="385" y="4825"/>
                  </a:cubicBezTo>
                  <a:cubicBezTo>
                    <a:pt x="642" y="5082"/>
                    <a:pt x="977" y="5210"/>
                    <a:pt x="1316" y="5210"/>
                  </a:cubicBezTo>
                  <a:cubicBezTo>
                    <a:pt x="1653" y="5210"/>
                    <a:pt x="1990" y="5082"/>
                    <a:pt x="2247" y="4825"/>
                  </a:cubicBezTo>
                  <a:lnTo>
                    <a:pt x="5067" y="2003"/>
                  </a:lnTo>
                  <a:cubicBezTo>
                    <a:pt x="5160" y="1910"/>
                    <a:pt x="5210" y="1790"/>
                    <a:pt x="5210" y="1661"/>
                  </a:cubicBezTo>
                  <a:cubicBezTo>
                    <a:pt x="5206" y="1529"/>
                    <a:pt x="5155" y="1405"/>
                    <a:pt x="5065" y="1316"/>
                  </a:cubicBezTo>
                  <a:lnTo>
                    <a:pt x="3893" y="144"/>
                  </a:lnTo>
                  <a:cubicBezTo>
                    <a:pt x="3800" y="50"/>
                    <a:pt x="3678" y="1"/>
                    <a:pt x="35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6"/>
            <p:cNvSpPr/>
            <p:nvPr/>
          </p:nvSpPr>
          <p:spPr>
            <a:xfrm>
              <a:off x="5410378" y="4052001"/>
              <a:ext cx="548888" cy="546272"/>
            </a:xfrm>
            <a:custGeom>
              <a:rect b="b" l="l" r="r" t="t"/>
              <a:pathLst>
                <a:path extrusionOk="0" h="19841" w="19936">
                  <a:moveTo>
                    <a:pt x="15016" y="1382"/>
                  </a:moveTo>
                  <a:lnTo>
                    <a:pt x="15385" y="1751"/>
                  </a:lnTo>
                  <a:lnTo>
                    <a:pt x="13680" y="3457"/>
                  </a:lnTo>
                  <a:lnTo>
                    <a:pt x="13425" y="3203"/>
                  </a:lnTo>
                  <a:cubicBezTo>
                    <a:pt x="13360" y="3139"/>
                    <a:pt x="13360" y="3036"/>
                    <a:pt x="13425" y="2971"/>
                  </a:cubicBezTo>
                  <a:lnTo>
                    <a:pt x="15016" y="1382"/>
                  </a:lnTo>
                  <a:close/>
                  <a:moveTo>
                    <a:pt x="15798" y="2162"/>
                  </a:moveTo>
                  <a:lnTo>
                    <a:pt x="16156" y="2520"/>
                  </a:lnTo>
                  <a:lnTo>
                    <a:pt x="14451" y="4225"/>
                  </a:lnTo>
                  <a:lnTo>
                    <a:pt x="14093" y="3868"/>
                  </a:lnTo>
                  <a:lnTo>
                    <a:pt x="15798" y="2162"/>
                  </a:lnTo>
                  <a:close/>
                  <a:moveTo>
                    <a:pt x="16569" y="2933"/>
                  </a:moveTo>
                  <a:lnTo>
                    <a:pt x="16927" y="3291"/>
                  </a:lnTo>
                  <a:lnTo>
                    <a:pt x="15222" y="4996"/>
                  </a:lnTo>
                  <a:lnTo>
                    <a:pt x="14864" y="4640"/>
                  </a:lnTo>
                  <a:lnTo>
                    <a:pt x="16569" y="2933"/>
                  </a:lnTo>
                  <a:close/>
                  <a:moveTo>
                    <a:pt x="17340" y="3704"/>
                  </a:moveTo>
                  <a:lnTo>
                    <a:pt x="17698" y="4062"/>
                  </a:lnTo>
                  <a:lnTo>
                    <a:pt x="15992" y="5767"/>
                  </a:lnTo>
                  <a:lnTo>
                    <a:pt x="15635" y="5409"/>
                  </a:lnTo>
                  <a:lnTo>
                    <a:pt x="17340" y="3704"/>
                  </a:lnTo>
                  <a:close/>
                  <a:moveTo>
                    <a:pt x="18109" y="4475"/>
                  </a:moveTo>
                  <a:lnTo>
                    <a:pt x="18478" y="4844"/>
                  </a:lnTo>
                  <a:lnTo>
                    <a:pt x="16887" y="6435"/>
                  </a:lnTo>
                  <a:cubicBezTo>
                    <a:pt x="16855" y="6467"/>
                    <a:pt x="16815" y="6483"/>
                    <a:pt x="16773" y="6483"/>
                  </a:cubicBezTo>
                  <a:cubicBezTo>
                    <a:pt x="16729" y="6483"/>
                    <a:pt x="16689" y="6467"/>
                    <a:pt x="16659" y="6435"/>
                  </a:cubicBezTo>
                  <a:lnTo>
                    <a:pt x="16404" y="6182"/>
                  </a:lnTo>
                  <a:lnTo>
                    <a:pt x="18109" y="4475"/>
                  </a:lnTo>
                  <a:close/>
                  <a:moveTo>
                    <a:pt x="14133" y="583"/>
                  </a:moveTo>
                  <a:cubicBezTo>
                    <a:pt x="14190" y="583"/>
                    <a:pt x="14243" y="604"/>
                    <a:pt x="14283" y="646"/>
                  </a:cubicBezTo>
                  <a:lnTo>
                    <a:pt x="14605" y="965"/>
                  </a:lnTo>
                  <a:lnTo>
                    <a:pt x="13014" y="2558"/>
                  </a:lnTo>
                  <a:cubicBezTo>
                    <a:pt x="12723" y="2848"/>
                    <a:pt x="12723" y="3323"/>
                    <a:pt x="13014" y="3615"/>
                  </a:cubicBezTo>
                  <a:lnTo>
                    <a:pt x="16246" y="6846"/>
                  </a:lnTo>
                  <a:cubicBezTo>
                    <a:pt x="16386" y="6987"/>
                    <a:pt x="16575" y="7065"/>
                    <a:pt x="16775" y="7065"/>
                  </a:cubicBezTo>
                  <a:cubicBezTo>
                    <a:pt x="16975" y="7065"/>
                    <a:pt x="17163" y="6987"/>
                    <a:pt x="17302" y="6846"/>
                  </a:cubicBezTo>
                  <a:lnTo>
                    <a:pt x="18893" y="5255"/>
                  </a:lnTo>
                  <a:lnTo>
                    <a:pt x="19215" y="5577"/>
                  </a:lnTo>
                  <a:cubicBezTo>
                    <a:pt x="19296" y="5660"/>
                    <a:pt x="19296" y="5794"/>
                    <a:pt x="19213" y="5877"/>
                  </a:cubicBezTo>
                  <a:lnTo>
                    <a:pt x="15109" y="9981"/>
                  </a:lnTo>
                  <a:lnTo>
                    <a:pt x="14320" y="9191"/>
                  </a:lnTo>
                  <a:cubicBezTo>
                    <a:pt x="14263" y="9134"/>
                    <a:pt x="14187" y="9105"/>
                    <a:pt x="14112" y="9105"/>
                  </a:cubicBezTo>
                  <a:cubicBezTo>
                    <a:pt x="14037" y="9105"/>
                    <a:pt x="13962" y="9134"/>
                    <a:pt x="13905" y="9191"/>
                  </a:cubicBezTo>
                  <a:cubicBezTo>
                    <a:pt x="13791" y="9305"/>
                    <a:pt x="13791" y="9490"/>
                    <a:pt x="13905" y="9604"/>
                  </a:cubicBezTo>
                  <a:lnTo>
                    <a:pt x="15186" y="10885"/>
                  </a:lnTo>
                  <a:cubicBezTo>
                    <a:pt x="15246" y="10945"/>
                    <a:pt x="15246" y="11048"/>
                    <a:pt x="15186" y="11113"/>
                  </a:cubicBezTo>
                  <a:lnTo>
                    <a:pt x="11825" y="14472"/>
                  </a:lnTo>
                  <a:lnTo>
                    <a:pt x="7061" y="16349"/>
                  </a:lnTo>
                  <a:cubicBezTo>
                    <a:pt x="7009" y="16369"/>
                    <a:pt x="6954" y="16380"/>
                    <a:pt x="6900" y="16380"/>
                  </a:cubicBezTo>
                  <a:cubicBezTo>
                    <a:pt x="6787" y="16380"/>
                    <a:pt x="6677" y="16335"/>
                    <a:pt x="6595" y="16251"/>
                  </a:cubicBezTo>
                  <a:lnTo>
                    <a:pt x="3607" y="13263"/>
                  </a:lnTo>
                  <a:cubicBezTo>
                    <a:pt x="3485" y="13142"/>
                    <a:pt x="3447" y="12959"/>
                    <a:pt x="3510" y="12797"/>
                  </a:cubicBezTo>
                  <a:lnTo>
                    <a:pt x="5388" y="8032"/>
                  </a:lnTo>
                  <a:lnTo>
                    <a:pt x="8747" y="4673"/>
                  </a:lnTo>
                  <a:cubicBezTo>
                    <a:pt x="8779" y="4641"/>
                    <a:pt x="8819" y="4626"/>
                    <a:pt x="8861" y="4626"/>
                  </a:cubicBezTo>
                  <a:cubicBezTo>
                    <a:pt x="8902" y="4626"/>
                    <a:pt x="8943" y="4641"/>
                    <a:pt x="8976" y="4673"/>
                  </a:cubicBezTo>
                  <a:lnTo>
                    <a:pt x="10256" y="5952"/>
                  </a:lnTo>
                  <a:cubicBezTo>
                    <a:pt x="10313" y="6009"/>
                    <a:pt x="10388" y="6037"/>
                    <a:pt x="10463" y="6037"/>
                  </a:cubicBezTo>
                  <a:cubicBezTo>
                    <a:pt x="10538" y="6037"/>
                    <a:pt x="10612" y="6009"/>
                    <a:pt x="10669" y="5952"/>
                  </a:cubicBezTo>
                  <a:cubicBezTo>
                    <a:pt x="10784" y="5837"/>
                    <a:pt x="10784" y="5653"/>
                    <a:pt x="10669" y="5539"/>
                  </a:cubicBezTo>
                  <a:lnTo>
                    <a:pt x="9880" y="4749"/>
                  </a:lnTo>
                  <a:lnTo>
                    <a:pt x="13983" y="646"/>
                  </a:lnTo>
                  <a:cubicBezTo>
                    <a:pt x="14025" y="604"/>
                    <a:pt x="14076" y="583"/>
                    <a:pt x="14133" y="583"/>
                  </a:cubicBezTo>
                  <a:close/>
                  <a:moveTo>
                    <a:pt x="3945" y="14428"/>
                  </a:moveTo>
                  <a:lnTo>
                    <a:pt x="5432" y="15916"/>
                  </a:lnTo>
                  <a:lnTo>
                    <a:pt x="4967" y="16379"/>
                  </a:lnTo>
                  <a:cubicBezTo>
                    <a:pt x="4920" y="16427"/>
                    <a:pt x="4857" y="16450"/>
                    <a:pt x="4794" y="16450"/>
                  </a:cubicBezTo>
                  <a:cubicBezTo>
                    <a:pt x="4731" y="16450"/>
                    <a:pt x="4669" y="16427"/>
                    <a:pt x="4621" y="16379"/>
                  </a:cubicBezTo>
                  <a:lnTo>
                    <a:pt x="3481" y="15241"/>
                  </a:lnTo>
                  <a:cubicBezTo>
                    <a:pt x="3386" y="15146"/>
                    <a:pt x="3386" y="14988"/>
                    <a:pt x="3481" y="14893"/>
                  </a:cubicBezTo>
                  <a:lnTo>
                    <a:pt x="3945" y="14428"/>
                  </a:lnTo>
                  <a:close/>
                  <a:moveTo>
                    <a:pt x="14133" y="0"/>
                  </a:moveTo>
                  <a:cubicBezTo>
                    <a:pt x="13922" y="0"/>
                    <a:pt x="13722" y="84"/>
                    <a:pt x="13572" y="235"/>
                  </a:cubicBezTo>
                  <a:lnTo>
                    <a:pt x="9468" y="4338"/>
                  </a:lnTo>
                  <a:lnTo>
                    <a:pt x="9392" y="4262"/>
                  </a:lnTo>
                  <a:cubicBezTo>
                    <a:pt x="9248" y="4116"/>
                    <a:pt x="9057" y="4043"/>
                    <a:pt x="8866" y="4043"/>
                  </a:cubicBezTo>
                  <a:cubicBezTo>
                    <a:pt x="8675" y="4043"/>
                    <a:pt x="8484" y="4116"/>
                    <a:pt x="8338" y="4262"/>
                  </a:cubicBezTo>
                  <a:lnTo>
                    <a:pt x="4979" y="7621"/>
                  </a:lnTo>
                  <a:cubicBezTo>
                    <a:pt x="4922" y="7678"/>
                    <a:pt x="4876" y="7746"/>
                    <a:pt x="4848" y="7820"/>
                  </a:cubicBezTo>
                  <a:lnTo>
                    <a:pt x="2971" y="12582"/>
                  </a:lnTo>
                  <a:cubicBezTo>
                    <a:pt x="2823" y="12961"/>
                    <a:pt x="2912" y="13389"/>
                    <a:pt x="3199" y="13676"/>
                  </a:cubicBezTo>
                  <a:lnTo>
                    <a:pt x="3538" y="14015"/>
                  </a:lnTo>
                  <a:lnTo>
                    <a:pt x="3074" y="14478"/>
                  </a:lnTo>
                  <a:cubicBezTo>
                    <a:pt x="2750" y="14803"/>
                    <a:pt x="2750" y="15330"/>
                    <a:pt x="3074" y="15654"/>
                  </a:cubicBezTo>
                  <a:lnTo>
                    <a:pt x="3437" y="16017"/>
                  </a:lnTo>
                  <a:lnTo>
                    <a:pt x="114" y="19340"/>
                  </a:lnTo>
                  <a:cubicBezTo>
                    <a:pt x="0" y="19454"/>
                    <a:pt x="0" y="19641"/>
                    <a:pt x="114" y="19755"/>
                  </a:cubicBezTo>
                  <a:cubicBezTo>
                    <a:pt x="172" y="19812"/>
                    <a:pt x="247" y="19841"/>
                    <a:pt x="322" y="19841"/>
                  </a:cubicBezTo>
                  <a:cubicBezTo>
                    <a:pt x="397" y="19841"/>
                    <a:pt x="472" y="19812"/>
                    <a:pt x="529" y="19755"/>
                  </a:cubicBezTo>
                  <a:lnTo>
                    <a:pt x="3852" y="16432"/>
                  </a:lnTo>
                  <a:lnTo>
                    <a:pt x="4216" y="16796"/>
                  </a:lnTo>
                  <a:cubicBezTo>
                    <a:pt x="4377" y="16958"/>
                    <a:pt x="4589" y="17037"/>
                    <a:pt x="4804" y="17037"/>
                  </a:cubicBezTo>
                  <a:cubicBezTo>
                    <a:pt x="5015" y="17037"/>
                    <a:pt x="5228" y="16958"/>
                    <a:pt x="5392" y="16796"/>
                  </a:cubicBezTo>
                  <a:lnTo>
                    <a:pt x="5854" y="16331"/>
                  </a:lnTo>
                  <a:lnTo>
                    <a:pt x="6191" y="16670"/>
                  </a:lnTo>
                  <a:cubicBezTo>
                    <a:pt x="6385" y="16864"/>
                    <a:pt x="6644" y="16967"/>
                    <a:pt x="6911" y="16967"/>
                  </a:cubicBezTo>
                  <a:cubicBezTo>
                    <a:pt x="7038" y="16967"/>
                    <a:pt x="7164" y="16942"/>
                    <a:pt x="7286" y="16895"/>
                  </a:cubicBezTo>
                  <a:lnTo>
                    <a:pt x="12047" y="15018"/>
                  </a:lnTo>
                  <a:cubicBezTo>
                    <a:pt x="12123" y="14988"/>
                    <a:pt x="12190" y="14944"/>
                    <a:pt x="12249" y="14887"/>
                  </a:cubicBezTo>
                  <a:lnTo>
                    <a:pt x="15608" y="11528"/>
                  </a:lnTo>
                  <a:cubicBezTo>
                    <a:pt x="15899" y="11239"/>
                    <a:pt x="15899" y="10765"/>
                    <a:pt x="15608" y="10475"/>
                  </a:cubicBezTo>
                  <a:lnTo>
                    <a:pt x="15532" y="10399"/>
                  </a:lnTo>
                  <a:lnTo>
                    <a:pt x="19637" y="6294"/>
                  </a:lnTo>
                  <a:cubicBezTo>
                    <a:pt x="19936" y="5978"/>
                    <a:pt x="19936" y="5474"/>
                    <a:pt x="19628" y="5166"/>
                  </a:cubicBezTo>
                  <a:lnTo>
                    <a:pt x="14695" y="235"/>
                  </a:lnTo>
                  <a:cubicBezTo>
                    <a:pt x="14546" y="84"/>
                    <a:pt x="14346" y="0"/>
                    <a:pt x="141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46"/>
          <p:cNvGrpSpPr/>
          <p:nvPr/>
        </p:nvGrpSpPr>
        <p:grpSpPr>
          <a:xfrm>
            <a:off x="1202590" y="1397617"/>
            <a:ext cx="548640" cy="546107"/>
            <a:chOff x="6232415" y="4052139"/>
            <a:chExt cx="548640" cy="546107"/>
          </a:xfrm>
        </p:grpSpPr>
        <p:sp>
          <p:nvSpPr>
            <p:cNvPr id="5175" name="Google Shape;5175;p46"/>
            <p:cNvSpPr/>
            <p:nvPr/>
          </p:nvSpPr>
          <p:spPr>
            <a:xfrm>
              <a:off x="6346620" y="4253209"/>
              <a:ext cx="232319" cy="230640"/>
            </a:xfrm>
            <a:custGeom>
              <a:rect b="b" l="l" r="r" t="t"/>
              <a:pathLst>
                <a:path extrusionOk="0" h="8377" w="8438">
                  <a:moveTo>
                    <a:pt x="327" y="1"/>
                  </a:moveTo>
                  <a:cubicBezTo>
                    <a:pt x="251" y="1"/>
                    <a:pt x="175" y="29"/>
                    <a:pt x="117" y="86"/>
                  </a:cubicBezTo>
                  <a:cubicBezTo>
                    <a:pt x="1" y="200"/>
                    <a:pt x="1" y="389"/>
                    <a:pt x="117" y="505"/>
                  </a:cubicBezTo>
                  <a:lnTo>
                    <a:pt x="7903" y="8291"/>
                  </a:lnTo>
                  <a:cubicBezTo>
                    <a:pt x="7960" y="8348"/>
                    <a:pt x="8036" y="8376"/>
                    <a:pt x="8112" y="8376"/>
                  </a:cubicBezTo>
                  <a:cubicBezTo>
                    <a:pt x="8188" y="8376"/>
                    <a:pt x="8264" y="8348"/>
                    <a:pt x="8322" y="8291"/>
                  </a:cubicBezTo>
                  <a:cubicBezTo>
                    <a:pt x="8438" y="8175"/>
                    <a:pt x="8438" y="7986"/>
                    <a:pt x="8322" y="7872"/>
                  </a:cubicBezTo>
                  <a:lnTo>
                    <a:pt x="536" y="86"/>
                  </a:lnTo>
                  <a:cubicBezTo>
                    <a:pt x="479" y="29"/>
                    <a:pt x="403" y="1"/>
                    <a:pt x="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6"/>
            <p:cNvSpPr/>
            <p:nvPr/>
          </p:nvSpPr>
          <p:spPr>
            <a:xfrm>
              <a:off x="6382302" y="4217444"/>
              <a:ext cx="232374" cy="230667"/>
            </a:xfrm>
            <a:custGeom>
              <a:rect b="b" l="l" r="r" t="t"/>
              <a:pathLst>
                <a:path extrusionOk="0" h="8378" w="8440">
                  <a:moveTo>
                    <a:pt x="327" y="0"/>
                  </a:moveTo>
                  <a:cubicBezTo>
                    <a:pt x="251" y="0"/>
                    <a:pt x="175" y="29"/>
                    <a:pt x="117" y="87"/>
                  </a:cubicBezTo>
                  <a:cubicBezTo>
                    <a:pt x="1" y="201"/>
                    <a:pt x="3" y="388"/>
                    <a:pt x="117" y="506"/>
                  </a:cubicBezTo>
                  <a:lnTo>
                    <a:pt x="7903" y="8292"/>
                  </a:lnTo>
                  <a:cubicBezTo>
                    <a:pt x="7960" y="8349"/>
                    <a:pt x="8036" y="8377"/>
                    <a:pt x="8112" y="8377"/>
                  </a:cubicBezTo>
                  <a:cubicBezTo>
                    <a:pt x="8188" y="8377"/>
                    <a:pt x="8264" y="8349"/>
                    <a:pt x="8322" y="8292"/>
                  </a:cubicBezTo>
                  <a:cubicBezTo>
                    <a:pt x="8440" y="8176"/>
                    <a:pt x="8440" y="7989"/>
                    <a:pt x="8322" y="7873"/>
                  </a:cubicBezTo>
                  <a:lnTo>
                    <a:pt x="536" y="87"/>
                  </a:lnTo>
                  <a:cubicBezTo>
                    <a:pt x="479" y="29"/>
                    <a:pt x="403"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6"/>
            <p:cNvSpPr/>
            <p:nvPr/>
          </p:nvSpPr>
          <p:spPr>
            <a:xfrm>
              <a:off x="6417434" y="4182478"/>
              <a:ext cx="170316" cy="168692"/>
            </a:xfrm>
            <a:custGeom>
              <a:rect b="b" l="l" r="r" t="t"/>
              <a:pathLst>
                <a:path extrusionOk="0" h="6127" w="6186">
                  <a:moveTo>
                    <a:pt x="326" y="0"/>
                  </a:moveTo>
                  <a:cubicBezTo>
                    <a:pt x="250" y="0"/>
                    <a:pt x="174" y="29"/>
                    <a:pt x="116" y="86"/>
                  </a:cubicBezTo>
                  <a:cubicBezTo>
                    <a:pt x="0" y="200"/>
                    <a:pt x="0" y="389"/>
                    <a:pt x="116" y="505"/>
                  </a:cubicBezTo>
                  <a:lnTo>
                    <a:pt x="5652" y="6041"/>
                  </a:lnTo>
                  <a:cubicBezTo>
                    <a:pt x="5710" y="6098"/>
                    <a:pt x="5786" y="6127"/>
                    <a:pt x="5862" y="6127"/>
                  </a:cubicBezTo>
                  <a:cubicBezTo>
                    <a:pt x="5938" y="6127"/>
                    <a:pt x="6014" y="6098"/>
                    <a:pt x="6071" y="6041"/>
                  </a:cubicBezTo>
                  <a:cubicBezTo>
                    <a:pt x="6185" y="5925"/>
                    <a:pt x="6185" y="5736"/>
                    <a:pt x="6071" y="5622"/>
                  </a:cubicBezTo>
                  <a:lnTo>
                    <a:pt x="535" y="86"/>
                  </a:lnTo>
                  <a:cubicBezTo>
                    <a:pt x="478" y="29"/>
                    <a:pt x="402" y="0"/>
                    <a:pt x="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6"/>
            <p:cNvSpPr/>
            <p:nvPr/>
          </p:nvSpPr>
          <p:spPr>
            <a:xfrm>
              <a:off x="6600552" y="4365541"/>
              <a:ext cx="49118" cy="47521"/>
            </a:xfrm>
            <a:custGeom>
              <a:rect b="b" l="l" r="r" t="t"/>
              <a:pathLst>
                <a:path extrusionOk="0" h="1726" w="1784">
                  <a:moveTo>
                    <a:pt x="324" y="0"/>
                  </a:moveTo>
                  <a:cubicBezTo>
                    <a:pt x="248" y="0"/>
                    <a:pt x="173" y="29"/>
                    <a:pt x="115" y="87"/>
                  </a:cubicBezTo>
                  <a:cubicBezTo>
                    <a:pt x="1" y="201"/>
                    <a:pt x="1" y="389"/>
                    <a:pt x="115" y="505"/>
                  </a:cubicBezTo>
                  <a:lnTo>
                    <a:pt x="1249" y="1640"/>
                  </a:lnTo>
                  <a:cubicBezTo>
                    <a:pt x="1306" y="1697"/>
                    <a:pt x="1382" y="1725"/>
                    <a:pt x="1458" y="1725"/>
                  </a:cubicBezTo>
                  <a:cubicBezTo>
                    <a:pt x="1535" y="1725"/>
                    <a:pt x="1611" y="1697"/>
                    <a:pt x="1668" y="1640"/>
                  </a:cubicBezTo>
                  <a:cubicBezTo>
                    <a:pt x="1784" y="1523"/>
                    <a:pt x="1784" y="1337"/>
                    <a:pt x="1668" y="1221"/>
                  </a:cubicBezTo>
                  <a:lnTo>
                    <a:pt x="533" y="87"/>
                  </a:lnTo>
                  <a:cubicBezTo>
                    <a:pt x="476" y="29"/>
                    <a:pt x="400" y="0"/>
                    <a:pt x="3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6"/>
            <p:cNvSpPr/>
            <p:nvPr/>
          </p:nvSpPr>
          <p:spPr>
            <a:xfrm>
              <a:off x="6232415" y="4052139"/>
              <a:ext cx="548640" cy="546107"/>
            </a:xfrm>
            <a:custGeom>
              <a:rect b="b" l="l" r="r" t="t"/>
              <a:pathLst>
                <a:path extrusionOk="0" h="19835" w="19927">
                  <a:moveTo>
                    <a:pt x="11733" y="1352"/>
                  </a:moveTo>
                  <a:cubicBezTo>
                    <a:pt x="11743" y="1352"/>
                    <a:pt x="11754" y="1356"/>
                    <a:pt x="11762" y="1364"/>
                  </a:cubicBezTo>
                  <a:lnTo>
                    <a:pt x="18495" y="8099"/>
                  </a:lnTo>
                  <a:cubicBezTo>
                    <a:pt x="18503" y="8105"/>
                    <a:pt x="18508" y="8114"/>
                    <a:pt x="18508" y="8128"/>
                  </a:cubicBezTo>
                  <a:cubicBezTo>
                    <a:pt x="18508" y="8137"/>
                    <a:pt x="18503" y="8147"/>
                    <a:pt x="18495" y="8156"/>
                  </a:cubicBezTo>
                  <a:lnTo>
                    <a:pt x="17344" y="9306"/>
                  </a:lnTo>
                  <a:lnTo>
                    <a:pt x="10555" y="2517"/>
                  </a:lnTo>
                  <a:lnTo>
                    <a:pt x="11706" y="1364"/>
                  </a:lnTo>
                  <a:cubicBezTo>
                    <a:pt x="11713" y="1356"/>
                    <a:pt x="11723" y="1352"/>
                    <a:pt x="11733" y="1352"/>
                  </a:cubicBezTo>
                  <a:close/>
                  <a:moveTo>
                    <a:pt x="2328" y="9140"/>
                  </a:moveTo>
                  <a:lnTo>
                    <a:pt x="2933" y="9745"/>
                  </a:lnTo>
                  <a:lnTo>
                    <a:pt x="2236" y="10442"/>
                  </a:lnTo>
                  <a:cubicBezTo>
                    <a:pt x="2221" y="10455"/>
                    <a:pt x="2204" y="10459"/>
                    <a:pt x="2194" y="10459"/>
                  </a:cubicBezTo>
                  <a:cubicBezTo>
                    <a:pt x="2183" y="10459"/>
                    <a:pt x="2168" y="10455"/>
                    <a:pt x="2154" y="10442"/>
                  </a:cubicBezTo>
                  <a:lnTo>
                    <a:pt x="1631" y="9918"/>
                  </a:lnTo>
                  <a:cubicBezTo>
                    <a:pt x="1616" y="9903"/>
                    <a:pt x="1614" y="9888"/>
                    <a:pt x="1614" y="9878"/>
                  </a:cubicBezTo>
                  <a:cubicBezTo>
                    <a:pt x="1614" y="9865"/>
                    <a:pt x="1616" y="9852"/>
                    <a:pt x="1631" y="9837"/>
                  </a:cubicBezTo>
                  <a:lnTo>
                    <a:pt x="2328" y="9140"/>
                  </a:lnTo>
                  <a:close/>
                  <a:moveTo>
                    <a:pt x="7767" y="587"/>
                  </a:moveTo>
                  <a:cubicBezTo>
                    <a:pt x="7782" y="587"/>
                    <a:pt x="7797" y="595"/>
                    <a:pt x="7809" y="606"/>
                  </a:cubicBezTo>
                  <a:lnTo>
                    <a:pt x="19252" y="12050"/>
                  </a:lnTo>
                  <a:cubicBezTo>
                    <a:pt x="19279" y="12073"/>
                    <a:pt x="19279" y="12111"/>
                    <a:pt x="19254" y="12136"/>
                  </a:cubicBezTo>
                  <a:lnTo>
                    <a:pt x="18542" y="12847"/>
                  </a:lnTo>
                  <a:cubicBezTo>
                    <a:pt x="18531" y="12859"/>
                    <a:pt x="18515" y="12865"/>
                    <a:pt x="18499" y="12865"/>
                  </a:cubicBezTo>
                  <a:cubicBezTo>
                    <a:pt x="18483" y="12865"/>
                    <a:pt x="18466" y="12859"/>
                    <a:pt x="18455" y="12847"/>
                  </a:cubicBezTo>
                  <a:lnTo>
                    <a:pt x="7011" y="1404"/>
                  </a:lnTo>
                  <a:cubicBezTo>
                    <a:pt x="6998" y="1389"/>
                    <a:pt x="6994" y="1373"/>
                    <a:pt x="6994" y="1360"/>
                  </a:cubicBezTo>
                  <a:cubicBezTo>
                    <a:pt x="6994" y="1349"/>
                    <a:pt x="6996" y="1333"/>
                    <a:pt x="7011" y="1318"/>
                  </a:cubicBezTo>
                  <a:lnTo>
                    <a:pt x="7723" y="606"/>
                  </a:lnTo>
                  <a:cubicBezTo>
                    <a:pt x="7734" y="595"/>
                    <a:pt x="7752" y="587"/>
                    <a:pt x="7767" y="587"/>
                  </a:cubicBezTo>
                  <a:close/>
                  <a:moveTo>
                    <a:pt x="3974" y="14418"/>
                  </a:moveTo>
                  <a:lnTo>
                    <a:pt x="5441" y="15885"/>
                  </a:lnTo>
                  <a:lnTo>
                    <a:pt x="5066" y="16260"/>
                  </a:lnTo>
                  <a:cubicBezTo>
                    <a:pt x="5020" y="16306"/>
                    <a:pt x="4958" y="16330"/>
                    <a:pt x="4897" y="16330"/>
                  </a:cubicBezTo>
                  <a:cubicBezTo>
                    <a:pt x="4835" y="16330"/>
                    <a:pt x="4774" y="16306"/>
                    <a:pt x="4727" y="16260"/>
                  </a:cubicBezTo>
                  <a:lnTo>
                    <a:pt x="3599" y="15131"/>
                  </a:lnTo>
                  <a:cubicBezTo>
                    <a:pt x="3506" y="15038"/>
                    <a:pt x="3506" y="14886"/>
                    <a:pt x="3599" y="14792"/>
                  </a:cubicBezTo>
                  <a:lnTo>
                    <a:pt x="3974" y="14418"/>
                  </a:lnTo>
                  <a:close/>
                  <a:moveTo>
                    <a:pt x="4021" y="10832"/>
                  </a:moveTo>
                  <a:lnTo>
                    <a:pt x="9025" y="15835"/>
                  </a:lnTo>
                  <a:lnTo>
                    <a:pt x="7243" y="16648"/>
                  </a:lnTo>
                  <a:cubicBezTo>
                    <a:pt x="7215" y="16661"/>
                    <a:pt x="7184" y="16667"/>
                    <a:pt x="7154" y="16667"/>
                  </a:cubicBezTo>
                  <a:cubicBezTo>
                    <a:pt x="7097" y="16667"/>
                    <a:pt x="7040" y="16645"/>
                    <a:pt x="6998" y="16602"/>
                  </a:cubicBezTo>
                  <a:lnTo>
                    <a:pt x="3256" y="12861"/>
                  </a:lnTo>
                  <a:cubicBezTo>
                    <a:pt x="3192" y="12796"/>
                    <a:pt x="3173" y="12697"/>
                    <a:pt x="3211" y="12613"/>
                  </a:cubicBezTo>
                  <a:lnTo>
                    <a:pt x="4021" y="10832"/>
                  </a:lnTo>
                  <a:close/>
                  <a:moveTo>
                    <a:pt x="10113" y="16926"/>
                  </a:moveTo>
                  <a:lnTo>
                    <a:pt x="10719" y="17531"/>
                  </a:lnTo>
                  <a:lnTo>
                    <a:pt x="10022" y="18228"/>
                  </a:lnTo>
                  <a:cubicBezTo>
                    <a:pt x="10007" y="18243"/>
                    <a:pt x="9992" y="18245"/>
                    <a:pt x="9980" y="18245"/>
                  </a:cubicBezTo>
                  <a:cubicBezTo>
                    <a:pt x="9969" y="18245"/>
                    <a:pt x="9955" y="18241"/>
                    <a:pt x="9940" y="18228"/>
                  </a:cubicBezTo>
                  <a:lnTo>
                    <a:pt x="9417" y="17704"/>
                  </a:lnTo>
                  <a:cubicBezTo>
                    <a:pt x="9404" y="17689"/>
                    <a:pt x="9400" y="17674"/>
                    <a:pt x="9400" y="17664"/>
                  </a:cubicBezTo>
                  <a:cubicBezTo>
                    <a:pt x="9400" y="17653"/>
                    <a:pt x="9404" y="17638"/>
                    <a:pt x="9417" y="17624"/>
                  </a:cubicBezTo>
                  <a:lnTo>
                    <a:pt x="10113" y="16926"/>
                  </a:lnTo>
                  <a:close/>
                  <a:moveTo>
                    <a:pt x="7768" y="0"/>
                  </a:moveTo>
                  <a:cubicBezTo>
                    <a:pt x="7601" y="0"/>
                    <a:pt x="7434" y="64"/>
                    <a:pt x="7306" y="191"/>
                  </a:cubicBezTo>
                  <a:lnTo>
                    <a:pt x="6596" y="901"/>
                  </a:lnTo>
                  <a:cubicBezTo>
                    <a:pt x="6473" y="1025"/>
                    <a:pt x="6406" y="1191"/>
                    <a:pt x="6406" y="1364"/>
                  </a:cubicBezTo>
                  <a:cubicBezTo>
                    <a:pt x="6406" y="1537"/>
                    <a:pt x="6475" y="1701"/>
                    <a:pt x="6596" y="1824"/>
                  </a:cubicBezTo>
                  <a:lnTo>
                    <a:pt x="6910" y="2138"/>
                  </a:lnTo>
                  <a:lnTo>
                    <a:pt x="3799" y="5250"/>
                  </a:lnTo>
                  <a:cubicBezTo>
                    <a:pt x="3685" y="5364"/>
                    <a:pt x="3685" y="5553"/>
                    <a:pt x="3799" y="5669"/>
                  </a:cubicBezTo>
                  <a:cubicBezTo>
                    <a:pt x="3856" y="5727"/>
                    <a:pt x="3931" y="5755"/>
                    <a:pt x="4006" y="5755"/>
                  </a:cubicBezTo>
                  <a:cubicBezTo>
                    <a:pt x="4083" y="5755"/>
                    <a:pt x="4159" y="5726"/>
                    <a:pt x="4217" y="5669"/>
                  </a:cubicBezTo>
                  <a:lnTo>
                    <a:pt x="7329" y="2557"/>
                  </a:lnTo>
                  <a:lnTo>
                    <a:pt x="17307" y="12537"/>
                  </a:lnTo>
                  <a:lnTo>
                    <a:pt x="12203" y="17636"/>
                  </a:lnTo>
                  <a:cubicBezTo>
                    <a:pt x="12129" y="17710"/>
                    <a:pt x="12034" y="17748"/>
                    <a:pt x="11933" y="17748"/>
                  </a:cubicBezTo>
                  <a:cubicBezTo>
                    <a:pt x="11830" y="17748"/>
                    <a:pt x="11733" y="17706"/>
                    <a:pt x="11661" y="17636"/>
                  </a:cubicBezTo>
                  <a:lnTo>
                    <a:pt x="2223" y="8198"/>
                  </a:lnTo>
                  <a:cubicBezTo>
                    <a:pt x="2151" y="8124"/>
                    <a:pt x="2111" y="8029"/>
                    <a:pt x="2111" y="7928"/>
                  </a:cubicBezTo>
                  <a:cubicBezTo>
                    <a:pt x="2111" y="7825"/>
                    <a:pt x="2152" y="7728"/>
                    <a:pt x="2223" y="7656"/>
                  </a:cubicBezTo>
                  <a:lnTo>
                    <a:pt x="3102" y="6778"/>
                  </a:lnTo>
                  <a:cubicBezTo>
                    <a:pt x="3214" y="6664"/>
                    <a:pt x="3214" y="6476"/>
                    <a:pt x="3102" y="6360"/>
                  </a:cubicBezTo>
                  <a:cubicBezTo>
                    <a:pt x="3045" y="6302"/>
                    <a:pt x="2970" y="6273"/>
                    <a:pt x="2894" y="6273"/>
                  </a:cubicBezTo>
                  <a:cubicBezTo>
                    <a:pt x="2818" y="6273"/>
                    <a:pt x="2741" y="6302"/>
                    <a:pt x="2682" y="6360"/>
                  </a:cubicBezTo>
                  <a:lnTo>
                    <a:pt x="1804" y="7237"/>
                  </a:lnTo>
                  <a:cubicBezTo>
                    <a:pt x="1621" y="7420"/>
                    <a:pt x="1519" y="7665"/>
                    <a:pt x="1519" y="7928"/>
                  </a:cubicBezTo>
                  <a:cubicBezTo>
                    <a:pt x="1519" y="8189"/>
                    <a:pt x="1621" y="8432"/>
                    <a:pt x="1804" y="8617"/>
                  </a:cubicBezTo>
                  <a:lnTo>
                    <a:pt x="1909" y="8721"/>
                  </a:lnTo>
                  <a:lnTo>
                    <a:pt x="1212" y="9418"/>
                  </a:lnTo>
                  <a:cubicBezTo>
                    <a:pt x="1091" y="9540"/>
                    <a:pt x="1022" y="9703"/>
                    <a:pt x="1022" y="9878"/>
                  </a:cubicBezTo>
                  <a:cubicBezTo>
                    <a:pt x="1022" y="10052"/>
                    <a:pt x="1089" y="10213"/>
                    <a:pt x="1212" y="10337"/>
                  </a:cubicBezTo>
                  <a:lnTo>
                    <a:pt x="1736" y="10861"/>
                  </a:lnTo>
                  <a:cubicBezTo>
                    <a:pt x="1857" y="10982"/>
                    <a:pt x="2021" y="11051"/>
                    <a:pt x="2194" y="11051"/>
                  </a:cubicBezTo>
                  <a:cubicBezTo>
                    <a:pt x="2368" y="11051"/>
                    <a:pt x="2531" y="10984"/>
                    <a:pt x="2653" y="10861"/>
                  </a:cubicBezTo>
                  <a:lnTo>
                    <a:pt x="3351" y="10164"/>
                  </a:lnTo>
                  <a:lnTo>
                    <a:pt x="3576" y="10389"/>
                  </a:lnTo>
                  <a:lnTo>
                    <a:pt x="2676" y="12372"/>
                  </a:lnTo>
                  <a:cubicBezTo>
                    <a:pt x="2535" y="12678"/>
                    <a:pt x="2602" y="13042"/>
                    <a:pt x="2840" y="13279"/>
                  </a:cubicBezTo>
                  <a:lnTo>
                    <a:pt x="3557" y="13999"/>
                  </a:lnTo>
                  <a:lnTo>
                    <a:pt x="3182" y="14374"/>
                  </a:lnTo>
                  <a:cubicBezTo>
                    <a:pt x="2859" y="14697"/>
                    <a:pt x="2859" y="15223"/>
                    <a:pt x="3182" y="15546"/>
                  </a:cubicBezTo>
                  <a:lnTo>
                    <a:pt x="3538" y="15904"/>
                  </a:lnTo>
                  <a:lnTo>
                    <a:pt x="112" y="19330"/>
                  </a:lnTo>
                  <a:cubicBezTo>
                    <a:pt x="0" y="19444"/>
                    <a:pt x="0" y="19632"/>
                    <a:pt x="112" y="19748"/>
                  </a:cubicBezTo>
                  <a:cubicBezTo>
                    <a:pt x="169" y="19806"/>
                    <a:pt x="244" y="19835"/>
                    <a:pt x="320" y="19835"/>
                  </a:cubicBezTo>
                  <a:cubicBezTo>
                    <a:pt x="397" y="19835"/>
                    <a:pt x="474" y="19806"/>
                    <a:pt x="533" y="19748"/>
                  </a:cubicBezTo>
                  <a:lnTo>
                    <a:pt x="3959" y="16323"/>
                  </a:lnTo>
                  <a:lnTo>
                    <a:pt x="4314" y="16678"/>
                  </a:lnTo>
                  <a:cubicBezTo>
                    <a:pt x="4476" y="16840"/>
                    <a:pt x="4687" y="16922"/>
                    <a:pt x="4903" y="16922"/>
                  </a:cubicBezTo>
                  <a:cubicBezTo>
                    <a:pt x="5114" y="16922"/>
                    <a:pt x="5329" y="16840"/>
                    <a:pt x="5491" y="16678"/>
                  </a:cubicBezTo>
                  <a:lnTo>
                    <a:pt x="5866" y="16304"/>
                  </a:lnTo>
                  <a:lnTo>
                    <a:pt x="6585" y="17021"/>
                  </a:lnTo>
                  <a:cubicBezTo>
                    <a:pt x="6739" y="17177"/>
                    <a:pt x="6948" y="17257"/>
                    <a:pt x="7160" y="17257"/>
                  </a:cubicBezTo>
                  <a:cubicBezTo>
                    <a:pt x="7274" y="17257"/>
                    <a:pt x="7388" y="17234"/>
                    <a:pt x="7493" y="17187"/>
                  </a:cubicBezTo>
                  <a:lnTo>
                    <a:pt x="9474" y="16285"/>
                  </a:lnTo>
                  <a:lnTo>
                    <a:pt x="9700" y="16511"/>
                  </a:lnTo>
                  <a:lnTo>
                    <a:pt x="9004" y="17208"/>
                  </a:lnTo>
                  <a:cubicBezTo>
                    <a:pt x="8882" y="17329"/>
                    <a:pt x="8814" y="17493"/>
                    <a:pt x="8814" y="17666"/>
                  </a:cubicBezTo>
                  <a:cubicBezTo>
                    <a:pt x="8814" y="17839"/>
                    <a:pt x="8880" y="18001"/>
                    <a:pt x="9004" y="18125"/>
                  </a:cubicBezTo>
                  <a:lnTo>
                    <a:pt x="9527" y="18648"/>
                  </a:lnTo>
                  <a:cubicBezTo>
                    <a:pt x="9649" y="18770"/>
                    <a:pt x="9813" y="18839"/>
                    <a:pt x="9986" y="18839"/>
                  </a:cubicBezTo>
                  <a:cubicBezTo>
                    <a:pt x="10159" y="18839"/>
                    <a:pt x="10321" y="18772"/>
                    <a:pt x="10445" y="18648"/>
                  </a:cubicBezTo>
                  <a:lnTo>
                    <a:pt x="11143" y="17952"/>
                  </a:lnTo>
                  <a:lnTo>
                    <a:pt x="11246" y="18056"/>
                  </a:lnTo>
                  <a:cubicBezTo>
                    <a:pt x="11430" y="18239"/>
                    <a:pt x="11674" y="18342"/>
                    <a:pt x="11937" y="18342"/>
                  </a:cubicBezTo>
                  <a:cubicBezTo>
                    <a:pt x="12197" y="18342"/>
                    <a:pt x="12441" y="18239"/>
                    <a:pt x="12626" y="18056"/>
                  </a:cubicBezTo>
                  <a:lnTo>
                    <a:pt x="17730" y="12954"/>
                  </a:lnTo>
                  <a:lnTo>
                    <a:pt x="18044" y="13268"/>
                  </a:lnTo>
                  <a:cubicBezTo>
                    <a:pt x="18171" y="13394"/>
                    <a:pt x="18339" y="13458"/>
                    <a:pt x="18504" y="13458"/>
                  </a:cubicBezTo>
                  <a:cubicBezTo>
                    <a:pt x="18672" y="13458"/>
                    <a:pt x="18841" y="13394"/>
                    <a:pt x="18967" y="13268"/>
                  </a:cubicBezTo>
                  <a:lnTo>
                    <a:pt x="19677" y="12556"/>
                  </a:lnTo>
                  <a:cubicBezTo>
                    <a:pt x="19926" y="12299"/>
                    <a:pt x="19926" y="11886"/>
                    <a:pt x="19671" y="11631"/>
                  </a:cubicBezTo>
                  <a:lnTo>
                    <a:pt x="17762" y="9722"/>
                  </a:lnTo>
                  <a:lnTo>
                    <a:pt x="18914" y="8571"/>
                  </a:lnTo>
                  <a:cubicBezTo>
                    <a:pt x="19034" y="8453"/>
                    <a:pt x="19100" y="8295"/>
                    <a:pt x="19100" y="8128"/>
                  </a:cubicBezTo>
                  <a:cubicBezTo>
                    <a:pt x="19100" y="7958"/>
                    <a:pt x="19034" y="7800"/>
                    <a:pt x="18914" y="7682"/>
                  </a:cubicBezTo>
                  <a:lnTo>
                    <a:pt x="12178" y="947"/>
                  </a:lnTo>
                  <a:cubicBezTo>
                    <a:pt x="12060" y="829"/>
                    <a:pt x="11902" y="762"/>
                    <a:pt x="11735" y="762"/>
                  </a:cubicBezTo>
                  <a:cubicBezTo>
                    <a:pt x="11566" y="762"/>
                    <a:pt x="11408" y="829"/>
                    <a:pt x="11290" y="947"/>
                  </a:cubicBezTo>
                  <a:lnTo>
                    <a:pt x="10138" y="2098"/>
                  </a:lnTo>
                  <a:lnTo>
                    <a:pt x="8229" y="191"/>
                  </a:lnTo>
                  <a:cubicBezTo>
                    <a:pt x="8103" y="64"/>
                    <a:pt x="7936" y="0"/>
                    <a:pt x="7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6"/>
            <p:cNvSpPr/>
            <p:nvPr/>
          </p:nvSpPr>
          <p:spPr>
            <a:xfrm>
              <a:off x="6551187" y="4119621"/>
              <a:ext cx="28551" cy="26927"/>
            </a:xfrm>
            <a:custGeom>
              <a:rect b="b" l="l" r="r" t="t"/>
              <a:pathLst>
                <a:path extrusionOk="0" h="978" w="1037">
                  <a:moveTo>
                    <a:pt x="712" y="1"/>
                  </a:moveTo>
                  <a:cubicBezTo>
                    <a:pt x="637" y="1"/>
                    <a:pt x="561" y="29"/>
                    <a:pt x="503" y="87"/>
                  </a:cubicBezTo>
                  <a:lnTo>
                    <a:pt x="119" y="473"/>
                  </a:lnTo>
                  <a:cubicBezTo>
                    <a:pt x="1" y="588"/>
                    <a:pt x="1" y="774"/>
                    <a:pt x="119" y="892"/>
                  </a:cubicBezTo>
                  <a:cubicBezTo>
                    <a:pt x="176" y="949"/>
                    <a:pt x="252" y="978"/>
                    <a:pt x="328" y="978"/>
                  </a:cubicBezTo>
                  <a:cubicBezTo>
                    <a:pt x="404" y="978"/>
                    <a:pt x="480" y="949"/>
                    <a:pt x="538" y="892"/>
                  </a:cubicBezTo>
                  <a:lnTo>
                    <a:pt x="922" y="506"/>
                  </a:lnTo>
                  <a:cubicBezTo>
                    <a:pt x="1036" y="390"/>
                    <a:pt x="1036" y="205"/>
                    <a:pt x="922" y="87"/>
                  </a:cubicBezTo>
                  <a:cubicBezTo>
                    <a:pt x="865" y="30"/>
                    <a:pt x="78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6"/>
            <p:cNvSpPr/>
            <p:nvPr/>
          </p:nvSpPr>
          <p:spPr>
            <a:xfrm>
              <a:off x="6617595" y="4185974"/>
              <a:ext cx="28524" cy="26927"/>
            </a:xfrm>
            <a:custGeom>
              <a:rect b="b" l="l" r="r" t="t"/>
              <a:pathLst>
                <a:path extrusionOk="0" h="978" w="1036">
                  <a:moveTo>
                    <a:pt x="711" y="1"/>
                  </a:moveTo>
                  <a:cubicBezTo>
                    <a:pt x="636" y="1"/>
                    <a:pt x="559" y="30"/>
                    <a:pt x="501" y="88"/>
                  </a:cubicBezTo>
                  <a:lnTo>
                    <a:pt x="116" y="473"/>
                  </a:lnTo>
                  <a:cubicBezTo>
                    <a:pt x="0" y="587"/>
                    <a:pt x="0" y="775"/>
                    <a:pt x="116" y="891"/>
                  </a:cubicBezTo>
                  <a:cubicBezTo>
                    <a:pt x="173" y="949"/>
                    <a:pt x="249" y="977"/>
                    <a:pt x="326" y="977"/>
                  </a:cubicBezTo>
                  <a:cubicBezTo>
                    <a:pt x="402" y="977"/>
                    <a:pt x="478" y="949"/>
                    <a:pt x="535" y="891"/>
                  </a:cubicBezTo>
                  <a:lnTo>
                    <a:pt x="919" y="507"/>
                  </a:lnTo>
                  <a:cubicBezTo>
                    <a:pt x="1035" y="389"/>
                    <a:pt x="1035" y="204"/>
                    <a:pt x="919" y="88"/>
                  </a:cubicBezTo>
                  <a:cubicBezTo>
                    <a:pt x="863" y="30"/>
                    <a:pt x="787" y="1"/>
                    <a:pt x="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6"/>
            <p:cNvSpPr/>
            <p:nvPr/>
          </p:nvSpPr>
          <p:spPr>
            <a:xfrm>
              <a:off x="6683921" y="4252355"/>
              <a:ext cx="28524" cy="26872"/>
            </a:xfrm>
            <a:custGeom>
              <a:rect b="b" l="l" r="r" t="t"/>
              <a:pathLst>
                <a:path extrusionOk="0" h="976" w="1036">
                  <a:moveTo>
                    <a:pt x="712" y="0"/>
                  </a:moveTo>
                  <a:cubicBezTo>
                    <a:pt x="636" y="0"/>
                    <a:pt x="559" y="29"/>
                    <a:pt x="501" y="87"/>
                  </a:cubicBezTo>
                  <a:lnTo>
                    <a:pt x="115" y="471"/>
                  </a:lnTo>
                  <a:cubicBezTo>
                    <a:pt x="1" y="587"/>
                    <a:pt x="1" y="774"/>
                    <a:pt x="115" y="890"/>
                  </a:cubicBezTo>
                  <a:cubicBezTo>
                    <a:pt x="172" y="947"/>
                    <a:pt x="248" y="975"/>
                    <a:pt x="324" y="975"/>
                  </a:cubicBezTo>
                  <a:cubicBezTo>
                    <a:pt x="400" y="975"/>
                    <a:pt x="476" y="947"/>
                    <a:pt x="533" y="890"/>
                  </a:cubicBezTo>
                  <a:lnTo>
                    <a:pt x="918" y="505"/>
                  </a:lnTo>
                  <a:cubicBezTo>
                    <a:pt x="1036" y="389"/>
                    <a:pt x="1036" y="201"/>
                    <a:pt x="920" y="87"/>
                  </a:cubicBezTo>
                  <a:cubicBezTo>
                    <a:pt x="863" y="29"/>
                    <a:pt x="78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46"/>
          <p:cNvGrpSpPr/>
          <p:nvPr/>
        </p:nvGrpSpPr>
        <p:grpSpPr>
          <a:xfrm>
            <a:off x="6136077" y="3161866"/>
            <a:ext cx="549356" cy="546245"/>
            <a:chOff x="7009327" y="4047954"/>
            <a:chExt cx="549356" cy="546245"/>
          </a:xfrm>
        </p:grpSpPr>
        <p:sp>
          <p:nvSpPr>
            <p:cNvPr id="5184" name="Google Shape;5184;p46"/>
            <p:cNvSpPr/>
            <p:nvPr/>
          </p:nvSpPr>
          <p:spPr>
            <a:xfrm>
              <a:off x="7179781" y="4275896"/>
              <a:ext cx="188873" cy="108120"/>
            </a:xfrm>
            <a:custGeom>
              <a:rect b="b" l="l" r="r" t="t"/>
              <a:pathLst>
                <a:path extrusionOk="0" h="3927" w="6860">
                  <a:moveTo>
                    <a:pt x="6535" y="0"/>
                  </a:moveTo>
                  <a:cubicBezTo>
                    <a:pt x="6515" y="0"/>
                    <a:pt x="6495" y="2"/>
                    <a:pt x="6475" y="6"/>
                  </a:cubicBezTo>
                  <a:lnTo>
                    <a:pt x="2826" y="785"/>
                  </a:lnTo>
                  <a:cubicBezTo>
                    <a:pt x="2727" y="806"/>
                    <a:pt x="2649" y="872"/>
                    <a:pt x="2611" y="965"/>
                  </a:cubicBezTo>
                  <a:cubicBezTo>
                    <a:pt x="2575" y="1059"/>
                    <a:pt x="2585" y="1160"/>
                    <a:pt x="2642" y="1241"/>
                  </a:cubicBezTo>
                  <a:lnTo>
                    <a:pt x="3477" y="2459"/>
                  </a:lnTo>
                  <a:lnTo>
                    <a:pt x="249" y="3346"/>
                  </a:lnTo>
                  <a:cubicBezTo>
                    <a:pt x="91" y="3390"/>
                    <a:pt x="0" y="3554"/>
                    <a:pt x="42" y="3712"/>
                  </a:cubicBezTo>
                  <a:cubicBezTo>
                    <a:pt x="78" y="3841"/>
                    <a:pt x="196" y="3927"/>
                    <a:pt x="327" y="3927"/>
                  </a:cubicBezTo>
                  <a:cubicBezTo>
                    <a:pt x="354" y="3927"/>
                    <a:pt x="381" y="3925"/>
                    <a:pt x="406" y="3917"/>
                  </a:cubicBezTo>
                  <a:lnTo>
                    <a:pt x="4033" y="2922"/>
                  </a:lnTo>
                  <a:cubicBezTo>
                    <a:pt x="4126" y="2895"/>
                    <a:pt x="4200" y="2829"/>
                    <a:pt x="4233" y="2737"/>
                  </a:cubicBezTo>
                  <a:cubicBezTo>
                    <a:pt x="4267" y="2648"/>
                    <a:pt x="4256" y="2547"/>
                    <a:pt x="4200" y="2469"/>
                  </a:cubicBezTo>
                  <a:lnTo>
                    <a:pt x="3380" y="1272"/>
                  </a:lnTo>
                  <a:lnTo>
                    <a:pt x="6596" y="587"/>
                  </a:lnTo>
                  <a:cubicBezTo>
                    <a:pt x="6758" y="554"/>
                    <a:pt x="6859" y="396"/>
                    <a:pt x="6827" y="235"/>
                  </a:cubicBezTo>
                  <a:cubicBezTo>
                    <a:pt x="6798" y="96"/>
                    <a:pt x="6674" y="0"/>
                    <a:pt x="6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6"/>
            <p:cNvSpPr/>
            <p:nvPr/>
          </p:nvSpPr>
          <p:spPr>
            <a:xfrm>
              <a:off x="7009327" y="4327271"/>
              <a:ext cx="419458" cy="266928"/>
            </a:xfrm>
            <a:custGeom>
              <a:rect b="b" l="l" r="r" t="t"/>
              <a:pathLst>
                <a:path extrusionOk="0" h="9695" w="15235">
                  <a:moveTo>
                    <a:pt x="3683" y="3686"/>
                  </a:moveTo>
                  <a:lnTo>
                    <a:pt x="6035" y="6038"/>
                  </a:lnTo>
                  <a:lnTo>
                    <a:pt x="5375" y="6701"/>
                  </a:lnTo>
                  <a:cubicBezTo>
                    <a:pt x="5290" y="6785"/>
                    <a:pt x="5179" y="6828"/>
                    <a:pt x="5069" y="6828"/>
                  </a:cubicBezTo>
                  <a:cubicBezTo>
                    <a:pt x="4958" y="6828"/>
                    <a:pt x="4848" y="6785"/>
                    <a:pt x="4764" y="6701"/>
                  </a:cubicBezTo>
                  <a:lnTo>
                    <a:pt x="3020" y="4959"/>
                  </a:lnTo>
                  <a:cubicBezTo>
                    <a:pt x="2853" y="4790"/>
                    <a:pt x="2853" y="4516"/>
                    <a:pt x="3020" y="4348"/>
                  </a:cubicBezTo>
                  <a:lnTo>
                    <a:pt x="3683" y="3686"/>
                  </a:lnTo>
                  <a:close/>
                  <a:moveTo>
                    <a:pt x="3159" y="0"/>
                  </a:moveTo>
                  <a:cubicBezTo>
                    <a:pt x="3084" y="0"/>
                    <a:pt x="3008" y="29"/>
                    <a:pt x="2950" y="87"/>
                  </a:cubicBezTo>
                  <a:lnTo>
                    <a:pt x="2120" y="917"/>
                  </a:lnTo>
                  <a:cubicBezTo>
                    <a:pt x="1959" y="1079"/>
                    <a:pt x="1869" y="1292"/>
                    <a:pt x="1869" y="1520"/>
                  </a:cubicBezTo>
                  <a:cubicBezTo>
                    <a:pt x="1869" y="1749"/>
                    <a:pt x="1959" y="1964"/>
                    <a:pt x="2120" y="2126"/>
                  </a:cubicBezTo>
                  <a:lnTo>
                    <a:pt x="3264" y="3269"/>
                  </a:lnTo>
                  <a:lnTo>
                    <a:pt x="2604" y="3932"/>
                  </a:lnTo>
                  <a:cubicBezTo>
                    <a:pt x="2204" y="4331"/>
                    <a:pt x="2204" y="4980"/>
                    <a:pt x="2604" y="5380"/>
                  </a:cubicBezTo>
                  <a:lnTo>
                    <a:pt x="3264" y="6040"/>
                  </a:lnTo>
                  <a:lnTo>
                    <a:pt x="116" y="9188"/>
                  </a:lnTo>
                  <a:cubicBezTo>
                    <a:pt x="0" y="9304"/>
                    <a:pt x="0" y="9491"/>
                    <a:pt x="116" y="9607"/>
                  </a:cubicBezTo>
                  <a:cubicBezTo>
                    <a:pt x="175" y="9666"/>
                    <a:pt x="250" y="9695"/>
                    <a:pt x="325" y="9695"/>
                  </a:cubicBezTo>
                  <a:cubicBezTo>
                    <a:pt x="401" y="9695"/>
                    <a:pt x="477" y="9665"/>
                    <a:pt x="535" y="9607"/>
                  </a:cubicBezTo>
                  <a:lnTo>
                    <a:pt x="3683" y="6459"/>
                  </a:lnTo>
                  <a:lnTo>
                    <a:pt x="4343" y="7121"/>
                  </a:lnTo>
                  <a:cubicBezTo>
                    <a:pt x="4543" y="7321"/>
                    <a:pt x="4806" y="7422"/>
                    <a:pt x="5066" y="7422"/>
                  </a:cubicBezTo>
                  <a:cubicBezTo>
                    <a:pt x="5329" y="7422"/>
                    <a:pt x="5590" y="7321"/>
                    <a:pt x="5790" y="7121"/>
                  </a:cubicBezTo>
                  <a:lnTo>
                    <a:pt x="6452" y="6459"/>
                  </a:lnTo>
                  <a:lnTo>
                    <a:pt x="7596" y="7605"/>
                  </a:lnTo>
                  <a:cubicBezTo>
                    <a:pt x="7763" y="7770"/>
                    <a:pt x="7982" y="7854"/>
                    <a:pt x="8201" y="7854"/>
                  </a:cubicBezTo>
                  <a:cubicBezTo>
                    <a:pt x="8420" y="7854"/>
                    <a:pt x="8639" y="7770"/>
                    <a:pt x="8804" y="7605"/>
                  </a:cubicBezTo>
                  <a:lnTo>
                    <a:pt x="15115" y="1292"/>
                  </a:lnTo>
                  <a:cubicBezTo>
                    <a:pt x="15235" y="1176"/>
                    <a:pt x="15235" y="989"/>
                    <a:pt x="15121" y="871"/>
                  </a:cubicBezTo>
                  <a:cubicBezTo>
                    <a:pt x="15063" y="813"/>
                    <a:pt x="14987" y="784"/>
                    <a:pt x="14911" y="784"/>
                  </a:cubicBezTo>
                  <a:cubicBezTo>
                    <a:pt x="14836" y="784"/>
                    <a:pt x="14760" y="813"/>
                    <a:pt x="14702" y="871"/>
                  </a:cubicBezTo>
                  <a:lnTo>
                    <a:pt x="8391" y="7184"/>
                  </a:lnTo>
                  <a:cubicBezTo>
                    <a:pt x="8340" y="7235"/>
                    <a:pt x="8273" y="7260"/>
                    <a:pt x="8206" y="7260"/>
                  </a:cubicBezTo>
                  <a:cubicBezTo>
                    <a:pt x="8139" y="7260"/>
                    <a:pt x="8071" y="7235"/>
                    <a:pt x="8020" y="7184"/>
                  </a:cubicBezTo>
                  <a:lnTo>
                    <a:pt x="2539" y="1707"/>
                  </a:lnTo>
                  <a:cubicBezTo>
                    <a:pt x="2488" y="1657"/>
                    <a:pt x="2463" y="1591"/>
                    <a:pt x="2463" y="1522"/>
                  </a:cubicBezTo>
                  <a:cubicBezTo>
                    <a:pt x="2463" y="1450"/>
                    <a:pt x="2491" y="1385"/>
                    <a:pt x="2539" y="1336"/>
                  </a:cubicBezTo>
                  <a:lnTo>
                    <a:pt x="3369" y="506"/>
                  </a:lnTo>
                  <a:cubicBezTo>
                    <a:pt x="3485" y="390"/>
                    <a:pt x="3485" y="203"/>
                    <a:pt x="3369" y="87"/>
                  </a:cubicBezTo>
                  <a:cubicBezTo>
                    <a:pt x="3311" y="29"/>
                    <a:pt x="3235" y="0"/>
                    <a:pt x="3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6"/>
            <p:cNvSpPr/>
            <p:nvPr/>
          </p:nvSpPr>
          <p:spPr>
            <a:xfrm>
              <a:off x="7118191" y="4047954"/>
              <a:ext cx="440492" cy="286503"/>
            </a:xfrm>
            <a:custGeom>
              <a:rect b="b" l="l" r="r" t="t"/>
              <a:pathLst>
                <a:path extrusionOk="0" h="10406" w="15999">
                  <a:moveTo>
                    <a:pt x="11624" y="591"/>
                  </a:moveTo>
                  <a:cubicBezTo>
                    <a:pt x="11692" y="591"/>
                    <a:pt x="11759" y="619"/>
                    <a:pt x="11808" y="667"/>
                  </a:cubicBezTo>
                  <a:lnTo>
                    <a:pt x="15247" y="4104"/>
                  </a:lnTo>
                  <a:cubicBezTo>
                    <a:pt x="15350" y="4209"/>
                    <a:pt x="15350" y="4374"/>
                    <a:pt x="15247" y="4477"/>
                  </a:cubicBezTo>
                  <a:lnTo>
                    <a:pt x="12339" y="7385"/>
                  </a:lnTo>
                  <a:lnTo>
                    <a:pt x="8531" y="3573"/>
                  </a:lnTo>
                  <a:lnTo>
                    <a:pt x="11437" y="667"/>
                  </a:lnTo>
                  <a:cubicBezTo>
                    <a:pt x="11488" y="616"/>
                    <a:pt x="11555" y="591"/>
                    <a:pt x="11624" y="591"/>
                  </a:cubicBezTo>
                  <a:close/>
                  <a:moveTo>
                    <a:pt x="11624" y="1"/>
                  </a:moveTo>
                  <a:cubicBezTo>
                    <a:pt x="11395" y="1"/>
                    <a:pt x="11182" y="88"/>
                    <a:pt x="11020" y="250"/>
                  </a:cubicBezTo>
                  <a:lnTo>
                    <a:pt x="8112" y="3156"/>
                  </a:lnTo>
                  <a:lnTo>
                    <a:pt x="7695" y="2741"/>
                  </a:lnTo>
                  <a:cubicBezTo>
                    <a:pt x="7529" y="2575"/>
                    <a:pt x="7310" y="2492"/>
                    <a:pt x="7091" y="2492"/>
                  </a:cubicBezTo>
                  <a:cubicBezTo>
                    <a:pt x="6872" y="2492"/>
                    <a:pt x="6653" y="2575"/>
                    <a:pt x="6487" y="2741"/>
                  </a:cubicBezTo>
                  <a:lnTo>
                    <a:pt x="117" y="9111"/>
                  </a:lnTo>
                  <a:cubicBezTo>
                    <a:pt x="1" y="9227"/>
                    <a:pt x="1" y="9414"/>
                    <a:pt x="117" y="9530"/>
                  </a:cubicBezTo>
                  <a:cubicBezTo>
                    <a:pt x="175" y="9588"/>
                    <a:pt x="251" y="9617"/>
                    <a:pt x="326" y="9617"/>
                  </a:cubicBezTo>
                  <a:cubicBezTo>
                    <a:pt x="402" y="9617"/>
                    <a:pt x="478" y="9588"/>
                    <a:pt x="536" y="9530"/>
                  </a:cubicBezTo>
                  <a:lnTo>
                    <a:pt x="6906" y="3160"/>
                  </a:lnTo>
                  <a:cubicBezTo>
                    <a:pt x="6957" y="3109"/>
                    <a:pt x="7025" y="3083"/>
                    <a:pt x="7092" y="3083"/>
                  </a:cubicBezTo>
                  <a:cubicBezTo>
                    <a:pt x="7159" y="3083"/>
                    <a:pt x="7226" y="3109"/>
                    <a:pt x="7277" y="3160"/>
                  </a:cubicBezTo>
                  <a:lnTo>
                    <a:pt x="12756" y="8637"/>
                  </a:lnTo>
                  <a:cubicBezTo>
                    <a:pt x="12805" y="8689"/>
                    <a:pt x="12832" y="8755"/>
                    <a:pt x="12832" y="8824"/>
                  </a:cubicBezTo>
                  <a:cubicBezTo>
                    <a:pt x="12832" y="8894"/>
                    <a:pt x="12803" y="8959"/>
                    <a:pt x="12756" y="9009"/>
                  </a:cubicBezTo>
                  <a:lnTo>
                    <a:pt x="11863" y="9901"/>
                  </a:lnTo>
                  <a:cubicBezTo>
                    <a:pt x="11747" y="10017"/>
                    <a:pt x="11747" y="10204"/>
                    <a:pt x="11863" y="10320"/>
                  </a:cubicBezTo>
                  <a:cubicBezTo>
                    <a:pt x="11920" y="10377"/>
                    <a:pt x="11997" y="10405"/>
                    <a:pt x="12073" y="10405"/>
                  </a:cubicBezTo>
                  <a:cubicBezTo>
                    <a:pt x="12149" y="10405"/>
                    <a:pt x="12225" y="10377"/>
                    <a:pt x="12282" y="10320"/>
                  </a:cubicBezTo>
                  <a:lnTo>
                    <a:pt x="13175" y="9427"/>
                  </a:lnTo>
                  <a:cubicBezTo>
                    <a:pt x="13336" y="9265"/>
                    <a:pt x="13424" y="9052"/>
                    <a:pt x="13424" y="8824"/>
                  </a:cubicBezTo>
                  <a:cubicBezTo>
                    <a:pt x="13424" y="8596"/>
                    <a:pt x="13336" y="8380"/>
                    <a:pt x="13175" y="8219"/>
                  </a:cubicBezTo>
                  <a:lnTo>
                    <a:pt x="12758" y="7804"/>
                  </a:lnTo>
                  <a:lnTo>
                    <a:pt x="15666" y="4896"/>
                  </a:lnTo>
                  <a:cubicBezTo>
                    <a:pt x="15999" y="4563"/>
                    <a:pt x="15999" y="4020"/>
                    <a:pt x="15666" y="3687"/>
                  </a:cubicBezTo>
                  <a:lnTo>
                    <a:pt x="12229" y="250"/>
                  </a:lnTo>
                  <a:cubicBezTo>
                    <a:pt x="12067" y="88"/>
                    <a:pt x="11852" y="1"/>
                    <a:pt x="11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46"/>
          <p:cNvGrpSpPr/>
          <p:nvPr/>
        </p:nvGrpSpPr>
        <p:grpSpPr>
          <a:xfrm>
            <a:off x="6135996" y="1397535"/>
            <a:ext cx="549494" cy="546190"/>
            <a:chOff x="7850996" y="4052029"/>
            <a:chExt cx="549494" cy="546190"/>
          </a:xfrm>
        </p:grpSpPr>
        <p:sp>
          <p:nvSpPr>
            <p:cNvPr id="5188" name="Google Shape;5188;p46"/>
            <p:cNvSpPr/>
            <p:nvPr/>
          </p:nvSpPr>
          <p:spPr>
            <a:xfrm>
              <a:off x="7958786" y="4052029"/>
              <a:ext cx="441704" cy="306464"/>
            </a:xfrm>
            <a:custGeom>
              <a:rect b="b" l="l" r="r" t="t"/>
              <a:pathLst>
                <a:path extrusionOk="0" h="11131" w="16043">
                  <a:moveTo>
                    <a:pt x="11062" y="582"/>
                  </a:moveTo>
                  <a:cubicBezTo>
                    <a:pt x="11152" y="582"/>
                    <a:pt x="11242" y="616"/>
                    <a:pt x="11311" y="685"/>
                  </a:cubicBezTo>
                  <a:lnTo>
                    <a:pt x="15264" y="4639"/>
                  </a:lnTo>
                  <a:cubicBezTo>
                    <a:pt x="15330" y="4706"/>
                    <a:pt x="15367" y="4793"/>
                    <a:pt x="15367" y="4889"/>
                  </a:cubicBezTo>
                  <a:cubicBezTo>
                    <a:pt x="15367" y="4984"/>
                    <a:pt x="15332" y="5071"/>
                    <a:pt x="15266" y="5138"/>
                  </a:cubicBezTo>
                  <a:lnTo>
                    <a:pt x="12424" y="7981"/>
                  </a:lnTo>
                  <a:lnTo>
                    <a:pt x="7971" y="3528"/>
                  </a:lnTo>
                  <a:lnTo>
                    <a:pt x="10812" y="685"/>
                  </a:lnTo>
                  <a:cubicBezTo>
                    <a:pt x="10882" y="616"/>
                    <a:pt x="10972" y="582"/>
                    <a:pt x="11062" y="582"/>
                  </a:cubicBezTo>
                  <a:close/>
                  <a:moveTo>
                    <a:pt x="11064" y="1"/>
                  </a:moveTo>
                  <a:cubicBezTo>
                    <a:pt x="10824" y="1"/>
                    <a:pt x="10585" y="92"/>
                    <a:pt x="10403" y="273"/>
                  </a:cubicBezTo>
                  <a:lnTo>
                    <a:pt x="7560" y="3117"/>
                  </a:lnTo>
                  <a:lnTo>
                    <a:pt x="7046" y="2601"/>
                  </a:lnTo>
                  <a:cubicBezTo>
                    <a:pt x="6864" y="2419"/>
                    <a:pt x="6625" y="2328"/>
                    <a:pt x="6386" y="2328"/>
                  </a:cubicBezTo>
                  <a:cubicBezTo>
                    <a:pt x="6148" y="2328"/>
                    <a:pt x="5909" y="2419"/>
                    <a:pt x="5727" y="2601"/>
                  </a:cubicBezTo>
                  <a:lnTo>
                    <a:pt x="115" y="8213"/>
                  </a:lnTo>
                  <a:cubicBezTo>
                    <a:pt x="0" y="8328"/>
                    <a:pt x="0" y="8510"/>
                    <a:pt x="115" y="8625"/>
                  </a:cubicBezTo>
                  <a:cubicBezTo>
                    <a:pt x="172" y="8682"/>
                    <a:pt x="246" y="8710"/>
                    <a:pt x="320" y="8710"/>
                  </a:cubicBezTo>
                  <a:cubicBezTo>
                    <a:pt x="394" y="8710"/>
                    <a:pt x="469" y="8682"/>
                    <a:pt x="526" y="8625"/>
                  </a:cubicBezTo>
                  <a:lnTo>
                    <a:pt x="6138" y="3014"/>
                  </a:lnTo>
                  <a:cubicBezTo>
                    <a:pt x="6207" y="2945"/>
                    <a:pt x="6297" y="2910"/>
                    <a:pt x="6387" y="2910"/>
                  </a:cubicBezTo>
                  <a:cubicBezTo>
                    <a:pt x="6477" y="2910"/>
                    <a:pt x="6567" y="2945"/>
                    <a:pt x="6635" y="3014"/>
                  </a:cubicBezTo>
                  <a:lnTo>
                    <a:pt x="12936" y="9315"/>
                  </a:lnTo>
                  <a:cubicBezTo>
                    <a:pt x="13003" y="9382"/>
                    <a:pt x="13039" y="9470"/>
                    <a:pt x="13039" y="9565"/>
                  </a:cubicBezTo>
                  <a:cubicBezTo>
                    <a:pt x="13039" y="9660"/>
                    <a:pt x="13003" y="9747"/>
                    <a:pt x="12936" y="9814"/>
                  </a:cubicBezTo>
                  <a:lnTo>
                    <a:pt x="12118" y="10632"/>
                  </a:lnTo>
                  <a:cubicBezTo>
                    <a:pt x="12004" y="10747"/>
                    <a:pt x="12004" y="10931"/>
                    <a:pt x="12118" y="11045"/>
                  </a:cubicBezTo>
                  <a:cubicBezTo>
                    <a:pt x="12175" y="11102"/>
                    <a:pt x="12249" y="11131"/>
                    <a:pt x="12323" y="11131"/>
                  </a:cubicBezTo>
                  <a:cubicBezTo>
                    <a:pt x="12398" y="11131"/>
                    <a:pt x="12474" y="11102"/>
                    <a:pt x="12531" y="11045"/>
                  </a:cubicBezTo>
                  <a:lnTo>
                    <a:pt x="13349" y="10227"/>
                  </a:lnTo>
                  <a:cubicBezTo>
                    <a:pt x="13524" y="10050"/>
                    <a:pt x="13621" y="9814"/>
                    <a:pt x="13621" y="9565"/>
                  </a:cubicBezTo>
                  <a:cubicBezTo>
                    <a:pt x="13621" y="9315"/>
                    <a:pt x="13524" y="9079"/>
                    <a:pt x="13349" y="8904"/>
                  </a:cubicBezTo>
                  <a:lnTo>
                    <a:pt x="12835" y="8390"/>
                  </a:lnTo>
                  <a:lnTo>
                    <a:pt x="15677" y="5547"/>
                  </a:lnTo>
                  <a:cubicBezTo>
                    <a:pt x="16042" y="5186"/>
                    <a:pt x="16042" y="4592"/>
                    <a:pt x="15679" y="4226"/>
                  </a:cubicBezTo>
                  <a:lnTo>
                    <a:pt x="11724" y="273"/>
                  </a:lnTo>
                  <a:cubicBezTo>
                    <a:pt x="11542" y="92"/>
                    <a:pt x="11303" y="1"/>
                    <a:pt x="11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6"/>
            <p:cNvSpPr/>
            <p:nvPr/>
          </p:nvSpPr>
          <p:spPr>
            <a:xfrm>
              <a:off x="8220400" y="4102606"/>
              <a:ext cx="70841" cy="68060"/>
            </a:xfrm>
            <a:custGeom>
              <a:rect b="b" l="l" r="r" t="t"/>
              <a:pathLst>
                <a:path extrusionOk="0" h="2472" w="2573">
                  <a:moveTo>
                    <a:pt x="1287" y="606"/>
                  </a:moveTo>
                  <a:lnTo>
                    <a:pt x="1917" y="1236"/>
                  </a:lnTo>
                  <a:lnTo>
                    <a:pt x="1287" y="1866"/>
                  </a:lnTo>
                  <a:lnTo>
                    <a:pt x="658" y="1236"/>
                  </a:lnTo>
                  <a:lnTo>
                    <a:pt x="1287" y="606"/>
                  </a:lnTo>
                  <a:close/>
                  <a:moveTo>
                    <a:pt x="1287" y="1"/>
                  </a:moveTo>
                  <a:cubicBezTo>
                    <a:pt x="1151" y="1"/>
                    <a:pt x="1014" y="52"/>
                    <a:pt x="911" y="155"/>
                  </a:cubicBezTo>
                  <a:lnTo>
                    <a:pt x="206" y="859"/>
                  </a:lnTo>
                  <a:cubicBezTo>
                    <a:pt x="1" y="1067"/>
                    <a:pt x="1" y="1405"/>
                    <a:pt x="206" y="1613"/>
                  </a:cubicBezTo>
                  <a:lnTo>
                    <a:pt x="911" y="2317"/>
                  </a:lnTo>
                  <a:cubicBezTo>
                    <a:pt x="1015" y="2422"/>
                    <a:pt x="1152" y="2471"/>
                    <a:pt x="1287" y="2471"/>
                  </a:cubicBezTo>
                  <a:cubicBezTo>
                    <a:pt x="1423" y="2471"/>
                    <a:pt x="1558" y="2418"/>
                    <a:pt x="1662" y="2317"/>
                  </a:cubicBezTo>
                  <a:lnTo>
                    <a:pt x="2365" y="1613"/>
                  </a:lnTo>
                  <a:cubicBezTo>
                    <a:pt x="2572" y="1405"/>
                    <a:pt x="2572" y="1067"/>
                    <a:pt x="2365" y="859"/>
                  </a:cubicBezTo>
                  <a:lnTo>
                    <a:pt x="1662" y="155"/>
                  </a:lnTo>
                  <a:cubicBezTo>
                    <a:pt x="1560" y="52"/>
                    <a:pt x="1424" y="1"/>
                    <a:pt x="1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6"/>
            <p:cNvSpPr/>
            <p:nvPr/>
          </p:nvSpPr>
          <p:spPr>
            <a:xfrm>
              <a:off x="8279347" y="4160149"/>
              <a:ext cx="69354" cy="67978"/>
            </a:xfrm>
            <a:custGeom>
              <a:rect b="b" l="l" r="r" t="t"/>
              <a:pathLst>
                <a:path extrusionOk="0" h="2469" w="2519">
                  <a:moveTo>
                    <a:pt x="1234" y="604"/>
                  </a:moveTo>
                  <a:lnTo>
                    <a:pt x="1866" y="1236"/>
                  </a:lnTo>
                  <a:lnTo>
                    <a:pt x="1234" y="1866"/>
                  </a:lnTo>
                  <a:lnTo>
                    <a:pt x="604" y="1236"/>
                  </a:lnTo>
                  <a:lnTo>
                    <a:pt x="1234" y="604"/>
                  </a:lnTo>
                  <a:close/>
                  <a:moveTo>
                    <a:pt x="1234" y="1"/>
                  </a:moveTo>
                  <a:cubicBezTo>
                    <a:pt x="1091" y="1"/>
                    <a:pt x="958" y="54"/>
                    <a:pt x="859" y="155"/>
                  </a:cubicBezTo>
                  <a:lnTo>
                    <a:pt x="155" y="859"/>
                  </a:lnTo>
                  <a:cubicBezTo>
                    <a:pt x="54" y="958"/>
                    <a:pt x="1" y="1093"/>
                    <a:pt x="1" y="1236"/>
                  </a:cubicBezTo>
                  <a:cubicBezTo>
                    <a:pt x="1" y="1378"/>
                    <a:pt x="54" y="1512"/>
                    <a:pt x="155" y="1611"/>
                  </a:cubicBezTo>
                  <a:lnTo>
                    <a:pt x="859" y="2315"/>
                  </a:lnTo>
                  <a:cubicBezTo>
                    <a:pt x="958" y="2416"/>
                    <a:pt x="1091" y="2469"/>
                    <a:pt x="1234" y="2469"/>
                  </a:cubicBezTo>
                  <a:cubicBezTo>
                    <a:pt x="1377" y="2469"/>
                    <a:pt x="1510" y="2416"/>
                    <a:pt x="1611" y="2315"/>
                  </a:cubicBezTo>
                  <a:lnTo>
                    <a:pt x="2313" y="1611"/>
                  </a:lnTo>
                  <a:cubicBezTo>
                    <a:pt x="2519" y="1403"/>
                    <a:pt x="2519" y="1066"/>
                    <a:pt x="2313" y="859"/>
                  </a:cubicBezTo>
                  <a:lnTo>
                    <a:pt x="1611" y="155"/>
                  </a:lnTo>
                  <a:cubicBezTo>
                    <a:pt x="1510" y="54"/>
                    <a:pt x="1377" y="1"/>
                    <a:pt x="12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6"/>
            <p:cNvSpPr/>
            <p:nvPr/>
          </p:nvSpPr>
          <p:spPr>
            <a:xfrm>
              <a:off x="8036290" y="4257614"/>
              <a:ext cx="186505" cy="155338"/>
            </a:xfrm>
            <a:custGeom>
              <a:rect b="b" l="l" r="r" t="t"/>
              <a:pathLst>
                <a:path extrusionOk="0" h="5642" w="6774">
                  <a:moveTo>
                    <a:pt x="2335" y="0"/>
                  </a:moveTo>
                  <a:cubicBezTo>
                    <a:pt x="2261" y="0"/>
                    <a:pt x="2187" y="29"/>
                    <a:pt x="2130" y="86"/>
                  </a:cubicBezTo>
                  <a:lnTo>
                    <a:pt x="927" y="1287"/>
                  </a:lnTo>
                  <a:cubicBezTo>
                    <a:pt x="866" y="1348"/>
                    <a:pt x="836" y="1439"/>
                    <a:pt x="845" y="1527"/>
                  </a:cubicBezTo>
                  <a:lnTo>
                    <a:pt x="1146" y="4111"/>
                  </a:lnTo>
                  <a:lnTo>
                    <a:pt x="114" y="5143"/>
                  </a:lnTo>
                  <a:cubicBezTo>
                    <a:pt x="0" y="5257"/>
                    <a:pt x="0" y="5440"/>
                    <a:pt x="114" y="5554"/>
                  </a:cubicBezTo>
                  <a:cubicBezTo>
                    <a:pt x="171" y="5611"/>
                    <a:pt x="246" y="5641"/>
                    <a:pt x="322" y="5641"/>
                  </a:cubicBezTo>
                  <a:cubicBezTo>
                    <a:pt x="394" y="5641"/>
                    <a:pt x="470" y="5613"/>
                    <a:pt x="525" y="5554"/>
                  </a:cubicBezTo>
                  <a:lnTo>
                    <a:pt x="2630" y="3449"/>
                  </a:lnTo>
                  <a:lnTo>
                    <a:pt x="5215" y="3752"/>
                  </a:lnTo>
                  <a:cubicBezTo>
                    <a:pt x="5226" y="3753"/>
                    <a:pt x="5238" y="3753"/>
                    <a:pt x="5247" y="3753"/>
                  </a:cubicBezTo>
                  <a:cubicBezTo>
                    <a:pt x="5323" y="3753"/>
                    <a:pt x="5398" y="3723"/>
                    <a:pt x="5455" y="3668"/>
                  </a:cubicBezTo>
                  <a:lnTo>
                    <a:pt x="6656" y="2467"/>
                  </a:lnTo>
                  <a:cubicBezTo>
                    <a:pt x="6774" y="2351"/>
                    <a:pt x="6774" y="2164"/>
                    <a:pt x="6659" y="2054"/>
                  </a:cubicBezTo>
                  <a:cubicBezTo>
                    <a:pt x="6602" y="1996"/>
                    <a:pt x="6528" y="1967"/>
                    <a:pt x="6453" y="1967"/>
                  </a:cubicBezTo>
                  <a:cubicBezTo>
                    <a:pt x="6378" y="1967"/>
                    <a:pt x="6303" y="1996"/>
                    <a:pt x="6246" y="2054"/>
                  </a:cubicBezTo>
                  <a:lnTo>
                    <a:pt x="5146" y="3154"/>
                  </a:lnTo>
                  <a:lnTo>
                    <a:pt x="3159" y="2922"/>
                  </a:lnTo>
                  <a:lnTo>
                    <a:pt x="5352" y="727"/>
                  </a:lnTo>
                  <a:cubicBezTo>
                    <a:pt x="5466" y="613"/>
                    <a:pt x="5466" y="431"/>
                    <a:pt x="5352" y="316"/>
                  </a:cubicBezTo>
                  <a:cubicBezTo>
                    <a:pt x="5295" y="259"/>
                    <a:pt x="5221" y="231"/>
                    <a:pt x="5146" y="231"/>
                  </a:cubicBezTo>
                  <a:cubicBezTo>
                    <a:pt x="5072" y="231"/>
                    <a:pt x="4998" y="259"/>
                    <a:pt x="4941" y="316"/>
                  </a:cubicBezTo>
                  <a:lnTo>
                    <a:pt x="1673" y="3584"/>
                  </a:lnTo>
                  <a:lnTo>
                    <a:pt x="1439" y="1599"/>
                  </a:lnTo>
                  <a:lnTo>
                    <a:pt x="2541" y="497"/>
                  </a:lnTo>
                  <a:cubicBezTo>
                    <a:pt x="2655" y="383"/>
                    <a:pt x="2655" y="200"/>
                    <a:pt x="2541" y="86"/>
                  </a:cubicBezTo>
                  <a:cubicBezTo>
                    <a:pt x="2484" y="29"/>
                    <a:pt x="2410" y="0"/>
                    <a:pt x="2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6"/>
            <p:cNvSpPr/>
            <p:nvPr/>
          </p:nvSpPr>
          <p:spPr>
            <a:xfrm>
              <a:off x="7850996" y="4306071"/>
              <a:ext cx="425652" cy="292147"/>
            </a:xfrm>
            <a:custGeom>
              <a:rect b="b" l="l" r="r" t="t"/>
              <a:pathLst>
                <a:path extrusionOk="0" h="10611" w="15460">
                  <a:moveTo>
                    <a:pt x="3759" y="4102"/>
                  </a:moveTo>
                  <a:lnTo>
                    <a:pt x="6534" y="6879"/>
                  </a:lnTo>
                  <a:lnTo>
                    <a:pt x="5238" y="8177"/>
                  </a:lnTo>
                  <a:cubicBezTo>
                    <a:pt x="5124" y="8291"/>
                    <a:pt x="4975" y="8348"/>
                    <a:pt x="4825" y="8348"/>
                  </a:cubicBezTo>
                  <a:cubicBezTo>
                    <a:pt x="4676" y="8348"/>
                    <a:pt x="4526" y="8291"/>
                    <a:pt x="4412" y="8177"/>
                  </a:cubicBezTo>
                  <a:lnTo>
                    <a:pt x="2461" y="6226"/>
                  </a:lnTo>
                  <a:cubicBezTo>
                    <a:pt x="2353" y="6118"/>
                    <a:pt x="2290" y="5969"/>
                    <a:pt x="2290" y="5813"/>
                  </a:cubicBezTo>
                  <a:cubicBezTo>
                    <a:pt x="2290" y="5655"/>
                    <a:pt x="2353" y="5510"/>
                    <a:pt x="2461" y="5398"/>
                  </a:cubicBezTo>
                  <a:lnTo>
                    <a:pt x="3759" y="4102"/>
                  </a:lnTo>
                  <a:close/>
                  <a:moveTo>
                    <a:pt x="3139" y="1"/>
                  </a:moveTo>
                  <a:cubicBezTo>
                    <a:pt x="3065" y="1"/>
                    <a:pt x="2990" y="29"/>
                    <a:pt x="2933" y="86"/>
                  </a:cubicBezTo>
                  <a:lnTo>
                    <a:pt x="1999" y="1021"/>
                  </a:lnTo>
                  <a:cubicBezTo>
                    <a:pt x="1634" y="1384"/>
                    <a:pt x="1634" y="1978"/>
                    <a:pt x="1999" y="2342"/>
                  </a:cubicBezTo>
                  <a:lnTo>
                    <a:pt x="3350" y="3693"/>
                  </a:lnTo>
                  <a:lnTo>
                    <a:pt x="2052" y="4989"/>
                  </a:lnTo>
                  <a:cubicBezTo>
                    <a:pt x="1599" y="5444"/>
                    <a:pt x="1599" y="6184"/>
                    <a:pt x="2052" y="6637"/>
                  </a:cubicBezTo>
                  <a:lnTo>
                    <a:pt x="2821" y="7406"/>
                  </a:lnTo>
                  <a:lnTo>
                    <a:pt x="115" y="10114"/>
                  </a:lnTo>
                  <a:cubicBezTo>
                    <a:pt x="1" y="10228"/>
                    <a:pt x="1" y="10411"/>
                    <a:pt x="115" y="10525"/>
                  </a:cubicBezTo>
                  <a:cubicBezTo>
                    <a:pt x="172" y="10582"/>
                    <a:pt x="246" y="10611"/>
                    <a:pt x="320" y="10611"/>
                  </a:cubicBezTo>
                  <a:cubicBezTo>
                    <a:pt x="395" y="10611"/>
                    <a:pt x="469" y="10582"/>
                    <a:pt x="526" y="10525"/>
                  </a:cubicBezTo>
                  <a:lnTo>
                    <a:pt x="3230" y="7821"/>
                  </a:lnTo>
                  <a:lnTo>
                    <a:pt x="3999" y="8588"/>
                  </a:lnTo>
                  <a:cubicBezTo>
                    <a:pt x="4228" y="8816"/>
                    <a:pt x="4524" y="8928"/>
                    <a:pt x="4825" y="8928"/>
                  </a:cubicBezTo>
                  <a:cubicBezTo>
                    <a:pt x="5124" y="8928"/>
                    <a:pt x="5421" y="8814"/>
                    <a:pt x="5649" y="8588"/>
                  </a:cubicBezTo>
                  <a:lnTo>
                    <a:pt x="6947" y="7292"/>
                  </a:lnTo>
                  <a:lnTo>
                    <a:pt x="8298" y="8643"/>
                  </a:lnTo>
                  <a:cubicBezTo>
                    <a:pt x="8481" y="8826"/>
                    <a:pt x="8719" y="8917"/>
                    <a:pt x="8959" y="8917"/>
                  </a:cubicBezTo>
                  <a:cubicBezTo>
                    <a:pt x="9199" y="8917"/>
                    <a:pt x="9436" y="8826"/>
                    <a:pt x="9619" y="8643"/>
                  </a:cubicBezTo>
                  <a:lnTo>
                    <a:pt x="15346" y="2916"/>
                  </a:lnTo>
                  <a:cubicBezTo>
                    <a:pt x="15460" y="2802"/>
                    <a:pt x="15460" y="2618"/>
                    <a:pt x="15346" y="2505"/>
                  </a:cubicBezTo>
                  <a:cubicBezTo>
                    <a:pt x="15289" y="2448"/>
                    <a:pt x="15214" y="2420"/>
                    <a:pt x="15140" y="2420"/>
                  </a:cubicBezTo>
                  <a:cubicBezTo>
                    <a:pt x="15066" y="2420"/>
                    <a:pt x="14992" y="2448"/>
                    <a:pt x="14935" y="2505"/>
                  </a:cubicBezTo>
                  <a:lnTo>
                    <a:pt x="9208" y="8232"/>
                  </a:lnTo>
                  <a:cubicBezTo>
                    <a:pt x="9140" y="8300"/>
                    <a:pt x="9049" y="8335"/>
                    <a:pt x="8959" y="8335"/>
                  </a:cubicBezTo>
                  <a:cubicBezTo>
                    <a:pt x="8869" y="8335"/>
                    <a:pt x="8779" y="8300"/>
                    <a:pt x="8711" y="8232"/>
                  </a:cubicBezTo>
                  <a:lnTo>
                    <a:pt x="2410" y="1931"/>
                  </a:lnTo>
                  <a:cubicBezTo>
                    <a:pt x="2271" y="1792"/>
                    <a:pt x="2271" y="1569"/>
                    <a:pt x="2410" y="1432"/>
                  </a:cubicBezTo>
                  <a:lnTo>
                    <a:pt x="3344" y="498"/>
                  </a:lnTo>
                  <a:cubicBezTo>
                    <a:pt x="3459" y="383"/>
                    <a:pt x="3459" y="201"/>
                    <a:pt x="3344" y="86"/>
                  </a:cubicBezTo>
                  <a:cubicBezTo>
                    <a:pt x="3287" y="29"/>
                    <a:pt x="3213" y="1"/>
                    <a:pt x="3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6" name="Shape 5196"/>
        <p:cNvGrpSpPr/>
        <p:nvPr/>
      </p:nvGrpSpPr>
      <p:grpSpPr>
        <a:xfrm>
          <a:off x="0" y="0"/>
          <a:ext cx="0" cy="0"/>
          <a:chOff x="0" y="0"/>
          <a:chExt cx="0" cy="0"/>
        </a:xfrm>
      </p:grpSpPr>
      <p:sp>
        <p:nvSpPr>
          <p:cNvPr id="5197" name="Google Shape;5197;p47"/>
          <p:cNvSpPr txBox="1"/>
          <p:nvPr>
            <p:ph type="title"/>
          </p:nvPr>
        </p:nvSpPr>
        <p:spPr>
          <a:xfrm>
            <a:off x="1109750" y="1744900"/>
            <a:ext cx="3810900" cy="166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grpSp>
        <p:nvGrpSpPr>
          <p:cNvPr id="5198" name="Google Shape;5198;p47"/>
          <p:cNvGrpSpPr/>
          <p:nvPr/>
        </p:nvGrpSpPr>
        <p:grpSpPr>
          <a:xfrm>
            <a:off x="5309625" y="391075"/>
            <a:ext cx="3503100" cy="4383600"/>
            <a:chOff x="5309625" y="391075"/>
            <a:chExt cx="3503100" cy="4383600"/>
          </a:xfrm>
        </p:grpSpPr>
        <p:grpSp>
          <p:nvGrpSpPr>
            <p:cNvPr id="5199" name="Google Shape;5199;p47"/>
            <p:cNvGrpSpPr/>
            <p:nvPr/>
          </p:nvGrpSpPr>
          <p:grpSpPr>
            <a:xfrm>
              <a:off x="5309625" y="391075"/>
              <a:ext cx="3503100" cy="4383600"/>
              <a:chOff x="5309625" y="391075"/>
              <a:chExt cx="3503100" cy="4383600"/>
            </a:xfrm>
          </p:grpSpPr>
          <p:sp>
            <p:nvSpPr>
              <p:cNvPr id="5200" name="Google Shape;5200;p47"/>
              <p:cNvSpPr/>
              <p:nvPr/>
            </p:nvSpPr>
            <p:spPr>
              <a:xfrm>
                <a:off x="5309625" y="391075"/>
                <a:ext cx="35031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1" name="Google Shape;5201;p47"/>
              <p:cNvGrpSpPr/>
              <p:nvPr/>
            </p:nvGrpSpPr>
            <p:grpSpPr>
              <a:xfrm rot="10800000">
                <a:off x="5314549" y="395586"/>
                <a:ext cx="3493047" cy="4375061"/>
                <a:chOff x="697175" y="461850"/>
                <a:chExt cx="1672675" cy="2098250"/>
              </a:xfrm>
            </p:grpSpPr>
            <p:sp>
              <p:nvSpPr>
                <p:cNvPr id="5202" name="Google Shape;5202;p47"/>
                <p:cNvSpPr/>
                <p:nvPr/>
              </p:nvSpPr>
              <p:spPr>
                <a:xfrm>
                  <a:off x="1341150" y="2552100"/>
                  <a:ext cx="18000" cy="6525"/>
                </a:xfrm>
                <a:custGeom>
                  <a:rect b="b" l="l" r="r" t="t"/>
                  <a:pathLst>
                    <a:path extrusionOk="0" h="261" w="72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7"/>
                <p:cNvSpPr/>
                <p:nvPr/>
              </p:nvSpPr>
              <p:spPr>
                <a:xfrm>
                  <a:off x="1332375" y="2556175"/>
                  <a:ext cx="6350" cy="3425"/>
                </a:xfrm>
                <a:custGeom>
                  <a:rect b="b" l="l" r="r" t="t"/>
                  <a:pathLst>
                    <a:path extrusionOk="0" h="137" w="254">
                      <a:moveTo>
                        <a:pt x="59" y="1"/>
                      </a:moveTo>
                      <a:cubicBezTo>
                        <a:pt x="40" y="59"/>
                        <a:pt x="40" y="78"/>
                        <a:pt x="1" y="137"/>
                      </a:cubicBezTo>
                      <a:lnTo>
                        <a:pt x="254" y="137"/>
                      </a:lnTo>
                      <a:lnTo>
                        <a:pt x="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7"/>
                <p:cNvSpPr/>
                <p:nvPr/>
              </p:nvSpPr>
              <p:spPr>
                <a:xfrm>
                  <a:off x="1223925" y="2494400"/>
                  <a:ext cx="20950" cy="11450"/>
                </a:xfrm>
                <a:custGeom>
                  <a:rect b="b" l="l" r="r" t="t"/>
                  <a:pathLst>
                    <a:path extrusionOk="0" h="458" w="838">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7"/>
                <p:cNvSpPr/>
                <p:nvPr/>
              </p:nvSpPr>
              <p:spPr>
                <a:xfrm>
                  <a:off x="1233175" y="2490050"/>
                  <a:ext cx="19950" cy="11200"/>
                </a:xfrm>
                <a:custGeom>
                  <a:rect b="b" l="l" r="r" t="t"/>
                  <a:pathLst>
                    <a:path extrusionOk="0" h="448" w="798">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7"/>
                <p:cNvSpPr/>
                <p:nvPr/>
              </p:nvSpPr>
              <p:spPr>
                <a:xfrm>
                  <a:off x="898595" y="2557575"/>
                  <a:ext cx="19908" cy="1498"/>
                </a:xfrm>
                <a:custGeom>
                  <a:rect b="b" l="l" r="r" t="t"/>
                  <a:pathLst>
                    <a:path extrusionOk="0" h="106" w="796">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7"/>
                <p:cNvSpPr/>
                <p:nvPr/>
              </p:nvSpPr>
              <p:spPr>
                <a:xfrm>
                  <a:off x="1116925" y="2428150"/>
                  <a:ext cx="29200" cy="15550"/>
                </a:xfrm>
                <a:custGeom>
                  <a:rect b="b" l="l" r="r" t="t"/>
                  <a:pathLst>
                    <a:path extrusionOk="0" h="622" w="1168">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7"/>
                <p:cNvSpPr/>
                <p:nvPr/>
              </p:nvSpPr>
              <p:spPr>
                <a:xfrm>
                  <a:off x="1094050" y="2093150"/>
                  <a:ext cx="34075" cy="18500"/>
                </a:xfrm>
                <a:custGeom>
                  <a:rect b="b" l="l" r="r" t="t"/>
                  <a:pathLst>
                    <a:path extrusionOk="0" h="740" w="1363">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7"/>
                <p:cNvSpPr/>
                <p:nvPr/>
              </p:nvSpPr>
              <p:spPr>
                <a:xfrm>
                  <a:off x="1057100" y="2114550"/>
                  <a:ext cx="34075" cy="18125"/>
                </a:xfrm>
                <a:custGeom>
                  <a:rect b="b" l="l" r="r" t="t"/>
                  <a:pathLst>
                    <a:path extrusionOk="0" h="725" w="1363">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7"/>
                <p:cNvSpPr/>
                <p:nvPr/>
              </p:nvSpPr>
              <p:spPr>
                <a:xfrm>
                  <a:off x="888325" y="1452200"/>
                  <a:ext cx="112375" cy="66575"/>
                </a:xfrm>
                <a:custGeom>
                  <a:rect b="b" l="l" r="r" t="t"/>
                  <a:pathLst>
                    <a:path extrusionOk="0" h="2663" w="4495">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7"/>
                <p:cNvSpPr/>
                <p:nvPr/>
              </p:nvSpPr>
              <p:spPr>
                <a:xfrm>
                  <a:off x="697175" y="1468450"/>
                  <a:ext cx="332225" cy="195250"/>
                </a:xfrm>
                <a:custGeom>
                  <a:rect b="b" l="l" r="r" t="t"/>
                  <a:pathLst>
                    <a:path extrusionOk="0" h="7810" w="13289">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7"/>
                <p:cNvSpPr/>
                <p:nvPr/>
              </p:nvSpPr>
              <p:spPr>
                <a:xfrm>
                  <a:off x="697175" y="1419325"/>
                  <a:ext cx="245650" cy="146625"/>
                </a:xfrm>
                <a:custGeom>
                  <a:rect b="b" l="l" r="r" t="t"/>
                  <a:pathLst>
                    <a:path extrusionOk="0" h="5865" w="9826">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7"/>
                <p:cNvSpPr/>
                <p:nvPr/>
              </p:nvSpPr>
              <p:spPr>
                <a:xfrm>
                  <a:off x="722950" y="1435650"/>
                  <a:ext cx="248575" cy="144875"/>
                </a:xfrm>
                <a:custGeom>
                  <a:rect b="b" l="l" r="r" t="t"/>
                  <a:pathLst>
                    <a:path extrusionOk="0" h="5795" w="9943">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7"/>
                <p:cNvSpPr/>
                <p:nvPr/>
              </p:nvSpPr>
              <p:spPr>
                <a:xfrm>
                  <a:off x="882500" y="1485475"/>
                  <a:ext cx="175100" cy="102350"/>
                </a:xfrm>
                <a:custGeom>
                  <a:rect b="b" l="l" r="r" t="t"/>
                  <a:pathLst>
                    <a:path extrusionOk="0" h="4094" w="7004">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7"/>
                <p:cNvSpPr/>
                <p:nvPr/>
              </p:nvSpPr>
              <p:spPr>
                <a:xfrm>
                  <a:off x="697175" y="1502500"/>
                  <a:ext cx="389625" cy="229300"/>
                </a:xfrm>
                <a:custGeom>
                  <a:rect b="b" l="l" r="r" t="t"/>
                  <a:pathLst>
                    <a:path extrusionOk="0" h="9172" w="15585">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7"/>
                <p:cNvSpPr/>
                <p:nvPr/>
              </p:nvSpPr>
              <p:spPr>
                <a:xfrm>
                  <a:off x="697175" y="1519025"/>
                  <a:ext cx="418325" cy="246325"/>
                </a:xfrm>
                <a:custGeom>
                  <a:rect b="b" l="l" r="r" t="t"/>
                  <a:pathLst>
                    <a:path extrusionOk="0" h="9853" w="16733">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7"/>
                <p:cNvSpPr/>
                <p:nvPr/>
              </p:nvSpPr>
              <p:spPr>
                <a:xfrm>
                  <a:off x="704975" y="1535350"/>
                  <a:ext cx="439200" cy="254800"/>
                </a:xfrm>
                <a:custGeom>
                  <a:rect b="b" l="l" r="r" t="t"/>
                  <a:pathLst>
                    <a:path extrusionOk="0" h="10192" w="17568">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7"/>
                <p:cNvSpPr/>
                <p:nvPr/>
              </p:nvSpPr>
              <p:spPr>
                <a:xfrm>
                  <a:off x="927725" y="1551625"/>
                  <a:ext cx="245650" cy="143700"/>
                </a:xfrm>
                <a:custGeom>
                  <a:rect b="b" l="l" r="r" t="t"/>
                  <a:pathLst>
                    <a:path extrusionOk="0" h="5748" w="9826">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7"/>
                <p:cNvSpPr/>
                <p:nvPr/>
              </p:nvSpPr>
              <p:spPr>
                <a:xfrm>
                  <a:off x="829000" y="1568650"/>
                  <a:ext cx="373050" cy="216650"/>
                </a:xfrm>
                <a:custGeom>
                  <a:rect b="b" l="l" r="r" t="t"/>
                  <a:pathLst>
                    <a:path extrusionOk="0" h="8666" w="14922">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7"/>
                <p:cNvSpPr/>
                <p:nvPr/>
              </p:nvSpPr>
              <p:spPr>
                <a:xfrm>
                  <a:off x="1005550" y="1585200"/>
                  <a:ext cx="224725" cy="131025"/>
                </a:xfrm>
                <a:custGeom>
                  <a:rect b="b" l="l" r="r" t="t"/>
                  <a:pathLst>
                    <a:path extrusionOk="0" h="5241" w="8989">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7"/>
                <p:cNvSpPr/>
                <p:nvPr/>
              </p:nvSpPr>
              <p:spPr>
                <a:xfrm>
                  <a:off x="1092600" y="1602225"/>
                  <a:ext cx="166850" cy="97475"/>
                </a:xfrm>
                <a:custGeom>
                  <a:rect b="b" l="l" r="r" t="t"/>
                  <a:pathLst>
                    <a:path extrusionOk="0" h="3899" w="6674">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7"/>
                <p:cNvSpPr/>
                <p:nvPr/>
              </p:nvSpPr>
              <p:spPr>
                <a:xfrm>
                  <a:off x="741450" y="1618750"/>
                  <a:ext cx="546700" cy="316850"/>
                </a:xfrm>
                <a:custGeom>
                  <a:rect b="b" l="l" r="r" t="t"/>
                  <a:pathLst>
                    <a:path extrusionOk="0" h="12674" w="21868">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7"/>
                <p:cNvSpPr/>
                <p:nvPr/>
              </p:nvSpPr>
              <p:spPr>
                <a:xfrm>
                  <a:off x="870825" y="1635075"/>
                  <a:ext cx="446025" cy="258675"/>
                </a:xfrm>
                <a:custGeom>
                  <a:rect b="b" l="l" r="r" t="t"/>
                  <a:pathLst>
                    <a:path extrusionOk="0" h="10347" w="17841">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7"/>
                <p:cNvSpPr/>
                <p:nvPr/>
              </p:nvSpPr>
              <p:spPr>
                <a:xfrm>
                  <a:off x="1037150" y="1651325"/>
                  <a:ext cx="308400" cy="179700"/>
                </a:xfrm>
                <a:custGeom>
                  <a:rect b="b" l="l" r="r" t="t"/>
                  <a:pathLst>
                    <a:path extrusionOk="0" h="7188" w="12336">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7"/>
                <p:cNvSpPr/>
                <p:nvPr/>
              </p:nvSpPr>
              <p:spPr>
                <a:xfrm>
                  <a:off x="1163125" y="1668350"/>
                  <a:ext cx="211600" cy="123275"/>
                </a:xfrm>
                <a:custGeom>
                  <a:rect b="b" l="l" r="r" t="t"/>
                  <a:pathLst>
                    <a:path extrusionOk="0" h="4931" w="8464">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7"/>
                <p:cNvSpPr/>
                <p:nvPr/>
              </p:nvSpPr>
              <p:spPr>
                <a:xfrm>
                  <a:off x="697175" y="1684900"/>
                  <a:ext cx="705750" cy="412650"/>
                </a:xfrm>
                <a:custGeom>
                  <a:rect b="b" l="l" r="r" t="t"/>
                  <a:pathLst>
                    <a:path extrusionOk="0" h="16506" w="2823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7"/>
                <p:cNvSpPr/>
                <p:nvPr/>
              </p:nvSpPr>
              <p:spPr>
                <a:xfrm>
                  <a:off x="1258950" y="1701925"/>
                  <a:ext cx="173175" cy="101850"/>
                </a:xfrm>
                <a:custGeom>
                  <a:rect b="b" l="l" r="r" t="t"/>
                  <a:pathLst>
                    <a:path extrusionOk="0" h="4074" w="6927">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7"/>
                <p:cNvSpPr/>
                <p:nvPr/>
              </p:nvSpPr>
              <p:spPr>
                <a:xfrm>
                  <a:off x="1257000" y="1805700"/>
                  <a:ext cx="25" cy="25"/>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7"/>
                <p:cNvSpPr/>
                <p:nvPr/>
              </p:nvSpPr>
              <p:spPr>
                <a:xfrm>
                  <a:off x="1341150" y="1717750"/>
                  <a:ext cx="119675" cy="70950"/>
                </a:xfrm>
                <a:custGeom>
                  <a:rect b="b" l="l" r="r" t="t"/>
                  <a:pathLst>
                    <a:path extrusionOk="0" h="2838" w="4787">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7"/>
                <p:cNvSpPr/>
                <p:nvPr/>
              </p:nvSpPr>
              <p:spPr>
                <a:xfrm>
                  <a:off x="2158250" y="1441225"/>
                  <a:ext cx="211600" cy="126675"/>
                </a:xfrm>
                <a:custGeom>
                  <a:rect b="b" l="l" r="r" t="t"/>
                  <a:pathLst>
                    <a:path extrusionOk="0" h="5067" w="8464">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7"/>
                <p:cNvSpPr/>
                <p:nvPr/>
              </p:nvSpPr>
              <p:spPr>
                <a:xfrm>
                  <a:off x="2129075" y="1457675"/>
                  <a:ext cx="240275" cy="142800"/>
                </a:xfrm>
                <a:custGeom>
                  <a:rect b="b" l="l" r="r" t="t"/>
                  <a:pathLst>
                    <a:path extrusionOk="0" h="5712" w="9611">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7"/>
                <p:cNvSpPr/>
                <p:nvPr/>
              </p:nvSpPr>
              <p:spPr>
                <a:xfrm>
                  <a:off x="2100375" y="1474125"/>
                  <a:ext cx="268500" cy="160400"/>
                </a:xfrm>
                <a:custGeom>
                  <a:rect b="b" l="l" r="r" t="t"/>
                  <a:pathLst>
                    <a:path extrusionOk="0" h="6416" w="1074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7"/>
                <p:cNvSpPr/>
                <p:nvPr/>
              </p:nvSpPr>
              <p:spPr>
                <a:xfrm>
                  <a:off x="2071675" y="1490825"/>
                  <a:ext cx="298175" cy="176775"/>
                </a:xfrm>
                <a:custGeom>
                  <a:rect b="b" l="l" r="r" t="t"/>
                  <a:pathLst>
                    <a:path extrusionOk="0" h="7071" w="11927">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7"/>
                <p:cNvSpPr/>
                <p:nvPr/>
              </p:nvSpPr>
              <p:spPr>
                <a:xfrm>
                  <a:off x="2042500" y="1507525"/>
                  <a:ext cx="325875" cy="191200"/>
                </a:xfrm>
                <a:custGeom>
                  <a:rect b="b" l="l" r="r" t="t"/>
                  <a:pathLst>
                    <a:path extrusionOk="0" h="7648" w="13035">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7"/>
                <p:cNvSpPr/>
                <p:nvPr/>
              </p:nvSpPr>
              <p:spPr>
                <a:xfrm>
                  <a:off x="2014275" y="1523925"/>
                  <a:ext cx="355075" cy="209825"/>
                </a:xfrm>
                <a:custGeom>
                  <a:rect b="b" l="l" r="r" t="t"/>
                  <a:pathLst>
                    <a:path extrusionOk="0" h="8393" w="14203">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7"/>
                <p:cNvSpPr/>
                <p:nvPr/>
              </p:nvSpPr>
              <p:spPr>
                <a:xfrm>
                  <a:off x="1985575" y="1540825"/>
                  <a:ext cx="375025" cy="217725"/>
                </a:xfrm>
                <a:custGeom>
                  <a:rect b="b" l="l" r="r" t="t"/>
                  <a:pathLst>
                    <a:path extrusionOk="0" h="8709" w="15001">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7"/>
                <p:cNvSpPr/>
                <p:nvPr/>
              </p:nvSpPr>
              <p:spPr>
                <a:xfrm>
                  <a:off x="1956400" y="1557850"/>
                  <a:ext cx="184375" cy="107325"/>
                </a:xfrm>
                <a:custGeom>
                  <a:rect b="b" l="l" r="r" t="t"/>
                  <a:pathLst>
                    <a:path extrusionOk="0" h="4293" w="7375">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7"/>
                <p:cNvSpPr/>
                <p:nvPr/>
              </p:nvSpPr>
              <p:spPr>
                <a:xfrm>
                  <a:off x="1927700" y="1574025"/>
                  <a:ext cx="327850" cy="190850"/>
                </a:xfrm>
                <a:custGeom>
                  <a:rect b="b" l="l" r="r" t="t"/>
                  <a:pathLst>
                    <a:path extrusionOk="0" h="7634" w="13114">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7"/>
                <p:cNvSpPr/>
                <p:nvPr/>
              </p:nvSpPr>
              <p:spPr>
                <a:xfrm>
                  <a:off x="1899000" y="1590550"/>
                  <a:ext cx="470850" cy="276450"/>
                </a:xfrm>
                <a:custGeom>
                  <a:rect b="b" l="l" r="r" t="t"/>
                  <a:pathLst>
                    <a:path extrusionOk="0" h="11058" w="18834">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7"/>
                <p:cNvSpPr/>
                <p:nvPr/>
              </p:nvSpPr>
              <p:spPr>
                <a:xfrm>
                  <a:off x="1869825" y="1607000"/>
                  <a:ext cx="233000" cy="135975"/>
                </a:xfrm>
                <a:custGeom>
                  <a:rect b="b" l="l" r="r" t="t"/>
                  <a:pathLst>
                    <a:path extrusionOk="0" h="5439" w="932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7"/>
                <p:cNvSpPr/>
                <p:nvPr/>
              </p:nvSpPr>
              <p:spPr>
                <a:xfrm>
                  <a:off x="1841625" y="1624000"/>
                  <a:ext cx="512175" cy="297475"/>
                </a:xfrm>
                <a:custGeom>
                  <a:rect b="b" l="l" r="r" t="t"/>
                  <a:pathLst>
                    <a:path extrusionOk="0" h="11899" w="20487">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7"/>
                <p:cNvSpPr/>
                <p:nvPr/>
              </p:nvSpPr>
              <p:spPr>
                <a:xfrm>
                  <a:off x="1812425" y="1641025"/>
                  <a:ext cx="370650" cy="214800"/>
                </a:xfrm>
                <a:custGeom>
                  <a:rect b="b" l="l" r="r" t="t"/>
                  <a:pathLst>
                    <a:path extrusionOk="0" h="8592" w="14826">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7"/>
                <p:cNvSpPr/>
                <p:nvPr/>
              </p:nvSpPr>
              <p:spPr>
                <a:xfrm>
                  <a:off x="1783750" y="1657100"/>
                  <a:ext cx="504375" cy="291625"/>
                </a:xfrm>
                <a:custGeom>
                  <a:rect b="b" l="l" r="r" t="t"/>
                  <a:pathLst>
                    <a:path extrusionOk="0" h="11665" w="20175">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7"/>
                <p:cNvSpPr/>
                <p:nvPr/>
              </p:nvSpPr>
              <p:spPr>
                <a:xfrm>
                  <a:off x="1755050" y="1674575"/>
                  <a:ext cx="504875" cy="292150"/>
                </a:xfrm>
                <a:custGeom>
                  <a:rect b="b" l="l" r="r" t="t"/>
                  <a:pathLst>
                    <a:path extrusionOk="0" h="11686" w="20195">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7"/>
                <p:cNvSpPr/>
                <p:nvPr/>
              </p:nvSpPr>
              <p:spPr>
                <a:xfrm>
                  <a:off x="1725850" y="1690775"/>
                  <a:ext cx="504900" cy="292475"/>
                </a:xfrm>
                <a:custGeom>
                  <a:rect b="b" l="l" r="r" t="t"/>
                  <a:pathLst>
                    <a:path extrusionOk="0" h="11699" w="20196">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7"/>
                <p:cNvSpPr/>
                <p:nvPr/>
              </p:nvSpPr>
              <p:spPr>
                <a:xfrm>
                  <a:off x="1697175" y="1707175"/>
                  <a:ext cx="504875" cy="292125"/>
                </a:xfrm>
                <a:custGeom>
                  <a:rect b="b" l="l" r="r" t="t"/>
                  <a:pathLst>
                    <a:path extrusionOk="0" h="11685" w="20195">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7"/>
                <p:cNvSpPr/>
                <p:nvPr/>
              </p:nvSpPr>
              <p:spPr>
                <a:xfrm>
                  <a:off x="1668950" y="1723725"/>
                  <a:ext cx="504400" cy="291625"/>
                </a:xfrm>
                <a:custGeom>
                  <a:rect b="b" l="l" r="r" t="t"/>
                  <a:pathLst>
                    <a:path extrusionOk="0" h="11665" w="20176">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7"/>
                <p:cNvSpPr/>
                <p:nvPr/>
              </p:nvSpPr>
              <p:spPr>
                <a:xfrm>
                  <a:off x="2186950" y="1424600"/>
                  <a:ext cx="182900" cy="110225"/>
                </a:xfrm>
                <a:custGeom>
                  <a:rect b="b" l="l" r="r" t="t"/>
                  <a:pathLst>
                    <a:path extrusionOk="0" h="4409" w="7316">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7"/>
                <p:cNvSpPr/>
                <p:nvPr/>
              </p:nvSpPr>
              <p:spPr>
                <a:xfrm>
                  <a:off x="2200575" y="1190425"/>
                  <a:ext cx="167800" cy="101200"/>
                </a:xfrm>
                <a:custGeom>
                  <a:rect b="b" l="l" r="r" t="t"/>
                  <a:pathLst>
                    <a:path extrusionOk="0" h="4048" w="6712">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7"/>
                <p:cNvSpPr/>
                <p:nvPr/>
              </p:nvSpPr>
              <p:spPr>
                <a:xfrm>
                  <a:off x="2173825" y="1223500"/>
                  <a:ext cx="89025" cy="53050"/>
                </a:xfrm>
                <a:custGeom>
                  <a:rect b="b" l="l" r="r" t="t"/>
                  <a:pathLst>
                    <a:path extrusionOk="0" h="2122" w="3561">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7"/>
                <p:cNvSpPr/>
                <p:nvPr/>
              </p:nvSpPr>
              <p:spPr>
                <a:xfrm>
                  <a:off x="2147050" y="1127700"/>
                  <a:ext cx="221325" cy="133275"/>
                </a:xfrm>
                <a:custGeom>
                  <a:rect b="b" l="l" r="r" t="t"/>
                  <a:pathLst>
                    <a:path extrusionOk="0" h="5331" w="8853">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7"/>
                <p:cNvSpPr/>
                <p:nvPr/>
              </p:nvSpPr>
              <p:spPr>
                <a:xfrm>
                  <a:off x="2119825" y="1096075"/>
                  <a:ext cx="249050" cy="148850"/>
                </a:xfrm>
                <a:custGeom>
                  <a:rect b="b" l="l" r="r" t="t"/>
                  <a:pathLst>
                    <a:path extrusionOk="0" h="5954" w="9962">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7"/>
                <p:cNvSpPr/>
                <p:nvPr/>
              </p:nvSpPr>
              <p:spPr>
                <a:xfrm>
                  <a:off x="1815350" y="1065425"/>
                  <a:ext cx="554000" cy="324925"/>
                </a:xfrm>
                <a:custGeom>
                  <a:rect b="b" l="l" r="r" t="t"/>
                  <a:pathLst>
                    <a:path extrusionOk="0" h="12997" w="2216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7"/>
                <p:cNvSpPr/>
                <p:nvPr/>
              </p:nvSpPr>
              <p:spPr>
                <a:xfrm>
                  <a:off x="1788600" y="1033825"/>
                  <a:ext cx="579775" cy="340475"/>
                </a:xfrm>
                <a:custGeom>
                  <a:rect b="b" l="l" r="r" t="t"/>
                  <a:pathLst>
                    <a:path extrusionOk="0" h="13619" w="23191">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7"/>
                <p:cNvSpPr/>
                <p:nvPr/>
              </p:nvSpPr>
              <p:spPr>
                <a:xfrm>
                  <a:off x="1761850" y="1055700"/>
                  <a:ext cx="522875" cy="303525"/>
                </a:xfrm>
                <a:custGeom>
                  <a:rect b="b" l="l" r="r" t="t"/>
                  <a:pathLst>
                    <a:path extrusionOk="0" h="12141" w="20915">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7"/>
                <p:cNvSpPr/>
                <p:nvPr/>
              </p:nvSpPr>
              <p:spPr>
                <a:xfrm>
                  <a:off x="1735100" y="1111150"/>
                  <a:ext cx="398850" cy="232525"/>
                </a:xfrm>
                <a:custGeom>
                  <a:rect b="b" l="l" r="r" t="t"/>
                  <a:pathLst>
                    <a:path extrusionOk="0" h="9301" w="15954">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7"/>
                <p:cNvSpPr/>
                <p:nvPr/>
              </p:nvSpPr>
              <p:spPr>
                <a:xfrm>
                  <a:off x="1707875" y="1051825"/>
                  <a:ext cx="475700" cy="276275"/>
                </a:xfrm>
                <a:custGeom>
                  <a:rect b="b" l="l" r="r" t="t"/>
                  <a:pathLst>
                    <a:path extrusionOk="0" h="11051" w="19028">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7"/>
                <p:cNvSpPr/>
                <p:nvPr/>
              </p:nvSpPr>
              <p:spPr>
                <a:xfrm>
                  <a:off x="1680625" y="974000"/>
                  <a:ext cx="584650" cy="339025"/>
                </a:xfrm>
                <a:custGeom>
                  <a:rect b="b" l="l" r="r" t="t"/>
                  <a:pathLst>
                    <a:path extrusionOk="0" h="13561" w="23386">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7"/>
                <p:cNvSpPr/>
                <p:nvPr/>
              </p:nvSpPr>
              <p:spPr>
                <a:xfrm>
                  <a:off x="1654375" y="879650"/>
                  <a:ext cx="714975" cy="417825"/>
                </a:xfrm>
                <a:custGeom>
                  <a:rect b="b" l="l" r="r" t="t"/>
                  <a:pathLst>
                    <a:path extrusionOk="0" h="16713" w="28599">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7"/>
                <p:cNvSpPr/>
                <p:nvPr/>
              </p:nvSpPr>
              <p:spPr>
                <a:xfrm>
                  <a:off x="1627625" y="853200"/>
                  <a:ext cx="737350" cy="428225"/>
                </a:xfrm>
                <a:custGeom>
                  <a:rect b="b" l="l" r="r" t="t"/>
                  <a:pathLst>
                    <a:path extrusionOk="0" h="17129" w="29494">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7"/>
                <p:cNvSpPr/>
                <p:nvPr/>
              </p:nvSpPr>
              <p:spPr>
                <a:xfrm>
                  <a:off x="1573150" y="1036250"/>
                  <a:ext cx="369175" cy="215000"/>
                </a:xfrm>
                <a:custGeom>
                  <a:rect b="b" l="l" r="r" t="t"/>
                  <a:pathLst>
                    <a:path extrusionOk="0" h="8600" w="14767">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7"/>
                <p:cNvSpPr/>
                <p:nvPr/>
              </p:nvSpPr>
              <p:spPr>
                <a:xfrm>
                  <a:off x="1588700" y="11943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7"/>
                <p:cNvSpPr/>
                <p:nvPr/>
              </p:nvSpPr>
              <p:spPr>
                <a:xfrm>
                  <a:off x="1546400" y="1225450"/>
                  <a:ext cx="14125" cy="9750"/>
                </a:xfrm>
                <a:custGeom>
                  <a:rect b="b" l="l" r="r" t="t"/>
                  <a:pathLst>
                    <a:path extrusionOk="0" h="390" w="565">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7"/>
                <p:cNvSpPr/>
                <p:nvPr/>
              </p:nvSpPr>
              <p:spPr>
                <a:xfrm>
                  <a:off x="16422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7"/>
                <p:cNvSpPr/>
                <p:nvPr/>
              </p:nvSpPr>
              <p:spPr>
                <a:xfrm>
                  <a:off x="1560975" y="1210375"/>
                  <a:ext cx="27750" cy="15100"/>
                </a:xfrm>
                <a:custGeom>
                  <a:rect b="b" l="l" r="r" t="t"/>
                  <a:pathLst>
                    <a:path extrusionOk="0" h="604" w="1110">
                      <a:moveTo>
                        <a:pt x="857" y="1"/>
                      </a:moveTo>
                      <a:lnTo>
                        <a:pt x="1" y="468"/>
                      </a:lnTo>
                      <a:lnTo>
                        <a:pt x="254" y="60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7"/>
                <p:cNvSpPr/>
                <p:nvPr/>
              </p:nvSpPr>
              <p:spPr>
                <a:xfrm>
                  <a:off x="1696200" y="1132550"/>
                  <a:ext cx="26775" cy="15600"/>
                </a:xfrm>
                <a:custGeom>
                  <a:rect b="b" l="l" r="r" t="t"/>
                  <a:pathLst>
                    <a:path extrusionOk="0" h="624" w="1071">
                      <a:moveTo>
                        <a:pt x="817" y="1"/>
                      </a:moveTo>
                      <a:lnTo>
                        <a:pt x="0" y="487"/>
                      </a:lnTo>
                      <a:lnTo>
                        <a:pt x="234" y="623"/>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7"/>
                <p:cNvSpPr/>
                <p:nvPr/>
              </p:nvSpPr>
              <p:spPr>
                <a:xfrm>
                  <a:off x="1722950" y="872825"/>
                  <a:ext cx="448450" cy="259750"/>
                </a:xfrm>
                <a:custGeom>
                  <a:rect b="b" l="l" r="r" t="t"/>
                  <a:pathLst>
                    <a:path extrusionOk="0" h="10390" w="17938">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7"/>
                <p:cNvSpPr/>
                <p:nvPr/>
              </p:nvSpPr>
              <p:spPr>
                <a:xfrm>
                  <a:off x="1615450" y="11792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7"/>
                <p:cNvSpPr/>
                <p:nvPr/>
              </p:nvSpPr>
              <p:spPr>
                <a:xfrm>
                  <a:off x="1668950" y="1148125"/>
                  <a:ext cx="27275" cy="15100"/>
                </a:xfrm>
                <a:custGeom>
                  <a:rect b="b" l="l" r="r" t="t"/>
                  <a:pathLst>
                    <a:path extrusionOk="0" h="604" w="1091">
                      <a:moveTo>
                        <a:pt x="837" y="0"/>
                      </a:moveTo>
                      <a:lnTo>
                        <a:pt x="1" y="467"/>
                      </a:lnTo>
                      <a:lnTo>
                        <a:pt x="234" y="603"/>
                      </a:lnTo>
                      <a:lnTo>
                        <a:pt x="1090"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7"/>
                <p:cNvSpPr/>
                <p:nvPr/>
              </p:nvSpPr>
              <p:spPr>
                <a:xfrm>
                  <a:off x="15887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7"/>
                <p:cNvSpPr/>
                <p:nvPr/>
              </p:nvSpPr>
              <p:spPr>
                <a:xfrm>
                  <a:off x="1560975" y="1179250"/>
                  <a:ext cx="27750" cy="15100"/>
                </a:xfrm>
                <a:custGeom>
                  <a:rect b="b" l="l" r="r" t="t"/>
                  <a:pathLst>
                    <a:path extrusionOk="0" h="604" w="1110">
                      <a:moveTo>
                        <a:pt x="857" y="0"/>
                      </a:moveTo>
                      <a:lnTo>
                        <a:pt x="1" y="467"/>
                      </a:lnTo>
                      <a:lnTo>
                        <a:pt x="254" y="604"/>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7"/>
                <p:cNvSpPr/>
                <p:nvPr/>
              </p:nvSpPr>
              <p:spPr>
                <a:xfrm>
                  <a:off x="1696200" y="923425"/>
                  <a:ext cx="334150" cy="194075"/>
                </a:xfrm>
                <a:custGeom>
                  <a:rect b="b" l="l" r="r" t="t"/>
                  <a:pathLst>
                    <a:path extrusionOk="0" h="7763" w="13366">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7"/>
                <p:cNvSpPr/>
                <p:nvPr/>
              </p:nvSpPr>
              <p:spPr>
                <a:xfrm>
                  <a:off x="16422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7"/>
                <p:cNvSpPr/>
                <p:nvPr/>
              </p:nvSpPr>
              <p:spPr>
                <a:xfrm>
                  <a:off x="1615450" y="11481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7"/>
                <p:cNvSpPr/>
                <p:nvPr/>
              </p:nvSpPr>
              <p:spPr>
                <a:xfrm>
                  <a:off x="1519650" y="1209400"/>
                  <a:ext cx="14125" cy="9750"/>
                </a:xfrm>
                <a:custGeom>
                  <a:rect b="b" l="l" r="r" t="t"/>
                  <a:pathLst>
                    <a:path extrusionOk="0" h="390" w="565">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7"/>
                <p:cNvSpPr/>
                <p:nvPr/>
              </p:nvSpPr>
              <p:spPr>
                <a:xfrm>
                  <a:off x="1668950" y="1117475"/>
                  <a:ext cx="27275" cy="15100"/>
                </a:xfrm>
                <a:custGeom>
                  <a:rect b="b" l="l" r="r" t="t"/>
                  <a:pathLst>
                    <a:path extrusionOk="0" h="604" w="1091">
                      <a:moveTo>
                        <a:pt x="837" y="1"/>
                      </a:moveTo>
                      <a:lnTo>
                        <a:pt x="1" y="448"/>
                      </a:lnTo>
                      <a:lnTo>
                        <a:pt x="234" y="604"/>
                      </a:lnTo>
                      <a:lnTo>
                        <a:pt x="109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7"/>
                <p:cNvSpPr/>
                <p:nvPr/>
              </p:nvSpPr>
              <p:spPr>
                <a:xfrm>
                  <a:off x="1534225" y="11943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7"/>
                <p:cNvSpPr/>
                <p:nvPr/>
              </p:nvSpPr>
              <p:spPr>
                <a:xfrm>
                  <a:off x="1560975" y="1148125"/>
                  <a:ext cx="27750" cy="15100"/>
                </a:xfrm>
                <a:custGeom>
                  <a:rect b="b" l="l" r="r" t="t"/>
                  <a:pathLst>
                    <a:path extrusionOk="0" h="604" w="1110">
                      <a:moveTo>
                        <a:pt x="857" y="0"/>
                      </a:moveTo>
                      <a:lnTo>
                        <a:pt x="1" y="467"/>
                      </a:lnTo>
                      <a:lnTo>
                        <a:pt x="254" y="603"/>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7"/>
                <p:cNvSpPr/>
                <p:nvPr/>
              </p:nvSpPr>
              <p:spPr>
                <a:xfrm>
                  <a:off x="1507475" y="1179250"/>
                  <a:ext cx="26775" cy="15100"/>
                </a:xfrm>
                <a:custGeom>
                  <a:rect b="b" l="l" r="r" t="t"/>
                  <a:pathLst>
                    <a:path extrusionOk="0" h="604" w="1071">
                      <a:moveTo>
                        <a:pt x="837" y="0"/>
                      </a:moveTo>
                      <a:lnTo>
                        <a:pt x="1" y="467"/>
                      </a:lnTo>
                      <a:lnTo>
                        <a:pt x="254" y="604"/>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7"/>
                <p:cNvSpPr/>
                <p:nvPr/>
              </p:nvSpPr>
              <p:spPr>
                <a:xfrm>
                  <a:off x="1492900" y="1194325"/>
                  <a:ext cx="14125" cy="9750"/>
                </a:xfrm>
                <a:custGeom>
                  <a:rect b="b" l="l" r="r" t="t"/>
                  <a:pathLst>
                    <a:path extrusionOk="0" h="390" w="565">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7"/>
                <p:cNvSpPr/>
                <p:nvPr/>
              </p:nvSpPr>
              <p:spPr>
                <a:xfrm>
                  <a:off x="1615450" y="1117475"/>
                  <a:ext cx="26775" cy="15100"/>
                </a:xfrm>
                <a:custGeom>
                  <a:rect b="b" l="l" r="r" t="t"/>
                  <a:pathLst>
                    <a:path extrusionOk="0" h="604" w="1071">
                      <a:moveTo>
                        <a:pt x="818" y="1"/>
                      </a:moveTo>
                      <a:lnTo>
                        <a:pt x="1" y="448"/>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7"/>
                <p:cNvSpPr/>
                <p:nvPr/>
              </p:nvSpPr>
              <p:spPr>
                <a:xfrm>
                  <a:off x="1668950" y="944825"/>
                  <a:ext cx="271425" cy="157125"/>
                </a:xfrm>
                <a:custGeom>
                  <a:rect b="b" l="l" r="r" t="t"/>
                  <a:pathLst>
                    <a:path extrusionOk="0" h="6285" w="10857">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7"/>
                <p:cNvSpPr/>
                <p:nvPr/>
              </p:nvSpPr>
              <p:spPr>
                <a:xfrm>
                  <a:off x="15342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7"/>
                <p:cNvSpPr/>
                <p:nvPr/>
              </p:nvSpPr>
              <p:spPr>
                <a:xfrm>
                  <a:off x="15887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7"/>
                <p:cNvSpPr/>
                <p:nvPr/>
              </p:nvSpPr>
              <p:spPr>
                <a:xfrm>
                  <a:off x="16422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7"/>
                <p:cNvSpPr/>
                <p:nvPr/>
              </p:nvSpPr>
              <p:spPr>
                <a:xfrm>
                  <a:off x="14807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7"/>
                <p:cNvSpPr/>
                <p:nvPr/>
              </p:nvSpPr>
              <p:spPr>
                <a:xfrm>
                  <a:off x="15074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7"/>
                <p:cNvSpPr/>
                <p:nvPr/>
              </p:nvSpPr>
              <p:spPr>
                <a:xfrm>
                  <a:off x="1641725" y="763875"/>
                  <a:ext cx="557900" cy="322500"/>
                </a:xfrm>
                <a:custGeom>
                  <a:rect b="b" l="l" r="r" t="t"/>
                  <a:pathLst>
                    <a:path extrusionOk="0" h="12900" w="22316">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7"/>
                <p:cNvSpPr/>
                <p:nvPr/>
              </p:nvSpPr>
              <p:spPr>
                <a:xfrm>
                  <a:off x="1615450" y="1086350"/>
                  <a:ext cx="26775" cy="15100"/>
                </a:xfrm>
                <a:custGeom>
                  <a:rect b="b" l="l" r="r" t="t"/>
                  <a:pathLst>
                    <a:path extrusionOk="0" h="604" w="1071">
                      <a:moveTo>
                        <a:pt x="818" y="1"/>
                      </a:moveTo>
                      <a:lnTo>
                        <a:pt x="1" y="467"/>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7"/>
                <p:cNvSpPr/>
                <p:nvPr/>
              </p:nvSpPr>
              <p:spPr>
                <a:xfrm>
                  <a:off x="15342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7"/>
                <p:cNvSpPr/>
                <p:nvPr/>
              </p:nvSpPr>
              <p:spPr>
                <a:xfrm>
                  <a:off x="15887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7"/>
                <p:cNvSpPr/>
                <p:nvPr/>
              </p:nvSpPr>
              <p:spPr>
                <a:xfrm>
                  <a:off x="1466150" y="1178775"/>
                  <a:ext cx="14125" cy="9750"/>
                </a:xfrm>
                <a:custGeom>
                  <a:rect b="b" l="l" r="r" t="t"/>
                  <a:pathLst>
                    <a:path extrusionOk="0" h="390" w="565">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7"/>
                <p:cNvSpPr/>
                <p:nvPr/>
              </p:nvSpPr>
              <p:spPr>
                <a:xfrm>
                  <a:off x="1560975" y="1117475"/>
                  <a:ext cx="27750" cy="15100"/>
                </a:xfrm>
                <a:custGeom>
                  <a:rect b="b" l="l" r="r" t="t"/>
                  <a:pathLst>
                    <a:path extrusionOk="0" h="604" w="1110">
                      <a:moveTo>
                        <a:pt x="857" y="1"/>
                      </a:moveTo>
                      <a:lnTo>
                        <a:pt x="1" y="448"/>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7"/>
                <p:cNvSpPr/>
                <p:nvPr/>
              </p:nvSpPr>
              <p:spPr>
                <a:xfrm>
                  <a:off x="1560975" y="1086350"/>
                  <a:ext cx="27750" cy="15100"/>
                </a:xfrm>
                <a:custGeom>
                  <a:rect b="b" l="l" r="r" t="t"/>
                  <a:pathLst>
                    <a:path extrusionOk="0" h="604" w="1110">
                      <a:moveTo>
                        <a:pt x="857" y="1"/>
                      </a:moveTo>
                      <a:lnTo>
                        <a:pt x="1" y="467"/>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7"/>
                <p:cNvSpPr/>
                <p:nvPr/>
              </p:nvSpPr>
              <p:spPr>
                <a:xfrm>
                  <a:off x="15342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7"/>
                <p:cNvSpPr/>
                <p:nvPr/>
              </p:nvSpPr>
              <p:spPr>
                <a:xfrm>
                  <a:off x="1615450" y="671475"/>
                  <a:ext cx="446525" cy="398850"/>
                </a:xfrm>
                <a:custGeom>
                  <a:rect b="b" l="l" r="r" t="t"/>
                  <a:pathLst>
                    <a:path extrusionOk="0" h="15954" w="17861">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7"/>
                <p:cNvSpPr/>
                <p:nvPr/>
              </p:nvSpPr>
              <p:spPr>
                <a:xfrm>
                  <a:off x="14807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7"/>
                <p:cNvSpPr/>
                <p:nvPr/>
              </p:nvSpPr>
              <p:spPr>
                <a:xfrm>
                  <a:off x="15074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7"/>
                <p:cNvSpPr/>
                <p:nvPr/>
              </p:nvSpPr>
              <p:spPr>
                <a:xfrm>
                  <a:off x="14539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7"/>
                <p:cNvSpPr/>
                <p:nvPr/>
              </p:nvSpPr>
              <p:spPr>
                <a:xfrm>
                  <a:off x="1438900" y="1163200"/>
                  <a:ext cx="14125" cy="9750"/>
                </a:xfrm>
                <a:custGeom>
                  <a:rect b="b" l="l" r="r" t="t"/>
                  <a:pathLst>
                    <a:path extrusionOk="0" h="390" w="565">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7"/>
                <p:cNvSpPr/>
                <p:nvPr/>
              </p:nvSpPr>
              <p:spPr>
                <a:xfrm>
                  <a:off x="1588700" y="1070300"/>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7"/>
                <p:cNvSpPr/>
                <p:nvPr/>
              </p:nvSpPr>
              <p:spPr>
                <a:xfrm>
                  <a:off x="14807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7"/>
                <p:cNvSpPr/>
                <p:nvPr/>
              </p:nvSpPr>
              <p:spPr>
                <a:xfrm>
                  <a:off x="15342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7"/>
                <p:cNvSpPr/>
                <p:nvPr/>
              </p:nvSpPr>
              <p:spPr>
                <a:xfrm>
                  <a:off x="14539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7"/>
                <p:cNvSpPr/>
                <p:nvPr/>
              </p:nvSpPr>
              <p:spPr>
                <a:xfrm>
                  <a:off x="1412150" y="1147625"/>
                  <a:ext cx="14125" cy="9750"/>
                </a:xfrm>
                <a:custGeom>
                  <a:rect b="b" l="l" r="r" t="t"/>
                  <a:pathLst>
                    <a:path extrusionOk="0" h="390" w="565">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7"/>
                <p:cNvSpPr/>
                <p:nvPr/>
              </p:nvSpPr>
              <p:spPr>
                <a:xfrm>
                  <a:off x="1426750" y="1132550"/>
                  <a:ext cx="27250" cy="15600"/>
                </a:xfrm>
                <a:custGeom>
                  <a:rect b="b" l="l" r="r" t="t"/>
                  <a:pathLst>
                    <a:path extrusionOk="0" h="624" w="1090">
                      <a:moveTo>
                        <a:pt x="856" y="1"/>
                      </a:moveTo>
                      <a:lnTo>
                        <a:pt x="0" y="487"/>
                      </a:lnTo>
                      <a:lnTo>
                        <a:pt x="253" y="623"/>
                      </a:lnTo>
                      <a:lnTo>
                        <a:pt x="1090"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7"/>
                <p:cNvSpPr/>
                <p:nvPr/>
              </p:nvSpPr>
              <p:spPr>
                <a:xfrm>
                  <a:off x="1560975" y="1054725"/>
                  <a:ext cx="27750" cy="15600"/>
                </a:xfrm>
                <a:custGeom>
                  <a:rect b="b" l="l" r="r" t="t"/>
                  <a:pathLst>
                    <a:path extrusionOk="0" h="624" w="1110">
                      <a:moveTo>
                        <a:pt x="857" y="1"/>
                      </a:moveTo>
                      <a:lnTo>
                        <a:pt x="1" y="487"/>
                      </a:lnTo>
                      <a:lnTo>
                        <a:pt x="254" y="62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7"/>
                <p:cNvSpPr/>
                <p:nvPr/>
              </p:nvSpPr>
              <p:spPr>
                <a:xfrm>
                  <a:off x="15074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7"/>
                <p:cNvSpPr/>
                <p:nvPr/>
              </p:nvSpPr>
              <p:spPr>
                <a:xfrm>
                  <a:off x="1587725" y="898600"/>
                  <a:ext cx="271425" cy="156650"/>
                </a:xfrm>
                <a:custGeom>
                  <a:rect b="b" l="l" r="r" t="t"/>
                  <a:pathLst>
                    <a:path extrusionOk="0" h="6266" w="10857">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7"/>
                <p:cNvSpPr/>
                <p:nvPr/>
              </p:nvSpPr>
              <p:spPr>
                <a:xfrm>
                  <a:off x="1534225" y="1039650"/>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7"/>
                <p:cNvSpPr/>
                <p:nvPr/>
              </p:nvSpPr>
              <p:spPr>
                <a:xfrm>
                  <a:off x="14807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7"/>
                <p:cNvSpPr/>
                <p:nvPr/>
              </p:nvSpPr>
              <p:spPr>
                <a:xfrm>
                  <a:off x="1426750" y="1101425"/>
                  <a:ext cx="27250" cy="16075"/>
                </a:xfrm>
                <a:custGeom>
                  <a:rect b="b" l="l" r="r" t="t"/>
                  <a:pathLst>
                    <a:path extrusionOk="0" h="643" w="1090">
                      <a:moveTo>
                        <a:pt x="856" y="1"/>
                      </a:moveTo>
                      <a:lnTo>
                        <a:pt x="0" y="487"/>
                      </a:lnTo>
                      <a:lnTo>
                        <a:pt x="253"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7"/>
                <p:cNvSpPr/>
                <p:nvPr/>
              </p:nvSpPr>
              <p:spPr>
                <a:xfrm>
                  <a:off x="1400000" y="1117475"/>
                  <a:ext cx="26775" cy="15100"/>
                </a:xfrm>
                <a:custGeom>
                  <a:rect b="b" l="l" r="r" t="t"/>
                  <a:pathLst>
                    <a:path extrusionOk="0" h="604" w="1071">
                      <a:moveTo>
                        <a:pt x="837" y="1"/>
                      </a:moveTo>
                      <a:lnTo>
                        <a:pt x="0" y="448"/>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7"/>
                <p:cNvSpPr/>
                <p:nvPr/>
              </p:nvSpPr>
              <p:spPr>
                <a:xfrm>
                  <a:off x="1385400" y="1132550"/>
                  <a:ext cx="14125" cy="9750"/>
                </a:xfrm>
                <a:custGeom>
                  <a:rect b="b" l="l" r="r" t="t"/>
                  <a:pathLst>
                    <a:path extrusionOk="0" h="390" w="565">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7"/>
                <p:cNvSpPr/>
                <p:nvPr/>
              </p:nvSpPr>
              <p:spPr>
                <a:xfrm>
                  <a:off x="1561950" y="931200"/>
                  <a:ext cx="185825" cy="107500"/>
                </a:xfrm>
                <a:custGeom>
                  <a:rect b="b" l="l" r="r" t="t"/>
                  <a:pathLst>
                    <a:path extrusionOk="0" h="4300" w="7433">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7"/>
                <p:cNvSpPr/>
                <p:nvPr/>
              </p:nvSpPr>
              <p:spPr>
                <a:xfrm>
                  <a:off x="14539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7"/>
                <p:cNvSpPr/>
                <p:nvPr/>
              </p:nvSpPr>
              <p:spPr>
                <a:xfrm>
                  <a:off x="1507475" y="1054725"/>
                  <a:ext cx="26775" cy="15600"/>
                </a:xfrm>
                <a:custGeom>
                  <a:rect b="b" l="l" r="r" t="t"/>
                  <a:pathLst>
                    <a:path extrusionOk="0" h="624" w="1071">
                      <a:moveTo>
                        <a:pt x="837" y="1"/>
                      </a:moveTo>
                      <a:lnTo>
                        <a:pt x="1" y="487"/>
                      </a:lnTo>
                      <a:lnTo>
                        <a:pt x="254" y="62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7"/>
                <p:cNvSpPr/>
                <p:nvPr/>
              </p:nvSpPr>
              <p:spPr>
                <a:xfrm>
                  <a:off x="1880050" y="1006100"/>
                  <a:ext cx="168800" cy="98275"/>
                </a:xfrm>
                <a:custGeom>
                  <a:rect b="b" l="l" r="r" t="t"/>
                  <a:pathLst>
                    <a:path extrusionOk="0" h="3931" w="6752">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7"/>
                <p:cNvSpPr/>
                <p:nvPr/>
              </p:nvSpPr>
              <p:spPr>
                <a:xfrm>
                  <a:off x="697175" y="1190925"/>
                  <a:ext cx="240775" cy="110425"/>
                </a:xfrm>
                <a:custGeom>
                  <a:rect b="b" l="l" r="r" t="t"/>
                  <a:pathLst>
                    <a:path extrusionOk="0" h="4417" w="9631">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7"/>
                <p:cNvSpPr/>
                <p:nvPr/>
              </p:nvSpPr>
              <p:spPr>
                <a:xfrm>
                  <a:off x="697175" y="1161250"/>
                  <a:ext cx="267525" cy="125025"/>
                </a:xfrm>
                <a:custGeom>
                  <a:rect b="b" l="l" r="r" t="t"/>
                  <a:pathLst>
                    <a:path extrusionOk="0" h="5001" w="10701">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7"/>
                <p:cNvSpPr/>
                <p:nvPr/>
              </p:nvSpPr>
              <p:spPr>
                <a:xfrm>
                  <a:off x="697175" y="1133525"/>
                  <a:ext cx="294275" cy="137200"/>
                </a:xfrm>
                <a:custGeom>
                  <a:rect b="b" l="l" r="r" t="t"/>
                  <a:pathLst>
                    <a:path extrusionOk="0" h="5488" w="11771">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7"/>
                <p:cNvSpPr/>
                <p:nvPr/>
              </p:nvSpPr>
              <p:spPr>
                <a:xfrm>
                  <a:off x="862550" y="1163675"/>
                  <a:ext cx="417825" cy="242250"/>
                </a:xfrm>
                <a:custGeom>
                  <a:rect b="b" l="l" r="r" t="t"/>
                  <a:pathLst>
                    <a:path extrusionOk="0" h="9690" w="16713">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7"/>
                <p:cNvSpPr/>
                <p:nvPr/>
              </p:nvSpPr>
              <p:spPr>
                <a:xfrm>
                  <a:off x="777925" y="1083425"/>
                  <a:ext cx="529200" cy="307425"/>
                </a:xfrm>
                <a:custGeom>
                  <a:rect b="b" l="l" r="r" t="t"/>
                  <a:pathLst>
                    <a:path extrusionOk="0" h="12297" w="21168">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7"/>
                <p:cNvSpPr/>
                <p:nvPr/>
              </p:nvSpPr>
              <p:spPr>
                <a:xfrm>
                  <a:off x="857675" y="1099000"/>
                  <a:ext cx="475700" cy="275800"/>
                </a:xfrm>
                <a:custGeom>
                  <a:rect b="b" l="l" r="r" t="t"/>
                  <a:pathLst>
                    <a:path extrusionOk="0" h="11032" w="19028">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7"/>
                <p:cNvSpPr/>
                <p:nvPr/>
              </p:nvSpPr>
              <p:spPr>
                <a:xfrm>
                  <a:off x="1020125" y="1161250"/>
                  <a:ext cx="340000" cy="197975"/>
                </a:xfrm>
                <a:custGeom>
                  <a:rect b="b" l="l" r="r" t="t"/>
                  <a:pathLst>
                    <a:path extrusionOk="0" h="7919" w="1360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7"/>
                <p:cNvSpPr/>
                <p:nvPr/>
              </p:nvSpPr>
              <p:spPr>
                <a:xfrm>
                  <a:off x="765275" y="982275"/>
                  <a:ext cx="622575" cy="361400"/>
                </a:xfrm>
                <a:custGeom>
                  <a:rect b="b" l="l" r="r" t="t"/>
                  <a:pathLst>
                    <a:path extrusionOk="0" h="14456" w="24903">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7"/>
                <p:cNvSpPr/>
                <p:nvPr/>
              </p:nvSpPr>
              <p:spPr>
                <a:xfrm>
                  <a:off x="1006525" y="1091225"/>
                  <a:ext cx="408075" cy="236875"/>
                </a:xfrm>
                <a:custGeom>
                  <a:rect b="b" l="l" r="r" t="t"/>
                  <a:pathLst>
                    <a:path extrusionOk="0" h="9475" w="16323">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7"/>
                <p:cNvSpPr/>
                <p:nvPr/>
              </p:nvSpPr>
              <p:spPr>
                <a:xfrm>
                  <a:off x="927225" y="1014375"/>
                  <a:ext cx="513650" cy="298650"/>
                </a:xfrm>
                <a:custGeom>
                  <a:rect b="b" l="l" r="r" t="t"/>
                  <a:pathLst>
                    <a:path extrusionOk="0" h="11946" w="20546">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7"/>
                <p:cNvSpPr/>
                <p:nvPr/>
              </p:nvSpPr>
              <p:spPr>
                <a:xfrm>
                  <a:off x="891725" y="965725"/>
                  <a:ext cx="576375" cy="330775"/>
                </a:xfrm>
                <a:custGeom>
                  <a:rect b="b" l="l" r="r" t="t"/>
                  <a:pathLst>
                    <a:path extrusionOk="0" h="13231" w="23055">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7"/>
                <p:cNvSpPr/>
                <p:nvPr/>
              </p:nvSpPr>
              <p:spPr>
                <a:xfrm>
                  <a:off x="1048825" y="1022625"/>
                  <a:ext cx="446525" cy="259275"/>
                </a:xfrm>
                <a:custGeom>
                  <a:rect b="b" l="l" r="r" t="t"/>
                  <a:pathLst>
                    <a:path extrusionOk="0" h="10371" w="17861">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7"/>
                <p:cNvSpPr/>
                <p:nvPr/>
              </p:nvSpPr>
              <p:spPr>
                <a:xfrm>
                  <a:off x="1216625" y="1057650"/>
                  <a:ext cx="332225" cy="193125"/>
                </a:xfrm>
                <a:custGeom>
                  <a:rect b="b" l="l" r="r" t="t"/>
                  <a:pathLst>
                    <a:path extrusionOk="0" h="7725" w="13289">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7"/>
                <p:cNvSpPr/>
                <p:nvPr/>
              </p:nvSpPr>
              <p:spPr>
                <a:xfrm>
                  <a:off x="1021600" y="912225"/>
                  <a:ext cx="553500" cy="323475"/>
                </a:xfrm>
                <a:custGeom>
                  <a:rect b="b" l="l" r="r" t="t"/>
                  <a:pathLst>
                    <a:path extrusionOk="0" h="12939" w="2214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7"/>
                <p:cNvSpPr/>
                <p:nvPr/>
              </p:nvSpPr>
              <p:spPr>
                <a:xfrm>
                  <a:off x="1103800" y="928275"/>
                  <a:ext cx="498050" cy="291375"/>
                </a:xfrm>
                <a:custGeom>
                  <a:rect b="b" l="l" r="r" t="t"/>
                  <a:pathLst>
                    <a:path extrusionOk="0" h="11655" w="19922">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7"/>
                <p:cNvSpPr/>
                <p:nvPr/>
              </p:nvSpPr>
              <p:spPr>
                <a:xfrm>
                  <a:off x="972475" y="823700"/>
                  <a:ext cx="656125" cy="382800"/>
                </a:xfrm>
                <a:custGeom>
                  <a:rect b="b" l="l" r="r" t="t"/>
                  <a:pathLst>
                    <a:path extrusionOk="0" h="15312" w="26245">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7"/>
                <p:cNvSpPr/>
                <p:nvPr/>
              </p:nvSpPr>
              <p:spPr>
                <a:xfrm>
                  <a:off x="1100875" y="864575"/>
                  <a:ext cx="555950" cy="324925"/>
                </a:xfrm>
                <a:custGeom>
                  <a:rect b="b" l="l" r="r" t="t"/>
                  <a:pathLst>
                    <a:path extrusionOk="0" h="12997" w="22238">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7"/>
                <p:cNvSpPr/>
                <p:nvPr/>
              </p:nvSpPr>
              <p:spPr>
                <a:xfrm>
                  <a:off x="860600" y="697250"/>
                  <a:ext cx="821525" cy="478125"/>
                </a:xfrm>
                <a:custGeom>
                  <a:rect b="b" l="l" r="r" t="t"/>
                  <a:pathLst>
                    <a:path extrusionOk="0" h="19125" w="32861">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7"/>
                <p:cNvSpPr/>
                <p:nvPr/>
              </p:nvSpPr>
              <p:spPr>
                <a:xfrm>
                  <a:off x="1164575" y="705525"/>
                  <a:ext cx="544775" cy="454300"/>
                </a:xfrm>
                <a:custGeom>
                  <a:rect b="b" l="l" r="r" t="t"/>
                  <a:pathLst>
                    <a:path extrusionOk="0" h="18172" w="21791">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7"/>
                <p:cNvSpPr/>
                <p:nvPr/>
              </p:nvSpPr>
              <p:spPr>
                <a:xfrm>
                  <a:off x="1210300" y="703575"/>
                  <a:ext cx="525325" cy="439700"/>
                </a:xfrm>
                <a:custGeom>
                  <a:rect b="b" l="l" r="r" t="t"/>
                  <a:pathLst>
                    <a:path extrusionOk="0" h="17588" w="21013">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7"/>
                <p:cNvSpPr/>
                <p:nvPr/>
              </p:nvSpPr>
              <p:spPr>
                <a:xfrm>
                  <a:off x="1144150" y="1046950"/>
                  <a:ext cx="97800" cy="58400"/>
                </a:xfrm>
                <a:custGeom>
                  <a:rect b="b" l="l" r="r" t="t"/>
                  <a:pathLst>
                    <a:path extrusionOk="0" h="2336" w="3912">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7"/>
                <p:cNvSpPr/>
                <p:nvPr/>
              </p:nvSpPr>
              <p:spPr>
                <a:xfrm>
                  <a:off x="697175" y="2247325"/>
                  <a:ext cx="109950" cy="67625"/>
                </a:xfrm>
                <a:custGeom>
                  <a:rect b="b" l="l" r="r" t="t"/>
                  <a:pathLst>
                    <a:path extrusionOk="0" h="2705" w="4398">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7"/>
                <p:cNvSpPr/>
                <p:nvPr/>
              </p:nvSpPr>
              <p:spPr>
                <a:xfrm>
                  <a:off x="798825" y="2308125"/>
                  <a:ext cx="41375" cy="26300"/>
                </a:xfrm>
                <a:custGeom>
                  <a:rect b="b" l="l" r="r" t="t"/>
                  <a:pathLst>
                    <a:path extrusionOk="0" h="1052" w="1655">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7"/>
                <p:cNvSpPr/>
                <p:nvPr/>
              </p:nvSpPr>
              <p:spPr>
                <a:xfrm>
                  <a:off x="800775" y="2135475"/>
                  <a:ext cx="35050" cy="20925"/>
                </a:xfrm>
                <a:custGeom>
                  <a:rect b="b" l="l" r="r" t="t"/>
                  <a:pathLst>
                    <a:path extrusionOk="0" h="837" w="1402">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7"/>
                <p:cNvSpPr/>
                <p:nvPr/>
              </p:nvSpPr>
              <p:spPr>
                <a:xfrm>
                  <a:off x="799325" y="2238575"/>
                  <a:ext cx="35050" cy="20450"/>
                </a:xfrm>
                <a:custGeom>
                  <a:rect b="b" l="l" r="r" t="t"/>
                  <a:pathLst>
                    <a:path extrusionOk="0" h="818" w="1402">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7"/>
                <p:cNvSpPr/>
                <p:nvPr/>
              </p:nvSpPr>
              <p:spPr>
                <a:xfrm>
                  <a:off x="815375" y="2154425"/>
                  <a:ext cx="5850" cy="85150"/>
                </a:xfrm>
                <a:custGeom>
                  <a:rect b="b" l="l" r="r" t="t"/>
                  <a:pathLst>
                    <a:path extrusionOk="0" h="3406" w="234">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7"/>
                <p:cNvSpPr/>
                <p:nvPr/>
              </p:nvSpPr>
              <p:spPr>
                <a:xfrm>
                  <a:off x="697175" y="2117475"/>
                  <a:ext cx="121625" cy="75900"/>
                </a:xfrm>
                <a:custGeom>
                  <a:rect b="b" l="l" r="r" t="t"/>
                  <a:pathLst>
                    <a:path extrusionOk="0" h="3036" w="4865">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7"/>
                <p:cNvSpPr/>
                <p:nvPr/>
              </p:nvSpPr>
              <p:spPr>
                <a:xfrm>
                  <a:off x="697175" y="2161050"/>
                  <a:ext cx="76400" cy="49350"/>
                </a:xfrm>
                <a:custGeom>
                  <a:rect b="b" l="l" r="r" t="t"/>
                  <a:pathLst>
                    <a:path extrusionOk="0" h="1974" w="3056">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7"/>
                <p:cNvSpPr/>
                <p:nvPr/>
              </p:nvSpPr>
              <p:spPr>
                <a:xfrm>
                  <a:off x="776450" y="462325"/>
                  <a:ext cx="351675" cy="200425"/>
                </a:xfrm>
                <a:custGeom>
                  <a:rect b="b" l="l" r="r" t="t"/>
                  <a:pathLst>
                    <a:path extrusionOk="0" h="8017" w="14067">
                      <a:moveTo>
                        <a:pt x="1" y="1"/>
                      </a:moveTo>
                      <a:lnTo>
                        <a:pt x="13833" y="8016"/>
                      </a:lnTo>
                      <a:lnTo>
                        <a:pt x="14067" y="7861"/>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7"/>
                <p:cNvSpPr/>
                <p:nvPr/>
              </p:nvSpPr>
              <p:spPr>
                <a:xfrm>
                  <a:off x="1203500" y="2158325"/>
                  <a:ext cx="144475" cy="83200"/>
                </a:xfrm>
                <a:custGeom>
                  <a:rect b="b" l="l" r="r" t="t"/>
                  <a:pathLst>
                    <a:path extrusionOk="0" h="3328" w="5779">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7"/>
                <p:cNvSpPr/>
                <p:nvPr/>
              </p:nvSpPr>
              <p:spPr>
                <a:xfrm>
                  <a:off x="1184050" y="2199675"/>
                  <a:ext cx="92425" cy="53525"/>
                </a:xfrm>
                <a:custGeom>
                  <a:rect b="b" l="l" r="r" t="t"/>
                  <a:pathLst>
                    <a:path extrusionOk="0" h="2141" w="3697">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7"/>
                <p:cNvSpPr/>
                <p:nvPr/>
              </p:nvSpPr>
              <p:spPr>
                <a:xfrm>
                  <a:off x="1071700" y="2123025"/>
                  <a:ext cx="759250" cy="437075"/>
                </a:xfrm>
                <a:custGeom>
                  <a:rect b="b" l="l" r="r" t="t"/>
                  <a:pathLst>
                    <a:path extrusionOk="0" h="17483" w="3037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7"/>
                <p:cNvSpPr/>
                <p:nvPr/>
              </p:nvSpPr>
              <p:spPr>
                <a:xfrm>
                  <a:off x="1682100" y="2496650"/>
                  <a:ext cx="43775" cy="25500"/>
                </a:xfrm>
                <a:custGeom>
                  <a:rect b="b" l="l" r="r" t="t"/>
                  <a:pathLst>
                    <a:path extrusionOk="0" h="1020" w="1751">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7"/>
                <p:cNvSpPr/>
                <p:nvPr/>
              </p:nvSpPr>
              <p:spPr>
                <a:xfrm>
                  <a:off x="1614475" y="2457050"/>
                  <a:ext cx="43800" cy="25700"/>
                </a:xfrm>
                <a:custGeom>
                  <a:rect b="b" l="l" r="r" t="t"/>
                  <a:pathLst>
                    <a:path extrusionOk="0" h="1028" w="1752">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7"/>
                <p:cNvSpPr/>
                <p:nvPr/>
              </p:nvSpPr>
              <p:spPr>
                <a:xfrm>
                  <a:off x="1547375" y="2418125"/>
                  <a:ext cx="42825" cy="25725"/>
                </a:xfrm>
                <a:custGeom>
                  <a:rect b="b" l="l" r="r" t="t"/>
                  <a:pathLst>
                    <a:path extrusionOk="0" h="1029" w="1713">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7"/>
                <p:cNvSpPr/>
                <p:nvPr/>
              </p:nvSpPr>
              <p:spPr>
                <a:xfrm>
                  <a:off x="1596000" y="2513875"/>
                  <a:ext cx="101200" cy="45725"/>
                </a:xfrm>
                <a:custGeom>
                  <a:rect b="b" l="l" r="r" t="t"/>
                  <a:pathLst>
                    <a:path extrusionOk="0" h="1829" w="4048">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7"/>
                <p:cNvSpPr/>
                <p:nvPr/>
              </p:nvSpPr>
              <p:spPr>
                <a:xfrm>
                  <a:off x="1525950" y="2474950"/>
                  <a:ext cx="104125" cy="59375"/>
                </a:xfrm>
                <a:custGeom>
                  <a:rect b="b" l="l" r="r" t="t"/>
                  <a:pathLst>
                    <a:path extrusionOk="0" h="2375" w="4165">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7"/>
                <p:cNvSpPr/>
                <p:nvPr/>
              </p:nvSpPr>
              <p:spPr>
                <a:xfrm>
                  <a:off x="1458350" y="2436050"/>
                  <a:ext cx="104125" cy="59350"/>
                </a:xfrm>
                <a:custGeom>
                  <a:rect b="b" l="l" r="r" t="t"/>
                  <a:pathLst>
                    <a:path extrusionOk="0" h="2374" w="4165">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7"/>
                <p:cNvSpPr/>
                <p:nvPr/>
              </p:nvSpPr>
              <p:spPr>
                <a:xfrm>
                  <a:off x="1917975" y="2498850"/>
                  <a:ext cx="41375" cy="26700"/>
                </a:xfrm>
                <a:custGeom>
                  <a:rect b="b" l="l" r="r" t="t"/>
                  <a:pathLst>
                    <a:path extrusionOk="0" h="1068" w="1655">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7"/>
                <p:cNvSpPr/>
                <p:nvPr/>
              </p:nvSpPr>
              <p:spPr>
                <a:xfrm>
                  <a:off x="1780825" y="2419750"/>
                  <a:ext cx="41375" cy="26525"/>
                </a:xfrm>
                <a:custGeom>
                  <a:rect b="b" l="l" r="r" t="t"/>
                  <a:pathLst>
                    <a:path extrusionOk="0" h="1061" w="1655">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7"/>
                <p:cNvSpPr/>
                <p:nvPr/>
              </p:nvSpPr>
              <p:spPr>
                <a:xfrm>
                  <a:off x="1810975" y="2437850"/>
                  <a:ext cx="115300" cy="69225"/>
                </a:xfrm>
                <a:custGeom>
                  <a:rect b="b" l="l" r="r" t="t"/>
                  <a:pathLst>
                    <a:path extrusionOk="0" h="2769" w="4612">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7"/>
                <p:cNvSpPr/>
                <p:nvPr/>
              </p:nvSpPr>
              <p:spPr>
                <a:xfrm>
                  <a:off x="1703500" y="2436825"/>
                  <a:ext cx="87550" cy="53225"/>
                </a:xfrm>
                <a:custGeom>
                  <a:rect b="b" l="l" r="r" t="t"/>
                  <a:pathLst>
                    <a:path extrusionOk="0" h="2129" w="3502">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7"/>
                <p:cNvSpPr/>
                <p:nvPr/>
              </p:nvSpPr>
              <p:spPr>
                <a:xfrm>
                  <a:off x="1251650" y="2196375"/>
                  <a:ext cx="426075" cy="247950"/>
                </a:xfrm>
                <a:custGeom>
                  <a:rect b="b" l="l" r="r" t="t"/>
                  <a:pathLst>
                    <a:path extrusionOk="0" h="9918" w="17043">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7"/>
                <p:cNvSpPr/>
                <p:nvPr/>
              </p:nvSpPr>
              <p:spPr>
                <a:xfrm>
                  <a:off x="1669925" y="2438475"/>
                  <a:ext cx="41375" cy="26775"/>
                </a:xfrm>
                <a:custGeom>
                  <a:rect b="b" l="l" r="r" t="t"/>
                  <a:pathLst>
                    <a:path extrusionOk="0" h="1071" w="1655">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7"/>
                <p:cNvSpPr/>
                <p:nvPr/>
              </p:nvSpPr>
              <p:spPr>
                <a:xfrm>
                  <a:off x="1149025" y="2248550"/>
                  <a:ext cx="41375" cy="27025"/>
                </a:xfrm>
                <a:custGeom>
                  <a:rect b="b" l="l" r="r" t="t"/>
                  <a:pathLst>
                    <a:path extrusionOk="0" h="1081" w="1655">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7"/>
                <p:cNvSpPr/>
                <p:nvPr/>
              </p:nvSpPr>
              <p:spPr>
                <a:xfrm>
                  <a:off x="1430625" y="2410200"/>
                  <a:ext cx="41375" cy="26350"/>
                </a:xfrm>
                <a:custGeom>
                  <a:rect b="b" l="l" r="r" t="t"/>
                  <a:pathLst>
                    <a:path extrusionOk="0" h="1054" w="1655">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7"/>
                <p:cNvSpPr/>
                <p:nvPr/>
              </p:nvSpPr>
              <p:spPr>
                <a:xfrm>
                  <a:off x="1353775" y="2411300"/>
                  <a:ext cx="41375" cy="26725"/>
                </a:xfrm>
                <a:custGeom>
                  <a:rect b="b" l="l" r="r" t="t"/>
                  <a:pathLst>
                    <a:path extrusionOk="0" h="1069" w="1655">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7"/>
                <p:cNvSpPr/>
                <p:nvPr/>
              </p:nvSpPr>
              <p:spPr>
                <a:xfrm>
                  <a:off x="1357675" y="2488550"/>
                  <a:ext cx="41375" cy="26300"/>
                </a:xfrm>
                <a:custGeom>
                  <a:rect b="b" l="l" r="r" t="t"/>
                  <a:pathLst>
                    <a:path extrusionOk="0" h="1052" w="1655">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7"/>
                <p:cNvSpPr/>
                <p:nvPr/>
              </p:nvSpPr>
              <p:spPr>
                <a:xfrm>
                  <a:off x="1177725" y="2309350"/>
                  <a:ext cx="41350" cy="27000"/>
                </a:xfrm>
                <a:custGeom>
                  <a:rect b="b" l="l" r="r" t="t"/>
                  <a:pathLst>
                    <a:path extrusionOk="0" h="1080" w="1654">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7"/>
                <p:cNvSpPr/>
                <p:nvPr/>
              </p:nvSpPr>
              <p:spPr>
                <a:xfrm>
                  <a:off x="1320225" y="2208150"/>
                  <a:ext cx="525300" cy="130650"/>
                </a:xfrm>
                <a:custGeom>
                  <a:rect b="b" l="l" r="r" t="t"/>
                  <a:pathLst>
                    <a:path extrusionOk="0" h="5226" w="21012">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7"/>
                <p:cNvSpPr/>
                <p:nvPr/>
              </p:nvSpPr>
              <p:spPr>
                <a:xfrm>
                  <a:off x="1177725" y="2265800"/>
                  <a:ext cx="261700" cy="153725"/>
                </a:xfrm>
                <a:custGeom>
                  <a:rect b="b" l="l" r="r" t="t"/>
                  <a:pathLst>
                    <a:path extrusionOk="0" h="6149" w="10468">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7"/>
                <p:cNvSpPr/>
                <p:nvPr/>
              </p:nvSpPr>
              <p:spPr>
                <a:xfrm>
                  <a:off x="1262825" y="2358225"/>
                  <a:ext cx="99750" cy="61800"/>
                </a:xfrm>
                <a:custGeom>
                  <a:rect b="b" l="l" r="r" t="t"/>
                  <a:pathLst>
                    <a:path extrusionOk="0" h="2472" w="399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7"/>
                <p:cNvSpPr/>
                <p:nvPr/>
              </p:nvSpPr>
              <p:spPr>
                <a:xfrm>
                  <a:off x="1207375" y="2327925"/>
                  <a:ext cx="50625" cy="33725"/>
                </a:xfrm>
                <a:custGeom>
                  <a:rect b="b" l="l" r="r" t="t"/>
                  <a:pathLst>
                    <a:path extrusionOk="0" h="1349" w="2025">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7"/>
                <p:cNvSpPr/>
                <p:nvPr/>
              </p:nvSpPr>
              <p:spPr>
                <a:xfrm>
                  <a:off x="1331900" y="2273100"/>
                  <a:ext cx="6350" cy="86125"/>
                </a:xfrm>
                <a:custGeom>
                  <a:rect b="b" l="l" r="r" t="t"/>
                  <a:pathLst>
                    <a:path extrusionOk="0" h="3445" w="254">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7"/>
                <p:cNvSpPr/>
                <p:nvPr/>
              </p:nvSpPr>
              <p:spPr>
                <a:xfrm>
                  <a:off x="1398050" y="2311525"/>
                  <a:ext cx="6350" cy="86600"/>
                </a:xfrm>
                <a:custGeom>
                  <a:rect b="b" l="l" r="r" t="t"/>
                  <a:pathLst>
                    <a:path extrusionOk="0" h="3464" w="254">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7"/>
                <p:cNvSpPr/>
                <p:nvPr/>
              </p:nvSpPr>
              <p:spPr>
                <a:xfrm>
                  <a:off x="1257000" y="2313975"/>
                  <a:ext cx="109450" cy="184825"/>
                </a:xfrm>
                <a:custGeom>
                  <a:rect b="b" l="l" r="r" t="t"/>
                  <a:pathLst>
                    <a:path extrusionOk="0" h="7393" w="4378">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7"/>
                <p:cNvSpPr/>
                <p:nvPr/>
              </p:nvSpPr>
              <p:spPr>
                <a:xfrm>
                  <a:off x="1774025" y="2543350"/>
                  <a:ext cx="31625" cy="15275"/>
                </a:xfrm>
                <a:custGeom>
                  <a:rect b="b" l="l" r="r" t="t"/>
                  <a:pathLst>
                    <a:path extrusionOk="0" h="611" w="1265">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7"/>
                <p:cNvSpPr/>
                <p:nvPr/>
              </p:nvSpPr>
              <p:spPr>
                <a:xfrm>
                  <a:off x="1108175" y="627225"/>
                  <a:ext cx="163450" cy="93400"/>
                </a:xfrm>
                <a:custGeom>
                  <a:rect b="b" l="l" r="r" t="t"/>
                  <a:pathLst>
                    <a:path extrusionOk="0" h="3736" w="6538">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7"/>
                <p:cNvSpPr/>
                <p:nvPr/>
              </p:nvSpPr>
              <p:spPr>
                <a:xfrm>
                  <a:off x="1224400" y="462325"/>
                  <a:ext cx="382800" cy="220850"/>
                </a:xfrm>
                <a:custGeom>
                  <a:rect b="b" l="l" r="r" t="t"/>
                  <a:pathLst>
                    <a:path extrusionOk="0" h="8834" w="15312">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7"/>
                <p:cNvSpPr/>
                <p:nvPr/>
              </p:nvSpPr>
              <p:spPr>
                <a:xfrm>
                  <a:off x="1604275" y="461850"/>
                  <a:ext cx="42825" cy="21900"/>
                </a:xfrm>
                <a:custGeom>
                  <a:rect b="b" l="l" r="r" t="t"/>
                  <a:pathLst>
                    <a:path extrusionOk="0" h="876" w="1713">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7"/>
                <p:cNvSpPr/>
                <p:nvPr/>
              </p:nvSpPr>
              <p:spPr>
                <a:xfrm>
                  <a:off x="1721475" y="462325"/>
                  <a:ext cx="92450" cy="39925"/>
                </a:xfrm>
                <a:custGeom>
                  <a:rect b="b" l="l" r="r" t="t"/>
                  <a:pathLst>
                    <a:path extrusionOk="0" h="1597" w="3698">
                      <a:moveTo>
                        <a:pt x="1" y="1"/>
                      </a:moveTo>
                      <a:lnTo>
                        <a:pt x="2763" y="1596"/>
                      </a:lnTo>
                      <a:lnTo>
                        <a:pt x="3697" y="1051"/>
                      </a:lnTo>
                      <a:lnTo>
                        <a:pt x="18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7"/>
                <p:cNvSpPr/>
                <p:nvPr/>
              </p:nvSpPr>
              <p:spPr>
                <a:xfrm>
                  <a:off x="1632475" y="475475"/>
                  <a:ext cx="113350" cy="65675"/>
                </a:xfrm>
                <a:custGeom>
                  <a:rect b="b" l="l" r="r" t="t"/>
                  <a:pathLst>
                    <a:path extrusionOk="0" h="2627" w="4534">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7"/>
                <p:cNvSpPr/>
                <p:nvPr/>
              </p:nvSpPr>
              <p:spPr>
                <a:xfrm>
                  <a:off x="1209825" y="461850"/>
                  <a:ext cx="348275" cy="199425"/>
                </a:xfrm>
                <a:custGeom>
                  <a:rect b="b" l="l" r="r" t="t"/>
                  <a:pathLst>
                    <a:path extrusionOk="0" h="7977" w="13931">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7"/>
                <p:cNvSpPr/>
                <p:nvPr/>
              </p:nvSpPr>
              <p:spPr>
                <a:xfrm>
                  <a:off x="1277425" y="707575"/>
                  <a:ext cx="41375" cy="26675"/>
                </a:xfrm>
                <a:custGeom>
                  <a:rect b="b" l="l" r="r" t="t"/>
                  <a:pathLst>
                    <a:path extrusionOk="0" h="1067" w="1655">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7"/>
                <p:cNvSpPr/>
                <p:nvPr/>
              </p:nvSpPr>
              <p:spPr>
                <a:xfrm>
                  <a:off x="1591125" y="526775"/>
                  <a:ext cx="41375" cy="27025"/>
                </a:xfrm>
                <a:custGeom>
                  <a:rect b="b" l="l" r="r" t="t"/>
                  <a:pathLst>
                    <a:path extrusionOk="0" h="1081" w="1655">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7"/>
                <p:cNvSpPr/>
                <p:nvPr/>
              </p:nvSpPr>
              <p:spPr>
                <a:xfrm>
                  <a:off x="1593575" y="570550"/>
                  <a:ext cx="41350" cy="27025"/>
                </a:xfrm>
                <a:custGeom>
                  <a:rect b="b" l="l" r="r" t="t"/>
                  <a:pathLst>
                    <a:path extrusionOk="0" h="1081" w="1654">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7"/>
                <p:cNvSpPr/>
                <p:nvPr/>
              </p:nvSpPr>
              <p:spPr>
                <a:xfrm>
                  <a:off x="1609625" y="843175"/>
                  <a:ext cx="41350" cy="25800"/>
                </a:xfrm>
                <a:custGeom>
                  <a:rect b="b" l="l" r="r" t="t"/>
                  <a:pathLst>
                    <a:path extrusionOk="0" h="1032" w="1654">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7"/>
                <p:cNvSpPr/>
                <p:nvPr/>
              </p:nvSpPr>
              <p:spPr>
                <a:xfrm>
                  <a:off x="1417025" y="672500"/>
                  <a:ext cx="41350" cy="26225"/>
                </a:xfrm>
                <a:custGeom>
                  <a:rect b="b" l="l" r="r" t="t"/>
                  <a:pathLst>
                    <a:path extrusionOk="0" h="1049" w="1654">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7"/>
                <p:cNvSpPr/>
                <p:nvPr/>
              </p:nvSpPr>
              <p:spPr>
                <a:xfrm>
                  <a:off x="1193775" y="497825"/>
                  <a:ext cx="75400" cy="144500"/>
                </a:xfrm>
                <a:custGeom>
                  <a:rect b="b" l="l" r="r" t="t"/>
                  <a:pathLst>
                    <a:path extrusionOk="0" h="5780" w="3016">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7"/>
                <p:cNvSpPr/>
                <p:nvPr/>
              </p:nvSpPr>
              <p:spPr>
                <a:xfrm>
                  <a:off x="1307575" y="545325"/>
                  <a:ext cx="294275" cy="172875"/>
                </a:xfrm>
                <a:custGeom>
                  <a:rect b="b" l="l" r="r" t="t"/>
                  <a:pathLst>
                    <a:path extrusionOk="0" h="6915" w="11771">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7"/>
                <p:cNvSpPr/>
                <p:nvPr/>
              </p:nvSpPr>
              <p:spPr>
                <a:xfrm>
                  <a:off x="1499700" y="588600"/>
                  <a:ext cx="104100" cy="58100"/>
                </a:xfrm>
                <a:custGeom>
                  <a:rect b="b" l="l" r="r" t="t"/>
                  <a:pathLst>
                    <a:path extrusionOk="0" h="2324" w="4164">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7"/>
                <p:cNvSpPr/>
                <p:nvPr/>
              </p:nvSpPr>
              <p:spPr>
                <a:xfrm>
                  <a:off x="1447650" y="653000"/>
                  <a:ext cx="52550" cy="28225"/>
                </a:xfrm>
                <a:custGeom>
                  <a:rect b="b" l="l" r="r" t="t"/>
                  <a:pathLst>
                    <a:path extrusionOk="0" h="1129" w="2102">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7"/>
                <p:cNvSpPr/>
                <p:nvPr/>
              </p:nvSpPr>
              <p:spPr>
                <a:xfrm>
                  <a:off x="1352825" y="603375"/>
                  <a:ext cx="146400" cy="6350"/>
                </a:xfrm>
                <a:custGeom>
                  <a:rect b="b" l="l" r="r" t="t"/>
                  <a:pathLst>
                    <a:path extrusionOk="0" h="254" w="5856">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7"/>
                <p:cNvSpPr/>
                <p:nvPr/>
              </p:nvSpPr>
              <p:spPr>
                <a:xfrm>
                  <a:off x="1418475" y="565450"/>
                  <a:ext cx="146425" cy="5850"/>
                </a:xfrm>
                <a:custGeom>
                  <a:rect b="b" l="l" r="r" t="t"/>
                  <a:pathLst>
                    <a:path extrusionOk="0" h="234" w="5857">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7"/>
                <p:cNvSpPr/>
                <p:nvPr/>
              </p:nvSpPr>
              <p:spPr>
                <a:xfrm>
                  <a:off x="1423325" y="462325"/>
                  <a:ext cx="537475" cy="190700"/>
                </a:xfrm>
                <a:custGeom>
                  <a:rect b="b" l="l" r="r" t="t"/>
                  <a:pathLst>
                    <a:path extrusionOk="0" h="7628" w="21499">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7"/>
                <p:cNvSpPr/>
                <p:nvPr/>
              </p:nvSpPr>
              <p:spPr>
                <a:xfrm>
                  <a:off x="809525" y="914650"/>
                  <a:ext cx="41375" cy="25825"/>
                </a:xfrm>
                <a:custGeom>
                  <a:rect b="b" l="l" r="r" t="t"/>
                  <a:pathLst>
                    <a:path extrusionOk="0" h="1033" w="1655">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7"/>
                <p:cNvSpPr/>
                <p:nvPr/>
              </p:nvSpPr>
              <p:spPr>
                <a:xfrm>
                  <a:off x="839700" y="931675"/>
                  <a:ext cx="66650" cy="41375"/>
                </a:xfrm>
                <a:custGeom>
                  <a:rect b="b" l="l" r="r" t="t"/>
                  <a:pathLst>
                    <a:path extrusionOk="0" h="1655" w="2666">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7"/>
                <p:cNvSpPr/>
                <p:nvPr/>
              </p:nvSpPr>
              <p:spPr>
                <a:xfrm>
                  <a:off x="739500" y="877200"/>
                  <a:ext cx="78825" cy="45750"/>
                </a:xfrm>
                <a:custGeom>
                  <a:rect b="b" l="l" r="r" t="t"/>
                  <a:pathLst>
                    <a:path extrusionOk="0" h="1830" w="3153">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7"/>
                <p:cNvSpPr/>
                <p:nvPr/>
              </p:nvSpPr>
              <p:spPr>
                <a:xfrm>
                  <a:off x="701550" y="853375"/>
                  <a:ext cx="38950" cy="22400"/>
                </a:xfrm>
                <a:custGeom>
                  <a:rect b="b" l="l" r="r" t="t"/>
                  <a:pathLst>
                    <a:path extrusionOk="0" h="896" w="1558">
                      <a:moveTo>
                        <a:pt x="234" y="1"/>
                      </a:moveTo>
                      <a:lnTo>
                        <a:pt x="1" y="117"/>
                      </a:lnTo>
                      <a:lnTo>
                        <a:pt x="1304" y="896"/>
                      </a:lnTo>
                      <a:lnTo>
                        <a:pt x="1557" y="75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7"/>
                <p:cNvSpPr/>
                <p:nvPr/>
              </p:nvSpPr>
              <p:spPr>
                <a:xfrm>
                  <a:off x="697675" y="771175"/>
                  <a:ext cx="187275" cy="132800"/>
                </a:xfrm>
                <a:custGeom>
                  <a:rect b="b" l="l" r="r" t="t"/>
                  <a:pathLst>
                    <a:path extrusionOk="0" h="5312" w="7491">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7"/>
                <p:cNvSpPr/>
                <p:nvPr/>
              </p:nvSpPr>
              <p:spPr>
                <a:xfrm>
                  <a:off x="770625" y="813975"/>
                  <a:ext cx="42350" cy="24825"/>
                </a:xfrm>
                <a:custGeom>
                  <a:rect b="b" l="l" r="r" t="t"/>
                  <a:pathLst>
                    <a:path extrusionOk="0" h="993" w="1694">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7"/>
                <p:cNvSpPr/>
                <p:nvPr/>
              </p:nvSpPr>
              <p:spPr>
                <a:xfrm>
                  <a:off x="748725" y="716700"/>
                  <a:ext cx="114325" cy="65700"/>
                </a:xfrm>
                <a:custGeom>
                  <a:rect b="b" l="l" r="r" t="t"/>
                  <a:pathLst>
                    <a:path extrusionOk="0" h="2628" w="4573">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7"/>
                <p:cNvSpPr/>
                <p:nvPr/>
              </p:nvSpPr>
              <p:spPr>
                <a:xfrm>
                  <a:off x="697175" y="758050"/>
                  <a:ext cx="93900" cy="66175"/>
                </a:xfrm>
                <a:custGeom>
                  <a:rect b="b" l="l" r="r" t="t"/>
                  <a:pathLst>
                    <a:path extrusionOk="0" h="2647" w="3756">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7"/>
                <p:cNvSpPr/>
                <p:nvPr/>
              </p:nvSpPr>
              <p:spPr>
                <a:xfrm>
                  <a:off x="697175" y="831500"/>
                  <a:ext cx="24350" cy="27250"/>
                </a:xfrm>
                <a:custGeom>
                  <a:rect b="b" l="l" r="r" t="t"/>
                  <a:pathLst>
                    <a:path extrusionOk="0" h="1090" w="974">
                      <a:moveTo>
                        <a:pt x="1" y="0"/>
                      </a:moveTo>
                      <a:lnTo>
                        <a:pt x="1" y="1090"/>
                      </a:lnTo>
                      <a:lnTo>
                        <a:pt x="176" y="992"/>
                      </a:lnTo>
                      <a:lnTo>
                        <a:pt x="409" y="876"/>
                      </a:lnTo>
                      <a:lnTo>
                        <a:pt x="973" y="56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7"/>
                <p:cNvSpPr/>
                <p:nvPr/>
              </p:nvSpPr>
              <p:spPr>
                <a:xfrm>
                  <a:off x="2270125" y="2491500"/>
                  <a:ext cx="99225" cy="68600"/>
                </a:xfrm>
                <a:custGeom>
                  <a:rect b="b" l="l" r="r" t="t"/>
                  <a:pathLst>
                    <a:path extrusionOk="0" h="2744" w="3969">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7"/>
                <p:cNvSpPr/>
                <p:nvPr/>
              </p:nvSpPr>
              <p:spPr>
                <a:xfrm>
                  <a:off x="2357175" y="2494900"/>
                  <a:ext cx="11200" cy="12175"/>
                </a:xfrm>
                <a:custGeom>
                  <a:rect b="b" l="l" r="r" t="t"/>
                  <a:pathLst>
                    <a:path extrusionOk="0" h="487" w="448">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7"/>
                <p:cNvSpPr/>
                <p:nvPr/>
              </p:nvSpPr>
              <p:spPr>
                <a:xfrm>
                  <a:off x="1777425" y="1980800"/>
                  <a:ext cx="104600" cy="60825"/>
                </a:xfrm>
                <a:custGeom>
                  <a:rect b="b" l="l" r="r" t="t"/>
                  <a:pathLst>
                    <a:path extrusionOk="0" h="2433" w="4184">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7"/>
                <p:cNvSpPr/>
                <p:nvPr/>
              </p:nvSpPr>
              <p:spPr>
                <a:xfrm>
                  <a:off x="1873725" y="1959150"/>
                  <a:ext cx="41350" cy="27025"/>
                </a:xfrm>
                <a:custGeom>
                  <a:rect b="b" l="l" r="r" t="t"/>
                  <a:pathLst>
                    <a:path extrusionOk="0" h="1081" w="1654">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7"/>
                <p:cNvSpPr/>
                <p:nvPr/>
              </p:nvSpPr>
              <p:spPr>
                <a:xfrm>
                  <a:off x="1745325" y="2034775"/>
                  <a:ext cx="40875" cy="26300"/>
                </a:xfrm>
                <a:custGeom>
                  <a:rect b="b" l="l" r="r" t="t"/>
                  <a:pathLst>
                    <a:path extrusionOk="0" h="1052" w="1635">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7"/>
                <p:cNvSpPr/>
                <p:nvPr/>
              </p:nvSpPr>
              <p:spPr>
                <a:xfrm>
                  <a:off x="1774500" y="2052500"/>
                  <a:ext cx="594850" cy="348075"/>
                </a:xfrm>
                <a:custGeom>
                  <a:rect b="b" l="l" r="r" t="t"/>
                  <a:pathLst>
                    <a:path extrusionOk="0" h="13923" w="23794">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7"/>
                <p:cNvSpPr/>
                <p:nvPr/>
              </p:nvSpPr>
              <p:spPr>
                <a:xfrm>
                  <a:off x="1650475" y="1981775"/>
                  <a:ext cx="38925" cy="22400"/>
                </a:xfrm>
                <a:custGeom>
                  <a:rect b="b" l="l" r="r" t="t"/>
                  <a:pathLst>
                    <a:path extrusionOk="0" h="896" w="1557">
                      <a:moveTo>
                        <a:pt x="253" y="0"/>
                      </a:moveTo>
                      <a:lnTo>
                        <a:pt x="0" y="136"/>
                      </a:lnTo>
                      <a:lnTo>
                        <a:pt x="1323" y="895"/>
                      </a:lnTo>
                      <a:lnTo>
                        <a:pt x="1557" y="75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7"/>
                <p:cNvSpPr/>
                <p:nvPr/>
              </p:nvSpPr>
              <p:spPr>
                <a:xfrm>
                  <a:off x="1689375" y="2005125"/>
                  <a:ext cx="64725" cy="37950"/>
                </a:xfrm>
                <a:custGeom>
                  <a:rect b="b" l="l" r="r" t="t"/>
                  <a:pathLst>
                    <a:path extrusionOk="0" h="1518" w="2589">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7"/>
                <p:cNvSpPr/>
                <p:nvPr/>
              </p:nvSpPr>
              <p:spPr>
                <a:xfrm>
                  <a:off x="1510875" y="1900550"/>
                  <a:ext cx="323475" cy="188250"/>
                </a:xfrm>
                <a:custGeom>
                  <a:rect b="b" l="l" r="r" t="t"/>
                  <a:pathLst>
                    <a:path extrusionOk="0" h="7530" w="12939">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7"/>
                <p:cNvSpPr/>
                <p:nvPr/>
              </p:nvSpPr>
              <p:spPr>
                <a:xfrm>
                  <a:off x="1720025" y="1941875"/>
                  <a:ext cx="40400" cy="24350"/>
                </a:xfrm>
                <a:custGeom>
                  <a:rect b="b" l="l" r="r" t="t"/>
                  <a:pathLst>
                    <a:path extrusionOk="0" h="974" w="1616">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7"/>
                <p:cNvSpPr/>
                <p:nvPr/>
              </p:nvSpPr>
              <p:spPr>
                <a:xfrm>
                  <a:off x="1579950" y="2022625"/>
                  <a:ext cx="40875" cy="24350"/>
                </a:xfrm>
                <a:custGeom>
                  <a:rect b="b" l="l" r="r" t="t"/>
                  <a:pathLst>
                    <a:path extrusionOk="0" h="974" w="1635">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7"/>
                <p:cNvSpPr/>
                <p:nvPr/>
              </p:nvSpPr>
              <p:spPr>
                <a:xfrm>
                  <a:off x="1620325" y="1799875"/>
                  <a:ext cx="191175" cy="110900"/>
                </a:xfrm>
                <a:custGeom>
                  <a:rect b="b" l="l" r="r" t="t"/>
                  <a:pathLst>
                    <a:path extrusionOk="0" h="4436" w="7647">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7"/>
                <p:cNvSpPr/>
                <p:nvPr/>
              </p:nvSpPr>
              <p:spPr>
                <a:xfrm>
                  <a:off x="1547850" y="1842175"/>
                  <a:ext cx="192150" cy="110425"/>
                </a:xfrm>
                <a:custGeom>
                  <a:rect b="b" l="l" r="r" t="t"/>
                  <a:pathLst>
                    <a:path extrusionOk="0" h="4417" w="7686">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7"/>
                <p:cNvSpPr/>
                <p:nvPr/>
              </p:nvSpPr>
              <p:spPr>
                <a:xfrm>
                  <a:off x="1408750" y="1922425"/>
                  <a:ext cx="191175" cy="110450"/>
                </a:xfrm>
                <a:custGeom>
                  <a:rect b="b" l="l" r="r" t="t"/>
                  <a:pathLst>
                    <a:path extrusionOk="0" h="4418" w="7647">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7"/>
                <p:cNvSpPr/>
                <p:nvPr/>
              </p:nvSpPr>
              <p:spPr>
                <a:xfrm>
                  <a:off x="1336275" y="1963775"/>
                  <a:ext cx="192150" cy="110925"/>
                </a:xfrm>
                <a:custGeom>
                  <a:rect b="b" l="l" r="r" t="t"/>
                  <a:pathLst>
                    <a:path extrusionOk="0" h="4437" w="7686">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7"/>
                <p:cNvSpPr/>
                <p:nvPr/>
              </p:nvSpPr>
              <p:spPr>
                <a:xfrm>
                  <a:off x="1478300" y="1882050"/>
                  <a:ext cx="191650" cy="110925"/>
                </a:xfrm>
                <a:custGeom>
                  <a:rect b="b" l="l" r="r" t="t"/>
                  <a:pathLst>
                    <a:path extrusionOk="0" h="4437" w="7666">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7"/>
                <p:cNvSpPr/>
                <p:nvPr/>
              </p:nvSpPr>
              <p:spPr>
                <a:xfrm>
                  <a:off x="2162625" y="2011175"/>
                  <a:ext cx="37975" cy="20600"/>
                </a:xfrm>
                <a:custGeom>
                  <a:rect b="b" l="l" r="r" t="t"/>
                  <a:pathLst>
                    <a:path extrusionOk="0" h="824" w="1519">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7"/>
                <p:cNvSpPr/>
                <p:nvPr/>
              </p:nvSpPr>
              <p:spPr>
                <a:xfrm>
                  <a:off x="2191800" y="1994150"/>
                  <a:ext cx="38950" cy="20600"/>
                </a:xfrm>
                <a:custGeom>
                  <a:rect b="b" l="l" r="r" t="t"/>
                  <a:pathLst>
                    <a:path extrusionOk="0" h="824" w="1558">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7"/>
                <p:cNvSpPr/>
                <p:nvPr/>
              </p:nvSpPr>
              <p:spPr>
                <a:xfrm>
                  <a:off x="2220025" y="1977675"/>
                  <a:ext cx="38925" cy="20650"/>
                </a:xfrm>
                <a:custGeom>
                  <a:rect b="b" l="l" r="r" t="t"/>
                  <a:pathLst>
                    <a:path extrusionOk="0" h="826" w="1557">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7"/>
                <p:cNvSpPr/>
                <p:nvPr/>
              </p:nvSpPr>
              <p:spPr>
                <a:xfrm>
                  <a:off x="2248725" y="1961125"/>
                  <a:ext cx="39400" cy="21025"/>
                </a:xfrm>
                <a:custGeom>
                  <a:rect b="b" l="l" r="r" t="t"/>
                  <a:pathLst>
                    <a:path extrusionOk="0" h="841" w="1576">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7"/>
                <p:cNvSpPr/>
                <p:nvPr/>
              </p:nvSpPr>
              <p:spPr>
                <a:xfrm>
                  <a:off x="2277900" y="1944100"/>
                  <a:ext cx="38450" cy="21025"/>
                </a:xfrm>
                <a:custGeom>
                  <a:rect b="b" l="l" r="r" t="t"/>
                  <a:pathLst>
                    <a:path extrusionOk="0" h="841" w="1538">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7"/>
                <p:cNvSpPr/>
                <p:nvPr/>
              </p:nvSpPr>
              <p:spPr>
                <a:xfrm>
                  <a:off x="2173825" y="1848975"/>
                  <a:ext cx="41350" cy="26300"/>
                </a:xfrm>
                <a:custGeom>
                  <a:rect b="b" l="l" r="r" t="t"/>
                  <a:pathLst>
                    <a:path extrusionOk="0" h="1052" w="1654">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7"/>
                <p:cNvSpPr/>
                <p:nvPr/>
              </p:nvSpPr>
              <p:spPr>
                <a:xfrm>
                  <a:off x="2345500" y="1914150"/>
                  <a:ext cx="23850" cy="26800"/>
                </a:xfrm>
                <a:custGeom>
                  <a:rect b="b" l="l" r="r" t="t"/>
                  <a:pathLst>
                    <a:path extrusionOk="0" h="1072" w="954">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7"/>
                <p:cNvSpPr/>
                <p:nvPr/>
              </p:nvSpPr>
              <p:spPr>
                <a:xfrm>
                  <a:off x="697175" y="1784300"/>
                  <a:ext cx="16575" cy="26775"/>
                </a:xfrm>
                <a:custGeom>
                  <a:rect b="b" l="l" r="r" t="t"/>
                  <a:pathLst>
                    <a:path extrusionOk="0" h="1071" w="663">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7"/>
                <p:cNvSpPr/>
                <p:nvPr/>
              </p:nvSpPr>
              <p:spPr>
                <a:xfrm>
                  <a:off x="894150" y="1688775"/>
                  <a:ext cx="41375" cy="27450"/>
                </a:xfrm>
                <a:custGeom>
                  <a:rect b="b" l="l" r="r" t="t"/>
                  <a:pathLst>
                    <a:path extrusionOk="0" h="1098" w="1655">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7"/>
                <p:cNvSpPr/>
                <p:nvPr/>
              </p:nvSpPr>
              <p:spPr>
                <a:xfrm>
                  <a:off x="849425" y="1582025"/>
                  <a:ext cx="41350" cy="26225"/>
                </a:xfrm>
                <a:custGeom>
                  <a:rect b="b" l="l" r="r" t="t"/>
                  <a:pathLst>
                    <a:path extrusionOk="0" h="1049" w="1654">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7"/>
                <p:cNvSpPr/>
                <p:nvPr/>
              </p:nvSpPr>
              <p:spPr>
                <a:xfrm>
                  <a:off x="854775" y="1512350"/>
                  <a:ext cx="41350" cy="26350"/>
                </a:xfrm>
                <a:custGeom>
                  <a:rect b="b" l="l" r="r" t="t"/>
                  <a:pathLst>
                    <a:path extrusionOk="0" h="1054" w="1654">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7"/>
                <p:cNvSpPr/>
                <p:nvPr/>
              </p:nvSpPr>
              <p:spPr>
                <a:xfrm>
                  <a:off x="697175" y="1574425"/>
                  <a:ext cx="34575" cy="26150"/>
                </a:xfrm>
                <a:custGeom>
                  <a:rect b="b" l="l" r="r" t="t"/>
                  <a:pathLst>
                    <a:path extrusionOk="0" h="1046" w="1383">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7"/>
                <p:cNvSpPr/>
                <p:nvPr/>
              </p:nvSpPr>
              <p:spPr>
                <a:xfrm>
                  <a:off x="697175" y="1662225"/>
                  <a:ext cx="4900" cy="17050"/>
                </a:xfrm>
                <a:custGeom>
                  <a:rect b="b" l="l" r="r" t="t"/>
                  <a:pathLst>
                    <a:path extrusionOk="0" h="682" w="196">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7"/>
                <p:cNvSpPr/>
                <p:nvPr/>
              </p:nvSpPr>
              <p:spPr>
                <a:xfrm>
                  <a:off x="972475" y="1709875"/>
                  <a:ext cx="41350" cy="26300"/>
                </a:xfrm>
                <a:custGeom>
                  <a:rect b="b" l="l" r="r" t="t"/>
                  <a:pathLst>
                    <a:path extrusionOk="0" h="1052" w="1654">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7"/>
                <p:cNvSpPr/>
                <p:nvPr/>
              </p:nvSpPr>
              <p:spPr>
                <a:xfrm>
                  <a:off x="838225" y="1887400"/>
                  <a:ext cx="41375" cy="26300"/>
                </a:xfrm>
                <a:custGeom>
                  <a:rect b="b" l="l" r="r" t="t"/>
                  <a:pathLst>
                    <a:path extrusionOk="0" h="1052" w="1655">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7"/>
                <p:cNvSpPr/>
                <p:nvPr/>
              </p:nvSpPr>
              <p:spPr>
                <a:xfrm>
                  <a:off x="1004075" y="1825225"/>
                  <a:ext cx="41375" cy="26700"/>
                </a:xfrm>
                <a:custGeom>
                  <a:rect b="b" l="l" r="r" t="t"/>
                  <a:pathLst>
                    <a:path extrusionOk="0" h="1068" w="1655">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7"/>
                <p:cNvSpPr/>
                <p:nvPr/>
              </p:nvSpPr>
              <p:spPr>
                <a:xfrm>
                  <a:off x="1129575" y="1785825"/>
                  <a:ext cx="41350" cy="26225"/>
                </a:xfrm>
                <a:custGeom>
                  <a:rect b="b" l="l" r="r" t="t"/>
                  <a:pathLst>
                    <a:path extrusionOk="0" h="1049" w="1654">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7"/>
                <p:cNvSpPr/>
                <p:nvPr/>
              </p:nvSpPr>
              <p:spPr>
                <a:xfrm>
                  <a:off x="1223925" y="1796325"/>
                  <a:ext cx="41850" cy="26900"/>
                </a:xfrm>
                <a:custGeom>
                  <a:rect b="b" l="l" r="r" t="t"/>
                  <a:pathLst>
                    <a:path extrusionOk="0" h="1076" w="1674">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7"/>
                <p:cNvSpPr/>
                <p:nvPr/>
              </p:nvSpPr>
              <p:spPr>
                <a:xfrm>
                  <a:off x="1308075" y="1782300"/>
                  <a:ext cx="41350" cy="26350"/>
                </a:xfrm>
                <a:custGeom>
                  <a:rect b="b" l="l" r="r" t="t"/>
                  <a:pathLst>
                    <a:path extrusionOk="0" h="1054" w="1654">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7"/>
                <p:cNvSpPr/>
                <p:nvPr/>
              </p:nvSpPr>
              <p:spPr>
                <a:xfrm>
                  <a:off x="1058550" y="1692650"/>
                  <a:ext cx="40875" cy="26500"/>
                </a:xfrm>
                <a:custGeom>
                  <a:rect b="b" l="l" r="r" t="t"/>
                  <a:pathLst>
                    <a:path extrusionOk="0" h="1060" w="1635">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7"/>
                <p:cNvSpPr/>
                <p:nvPr/>
              </p:nvSpPr>
              <p:spPr>
                <a:xfrm>
                  <a:off x="795925" y="1779000"/>
                  <a:ext cx="41850" cy="26725"/>
                </a:xfrm>
                <a:custGeom>
                  <a:rect b="b" l="l" r="r" t="t"/>
                  <a:pathLst>
                    <a:path extrusionOk="0" h="1069" w="1674">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7"/>
                <p:cNvSpPr/>
                <p:nvPr/>
              </p:nvSpPr>
              <p:spPr>
                <a:xfrm>
                  <a:off x="707875" y="1929225"/>
                  <a:ext cx="41375" cy="26300"/>
                </a:xfrm>
                <a:custGeom>
                  <a:rect b="b" l="l" r="r" t="t"/>
                  <a:pathLst>
                    <a:path extrusionOk="0" h="1052" w="1655">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7"/>
                <p:cNvSpPr/>
                <p:nvPr/>
              </p:nvSpPr>
              <p:spPr>
                <a:xfrm>
                  <a:off x="2094525" y="1736625"/>
                  <a:ext cx="41375" cy="26300"/>
                </a:xfrm>
                <a:custGeom>
                  <a:rect b="b" l="l" r="r" t="t"/>
                  <a:pathLst>
                    <a:path extrusionOk="0" h="1052" w="1655">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7"/>
                <p:cNvSpPr/>
                <p:nvPr/>
              </p:nvSpPr>
              <p:spPr>
                <a:xfrm>
                  <a:off x="829475" y="1143025"/>
                  <a:ext cx="41375" cy="26525"/>
                </a:xfrm>
                <a:custGeom>
                  <a:rect b="b" l="l" r="r" t="t"/>
                  <a:pathLst>
                    <a:path extrusionOk="0" h="1061" w="1655">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7"/>
                <p:cNvSpPr/>
                <p:nvPr/>
              </p:nvSpPr>
              <p:spPr>
                <a:xfrm>
                  <a:off x="745325" y="1062750"/>
                  <a:ext cx="41375" cy="26550"/>
                </a:xfrm>
                <a:custGeom>
                  <a:rect b="b" l="l" r="r" t="t"/>
                  <a:pathLst>
                    <a:path extrusionOk="0" h="1062" w="1655">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7"/>
                <p:cNvSpPr/>
                <p:nvPr/>
              </p:nvSpPr>
              <p:spPr>
                <a:xfrm>
                  <a:off x="825100" y="1077850"/>
                  <a:ext cx="41375" cy="26525"/>
                </a:xfrm>
                <a:custGeom>
                  <a:rect b="b" l="l" r="r" t="t"/>
                  <a:pathLst>
                    <a:path extrusionOk="0" h="1061" w="1655">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7"/>
                <p:cNvSpPr/>
                <p:nvPr/>
              </p:nvSpPr>
              <p:spPr>
                <a:xfrm>
                  <a:off x="987050" y="1141075"/>
                  <a:ext cx="42350" cy="26525"/>
                </a:xfrm>
                <a:custGeom>
                  <a:rect b="b" l="l" r="r" t="t"/>
                  <a:pathLst>
                    <a:path extrusionOk="0" h="1061" w="1694">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7"/>
                <p:cNvSpPr/>
                <p:nvPr/>
              </p:nvSpPr>
              <p:spPr>
                <a:xfrm>
                  <a:off x="731725" y="962075"/>
                  <a:ext cx="41350" cy="27025"/>
                </a:xfrm>
                <a:custGeom>
                  <a:rect b="b" l="l" r="r" t="t"/>
                  <a:pathLst>
                    <a:path extrusionOk="0" h="1081" w="1654">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7"/>
                <p:cNvSpPr/>
                <p:nvPr/>
              </p:nvSpPr>
              <p:spPr>
                <a:xfrm>
                  <a:off x="973925" y="1071025"/>
                  <a:ext cx="41375" cy="27025"/>
                </a:xfrm>
                <a:custGeom>
                  <a:rect b="b" l="l" r="r" t="t"/>
                  <a:pathLst>
                    <a:path extrusionOk="0" h="1081" w="1655">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7"/>
                <p:cNvSpPr/>
                <p:nvPr/>
              </p:nvSpPr>
              <p:spPr>
                <a:xfrm>
                  <a:off x="1016250" y="1001975"/>
                  <a:ext cx="41350" cy="26525"/>
                </a:xfrm>
                <a:custGeom>
                  <a:rect b="b" l="l" r="r" t="t"/>
                  <a:pathLst>
                    <a:path extrusionOk="0" h="1061" w="1654">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7"/>
                <p:cNvSpPr/>
                <p:nvPr/>
              </p:nvSpPr>
              <p:spPr>
                <a:xfrm>
                  <a:off x="989500" y="893025"/>
                  <a:ext cx="41350" cy="26525"/>
                </a:xfrm>
                <a:custGeom>
                  <a:rect b="b" l="l" r="r" t="t"/>
                  <a:pathLst>
                    <a:path extrusionOk="0" h="1061" w="1654">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7"/>
                <p:cNvSpPr/>
                <p:nvPr/>
              </p:nvSpPr>
              <p:spPr>
                <a:xfrm>
                  <a:off x="1071700" y="909550"/>
                  <a:ext cx="41350" cy="26525"/>
                </a:xfrm>
                <a:custGeom>
                  <a:rect b="b" l="l" r="r" t="t"/>
                  <a:pathLst>
                    <a:path extrusionOk="0" h="1061" w="1654">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7"/>
                <p:cNvSpPr/>
                <p:nvPr/>
              </p:nvSpPr>
              <p:spPr>
                <a:xfrm>
                  <a:off x="939875" y="803050"/>
                  <a:ext cx="41375" cy="26525"/>
                </a:xfrm>
                <a:custGeom>
                  <a:rect b="b" l="l" r="r" t="t"/>
                  <a:pathLst>
                    <a:path extrusionOk="0" h="1061" w="1655">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7"/>
                <p:cNvSpPr/>
                <p:nvPr/>
              </p:nvSpPr>
              <p:spPr>
                <a:xfrm>
                  <a:off x="1066825" y="844875"/>
                  <a:ext cx="41375" cy="26525"/>
                </a:xfrm>
                <a:custGeom>
                  <a:rect b="b" l="l" r="r" t="t"/>
                  <a:pathLst>
                    <a:path extrusionOk="0" h="1061" w="1655">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7"/>
                <p:cNvSpPr/>
                <p:nvPr/>
              </p:nvSpPr>
              <p:spPr>
                <a:xfrm>
                  <a:off x="829000" y="676100"/>
                  <a:ext cx="41350" cy="26525"/>
                </a:xfrm>
                <a:custGeom>
                  <a:rect b="b" l="l" r="r" t="t"/>
                  <a:pathLst>
                    <a:path extrusionOk="0" h="1061" w="1654">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7"/>
                <p:cNvSpPr/>
                <p:nvPr/>
              </p:nvSpPr>
              <p:spPr>
                <a:xfrm>
                  <a:off x="1183550" y="1036500"/>
                  <a:ext cx="41375" cy="26525"/>
                </a:xfrm>
                <a:custGeom>
                  <a:rect b="b" l="l" r="r" t="t"/>
                  <a:pathLst>
                    <a:path extrusionOk="0" h="1061" w="1655">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7"/>
                <p:cNvSpPr/>
                <p:nvPr/>
              </p:nvSpPr>
              <p:spPr>
                <a:xfrm>
                  <a:off x="1110600" y="1025300"/>
                  <a:ext cx="41375" cy="27525"/>
                </a:xfrm>
                <a:custGeom>
                  <a:rect b="b" l="l" r="r" t="t"/>
                  <a:pathLst>
                    <a:path extrusionOk="0" h="1101" w="1655">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7"/>
                <p:cNvSpPr/>
                <p:nvPr/>
              </p:nvSpPr>
              <p:spPr>
                <a:xfrm>
                  <a:off x="894150" y="995150"/>
                  <a:ext cx="41375" cy="26050"/>
                </a:xfrm>
                <a:custGeom>
                  <a:rect b="b" l="l" r="r" t="t"/>
                  <a:pathLst>
                    <a:path extrusionOk="0" h="1042" w="1655">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7"/>
                <p:cNvSpPr/>
                <p:nvPr/>
              </p:nvSpPr>
              <p:spPr>
                <a:xfrm>
                  <a:off x="2246775" y="1758500"/>
                  <a:ext cx="41350" cy="26300"/>
                </a:xfrm>
                <a:custGeom>
                  <a:rect b="b" l="l" r="r" t="t"/>
                  <a:pathLst>
                    <a:path extrusionOk="0" h="1052" w="1654">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7"/>
                <p:cNvSpPr/>
                <p:nvPr/>
              </p:nvSpPr>
              <p:spPr>
                <a:xfrm>
                  <a:off x="2131975" y="1658800"/>
                  <a:ext cx="41375" cy="26300"/>
                </a:xfrm>
                <a:custGeom>
                  <a:rect b="b" l="l" r="r" t="t"/>
                  <a:pathLst>
                    <a:path extrusionOk="0" h="1052" w="1655">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7"/>
                <p:cNvSpPr/>
                <p:nvPr/>
              </p:nvSpPr>
              <p:spPr>
                <a:xfrm>
                  <a:off x="2352300" y="1751225"/>
                  <a:ext cx="17050" cy="26775"/>
                </a:xfrm>
                <a:custGeom>
                  <a:rect b="b" l="l" r="r" t="t"/>
                  <a:pathLst>
                    <a:path extrusionOk="0" h="1071" w="682">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7"/>
                <p:cNvSpPr/>
                <p:nvPr/>
              </p:nvSpPr>
              <p:spPr>
                <a:xfrm>
                  <a:off x="2362525" y="1694325"/>
                  <a:ext cx="6825" cy="20450"/>
                </a:xfrm>
                <a:custGeom>
                  <a:rect b="b" l="l" r="r" t="t"/>
                  <a:pathLst>
                    <a:path extrusionOk="0" h="818" w="273">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7"/>
                <p:cNvSpPr/>
                <p:nvPr/>
              </p:nvSpPr>
              <p:spPr>
                <a:xfrm>
                  <a:off x="2255025" y="1204300"/>
                  <a:ext cx="41375" cy="26525"/>
                </a:xfrm>
                <a:custGeom>
                  <a:rect b="b" l="l" r="r" t="t"/>
                  <a:pathLst>
                    <a:path extrusionOk="0" h="1061" w="1655">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7"/>
                <p:cNvSpPr/>
                <p:nvPr/>
              </p:nvSpPr>
              <p:spPr>
                <a:xfrm>
                  <a:off x="2126150" y="1090975"/>
                  <a:ext cx="41375" cy="27025"/>
                </a:xfrm>
                <a:custGeom>
                  <a:rect b="b" l="l" r="r" t="t"/>
                  <a:pathLst>
                    <a:path extrusionOk="0" h="1081" w="1655">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7"/>
                <p:cNvSpPr/>
                <p:nvPr/>
              </p:nvSpPr>
              <p:spPr>
                <a:xfrm>
                  <a:off x="2175275" y="1032125"/>
                  <a:ext cx="41375" cy="27025"/>
                </a:xfrm>
                <a:custGeom>
                  <a:rect b="b" l="l" r="r" t="t"/>
                  <a:pathLst>
                    <a:path extrusionOk="0" h="1081" w="1655">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7"/>
                <p:cNvSpPr/>
                <p:nvPr/>
              </p:nvSpPr>
              <p:spPr>
                <a:xfrm>
                  <a:off x="2256500" y="953825"/>
                  <a:ext cx="41375" cy="26525"/>
                </a:xfrm>
                <a:custGeom>
                  <a:rect b="b" l="l" r="r" t="t"/>
                  <a:pathLst>
                    <a:path extrusionOk="0" h="1061" w="1655">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7"/>
                <p:cNvSpPr/>
                <p:nvPr/>
              </p:nvSpPr>
              <p:spPr>
                <a:xfrm>
                  <a:off x="2040050" y="985425"/>
                  <a:ext cx="41375" cy="26525"/>
                </a:xfrm>
                <a:custGeom>
                  <a:rect b="b" l="l" r="r" t="t"/>
                  <a:pathLst>
                    <a:path extrusionOk="0" h="1061" w="1655">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7"/>
                <p:cNvSpPr/>
                <p:nvPr/>
              </p:nvSpPr>
              <p:spPr>
                <a:xfrm>
                  <a:off x="1934025" y="1015575"/>
                  <a:ext cx="41375" cy="27025"/>
                </a:xfrm>
                <a:custGeom>
                  <a:rect b="b" l="l" r="r" t="t"/>
                  <a:pathLst>
                    <a:path extrusionOk="0" h="1081" w="1655">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7"/>
                <p:cNvSpPr/>
                <p:nvPr/>
              </p:nvSpPr>
              <p:spPr>
                <a:xfrm>
                  <a:off x="2162150" y="852150"/>
                  <a:ext cx="41850" cy="27025"/>
                </a:xfrm>
                <a:custGeom>
                  <a:rect b="b" l="l" r="r" t="t"/>
                  <a:pathLst>
                    <a:path extrusionOk="0" h="1081" w="1674">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7"/>
                <p:cNvSpPr/>
                <p:nvPr/>
              </p:nvSpPr>
              <p:spPr>
                <a:xfrm>
                  <a:off x="2191325" y="742725"/>
                  <a:ext cx="41850" cy="27025"/>
                </a:xfrm>
                <a:custGeom>
                  <a:rect b="b" l="l" r="r" t="t"/>
                  <a:pathLst>
                    <a:path extrusionOk="0" h="1081" w="1674">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7"/>
                <p:cNvSpPr/>
                <p:nvPr/>
              </p:nvSpPr>
              <p:spPr>
                <a:xfrm>
                  <a:off x="2021575" y="903225"/>
                  <a:ext cx="41375" cy="27025"/>
                </a:xfrm>
                <a:custGeom>
                  <a:rect b="b" l="l" r="r" t="t"/>
                  <a:pathLst>
                    <a:path extrusionOk="0" h="1081" w="1655">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7"/>
                <p:cNvSpPr/>
                <p:nvPr/>
              </p:nvSpPr>
              <p:spPr>
                <a:xfrm>
                  <a:off x="1932075" y="923175"/>
                  <a:ext cx="41375" cy="27025"/>
                </a:xfrm>
                <a:custGeom>
                  <a:rect b="b" l="l" r="r" t="t"/>
                  <a:pathLst>
                    <a:path extrusionOk="0" h="1081" w="1655">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7"/>
                <p:cNvSpPr/>
                <p:nvPr/>
              </p:nvSpPr>
              <p:spPr>
                <a:xfrm>
                  <a:off x="1850375" y="877950"/>
                  <a:ext cx="41375" cy="26525"/>
                </a:xfrm>
                <a:custGeom>
                  <a:rect b="b" l="l" r="r" t="t"/>
                  <a:pathLst>
                    <a:path extrusionOk="0" h="1061" w="1655">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7"/>
                <p:cNvSpPr/>
                <p:nvPr/>
              </p:nvSpPr>
              <p:spPr>
                <a:xfrm>
                  <a:off x="1738500" y="911025"/>
                  <a:ext cx="41375" cy="27000"/>
                </a:xfrm>
                <a:custGeom>
                  <a:rect b="b" l="l" r="r" t="t"/>
                  <a:pathLst>
                    <a:path extrusionOk="0" h="1080" w="1655">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7"/>
                <p:cNvSpPr/>
                <p:nvPr/>
              </p:nvSpPr>
              <p:spPr>
                <a:xfrm>
                  <a:off x="2276450" y="1035100"/>
                  <a:ext cx="41850" cy="27450"/>
                </a:xfrm>
                <a:custGeom>
                  <a:rect b="b" l="l" r="r" t="t"/>
                  <a:pathLst>
                    <a:path extrusionOk="0" h="1098" w="1674">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7"/>
                <p:cNvSpPr/>
                <p:nvPr/>
              </p:nvSpPr>
              <p:spPr>
                <a:xfrm>
                  <a:off x="862050" y="462325"/>
                  <a:ext cx="345350" cy="197500"/>
                </a:xfrm>
                <a:custGeom>
                  <a:rect b="b" l="l" r="r" t="t"/>
                  <a:pathLst>
                    <a:path extrusionOk="0" h="7900" w="13814">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7"/>
                <p:cNvSpPr/>
                <p:nvPr/>
              </p:nvSpPr>
              <p:spPr>
                <a:xfrm>
                  <a:off x="2138800" y="671475"/>
                  <a:ext cx="230550" cy="6350"/>
                </a:xfrm>
                <a:custGeom>
                  <a:rect b="b" l="l" r="r" t="t"/>
                  <a:pathLst>
                    <a:path extrusionOk="0" h="254" w="9222">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7"/>
                <p:cNvSpPr/>
                <p:nvPr/>
              </p:nvSpPr>
              <p:spPr>
                <a:xfrm>
                  <a:off x="1131514" y="2433822"/>
                  <a:ext cx="219375" cy="125775"/>
                </a:xfrm>
                <a:custGeom>
                  <a:rect b="b" l="l" r="r" t="t"/>
                  <a:pathLst>
                    <a:path extrusionOk="0" h="5031" w="8775">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7"/>
                <p:cNvSpPr/>
                <p:nvPr/>
              </p:nvSpPr>
              <p:spPr>
                <a:xfrm>
                  <a:off x="1627625" y="646675"/>
                  <a:ext cx="5850" cy="200900"/>
                </a:xfrm>
                <a:custGeom>
                  <a:rect b="b" l="l" r="r" t="t"/>
                  <a:pathLst>
                    <a:path extrusionOk="0" h="8036" w="234">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7"/>
                <p:cNvSpPr/>
                <p:nvPr/>
              </p:nvSpPr>
              <p:spPr>
                <a:xfrm>
                  <a:off x="1655350" y="779450"/>
                  <a:ext cx="41350" cy="25800"/>
                </a:xfrm>
                <a:custGeom>
                  <a:rect b="b" l="l" r="r" t="t"/>
                  <a:pathLst>
                    <a:path extrusionOk="0" h="1032" w="1654">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7"/>
                <p:cNvSpPr/>
                <p:nvPr/>
              </p:nvSpPr>
              <p:spPr>
                <a:xfrm>
                  <a:off x="1672850" y="619925"/>
                  <a:ext cx="6350" cy="162950"/>
                </a:xfrm>
                <a:custGeom>
                  <a:rect b="b" l="l" r="r" t="t"/>
                  <a:pathLst>
                    <a:path extrusionOk="0" h="6518" w="254">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7"/>
                <p:cNvSpPr/>
                <p:nvPr/>
              </p:nvSpPr>
              <p:spPr>
                <a:xfrm>
                  <a:off x="1701550" y="719150"/>
                  <a:ext cx="41350" cy="25800"/>
                </a:xfrm>
                <a:custGeom>
                  <a:rect b="b" l="l" r="r" t="t"/>
                  <a:pathLst>
                    <a:path extrusionOk="0" h="1032" w="1654">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7"/>
                <p:cNvSpPr/>
                <p:nvPr/>
              </p:nvSpPr>
              <p:spPr>
                <a:xfrm>
                  <a:off x="1719050" y="593650"/>
                  <a:ext cx="6350" cy="129900"/>
                </a:xfrm>
                <a:custGeom>
                  <a:rect b="b" l="l" r="r" t="t"/>
                  <a:pathLst>
                    <a:path extrusionOk="0" h="5196" w="254">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7"/>
                <p:cNvSpPr/>
                <p:nvPr/>
              </p:nvSpPr>
              <p:spPr>
                <a:xfrm>
                  <a:off x="1747275" y="654925"/>
                  <a:ext cx="41350" cy="26300"/>
                </a:xfrm>
                <a:custGeom>
                  <a:rect b="b" l="l" r="r" t="t"/>
                  <a:pathLst>
                    <a:path extrusionOk="0" h="1052" w="1654">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7"/>
                <p:cNvSpPr/>
                <p:nvPr/>
              </p:nvSpPr>
              <p:spPr>
                <a:xfrm>
                  <a:off x="1764775" y="566900"/>
                  <a:ext cx="6350" cy="92450"/>
                </a:xfrm>
                <a:custGeom>
                  <a:rect b="b" l="l" r="r" t="t"/>
                  <a:pathLst>
                    <a:path extrusionOk="0" h="3698" w="254">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7"/>
                <p:cNvSpPr/>
                <p:nvPr/>
              </p:nvSpPr>
              <p:spPr>
                <a:xfrm>
                  <a:off x="2282750" y="462325"/>
                  <a:ext cx="19000" cy="1500"/>
                </a:xfrm>
                <a:custGeom>
                  <a:rect b="b" l="l" r="r" t="t"/>
                  <a:pathLst>
                    <a:path extrusionOk="0" h="60" w="760">
                      <a:moveTo>
                        <a:pt x="1" y="1"/>
                      </a:moveTo>
                      <a:cubicBezTo>
                        <a:pt x="118" y="59"/>
                        <a:pt x="234" y="59"/>
                        <a:pt x="390" y="59"/>
                      </a:cubicBezTo>
                      <a:cubicBezTo>
                        <a:pt x="546" y="59"/>
                        <a:pt x="623" y="40"/>
                        <a:pt x="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7"/>
                <p:cNvSpPr/>
                <p:nvPr/>
              </p:nvSpPr>
              <p:spPr>
                <a:xfrm>
                  <a:off x="2340150" y="477275"/>
                  <a:ext cx="29200" cy="26425"/>
                </a:xfrm>
                <a:custGeom>
                  <a:rect b="b" l="l" r="r" t="t"/>
                  <a:pathLst>
                    <a:path extrusionOk="0" h="1057" w="1168">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86" name="Google Shape;5486;p47"/>
            <p:cNvGrpSpPr/>
            <p:nvPr/>
          </p:nvGrpSpPr>
          <p:grpSpPr>
            <a:xfrm>
              <a:off x="7811021" y="3410212"/>
              <a:ext cx="491637" cy="986062"/>
              <a:chOff x="4225370" y="-782119"/>
              <a:chExt cx="299250" cy="600196"/>
            </a:xfrm>
          </p:grpSpPr>
          <p:sp>
            <p:nvSpPr>
              <p:cNvPr id="5487" name="Google Shape;5487;p47"/>
              <p:cNvSpPr/>
              <p:nvPr/>
            </p:nvSpPr>
            <p:spPr>
              <a:xfrm>
                <a:off x="4319042" y="-549211"/>
                <a:ext cx="115528" cy="367289"/>
              </a:xfrm>
              <a:custGeom>
                <a:rect b="b" l="l" r="r" t="t"/>
                <a:pathLst>
                  <a:path extrusionOk="0" h="4772" w="1501">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7"/>
              <p:cNvSpPr/>
              <p:nvPr/>
            </p:nvSpPr>
            <p:spPr>
              <a:xfrm>
                <a:off x="4236300" y="-539359"/>
                <a:ext cx="275544" cy="105292"/>
              </a:xfrm>
              <a:custGeom>
                <a:rect b="b" l="l" r="r" t="t"/>
                <a:pathLst>
                  <a:path extrusionOk="0" h="1368" w="358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7"/>
              <p:cNvSpPr/>
              <p:nvPr/>
            </p:nvSpPr>
            <p:spPr>
              <a:xfrm>
                <a:off x="4408172" y="-537512"/>
                <a:ext cx="103675" cy="100981"/>
              </a:xfrm>
              <a:custGeom>
                <a:rect b="b" l="l" r="r" t="t"/>
                <a:pathLst>
                  <a:path extrusionOk="0" h="1312" w="1347">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7"/>
              <p:cNvSpPr/>
              <p:nvPr/>
            </p:nvSpPr>
            <p:spPr>
              <a:xfrm>
                <a:off x="4339054" y="-461159"/>
                <a:ext cx="70964" cy="27323"/>
              </a:xfrm>
              <a:custGeom>
                <a:rect b="b" l="l" r="r" t="t"/>
                <a:pathLst>
                  <a:path extrusionOk="0" h="355" w="922">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7"/>
              <p:cNvSpPr/>
              <p:nvPr/>
            </p:nvSpPr>
            <p:spPr>
              <a:xfrm>
                <a:off x="4264472" y="-488406"/>
                <a:ext cx="74582" cy="51876"/>
              </a:xfrm>
              <a:custGeom>
                <a:rect b="b" l="l" r="r" t="t"/>
                <a:pathLst>
                  <a:path extrusionOk="0" h="674" w="969">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7"/>
              <p:cNvSpPr/>
              <p:nvPr/>
            </p:nvSpPr>
            <p:spPr>
              <a:xfrm>
                <a:off x="4235376" y="-539359"/>
                <a:ext cx="31942" cy="75582"/>
              </a:xfrm>
              <a:custGeom>
                <a:rect b="b" l="l" r="r" t="t"/>
                <a:pathLst>
                  <a:path extrusionOk="0" h="982" w="415">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7"/>
              <p:cNvSpPr/>
              <p:nvPr/>
            </p:nvSpPr>
            <p:spPr>
              <a:xfrm>
                <a:off x="4225370" y="-617329"/>
                <a:ext cx="299250" cy="158476"/>
              </a:xfrm>
              <a:custGeom>
                <a:rect b="b" l="l" r="r" t="t"/>
                <a:pathLst>
                  <a:path extrusionOk="0" h="2059" w="3888">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7"/>
              <p:cNvSpPr/>
              <p:nvPr/>
            </p:nvSpPr>
            <p:spPr>
              <a:xfrm>
                <a:off x="4252694" y="-782119"/>
                <a:ext cx="243756" cy="232827"/>
              </a:xfrm>
              <a:custGeom>
                <a:rect b="b" l="l" r="r" t="t"/>
                <a:pathLst>
                  <a:path extrusionOk="0" h="3025" w="3167">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7"/>
              <p:cNvSpPr/>
              <p:nvPr/>
            </p:nvSpPr>
            <p:spPr>
              <a:xfrm>
                <a:off x="4241765" y="-619792"/>
                <a:ext cx="266461" cy="141235"/>
              </a:xfrm>
              <a:custGeom>
                <a:rect b="b" l="l" r="r" t="t"/>
                <a:pathLst>
                  <a:path extrusionOk="0" h="1835" w="3462">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7"/>
              <p:cNvSpPr/>
              <p:nvPr/>
            </p:nvSpPr>
            <p:spPr>
              <a:xfrm>
                <a:off x="4317194" y="-682136"/>
                <a:ext cx="102829" cy="199192"/>
              </a:xfrm>
              <a:custGeom>
                <a:rect b="b" l="l" r="r" t="t"/>
                <a:pathLst>
                  <a:path extrusionOk="0" h="2588" w="1336">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7"/>
              <p:cNvSpPr/>
              <p:nvPr/>
            </p:nvSpPr>
            <p:spPr>
              <a:xfrm>
                <a:off x="4375383" y="-654812"/>
                <a:ext cx="57418" cy="171868"/>
              </a:xfrm>
              <a:custGeom>
                <a:rect b="b" l="l" r="r" t="t"/>
                <a:pathLst>
                  <a:path extrusionOk="0" h="2233" w="746">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7"/>
              <p:cNvSpPr/>
              <p:nvPr/>
            </p:nvSpPr>
            <p:spPr>
              <a:xfrm>
                <a:off x="4264471" y="-759567"/>
                <a:ext cx="98287" cy="95902"/>
              </a:xfrm>
              <a:custGeom>
                <a:rect b="b" l="l" r="r" t="t"/>
                <a:pathLst>
                  <a:path extrusionOk="0" h="1246" w="1277">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47"/>
            <p:cNvGrpSpPr/>
            <p:nvPr/>
          </p:nvGrpSpPr>
          <p:grpSpPr>
            <a:xfrm>
              <a:off x="6459400" y="1053677"/>
              <a:ext cx="364101" cy="822618"/>
              <a:chOff x="-4142100" y="577427"/>
              <a:chExt cx="364101" cy="822618"/>
            </a:xfrm>
          </p:grpSpPr>
          <p:sp>
            <p:nvSpPr>
              <p:cNvPr id="5500" name="Google Shape;5500;p47"/>
              <p:cNvSpPr/>
              <p:nvPr/>
            </p:nvSpPr>
            <p:spPr>
              <a:xfrm>
                <a:off x="-4015954" y="1244078"/>
                <a:ext cx="10906" cy="155967"/>
              </a:xfrm>
              <a:custGeom>
                <a:rect b="b" l="l" r="r" t="t"/>
                <a:pathLst>
                  <a:path extrusionOk="0" h="2045" w="143">
                    <a:moveTo>
                      <a:pt x="1" y="1"/>
                    </a:moveTo>
                    <a:lnTo>
                      <a:pt x="24" y="1974"/>
                    </a:lnTo>
                    <a:lnTo>
                      <a:pt x="143" y="2045"/>
                    </a:lnTo>
                    <a:lnTo>
                      <a:pt x="143" y="8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7"/>
              <p:cNvSpPr/>
              <p:nvPr/>
            </p:nvSpPr>
            <p:spPr>
              <a:xfrm>
                <a:off x="-4000624" y="1210749"/>
                <a:ext cx="9076" cy="31651"/>
              </a:xfrm>
              <a:custGeom>
                <a:rect b="b" l="l" r="r" t="t"/>
                <a:pathLst>
                  <a:path extrusionOk="0" h="415" w="119">
                    <a:moveTo>
                      <a:pt x="1" y="1"/>
                    </a:moveTo>
                    <a:lnTo>
                      <a:pt x="1" y="343"/>
                    </a:lnTo>
                    <a:lnTo>
                      <a:pt x="119" y="414"/>
                    </a:lnTo>
                    <a:lnTo>
                      <a:pt x="119"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7"/>
              <p:cNvSpPr/>
              <p:nvPr/>
            </p:nvSpPr>
            <p:spPr>
              <a:xfrm>
                <a:off x="-4015954" y="1219825"/>
                <a:ext cx="10906" cy="30660"/>
              </a:xfrm>
              <a:custGeom>
                <a:rect b="b" l="l" r="r" t="t"/>
                <a:pathLst>
                  <a:path extrusionOk="0" h="402" w="143">
                    <a:moveTo>
                      <a:pt x="1" y="0"/>
                    </a:moveTo>
                    <a:lnTo>
                      <a:pt x="1" y="319"/>
                    </a:lnTo>
                    <a:lnTo>
                      <a:pt x="143" y="402"/>
                    </a:lnTo>
                    <a:lnTo>
                      <a:pt x="143"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7"/>
              <p:cNvSpPr/>
              <p:nvPr/>
            </p:nvSpPr>
            <p:spPr>
              <a:xfrm>
                <a:off x="-4005124" y="1216164"/>
                <a:ext cx="14491" cy="183881"/>
              </a:xfrm>
              <a:custGeom>
                <a:rect b="b" l="l" r="r" t="t"/>
                <a:pathLst>
                  <a:path extrusionOk="0" h="2411" w="190">
                    <a:moveTo>
                      <a:pt x="178" y="1"/>
                    </a:moveTo>
                    <a:lnTo>
                      <a:pt x="1" y="119"/>
                    </a:lnTo>
                    <a:lnTo>
                      <a:pt x="1" y="450"/>
                    </a:lnTo>
                    <a:lnTo>
                      <a:pt x="1" y="2411"/>
                    </a:lnTo>
                    <a:lnTo>
                      <a:pt x="190" y="2304"/>
                    </a:lnTo>
                    <a:lnTo>
                      <a:pt x="178" y="343"/>
                    </a:lnTo>
                    <a:lnTo>
                      <a:pt x="178"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7"/>
              <p:cNvSpPr/>
              <p:nvPr/>
            </p:nvSpPr>
            <p:spPr>
              <a:xfrm>
                <a:off x="-4015954" y="1210749"/>
                <a:ext cx="24406" cy="14491"/>
              </a:xfrm>
              <a:custGeom>
                <a:rect b="b" l="l" r="r" t="t"/>
                <a:pathLst>
                  <a:path extrusionOk="0" h="190" w="320">
                    <a:moveTo>
                      <a:pt x="202" y="1"/>
                    </a:moveTo>
                    <a:lnTo>
                      <a:pt x="1" y="119"/>
                    </a:lnTo>
                    <a:lnTo>
                      <a:pt x="143" y="190"/>
                    </a:lnTo>
                    <a:lnTo>
                      <a:pt x="320" y="72"/>
                    </a:lnTo>
                    <a:lnTo>
                      <a:pt x="202" y="1"/>
                    </a:lnTo>
                    <a:close/>
                  </a:path>
                </a:pathLst>
              </a:custGeom>
              <a:solidFill>
                <a:srgbClr val="E4E2DF"/>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7"/>
              <p:cNvSpPr/>
              <p:nvPr/>
            </p:nvSpPr>
            <p:spPr>
              <a:xfrm>
                <a:off x="-4030369" y="1054936"/>
                <a:ext cx="53235" cy="30660"/>
              </a:xfrm>
              <a:custGeom>
                <a:rect b="b" l="l" r="r" t="t"/>
                <a:pathLst>
                  <a:path extrusionOk="0" h="402" w="698">
                    <a:moveTo>
                      <a:pt x="568" y="0"/>
                    </a:moveTo>
                    <a:lnTo>
                      <a:pt x="1" y="331"/>
                    </a:lnTo>
                    <a:lnTo>
                      <a:pt x="119" y="402"/>
                    </a:lnTo>
                    <a:lnTo>
                      <a:pt x="698" y="83"/>
                    </a:lnTo>
                    <a:lnTo>
                      <a:pt x="568" y="0"/>
                    </a:lnTo>
                    <a:close/>
                  </a:path>
                </a:pathLst>
              </a:custGeom>
              <a:solidFill>
                <a:srgbClr val="E4E2DF"/>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7"/>
              <p:cNvSpPr/>
              <p:nvPr/>
            </p:nvSpPr>
            <p:spPr>
              <a:xfrm>
                <a:off x="-4030369" y="1080104"/>
                <a:ext cx="9991" cy="168627"/>
              </a:xfrm>
              <a:custGeom>
                <a:rect b="b" l="l" r="r" t="t"/>
                <a:pathLst>
                  <a:path extrusionOk="0" h="2211" w="131">
                    <a:moveTo>
                      <a:pt x="1" y="1"/>
                    </a:moveTo>
                    <a:lnTo>
                      <a:pt x="1" y="2139"/>
                    </a:lnTo>
                    <a:lnTo>
                      <a:pt x="131" y="2210"/>
                    </a:lnTo>
                    <a:lnTo>
                      <a:pt x="119"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7"/>
              <p:cNvSpPr/>
              <p:nvPr/>
            </p:nvSpPr>
            <p:spPr>
              <a:xfrm>
                <a:off x="-4021369" y="1061189"/>
                <a:ext cx="44235" cy="189296"/>
              </a:xfrm>
              <a:custGeom>
                <a:rect b="b" l="l" r="r" t="t"/>
                <a:pathLst>
                  <a:path extrusionOk="0" h="2482" w="580">
                    <a:moveTo>
                      <a:pt x="580" y="1"/>
                    </a:moveTo>
                    <a:lnTo>
                      <a:pt x="1" y="320"/>
                    </a:lnTo>
                    <a:lnTo>
                      <a:pt x="13" y="2458"/>
                    </a:lnTo>
                    <a:lnTo>
                      <a:pt x="214" y="2482"/>
                    </a:lnTo>
                    <a:lnTo>
                      <a:pt x="214" y="2151"/>
                    </a:lnTo>
                    <a:lnTo>
                      <a:pt x="391" y="2033"/>
                    </a:lnTo>
                    <a:lnTo>
                      <a:pt x="391" y="2375"/>
                    </a:lnTo>
                    <a:lnTo>
                      <a:pt x="580" y="2139"/>
                    </a:lnTo>
                    <a:lnTo>
                      <a:pt x="580"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7"/>
              <p:cNvSpPr/>
              <p:nvPr/>
            </p:nvSpPr>
            <p:spPr>
              <a:xfrm>
                <a:off x="-3915053" y="1187335"/>
                <a:ext cx="9991" cy="155052"/>
              </a:xfrm>
              <a:custGeom>
                <a:rect b="b" l="l" r="r" t="t"/>
                <a:pathLst>
                  <a:path extrusionOk="0" h="2033" w="131">
                    <a:moveTo>
                      <a:pt x="1" y="1"/>
                    </a:moveTo>
                    <a:lnTo>
                      <a:pt x="1" y="1962"/>
                    </a:lnTo>
                    <a:lnTo>
                      <a:pt x="131" y="2033"/>
                    </a:lnTo>
                    <a:lnTo>
                      <a:pt x="119"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7"/>
              <p:cNvSpPr/>
              <p:nvPr/>
            </p:nvSpPr>
            <p:spPr>
              <a:xfrm>
                <a:off x="-3901477" y="1153091"/>
                <a:ext cx="9991" cy="30736"/>
              </a:xfrm>
              <a:custGeom>
                <a:rect b="b" l="l" r="r" t="t"/>
                <a:pathLst>
                  <a:path extrusionOk="0" h="403" w="131">
                    <a:moveTo>
                      <a:pt x="0" y="1"/>
                    </a:moveTo>
                    <a:lnTo>
                      <a:pt x="0" y="332"/>
                    </a:lnTo>
                    <a:lnTo>
                      <a:pt x="130" y="402"/>
                    </a:lnTo>
                    <a:lnTo>
                      <a:pt x="130" y="72"/>
                    </a:lnTo>
                    <a:lnTo>
                      <a:pt x="0"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7"/>
              <p:cNvSpPr/>
              <p:nvPr/>
            </p:nvSpPr>
            <p:spPr>
              <a:xfrm>
                <a:off x="-3915053" y="1161252"/>
                <a:ext cx="9152" cy="31575"/>
              </a:xfrm>
              <a:custGeom>
                <a:rect b="b" l="l" r="r" t="t"/>
                <a:pathLst>
                  <a:path extrusionOk="0" h="414" w="120">
                    <a:moveTo>
                      <a:pt x="1" y="0"/>
                    </a:moveTo>
                    <a:lnTo>
                      <a:pt x="1" y="343"/>
                    </a:lnTo>
                    <a:lnTo>
                      <a:pt x="119" y="414"/>
                    </a:lnTo>
                    <a:lnTo>
                      <a:pt x="119"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7"/>
              <p:cNvSpPr/>
              <p:nvPr/>
            </p:nvSpPr>
            <p:spPr>
              <a:xfrm>
                <a:off x="-3905977" y="1158506"/>
                <a:ext cx="14491" cy="183881"/>
              </a:xfrm>
              <a:custGeom>
                <a:rect b="b" l="l" r="r" t="t"/>
                <a:pathLst>
                  <a:path extrusionOk="0" h="2411" w="190">
                    <a:moveTo>
                      <a:pt x="189" y="1"/>
                    </a:moveTo>
                    <a:lnTo>
                      <a:pt x="0" y="107"/>
                    </a:lnTo>
                    <a:lnTo>
                      <a:pt x="0" y="450"/>
                    </a:lnTo>
                    <a:lnTo>
                      <a:pt x="12" y="2411"/>
                    </a:lnTo>
                    <a:lnTo>
                      <a:pt x="189" y="2292"/>
                    </a:lnTo>
                    <a:lnTo>
                      <a:pt x="189" y="331"/>
                    </a:lnTo>
                    <a:lnTo>
                      <a:pt x="18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7"/>
              <p:cNvSpPr/>
              <p:nvPr/>
            </p:nvSpPr>
            <p:spPr>
              <a:xfrm>
                <a:off x="-3915053" y="1153091"/>
                <a:ext cx="23567" cy="13652"/>
              </a:xfrm>
              <a:custGeom>
                <a:rect b="b" l="l" r="r" t="t"/>
                <a:pathLst>
                  <a:path extrusionOk="0" h="179" w="309">
                    <a:moveTo>
                      <a:pt x="178" y="1"/>
                    </a:moveTo>
                    <a:lnTo>
                      <a:pt x="1" y="107"/>
                    </a:lnTo>
                    <a:lnTo>
                      <a:pt x="119" y="178"/>
                    </a:lnTo>
                    <a:lnTo>
                      <a:pt x="308" y="72"/>
                    </a:lnTo>
                    <a:lnTo>
                      <a:pt x="178" y="1"/>
                    </a:lnTo>
                    <a:close/>
                  </a:path>
                </a:pathLst>
              </a:custGeom>
              <a:solidFill>
                <a:srgbClr val="E4E2DF"/>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7"/>
              <p:cNvSpPr/>
              <p:nvPr/>
            </p:nvSpPr>
            <p:spPr>
              <a:xfrm>
                <a:off x="-3931221" y="998117"/>
                <a:ext cx="53235" cy="29821"/>
              </a:xfrm>
              <a:custGeom>
                <a:rect b="b" l="l" r="r" t="t"/>
                <a:pathLst>
                  <a:path extrusionOk="0" h="391" w="698">
                    <a:moveTo>
                      <a:pt x="567" y="1"/>
                    </a:moveTo>
                    <a:lnTo>
                      <a:pt x="0" y="320"/>
                    </a:lnTo>
                    <a:lnTo>
                      <a:pt x="130" y="391"/>
                    </a:lnTo>
                    <a:lnTo>
                      <a:pt x="697" y="72"/>
                    </a:lnTo>
                    <a:lnTo>
                      <a:pt x="567"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7"/>
              <p:cNvSpPr/>
              <p:nvPr/>
            </p:nvSpPr>
            <p:spPr>
              <a:xfrm>
                <a:off x="-3931221" y="1022446"/>
                <a:ext cx="9991" cy="167712"/>
              </a:xfrm>
              <a:custGeom>
                <a:rect b="b" l="l" r="r" t="t"/>
                <a:pathLst>
                  <a:path extrusionOk="0" h="2199" w="131">
                    <a:moveTo>
                      <a:pt x="0" y="1"/>
                    </a:moveTo>
                    <a:lnTo>
                      <a:pt x="12" y="2127"/>
                    </a:lnTo>
                    <a:lnTo>
                      <a:pt x="130" y="2198"/>
                    </a:lnTo>
                    <a:lnTo>
                      <a:pt x="130" y="72"/>
                    </a:lnTo>
                    <a:lnTo>
                      <a:pt x="0"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7"/>
              <p:cNvSpPr/>
              <p:nvPr/>
            </p:nvSpPr>
            <p:spPr>
              <a:xfrm>
                <a:off x="-3921307" y="1003532"/>
                <a:ext cx="44235" cy="189296"/>
              </a:xfrm>
              <a:custGeom>
                <a:rect b="b" l="l" r="r" t="t"/>
                <a:pathLst>
                  <a:path extrusionOk="0" h="2482" w="580">
                    <a:moveTo>
                      <a:pt x="567" y="1"/>
                    </a:moveTo>
                    <a:lnTo>
                      <a:pt x="0" y="320"/>
                    </a:lnTo>
                    <a:lnTo>
                      <a:pt x="0" y="2446"/>
                    </a:lnTo>
                    <a:lnTo>
                      <a:pt x="201" y="2482"/>
                    </a:lnTo>
                    <a:lnTo>
                      <a:pt x="201" y="2139"/>
                    </a:lnTo>
                    <a:lnTo>
                      <a:pt x="390" y="2033"/>
                    </a:lnTo>
                    <a:lnTo>
                      <a:pt x="390" y="2363"/>
                    </a:lnTo>
                    <a:lnTo>
                      <a:pt x="579" y="2127"/>
                    </a:lnTo>
                    <a:lnTo>
                      <a:pt x="567"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7"/>
              <p:cNvSpPr/>
              <p:nvPr/>
            </p:nvSpPr>
            <p:spPr>
              <a:xfrm>
                <a:off x="-3828566" y="1135092"/>
                <a:ext cx="10906" cy="156882"/>
              </a:xfrm>
              <a:custGeom>
                <a:rect b="b" l="l" r="r" t="t"/>
                <a:pathLst>
                  <a:path extrusionOk="0" h="2057" w="143">
                    <a:moveTo>
                      <a:pt x="1" y="1"/>
                    </a:moveTo>
                    <a:lnTo>
                      <a:pt x="13" y="1985"/>
                    </a:lnTo>
                    <a:lnTo>
                      <a:pt x="143" y="2056"/>
                    </a:lnTo>
                    <a:lnTo>
                      <a:pt x="131" y="71"/>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7"/>
              <p:cNvSpPr/>
              <p:nvPr/>
            </p:nvSpPr>
            <p:spPr>
              <a:xfrm>
                <a:off x="-3814151" y="1102679"/>
                <a:ext cx="9152" cy="30660"/>
              </a:xfrm>
              <a:custGeom>
                <a:rect b="b" l="l" r="r" t="t"/>
                <a:pathLst>
                  <a:path extrusionOk="0" h="402" w="120">
                    <a:moveTo>
                      <a:pt x="1" y="0"/>
                    </a:moveTo>
                    <a:lnTo>
                      <a:pt x="1" y="319"/>
                    </a:lnTo>
                    <a:lnTo>
                      <a:pt x="119" y="402"/>
                    </a:lnTo>
                    <a:lnTo>
                      <a:pt x="119"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7"/>
              <p:cNvSpPr/>
              <p:nvPr/>
            </p:nvSpPr>
            <p:spPr>
              <a:xfrm>
                <a:off x="-3828566" y="1110763"/>
                <a:ext cx="9991" cy="29821"/>
              </a:xfrm>
              <a:custGeom>
                <a:rect b="b" l="l" r="r" t="t"/>
                <a:pathLst>
                  <a:path extrusionOk="0" h="391" w="131">
                    <a:moveTo>
                      <a:pt x="1" y="1"/>
                    </a:moveTo>
                    <a:lnTo>
                      <a:pt x="1" y="320"/>
                    </a:lnTo>
                    <a:lnTo>
                      <a:pt x="131" y="390"/>
                    </a:lnTo>
                    <a:lnTo>
                      <a:pt x="131"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7"/>
              <p:cNvSpPr/>
              <p:nvPr/>
            </p:nvSpPr>
            <p:spPr>
              <a:xfrm>
                <a:off x="-3818651" y="1108094"/>
                <a:ext cx="14491" cy="183881"/>
              </a:xfrm>
              <a:custGeom>
                <a:rect b="b" l="l" r="r" t="t"/>
                <a:pathLst>
                  <a:path extrusionOk="0" h="2411" w="190">
                    <a:moveTo>
                      <a:pt x="178" y="0"/>
                    </a:moveTo>
                    <a:lnTo>
                      <a:pt x="1" y="107"/>
                    </a:lnTo>
                    <a:lnTo>
                      <a:pt x="1" y="425"/>
                    </a:lnTo>
                    <a:lnTo>
                      <a:pt x="13" y="2410"/>
                    </a:lnTo>
                    <a:lnTo>
                      <a:pt x="190" y="2292"/>
                    </a:lnTo>
                    <a:lnTo>
                      <a:pt x="178" y="331"/>
                    </a:lnTo>
                    <a:lnTo>
                      <a:pt x="178"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7"/>
              <p:cNvSpPr/>
              <p:nvPr/>
            </p:nvSpPr>
            <p:spPr>
              <a:xfrm>
                <a:off x="-3828566" y="1102679"/>
                <a:ext cx="23567" cy="13576"/>
              </a:xfrm>
              <a:custGeom>
                <a:rect b="b" l="l" r="r" t="t"/>
                <a:pathLst>
                  <a:path extrusionOk="0" h="178" w="309">
                    <a:moveTo>
                      <a:pt x="190" y="0"/>
                    </a:moveTo>
                    <a:lnTo>
                      <a:pt x="1" y="107"/>
                    </a:lnTo>
                    <a:lnTo>
                      <a:pt x="131" y="178"/>
                    </a:lnTo>
                    <a:lnTo>
                      <a:pt x="308" y="71"/>
                    </a:lnTo>
                    <a:lnTo>
                      <a:pt x="190"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7"/>
              <p:cNvSpPr/>
              <p:nvPr/>
            </p:nvSpPr>
            <p:spPr>
              <a:xfrm>
                <a:off x="-3842980" y="946789"/>
                <a:ext cx="52396" cy="30736"/>
              </a:xfrm>
              <a:custGeom>
                <a:rect b="b" l="l" r="r" t="t"/>
                <a:pathLst>
                  <a:path extrusionOk="0" h="403" w="687">
                    <a:moveTo>
                      <a:pt x="556" y="1"/>
                    </a:moveTo>
                    <a:lnTo>
                      <a:pt x="1" y="331"/>
                    </a:lnTo>
                    <a:lnTo>
                      <a:pt x="131" y="402"/>
                    </a:lnTo>
                    <a:lnTo>
                      <a:pt x="686" y="83"/>
                    </a:lnTo>
                    <a:lnTo>
                      <a:pt x="556"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7"/>
              <p:cNvSpPr/>
              <p:nvPr/>
            </p:nvSpPr>
            <p:spPr>
              <a:xfrm>
                <a:off x="-3842980" y="972033"/>
                <a:ext cx="9991" cy="167636"/>
              </a:xfrm>
              <a:custGeom>
                <a:rect b="b" l="l" r="r" t="t"/>
                <a:pathLst>
                  <a:path extrusionOk="0" h="2198" w="131">
                    <a:moveTo>
                      <a:pt x="1" y="0"/>
                    </a:moveTo>
                    <a:lnTo>
                      <a:pt x="1" y="2127"/>
                    </a:lnTo>
                    <a:lnTo>
                      <a:pt x="131" y="2198"/>
                    </a:lnTo>
                    <a:lnTo>
                      <a:pt x="131"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7"/>
              <p:cNvSpPr/>
              <p:nvPr/>
            </p:nvSpPr>
            <p:spPr>
              <a:xfrm>
                <a:off x="-3833066" y="953119"/>
                <a:ext cx="42481" cy="187466"/>
              </a:xfrm>
              <a:custGeom>
                <a:rect b="b" l="l" r="r" t="t"/>
                <a:pathLst>
                  <a:path extrusionOk="0" h="2458" w="557">
                    <a:moveTo>
                      <a:pt x="556" y="0"/>
                    </a:moveTo>
                    <a:lnTo>
                      <a:pt x="1" y="319"/>
                    </a:lnTo>
                    <a:lnTo>
                      <a:pt x="1" y="2446"/>
                    </a:lnTo>
                    <a:lnTo>
                      <a:pt x="190" y="2457"/>
                    </a:lnTo>
                    <a:lnTo>
                      <a:pt x="190" y="2139"/>
                    </a:lnTo>
                    <a:lnTo>
                      <a:pt x="367" y="2032"/>
                    </a:lnTo>
                    <a:lnTo>
                      <a:pt x="367" y="2363"/>
                    </a:lnTo>
                    <a:lnTo>
                      <a:pt x="556" y="2127"/>
                    </a:lnTo>
                    <a:lnTo>
                      <a:pt x="556"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7"/>
              <p:cNvSpPr/>
              <p:nvPr/>
            </p:nvSpPr>
            <p:spPr>
              <a:xfrm>
                <a:off x="-4142100" y="829642"/>
                <a:ext cx="85725" cy="368601"/>
              </a:xfrm>
              <a:custGeom>
                <a:rect b="b" l="l" r="r" t="t"/>
                <a:pathLst>
                  <a:path extrusionOk="0" h="4833" w="1124">
                    <a:moveTo>
                      <a:pt x="1" y="1"/>
                    </a:moveTo>
                    <a:lnTo>
                      <a:pt x="25" y="4183"/>
                    </a:lnTo>
                    <a:lnTo>
                      <a:pt x="1123" y="4833"/>
                    </a:lnTo>
                    <a:lnTo>
                      <a:pt x="1111" y="639"/>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7"/>
              <p:cNvSpPr/>
              <p:nvPr/>
            </p:nvSpPr>
            <p:spPr>
              <a:xfrm>
                <a:off x="-4110525" y="847718"/>
                <a:ext cx="16321" cy="328027"/>
              </a:xfrm>
              <a:custGeom>
                <a:rect b="b" l="l" r="r" t="t"/>
                <a:pathLst>
                  <a:path extrusionOk="0" h="4301" w="214">
                    <a:moveTo>
                      <a:pt x="0" y="0"/>
                    </a:moveTo>
                    <a:lnTo>
                      <a:pt x="0" y="4182"/>
                    </a:lnTo>
                    <a:lnTo>
                      <a:pt x="213" y="4300"/>
                    </a:lnTo>
                    <a:lnTo>
                      <a:pt x="213" y="118"/>
                    </a:lnTo>
                    <a:lnTo>
                      <a:pt x="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7"/>
              <p:cNvSpPr/>
              <p:nvPr/>
            </p:nvSpPr>
            <p:spPr>
              <a:xfrm>
                <a:off x="-4142100" y="669329"/>
                <a:ext cx="363186" cy="209049"/>
              </a:xfrm>
              <a:custGeom>
                <a:rect b="b" l="l" r="r" t="t"/>
                <a:pathLst>
                  <a:path extrusionOk="0" h="2741" w="4762">
                    <a:moveTo>
                      <a:pt x="3651" y="0"/>
                    </a:moveTo>
                    <a:lnTo>
                      <a:pt x="1" y="2103"/>
                    </a:lnTo>
                    <a:lnTo>
                      <a:pt x="1111" y="2741"/>
                    </a:lnTo>
                    <a:lnTo>
                      <a:pt x="4762" y="650"/>
                    </a:lnTo>
                    <a:lnTo>
                      <a:pt x="365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7"/>
              <p:cNvSpPr/>
              <p:nvPr/>
            </p:nvSpPr>
            <p:spPr>
              <a:xfrm>
                <a:off x="-4110525" y="688243"/>
                <a:ext cx="294698" cy="168551"/>
              </a:xfrm>
              <a:custGeom>
                <a:rect b="b" l="l" r="r" t="t"/>
                <a:pathLst>
                  <a:path extrusionOk="0" h="2210" w="3864">
                    <a:moveTo>
                      <a:pt x="3651" y="0"/>
                    </a:moveTo>
                    <a:lnTo>
                      <a:pt x="0" y="2091"/>
                    </a:lnTo>
                    <a:lnTo>
                      <a:pt x="213" y="2209"/>
                    </a:lnTo>
                    <a:lnTo>
                      <a:pt x="3863" y="107"/>
                    </a:lnTo>
                    <a:lnTo>
                      <a:pt x="3651"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7"/>
              <p:cNvSpPr/>
              <p:nvPr/>
            </p:nvSpPr>
            <p:spPr>
              <a:xfrm>
                <a:off x="-4057367" y="718826"/>
                <a:ext cx="279368" cy="479418"/>
              </a:xfrm>
              <a:custGeom>
                <a:rect b="b" l="l" r="r" t="t"/>
                <a:pathLst>
                  <a:path extrusionOk="0" h="6286" w="3663">
                    <a:moveTo>
                      <a:pt x="3651" y="1"/>
                    </a:moveTo>
                    <a:lnTo>
                      <a:pt x="0" y="2092"/>
                    </a:lnTo>
                    <a:lnTo>
                      <a:pt x="12" y="6286"/>
                    </a:lnTo>
                    <a:lnTo>
                      <a:pt x="3663" y="4171"/>
                    </a:lnTo>
                    <a:lnTo>
                      <a:pt x="365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7"/>
              <p:cNvSpPr/>
              <p:nvPr/>
            </p:nvSpPr>
            <p:spPr>
              <a:xfrm>
                <a:off x="-4049283" y="716157"/>
                <a:ext cx="59565" cy="18991"/>
              </a:xfrm>
              <a:custGeom>
                <a:rect b="b" l="l" r="r" t="t"/>
                <a:pathLst>
                  <a:path extrusionOk="0" h="249" w="781">
                    <a:moveTo>
                      <a:pt x="615" y="0"/>
                    </a:moveTo>
                    <a:cubicBezTo>
                      <a:pt x="450" y="95"/>
                      <a:pt x="290" y="142"/>
                      <a:pt x="163" y="142"/>
                    </a:cubicBezTo>
                    <a:cubicBezTo>
                      <a:pt x="99" y="142"/>
                      <a:pt x="44" y="130"/>
                      <a:pt x="1" y="107"/>
                    </a:cubicBezTo>
                    <a:lnTo>
                      <a:pt x="1" y="107"/>
                    </a:lnTo>
                    <a:lnTo>
                      <a:pt x="166" y="213"/>
                    </a:lnTo>
                    <a:cubicBezTo>
                      <a:pt x="209" y="237"/>
                      <a:pt x="263" y="249"/>
                      <a:pt x="325" y="249"/>
                    </a:cubicBezTo>
                    <a:cubicBezTo>
                      <a:pt x="450" y="249"/>
                      <a:pt x="607" y="201"/>
                      <a:pt x="780" y="107"/>
                    </a:cubicBezTo>
                    <a:lnTo>
                      <a:pt x="615" y="0"/>
                    </a:lnTo>
                    <a:close/>
                  </a:path>
                </a:pathLst>
              </a:custGeom>
              <a:solidFill>
                <a:srgbClr val="CDCDCD"/>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7"/>
              <p:cNvSpPr/>
              <p:nvPr/>
            </p:nvSpPr>
            <p:spPr>
              <a:xfrm>
                <a:off x="-4049283" y="623340"/>
                <a:ext cx="116308" cy="110664"/>
              </a:xfrm>
              <a:custGeom>
                <a:rect b="b" l="l" r="r" t="t"/>
                <a:pathLst>
                  <a:path extrusionOk="0" h="1451" w="1525">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7"/>
              <p:cNvSpPr/>
              <p:nvPr/>
            </p:nvSpPr>
            <p:spPr>
              <a:xfrm>
                <a:off x="-4142100" y="577427"/>
                <a:ext cx="152382" cy="169466"/>
              </a:xfrm>
              <a:custGeom>
                <a:rect b="b" l="l" r="r" t="t"/>
                <a:pathLst>
                  <a:path extrusionOk="0" h="2222" w="1998">
                    <a:moveTo>
                      <a:pt x="1832" y="0"/>
                    </a:moveTo>
                    <a:lnTo>
                      <a:pt x="1" y="2127"/>
                    </a:lnTo>
                    <a:lnTo>
                      <a:pt x="178" y="2221"/>
                    </a:lnTo>
                    <a:lnTo>
                      <a:pt x="1997" y="95"/>
                    </a:lnTo>
                    <a:lnTo>
                      <a:pt x="1832"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7"/>
              <p:cNvSpPr/>
              <p:nvPr/>
            </p:nvSpPr>
            <p:spPr>
              <a:xfrm>
                <a:off x="-4142100" y="739571"/>
                <a:ext cx="13652" cy="98309"/>
              </a:xfrm>
              <a:custGeom>
                <a:rect b="b" l="l" r="r" t="t"/>
                <a:pathLst>
                  <a:path extrusionOk="0" h="1289" w="179">
                    <a:moveTo>
                      <a:pt x="1" y="1"/>
                    </a:moveTo>
                    <a:lnTo>
                      <a:pt x="25" y="1182"/>
                    </a:lnTo>
                    <a:lnTo>
                      <a:pt x="178" y="1288"/>
                    </a:lnTo>
                    <a:lnTo>
                      <a:pt x="178" y="95"/>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7"/>
              <p:cNvSpPr/>
              <p:nvPr/>
            </p:nvSpPr>
            <p:spPr>
              <a:xfrm>
                <a:off x="-4128524" y="584596"/>
                <a:ext cx="278453" cy="252369"/>
              </a:xfrm>
              <a:custGeom>
                <a:rect b="b" l="l" r="r" t="t"/>
                <a:pathLst>
                  <a:path extrusionOk="0" h="3309" w="3651">
                    <a:moveTo>
                      <a:pt x="2276" y="576"/>
                    </a:moveTo>
                    <a:cubicBezTo>
                      <a:pt x="2451" y="576"/>
                      <a:pt x="2564" y="667"/>
                      <a:pt x="2564" y="839"/>
                    </a:cubicBezTo>
                    <a:cubicBezTo>
                      <a:pt x="2564" y="1147"/>
                      <a:pt x="2233" y="1572"/>
                      <a:pt x="1819" y="1820"/>
                    </a:cubicBezTo>
                    <a:cubicBezTo>
                      <a:pt x="1649" y="1920"/>
                      <a:pt x="1491" y="1969"/>
                      <a:pt x="1366" y="1969"/>
                    </a:cubicBezTo>
                    <a:cubicBezTo>
                      <a:pt x="1197" y="1969"/>
                      <a:pt x="1087" y="1879"/>
                      <a:pt x="1087" y="1702"/>
                    </a:cubicBezTo>
                    <a:cubicBezTo>
                      <a:pt x="1087" y="1383"/>
                      <a:pt x="1406" y="958"/>
                      <a:pt x="1819" y="721"/>
                    </a:cubicBezTo>
                    <a:cubicBezTo>
                      <a:pt x="1992" y="623"/>
                      <a:pt x="2150" y="576"/>
                      <a:pt x="2276" y="576"/>
                    </a:cubicBezTo>
                    <a:close/>
                    <a:moveTo>
                      <a:pt x="1819" y="1"/>
                    </a:moveTo>
                    <a:lnTo>
                      <a:pt x="0" y="2115"/>
                    </a:lnTo>
                    <a:lnTo>
                      <a:pt x="0" y="3308"/>
                    </a:lnTo>
                    <a:lnTo>
                      <a:pt x="3650" y="1206"/>
                    </a:lnTo>
                    <a:lnTo>
                      <a:pt x="3650" y="13"/>
                    </a:lnTo>
                    <a:lnTo>
                      <a:pt x="181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7"/>
              <p:cNvSpPr/>
              <p:nvPr/>
            </p:nvSpPr>
            <p:spPr>
              <a:xfrm>
                <a:off x="-4022208" y="778315"/>
                <a:ext cx="209049" cy="149637"/>
              </a:xfrm>
              <a:custGeom>
                <a:rect b="b" l="l" r="r" t="t"/>
                <a:pathLst>
                  <a:path extrusionOk="0" h="1962" w="2741">
                    <a:moveTo>
                      <a:pt x="2729" y="1"/>
                    </a:moveTo>
                    <a:lnTo>
                      <a:pt x="0" y="1584"/>
                    </a:lnTo>
                    <a:lnTo>
                      <a:pt x="12" y="1962"/>
                    </a:lnTo>
                    <a:lnTo>
                      <a:pt x="2741" y="379"/>
                    </a:lnTo>
                    <a:lnTo>
                      <a:pt x="272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7"/>
              <p:cNvSpPr/>
              <p:nvPr/>
            </p:nvSpPr>
            <p:spPr>
              <a:xfrm>
                <a:off x="-4022208" y="829642"/>
                <a:ext cx="209049" cy="150552"/>
              </a:xfrm>
              <a:custGeom>
                <a:rect b="b" l="l" r="r" t="t"/>
                <a:pathLst>
                  <a:path extrusionOk="0" h="1974" w="2741">
                    <a:moveTo>
                      <a:pt x="2729" y="1"/>
                    </a:moveTo>
                    <a:lnTo>
                      <a:pt x="0" y="1584"/>
                    </a:lnTo>
                    <a:lnTo>
                      <a:pt x="12" y="1974"/>
                    </a:lnTo>
                    <a:lnTo>
                      <a:pt x="2741" y="391"/>
                    </a:lnTo>
                    <a:lnTo>
                      <a:pt x="272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7"/>
              <p:cNvSpPr/>
              <p:nvPr/>
            </p:nvSpPr>
            <p:spPr>
              <a:xfrm>
                <a:off x="-4022208" y="882801"/>
                <a:ext cx="209049" cy="149637"/>
              </a:xfrm>
              <a:custGeom>
                <a:rect b="b" l="l" r="r" t="t"/>
                <a:pathLst>
                  <a:path extrusionOk="0" h="1962" w="2741">
                    <a:moveTo>
                      <a:pt x="2729" y="1"/>
                    </a:moveTo>
                    <a:lnTo>
                      <a:pt x="0" y="1584"/>
                    </a:lnTo>
                    <a:lnTo>
                      <a:pt x="12" y="1962"/>
                    </a:lnTo>
                    <a:lnTo>
                      <a:pt x="2741" y="391"/>
                    </a:lnTo>
                    <a:lnTo>
                      <a:pt x="272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7"/>
              <p:cNvSpPr/>
              <p:nvPr/>
            </p:nvSpPr>
            <p:spPr>
              <a:xfrm>
                <a:off x="-4015954" y="1244078"/>
                <a:ext cx="10906" cy="155967"/>
              </a:xfrm>
              <a:custGeom>
                <a:rect b="b" l="l" r="r" t="t"/>
                <a:pathLst>
                  <a:path extrusionOk="0" h="2045" w="143">
                    <a:moveTo>
                      <a:pt x="1" y="1"/>
                    </a:moveTo>
                    <a:lnTo>
                      <a:pt x="24" y="1974"/>
                    </a:lnTo>
                    <a:lnTo>
                      <a:pt x="143" y="2045"/>
                    </a:lnTo>
                    <a:lnTo>
                      <a:pt x="143" y="84"/>
                    </a:lnTo>
                    <a:lnTo>
                      <a:pt x="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7"/>
              <p:cNvSpPr/>
              <p:nvPr/>
            </p:nvSpPr>
            <p:spPr>
              <a:xfrm>
                <a:off x="-4030369" y="1080104"/>
                <a:ext cx="9991" cy="168627"/>
              </a:xfrm>
              <a:custGeom>
                <a:rect b="b" l="l" r="r" t="t"/>
                <a:pathLst>
                  <a:path extrusionOk="0" h="2211" w="131">
                    <a:moveTo>
                      <a:pt x="1" y="1"/>
                    </a:moveTo>
                    <a:lnTo>
                      <a:pt x="1" y="2139"/>
                    </a:lnTo>
                    <a:lnTo>
                      <a:pt x="131" y="2210"/>
                    </a:lnTo>
                    <a:lnTo>
                      <a:pt x="119" y="72"/>
                    </a:lnTo>
                    <a:lnTo>
                      <a:pt x="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7"/>
              <p:cNvSpPr/>
              <p:nvPr/>
            </p:nvSpPr>
            <p:spPr>
              <a:xfrm>
                <a:off x="-3915053" y="1187335"/>
                <a:ext cx="9991" cy="155052"/>
              </a:xfrm>
              <a:custGeom>
                <a:rect b="b" l="l" r="r" t="t"/>
                <a:pathLst>
                  <a:path extrusionOk="0" h="2033" w="131">
                    <a:moveTo>
                      <a:pt x="1" y="1"/>
                    </a:moveTo>
                    <a:lnTo>
                      <a:pt x="1" y="1962"/>
                    </a:lnTo>
                    <a:lnTo>
                      <a:pt x="131" y="2033"/>
                    </a:lnTo>
                    <a:lnTo>
                      <a:pt x="119" y="72"/>
                    </a:lnTo>
                    <a:lnTo>
                      <a:pt x="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7"/>
              <p:cNvSpPr/>
              <p:nvPr/>
            </p:nvSpPr>
            <p:spPr>
              <a:xfrm>
                <a:off x="-3931221" y="1022446"/>
                <a:ext cx="9991" cy="167712"/>
              </a:xfrm>
              <a:custGeom>
                <a:rect b="b" l="l" r="r" t="t"/>
                <a:pathLst>
                  <a:path extrusionOk="0" h="2199" w="131">
                    <a:moveTo>
                      <a:pt x="0" y="1"/>
                    </a:moveTo>
                    <a:lnTo>
                      <a:pt x="12" y="2127"/>
                    </a:lnTo>
                    <a:lnTo>
                      <a:pt x="130" y="2198"/>
                    </a:lnTo>
                    <a:lnTo>
                      <a:pt x="130" y="72"/>
                    </a:lnTo>
                    <a:lnTo>
                      <a:pt x="0"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7"/>
              <p:cNvSpPr/>
              <p:nvPr/>
            </p:nvSpPr>
            <p:spPr>
              <a:xfrm>
                <a:off x="-3828566" y="1135092"/>
                <a:ext cx="10906" cy="156882"/>
              </a:xfrm>
              <a:custGeom>
                <a:rect b="b" l="l" r="r" t="t"/>
                <a:pathLst>
                  <a:path extrusionOk="0" h="2057" w="143">
                    <a:moveTo>
                      <a:pt x="1" y="1"/>
                    </a:moveTo>
                    <a:lnTo>
                      <a:pt x="13" y="1985"/>
                    </a:lnTo>
                    <a:lnTo>
                      <a:pt x="143" y="2056"/>
                    </a:lnTo>
                    <a:lnTo>
                      <a:pt x="131" y="71"/>
                    </a:lnTo>
                    <a:lnTo>
                      <a:pt x="1"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7"/>
              <p:cNvSpPr/>
              <p:nvPr/>
            </p:nvSpPr>
            <p:spPr>
              <a:xfrm>
                <a:off x="-3842980" y="972033"/>
                <a:ext cx="9991" cy="167636"/>
              </a:xfrm>
              <a:custGeom>
                <a:rect b="b" l="l" r="r" t="t"/>
                <a:pathLst>
                  <a:path extrusionOk="0" h="2198" w="131">
                    <a:moveTo>
                      <a:pt x="1" y="0"/>
                    </a:moveTo>
                    <a:lnTo>
                      <a:pt x="1" y="2127"/>
                    </a:lnTo>
                    <a:lnTo>
                      <a:pt x="131" y="2198"/>
                    </a:lnTo>
                    <a:lnTo>
                      <a:pt x="131" y="71"/>
                    </a:lnTo>
                    <a:lnTo>
                      <a:pt x="1" y="0"/>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7"/>
              <p:cNvSpPr/>
              <p:nvPr/>
            </p:nvSpPr>
            <p:spPr>
              <a:xfrm>
                <a:off x="-4049283" y="623340"/>
                <a:ext cx="116308" cy="110664"/>
              </a:xfrm>
              <a:custGeom>
                <a:rect b="b" l="l" r="r" t="t"/>
                <a:pathLst>
                  <a:path extrusionOk="0" h="1451" w="1525">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7"/>
              <p:cNvSpPr/>
              <p:nvPr/>
            </p:nvSpPr>
            <p:spPr>
              <a:xfrm>
                <a:off x="-4142100" y="577427"/>
                <a:ext cx="152382" cy="169466"/>
              </a:xfrm>
              <a:custGeom>
                <a:rect b="b" l="l" r="r" t="t"/>
                <a:pathLst>
                  <a:path extrusionOk="0" h="2222" w="1998">
                    <a:moveTo>
                      <a:pt x="1832" y="0"/>
                    </a:moveTo>
                    <a:lnTo>
                      <a:pt x="1" y="2127"/>
                    </a:lnTo>
                    <a:lnTo>
                      <a:pt x="178" y="2221"/>
                    </a:lnTo>
                    <a:lnTo>
                      <a:pt x="1997" y="95"/>
                    </a:lnTo>
                    <a:lnTo>
                      <a:pt x="1832" y="0"/>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47"/>
            <p:cNvGrpSpPr/>
            <p:nvPr/>
          </p:nvGrpSpPr>
          <p:grpSpPr>
            <a:xfrm>
              <a:off x="6049017" y="3621184"/>
              <a:ext cx="304008" cy="564114"/>
              <a:chOff x="6058230" y="-2567239"/>
              <a:chExt cx="663194" cy="1230616"/>
            </a:xfrm>
          </p:grpSpPr>
          <p:sp>
            <p:nvSpPr>
              <p:cNvPr id="5546" name="Google Shape;5546;p47"/>
              <p:cNvSpPr/>
              <p:nvPr/>
            </p:nvSpPr>
            <p:spPr>
              <a:xfrm>
                <a:off x="6176683" y="-2305973"/>
                <a:ext cx="412195" cy="969350"/>
              </a:xfrm>
              <a:custGeom>
                <a:rect b="b" l="l" r="r" t="t"/>
                <a:pathLst>
                  <a:path extrusionOk="0" h="4059" w="1726">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7"/>
              <p:cNvSpPr/>
              <p:nvPr/>
            </p:nvSpPr>
            <p:spPr>
              <a:xfrm>
                <a:off x="6233060" y="-2053544"/>
                <a:ext cx="56599" cy="59465"/>
              </a:xfrm>
              <a:custGeom>
                <a:rect b="b" l="l" r="r" t="t"/>
                <a:pathLst>
                  <a:path extrusionOk="0" h="249" w="237">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7"/>
              <p:cNvSpPr/>
              <p:nvPr/>
            </p:nvSpPr>
            <p:spPr>
              <a:xfrm>
                <a:off x="6233044" y="-2053544"/>
                <a:ext cx="56599" cy="59465"/>
              </a:xfrm>
              <a:custGeom>
                <a:rect b="b" l="l" r="r" t="t"/>
                <a:pathLst>
                  <a:path extrusionOk="0" h="249" w="237">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7"/>
              <p:cNvSpPr/>
              <p:nvPr/>
            </p:nvSpPr>
            <p:spPr>
              <a:xfrm>
                <a:off x="6250000" y="-2073127"/>
                <a:ext cx="39643" cy="45375"/>
              </a:xfrm>
              <a:custGeom>
                <a:rect b="b" l="l" r="r" t="t"/>
                <a:pathLst>
                  <a:path extrusionOk="0" h="190" w="166">
                    <a:moveTo>
                      <a:pt x="166" y="0"/>
                    </a:moveTo>
                    <a:lnTo>
                      <a:pt x="0" y="95"/>
                    </a:lnTo>
                    <a:lnTo>
                      <a:pt x="0" y="189"/>
                    </a:lnTo>
                    <a:lnTo>
                      <a:pt x="166" y="83"/>
                    </a:lnTo>
                    <a:lnTo>
                      <a:pt x="166" y="0"/>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7"/>
              <p:cNvSpPr/>
              <p:nvPr/>
            </p:nvSpPr>
            <p:spPr>
              <a:xfrm>
                <a:off x="6083545" y="-2567239"/>
                <a:ext cx="98869" cy="37255"/>
              </a:xfrm>
              <a:custGeom>
                <a:rect b="b" l="l" r="r" t="t"/>
                <a:pathLst>
                  <a:path extrusionOk="0" h="156" w="414">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7"/>
              <p:cNvSpPr/>
              <p:nvPr/>
            </p:nvSpPr>
            <p:spPr>
              <a:xfrm>
                <a:off x="6083545" y="-2567000"/>
                <a:ext cx="56599" cy="31285"/>
              </a:xfrm>
              <a:custGeom>
                <a:rect b="b" l="l" r="r" t="t"/>
                <a:pathLst>
                  <a:path extrusionOk="0" h="131" w="237">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7"/>
              <p:cNvSpPr/>
              <p:nvPr/>
            </p:nvSpPr>
            <p:spPr>
              <a:xfrm>
                <a:off x="6100501" y="-2567000"/>
                <a:ext cx="67823" cy="28658"/>
              </a:xfrm>
              <a:custGeom>
                <a:rect b="b" l="l" r="r" t="t"/>
                <a:pathLst>
                  <a:path extrusionOk="0" h="120" w="284">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7"/>
              <p:cNvSpPr/>
              <p:nvPr/>
            </p:nvSpPr>
            <p:spPr>
              <a:xfrm>
                <a:off x="6125815" y="-2564135"/>
                <a:ext cx="56599" cy="31285"/>
              </a:xfrm>
              <a:custGeom>
                <a:rect b="b" l="l" r="r" t="t"/>
                <a:pathLst>
                  <a:path extrusionOk="0" h="131" w="237">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7"/>
              <p:cNvSpPr/>
              <p:nvPr/>
            </p:nvSpPr>
            <p:spPr>
              <a:xfrm>
                <a:off x="6585777" y="-1847445"/>
                <a:ext cx="56599" cy="59465"/>
              </a:xfrm>
              <a:custGeom>
                <a:rect b="b" l="l" r="r" t="t"/>
                <a:pathLst>
                  <a:path extrusionOk="0" h="249" w="237">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7"/>
              <p:cNvSpPr/>
              <p:nvPr/>
            </p:nvSpPr>
            <p:spPr>
              <a:xfrm>
                <a:off x="6585777" y="-1853176"/>
                <a:ext cx="56599" cy="62331"/>
              </a:xfrm>
              <a:custGeom>
                <a:rect b="b" l="l" r="r" t="t"/>
                <a:pathLst>
                  <a:path extrusionOk="0" h="261" w="237">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7"/>
              <p:cNvSpPr/>
              <p:nvPr/>
            </p:nvSpPr>
            <p:spPr>
              <a:xfrm>
                <a:off x="6602733" y="-1870132"/>
                <a:ext cx="39643" cy="42509"/>
              </a:xfrm>
              <a:custGeom>
                <a:rect b="b" l="l" r="r" t="t"/>
                <a:pathLst>
                  <a:path extrusionOk="0" h="178" w="166">
                    <a:moveTo>
                      <a:pt x="165" y="1"/>
                    </a:moveTo>
                    <a:lnTo>
                      <a:pt x="0" y="95"/>
                    </a:lnTo>
                    <a:lnTo>
                      <a:pt x="0" y="178"/>
                    </a:lnTo>
                    <a:lnTo>
                      <a:pt x="165" y="95"/>
                    </a:lnTo>
                    <a:lnTo>
                      <a:pt x="165"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7"/>
              <p:cNvSpPr/>
              <p:nvPr/>
            </p:nvSpPr>
            <p:spPr>
              <a:xfrm>
                <a:off x="6659093" y="-1923627"/>
                <a:ext cx="62331" cy="79287"/>
              </a:xfrm>
              <a:custGeom>
                <a:rect b="b" l="l" r="r" t="t"/>
                <a:pathLst>
                  <a:path extrusionOk="0" h="332" w="261">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7"/>
              <p:cNvSpPr/>
              <p:nvPr/>
            </p:nvSpPr>
            <p:spPr>
              <a:xfrm>
                <a:off x="6659093" y="-1923627"/>
                <a:ext cx="62331" cy="79287"/>
              </a:xfrm>
              <a:custGeom>
                <a:rect b="b" l="l" r="r" t="t"/>
                <a:pathLst>
                  <a:path extrusionOk="0" h="332" w="261">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7"/>
              <p:cNvSpPr/>
              <p:nvPr/>
            </p:nvSpPr>
            <p:spPr>
              <a:xfrm>
                <a:off x="6585777" y="-1850314"/>
                <a:ext cx="56599" cy="62331"/>
              </a:xfrm>
              <a:custGeom>
                <a:rect b="b" l="l" r="r" t="t"/>
                <a:pathLst>
                  <a:path extrusionOk="0" h="261" w="237">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7"/>
              <p:cNvSpPr/>
              <p:nvPr/>
            </p:nvSpPr>
            <p:spPr>
              <a:xfrm>
                <a:off x="6684408" y="-2143817"/>
                <a:ext cx="37016" cy="245741"/>
              </a:xfrm>
              <a:custGeom>
                <a:rect b="b" l="l" r="r" t="t"/>
                <a:pathLst>
                  <a:path extrusionOk="0" h="1029" w="155">
                    <a:moveTo>
                      <a:pt x="154" y="1"/>
                    </a:moveTo>
                    <a:lnTo>
                      <a:pt x="1" y="84"/>
                    </a:lnTo>
                    <a:lnTo>
                      <a:pt x="1" y="1029"/>
                    </a:lnTo>
                    <a:lnTo>
                      <a:pt x="154" y="922"/>
                    </a:lnTo>
                    <a:lnTo>
                      <a:pt x="154"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7"/>
              <p:cNvSpPr/>
              <p:nvPr/>
            </p:nvSpPr>
            <p:spPr>
              <a:xfrm>
                <a:off x="6250000" y="-2070264"/>
                <a:ext cx="39643" cy="45375"/>
              </a:xfrm>
              <a:custGeom>
                <a:rect b="b" l="l" r="r" t="t"/>
                <a:pathLst>
                  <a:path extrusionOk="0" h="190" w="166">
                    <a:moveTo>
                      <a:pt x="166" y="0"/>
                    </a:moveTo>
                    <a:lnTo>
                      <a:pt x="0" y="95"/>
                    </a:lnTo>
                    <a:lnTo>
                      <a:pt x="0" y="189"/>
                    </a:lnTo>
                    <a:lnTo>
                      <a:pt x="166" y="83"/>
                    </a:lnTo>
                    <a:lnTo>
                      <a:pt x="166"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7"/>
              <p:cNvSpPr/>
              <p:nvPr/>
            </p:nvSpPr>
            <p:spPr>
              <a:xfrm>
                <a:off x="6142771" y="-2552910"/>
                <a:ext cx="493869" cy="285384"/>
              </a:xfrm>
              <a:custGeom>
                <a:rect b="b" l="l" r="r" t="t"/>
                <a:pathLst>
                  <a:path extrusionOk="0" h="1195" w="2068">
                    <a:moveTo>
                      <a:pt x="166" y="1"/>
                    </a:moveTo>
                    <a:lnTo>
                      <a:pt x="1" y="84"/>
                    </a:lnTo>
                    <a:lnTo>
                      <a:pt x="1914" y="1194"/>
                    </a:lnTo>
                    <a:lnTo>
                      <a:pt x="2068" y="1088"/>
                    </a:lnTo>
                    <a:lnTo>
                      <a:pt x="166"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7"/>
              <p:cNvSpPr/>
              <p:nvPr/>
            </p:nvSpPr>
            <p:spPr>
              <a:xfrm>
                <a:off x="6058230" y="-2546940"/>
                <a:ext cx="626412" cy="759432"/>
              </a:xfrm>
              <a:custGeom>
                <a:rect b="b" l="l" r="r" t="t"/>
                <a:pathLst>
                  <a:path extrusionOk="0" h="3180" w="2623">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7"/>
              <p:cNvSpPr/>
              <p:nvPr/>
            </p:nvSpPr>
            <p:spPr>
              <a:xfrm>
                <a:off x="6599867" y="-2293316"/>
                <a:ext cx="121557" cy="169559"/>
              </a:xfrm>
              <a:custGeom>
                <a:rect b="b" l="l" r="r" t="t"/>
                <a:pathLst>
                  <a:path extrusionOk="0" h="710" w="509">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7"/>
              <p:cNvSpPr/>
              <p:nvPr/>
            </p:nvSpPr>
            <p:spPr>
              <a:xfrm>
                <a:off x="6599867" y="-2293316"/>
                <a:ext cx="112959" cy="113198"/>
              </a:xfrm>
              <a:custGeom>
                <a:rect b="b" l="l" r="r" t="t"/>
                <a:pathLst>
                  <a:path extrusionOk="0" h="474" w="473">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7"/>
              <p:cNvSpPr/>
              <p:nvPr/>
            </p:nvSpPr>
            <p:spPr>
              <a:xfrm>
                <a:off x="6670318" y="-2205909"/>
                <a:ext cx="48241" cy="62331"/>
              </a:xfrm>
              <a:custGeom>
                <a:rect b="b" l="l" r="r" t="t"/>
                <a:pathLst>
                  <a:path extrusionOk="0" h="261" w="202">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7"/>
              <p:cNvSpPr/>
              <p:nvPr/>
            </p:nvSpPr>
            <p:spPr>
              <a:xfrm>
                <a:off x="6678915" y="-2169131"/>
                <a:ext cx="39643" cy="45375"/>
              </a:xfrm>
              <a:custGeom>
                <a:rect b="b" l="l" r="r" t="t"/>
                <a:pathLst>
                  <a:path extrusionOk="0" h="190" w="166">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7"/>
              <p:cNvSpPr/>
              <p:nvPr/>
            </p:nvSpPr>
            <p:spPr>
              <a:xfrm>
                <a:off x="6506728" y="-2211402"/>
                <a:ext cx="239" cy="239"/>
              </a:xfrm>
              <a:custGeom>
                <a:rect b="b" l="l" r="r" t="t"/>
                <a:pathLst>
                  <a:path extrusionOk="0" h="1" w="1">
                    <a:moveTo>
                      <a:pt x="0" y="0"/>
                    </a:moveTo>
                    <a:lnTo>
                      <a:pt x="0" y="0"/>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7"/>
              <p:cNvSpPr/>
              <p:nvPr/>
            </p:nvSpPr>
            <p:spPr>
              <a:xfrm>
                <a:off x="6105993" y="-2445681"/>
                <a:ext cx="53972" cy="133020"/>
              </a:xfrm>
              <a:custGeom>
                <a:rect b="b" l="l" r="r" t="t"/>
                <a:pathLst>
                  <a:path extrusionOk="0" h="557" w="226">
                    <a:moveTo>
                      <a:pt x="1" y="1"/>
                    </a:moveTo>
                    <a:lnTo>
                      <a:pt x="1" y="402"/>
                    </a:lnTo>
                    <a:lnTo>
                      <a:pt x="225" y="556"/>
                    </a:lnTo>
                    <a:lnTo>
                      <a:pt x="225" y="154"/>
                    </a:lnTo>
                    <a:lnTo>
                      <a:pt x="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7"/>
              <p:cNvSpPr/>
              <p:nvPr/>
            </p:nvSpPr>
            <p:spPr>
              <a:xfrm>
                <a:off x="6182176" y="-2363767"/>
                <a:ext cx="68062" cy="65196"/>
              </a:xfrm>
              <a:custGeom>
                <a:rect b="b" l="l" r="r" t="t"/>
                <a:pathLst>
                  <a:path extrusionOk="0" h="273" w="285">
                    <a:moveTo>
                      <a:pt x="1" y="0"/>
                    </a:moveTo>
                    <a:lnTo>
                      <a:pt x="1" y="107"/>
                    </a:lnTo>
                    <a:lnTo>
                      <a:pt x="284" y="272"/>
                    </a:lnTo>
                    <a:lnTo>
                      <a:pt x="284" y="166"/>
                    </a:lnTo>
                    <a:lnTo>
                      <a:pt x="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7"/>
              <p:cNvSpPr/>
              <p:nvPr/>
            </p:nvSpPr>
            <p:spPr>
              <a:xfrm>
                <a:off x="6269822" y="-2349677"/>
                <a:ext cx="146871" cy="180783"/>
              </a:xfrm>
              <a:custGeom>
                <a:rect b="b" l="l" r="r" t="t"/>
                <a:pathLst>
                  <a:path extrusionOk="0" h="757" w="615">
                    <a:moveTo>
                      <a:pt x="0" y="0"/>
                    </a:moveTo>
                    <a:lnTo>
                      <a:pt x="0" y="402"/>
                    </a:lnTo>
                    <a:lnTo>
                      <a:pt x="614" y="757"/>
                    </a:lnTo>
                    <a:lnTo>
                      <a:pt x="614" y="367"/>
                    </a:lnTo>
                    <a:lnTo>
                      <a:pt x="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7"/>
              <p:cNvSpPr/>
              <p:nvPr/>
            </p:nvSpPr>
            <p:spPr>
              <a:xfrm>
                <a:off x="6105993" y="-2312899"/>
                <a:ext cx="313564" cy="273682"/>
              </a:xfrm>
              <a:custGeom>
                <a:rect b="b" l="l" r="r" t="t"/>
                <a:pathLst>
                  <a:path extrusionOk="0" h="1146" w="1313">
                    <a:moveTo>
                      <a:pt x="1" y="0"/>
                    </a:moveTo>
                    <a:lnTo>
                      <a:pt x="1" y="378"/>
                    </a:lnTo>
                    <a:lnTo>
                      <a:pt x="1312" y="1146"/>
                    </a:lnTo>
                    <a:lnTo>
                      <a:pt x="1312" y="744"/>
                    </a:lnTo>
                    <a:lnTo>
                      <a:pt x="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7"/>
              <p:cNvSpPr/>
              <p:nvPr/>
            </p:nvSpPr>
            <p:spPr>
              <a:xfrm>
                <a:off x="6100501" y="-2564138"/>
                <a:ext cx="67823" cy="28658"/>
              </a:xfrm>
              <a:custGeom>
                <a:rect b="b" l="l" r="r" t="t"/>
                <a:pathLst>
                  <a:path extrusionOk="0" h="120" w="284">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7"/>
              <p:cNvSpPr/>
              <p:nvPr/>
            </p:nvSpPr>
            <p:spPr>
              <a:xfrm>
                <a:off x="6659093" y="-1920765"/>
                <a:ext cx="62331" cy="79287"/>
              </a:xfrm>
              <a:custGeom>
                <a:rect b="b" l="l" r="r" t="t"/>
                <a:pathLst>
                  <a:path extrusionOk="0" h="332" w="261">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7"/>
              <p:cNvSpPr/>
              <p:nvPr/>
            </p:nvSpPr>
            <p:spPr>
              <a:xfrm>
                <a:off x="6684408" y="-2140954"/>
                <a:ext cx="37016" cy="245741"/>
              </a:xfrm>
              <a:custGeom>
                <a:rect b="b" l="l" r="r" t="t"/>
                <a:pathLst>
                  <a:path extrusionOk="0" h="1029" w="155">
                    <a:moveTo>
                      <a:pt x="154" y="1"/>
                    </a:moveTo>
                    <a:lnTo>
                      <a:pt x="1" y="84"/>
                    </a:lnTo>
                    <a:lnTo>
                      <a:pt x="1" y="1029"/>
                    </a:lnTo>
                    <a:lnTo>
                      <a:pt x="154" y="922"/>
                    </a:lnTo>
                    <a:lnTo>
                      <a:pt x="154"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7"/>
              <p:cNvSpPr/>
              <p:nvPr/>
            </p:nvSpPr>
            <p:spPr>
              <a:xfrm>
                <a:off x="6142771" y="-2550048"/>
                <a:ext cx="493869" cy="285384"/>
              </a:xfrm>
              <a:custGeom>
                <a:rect b="b" l="l" r="r" t="t"/>
                <a:pathLst>
                  <a:path extrusionOk="0" h="1195" w="2068">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7"/>
              <p:cNvSpPr/>
              <p:nvPr/>
            </p:nvSpPr>
            <p:spPr>
              <a:xfrm>
                <a:off x="6599867" y="-2290454"/>
                <a:ext cx="112959" cy="113198"/>
              </a:xfrm>
              <a:custGeom>
                <a:rect b="b" l="l" r="r" t="t"/>
                <a:pathLst>
                  <a:path extrusionOk="0" h="474" w="473">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7"/>
              <p:cNvSpPr/>
              <p:nvPr/>
            </p:nvSpPr>
            <p:spPr>
              <a:xfrm>
                <a:off x="6670318" y="-2203047"/>
                <a:ext cx="48241" cy="62331"/>
              </a:xfrm>
              <a:custGeom>
                <a:rect b="b" l="l" r="r" t="t"/>
                <a:pathLst>
                  <a:path extrusionOk="0" h="261" w="202">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7"/>
              <p:cNvSpPr/>
              <p:nvPr/>
            </p:nvSpPr>
            <p:spPr>
              <a:xfrm>
                <a:off x="6678915" y="-2166269"/>
                <a:ext cx="39643" cy="45375"/>
              </a:xfrm>
              <a:custGeom>
                <a:rect b="b" l="l" r="r" t="t"/>
                <a:pathLst>
                  <a:path extrusionOk="0" h="190" w="166">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0" name="Google Shape;5580;p47"/>
            <p:cNvGrpSpPr/>
            <p:nvPr/>
          </p:nvGrpSpPr>
          <p:grpSpPr>
            <a:xfrm>
              <a:off x="7798664" y="783526"/>
              <a:ext cx="516340" cy="1362905"/>
              <a:chOff x="9791151" y="-1806999"/>
              <a:chExt cx="516340" cy="1362905"/>
            </a:xfrm>
          </p:grpSpPr>
          <p:sp>
            <p:nvSpPr>
              <p:cNvPr id="5581" name="Google Shape;5581;p47"/>
              <p:cNvSpPr/>
              <p:nvPr/>
            </p:nvSpPr>
            <p:spPr>
              <a:xfrm>
                <a:off x="9970536" y="-837882"/>
                <a:ext cx="15684" cy="393788"/>
              </a:xfrm>
              <a:custGeom>
                <a:rect b="b" l="l" r="r" t="t"/>
                <a:pathLst>
                  <a:path extrusionOk="0" h="2410" w="96">
                    <a:moveTo>
                      <a:pt x="1" y="0"/>
                    </a:moveTo>
                    <a:lnTo>
                      <a:pt x="25" y="2363"/>
                    </a:lnTo>
                    <a:lnTo>
                      <a:pt x="95" y="2410"/>
                    </a:lnTo>
                    <a:lnTo>
                      <a:pt x="95" y="47"/>
                    </a:lnTo>
                    <a:lnTo>
                      <a:pt x="1"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7"/>
              <p:cNvSpPr/>
              <p:nvPr/>
            </p:nvSpPr>
            <p:spPr>
              <a:xfrm>
                <a:off x="9989978" y="-884287"/>
                <a:ext cx="15520" cy="44608"/>
              </a:xfrm>
              <a:custGeom>
                <a:rect b="b" l="l" r="r" t="t"/>
                <a:pathLst>
                  <a:path extrusionOk="0" h="273" w="95">
                    <a:moveTo>
                      <a:pt x="0" y="1"/>
                    </a:moveTo>
                    <a:lnTo>
                      <a:pt x="0" y="213"/>
                    </a:lnTo>
                    <a:lnTo>
                      <a:pt x="95" y="272"/>
                    </a:lnTo>
                    <a:lnTo>
                      <a:pt x="95" y="48"/>
                    </a:lnTo>
                    <a:lnTo>
                      <a:pt x="0"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7"/>
              <p:cNvSpPr/>
              <p:nvPr/>
            </p:nvSpPr>
            <p:spPr>
              <a:xfrm>
                <a:off x="9970536" y="-872686"/>
                <a:ext cx="15684" cy="42647"/>
              </a:xfrm>
              <a:custGeom>
                <a:rect b="b" l="l" r="r" t="t"/>
                <a:pathLst>
                  <a:path extrusionOk="0" h="261" w="96">
                    <a:moveTo>
                      <a:pt x="1" y="0"/>
                    </a:moveTo>
                    <a:lnTo>
                      <a:pt x="1" y="213"/>
                    </a:lnTo>
                    <a:lnTo>
                      <a:pt x="95" y="260"/>
                    </a:lnTo>
                    <a:lnTo>
                      <a:pt x="95" y="48"/>
                    </a:lnTo>
                    <a:lnTo>
                      <a:pt x="1"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7"/>
              <p:cNvSpPr/>
              <p:nvPr/>
            </p:nvSpPr>
            <p:spPr>
              <a:xfrm>
                <a:off x="9986057" y="-876608"/>
                <a:ext cx="19441" cy="432513"/>
              </a:xfrm>
              <a:custGeom>
                <a:rect b="b" l="l" r="r" t="t"/>
                <a:pathLst>
                  <a:path extrusionOk="0" h="2647" w="119">
                    <a:moveTo>
                      <a:pt x="119" y="1"/>
                    </a:moveTo>
                    <a:lnTo>
                      <a:pt x="0" y="72"/>
                    </a:lnTo>
                    <a:lnTo>
                      <a:pt x="0" y="284"/>
                    </a:lnTo>
                    <a:lnTo>
                      <a:pt x="0" y="2647"/>
                    </a:lnTo>
                    <a:lnTo>
                      <a:pt x="119" y="2588"/>
                    </a:lnTo>
                    <a:lnTo>
                      <a:pt x="119" y="225"/>
                    </a:lnTo>
                    <a:lnTo>
                      <a:pt x="119"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7"/>
              <p:cNvSpPr/>
              <p:nvPr/>
            </p:nvSpPr>
            <p:spPr>
              <a:xfrm>
                <a:off x="9970536" y="-884287"/>
                <a:ext cx="34962" cy="19444"/>
              </a:xfrm>
              <a:custGeom>
                <a:rect b="b" l="l" r="r" t="t"/>
                <a:pathLst>
                  <a:path extrusionOk="0" h="119" w="214">
                    <a:moveTo>
                      <a:pt x="119" y="1"/>
                    </a:moveTo>
                    <a:lnTo>
                      <a:pt x="1" y="71"/>
                    </a:lnTo>
                    <a:lnTo>
                      <a:pt x="95" y="119"/>
                    </a:lnTo>
                    <a:lnTo>
                      <a:pt x="214" y="48"/>
                    </a:lnTo>
                    <a:lnTo>
                      <a:pt x="119" y="1"/>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7"/>
              <p:cNvSpPr/>
              <p:nvPr/>
            </p:nvSpPr>
            <p:spPr>
              <a:xfrm>
                <a:off x="9951258" y="-1100464"/>
                <a:ext cx="73518" cy="42647"/>
              </a:xfrm>
              <a:custGeom>
                <a:rect b="b" l="l" r="r" t="t"/>
                <a:pathLst>
                  <a:path extrusionOk="0" h="261" w="450">
                    <a:moveTo>
                      <a:pt x="355" y="1"/>
                    </a:moveTo>
                    <a:lnTo>
                      <a:pt x="1" y="213"/>
                    </a:lnTo>
                    <a:lnTo>
                      <a:pt x="83" y="260"/>
                    </a:lnTo>
                    <a:lnTo>
                      <a:pt x="450" y="60"/>
                    </a:lnTo>
                    <a:lnTo>
                      <a:pt x="355" y="1"/>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7"/>
              <p:cNvSpPr/>
              <p:nvPr/>
            </p:nvSpPr>
            <p:spPr>
              <a:xfrm>
                <a:off x="9951258" y="-1065660"/>
                <a:ext cx="15684" cy="235619"/>
              </a:xfrm>
              <a:custGeom>
                <a:rect b="b" l="l" r="r" t="t"/>
                <a:pathLst>
                  <a:path extrusionOk="0" h="1442" w="96">
                    <a:moveTo>
                      <a:pt x="1" y="0"/>
                    </a:moveTo>
                    <a:lnTo>
                      <a:pt x="1" y="1382"/>
                    </a:lnTo>
                    <a:lnTo>
                      <a:pt x="95" y="1441"/>
                    </a:lnTo>
                    <a:lnTo>
                      <a:pt x="83" y="47"/>
                    </a:lnTo>
                    <a:lnTo>
                      <a:pt x="1"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7"/>
              <p:cNvSpPr/>
              <p:nvPr/>
            </p:nvSpPr>
            <p:spPr>
              <a:xfrm>
                <a:off x="9964818" y="-1090823"/>
                <a:ext cx="59958" cy="260782"/>
              </a:xfrm>
              <a:custGeom>
                <a:rect b="b" l="l" r="r" t="t"/>
                <a:pathLst>
                  <a:path extrusionOk="0" h="1596" w="367">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7"/>
              <p:cNvSpPr/>
              <p:nvPr/>
            </p:nvSpPr>
            <p:spPr>
              <a:xfrm>
                <a:off x="10111529" y="-917130"/>
                <a:ext cx="13560" cy="393951"/>
              </a:xfrm>
              <a:custGeom>
                <a:rect b="b" l="l" r="r" t="t"/>
                <a:pathLst>
                  <a:path extrusionOk="0" h="2411" w="83">
                    <a:moveTo>
                      <a:pt x="0" y="1"/>
                    </a:moveTo>
                    <a:lnTo>
                      <a:pt x="0" y="2363"/>
                    </a:lnTo>
                    <a:lnTo>
                      <a:pt x="83" y="2411"/>
                    </a:lnTo>
                    <a:lnTo>
                      <a:pt x="71" y="48"/>
                    </a:lnTo>
                    <a:lnTo>
                      <a:pt x="0"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7"/>
              <p:cNvSpPr/>
              <p:nvPr/>
            </p:nvSpPr>
            <p:spPr>
              <a:xfrm>
                <a:off x="10130807" y="-963372"/>
                <a:ext cx="11763" cy="40686"/>
              </a:xfrm>
              <a:custGeom>
                <a:rect b="b" l="l" r="r" t="t"/>
                <a:pathLst>
                  <a:path extrusionOk="0" h="249" w="72">
                    <a:moveTo>
                      <a:pt x="0" y="0"/>
                    </a:moveTo>
                    <a:lnTo>
                      <a:pt x="0" y="213"/>
                    </a:lnTo>
                    <a:lnTo>
                      <a:pt x="71" y="248"/>
                    </a:lnTo>
                    <a:lnTo>
                      <a:pt x="71" y="48"/>
                    </a:lnTo>
                    <a:lnTo>
                      <a:pt x="0"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7"/>
              <p:cNvSpPr/>
              <p:nvPr/>
            </p:nvSpPr>
            <p:spPr>
              <a:xfrm>
                <a:off x="10111529" y="-953732"/>
                <a:ext cx="11763" cy="44608"/>
              </a:xfrm>
              <a:custGeom>
                <a:rect b="b" l="l" r="r" t="t"/>
                <a:pathLst>
                  <a:path extrusionOk="0" h="273" w="72">
                    <a:moveTo>
                      <a:pt x="0" y="0"/>
                    </a:moveTo>
                    <a:lnTo>
                      <a:pt x="0" y="225"/>
                    </a:lnTo>
                    <a:lnTo>
                      <a:pt x="71" y="272"/>
                    </a:lnTo>
                    <a:lnTo>
                      <a:pt x="71" y="59"/>
                    </a:lnTo>
                    <a:lnTo>
                      <a:pt x="0"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7"/>
              <p:cNvSpPr/>
              <p:nvPr/>
            </p:nvSpPr>
            <p:spPr>
              <a:xfrm>
                <a:off x="10123128" y="-955692"/>
                <a:ext cx="21402" cy="432513"/>
              </a:xfrm>
              <a:custGeom>
                <a:rect b="b" l="l" r="r" t="t"/>
                <a:pathLst>
                  <a:path extrusionOk="0" h="2647" w="131">
                    <a:moveTo>
                      <a:pt x="118" y="1"/>
                    </a:moveTo>
                    <a:lnTo>
                      <a:pt x="0" y="71"/>
                    </a:lnTo>
                    <a:lnTo>
                      <a:pt x="0" y="284"/>
                    </a:lnTo>
                    <a:lnTo>
                      <a:pt x="12" y="2647"/>
                    </a:lnTo>
                    <a:lnTo>
                      <a:pt x="130" y="2564"/>
                    </a:lnTo>
                    <a:lnTo>
                      <a:pt x="118" y="201"/>
                    </a:lnTo>
                    <a:lnTo>
                      <a:pt x="118"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7"/>
              <p:cNvSpPr/>
              <p:nvPr/>
            </p:nvSpPr>
            <p:spPr>
              <a:xfrm>
                <a:off x="10111529" y="-963372"/>
                <a:ext cx="31041" cy="19444"/>
              </a:xfrm>
              <a:custGeom>
                <a:rect b="b" l="l" r="r" t="t"/>
                <a:pathLst>
                  <a:path extrusionOk="0" h="119" w="190">
                    <a:moveTo>
                      <a:pt x="118" y="0"/>
                    </a:moveTo>
                    <a:lnTo>
                      <a:pt x="0" y="59"/>
                    </a:lnTo>
                    <a:lnTo>
                      <a:pt x="71" y="118"/>
                    </a:lnTo>
                    <a:lnTo>
                      <a:pt x="189" y="48"/>
                    </a:lnTo>
                    <a:lnTo>
                      <a:pt x="118"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7"/>
              <p:cNvSpPr/>
              <p:nvPr/>
            </p:nvSpPr>
            <p:spPr>
              <a:xfrm>
                <a:off x="10090290" y="-1179549"/>
                <a:ext cx="71557" cy="42647"/>
              </a:xfrm>
              <a:custGeom>
                <a:rect b="b" l="l" r="r" t="t"/>
                <a:pathLst>
                  <a:path extrusionOk="0" h="261" w="438">
                    <a:moveTo>
                      <a:pt x="367" y="0"/>
                    </a:moveTo>
                    <a:lnTo>
                      <a:pt x="0" y="201"/>
                    </a:lnTo>
                    <a:lnTo>
                      <a:pt x="83" y="260"/>
                    </a:lnTo>
                    <a:lnTo>
                      <a:pt x="437" y="36"/>
                    </a:lnTo>
                    <a:lnTo>
                      <a:pt x="367"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7"/>
              <p:cNvSpPr/>
              <p:nvPr/>
            </p:nvSpPr>
            <p:spPr>
              <a:xfrm>
                <a:off x="10090290" y="-1146705"/>
                <a:ext cx="13723" cy="233658"/>
              </a:xfrm>
              <a:custGeom>
                <a:rect b="b" l="l" r="r" t="t"/>
                <a:pathLst>
                  <a:path extrusionOk="0" h="1430" w="84">
                    <a:moveTo>
                      <a:pt x="0" y="0"/>
                    </a:moveTo>
                    <a:lnTo>
                      <a:pt x="0" y="1382"/>
                    </a:lnTo>
                    <a:lnTo>
                      <a:pt x="83" y="1429"/>
                    </a:lnTo>
                    <a:lnTo>
                      <a:pt x="83" y="59"/>
                    </a:lnTo>
                    <a:lnTo>
                      <a:pt x="0"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7"/>
              <p:cNvSpPr/>
              <p:nvPr/>
            </p:nvSpPr>
            <p:spPr>
              <a:xfrm>
                <a:off x="10103850" y="-1173830"/>
                <a:ext cx="59958" cy="264704"/>
              </a:xfrm>
              <a:custGeom>
                <a:rect b="b" l="l" r="r" t="t"/>
                <a:pathLst>
                  <a:path extrusionOk="0" h="1620" w="367">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7"/>
              <p:cNvSpPr/>
              <p:nvPr/>
            </p:nvSpPr>
            <p:spPr>
              <a:xfrm>
                <a:off x="10231119" y="-986575"/>
                <a:ext cx="15684" cy="391991"/>
              </a:xfrm>
              <a:custGeom>
                <a:rect b="b" l="l" r="r" t="t"/>
                <a:pathLst>
                  <a:path extrusionOk="0" h="2399" w="96">
                    <a:moveTo>
                      <a:pt x="1" y="1"/>
                    </a:moveTo>
                    <a:lnTo>
                      <a:pt x="1" y="2340"/>
                    </a:lnTo>
                    <a:lnTo>
                      <a:pt x="95" y="2399"/>
                    </a:lnTo>
                    <a:lnTo>
                      <a:pt x="95" y="36"/>
                    </a:lnTo>
                    <a:lnTo>
                      <a:pt x="1"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7"/>
              <p:cNvSpPr/>
              <p:nvPr/>
            </p:nvSpPr>
            <p:spPr>
              <a:xfrm>
                <a:off x="10250397" y="-1034777"/>
                <a:ext cx="15684" cy="42647"/>
              </a:xfrm>
              <a:custGeom>
                <a:rect b="b" l="l" r="r" t="t"/>
                <a:pathLst>
                  <a:path extrusionOk="0" h="261" w="96">
                    <a:moveTo>
                      <a:pt x="1" y="0"/>
                    </a:moveTo>
                    <a:lnTo>
                      <a:pt x="1" y="213"/>
                    </a:lnTo>
                    <a:lnTo>
                      <a:pt x="95" y="260"/>
                    </a:lnTo>
                    <a:lnTo>
                      <a:pt x="95" y="59"/>
                    </a:lnTo>
                    <a:lnTo>
                      <a:pt x="1"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7"/>
              <p:cNvSpPr/>
              <p:nvPr/>
            </p:nvSpPr>
            <p:spPr>
              <a:xfrm>
                <a:off x="10231119" y="-1023176"/>
                <a:ext cx="15684" cy="42483"/>
              </a:xfrm>
              <a:custGeom>
                <a:rect b="b" l="l" r="r" t="t"/>
                <a:pathLst>
                  <a:path extrusionOk="0" h="260" w="96">
                    <a:moveTo>
                      <a:pt x="1" y="0"/>
                    </a:moveTo>
                    <a:lnTo>
                      <a:pt x="1" y="225"/>
                    </a:lnTo>
                    <a:lnTo>
                      <a:pt x="95" y="260"/>
                    </a:lnTo>
                    <a:lnTo>
                      <a:pt x="83" y="35"/>
                    </a:lnTo>
                    <a:lnTo>
                      <a:pt x="1"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7"/>
              <p:cNvSpPr/>
              <p:nvPr/>
            </p:nvSpPr>
            <p:spPr>
              <a:xfrm>
                <a:off x="10244679" y="-1025137"/>
                <a:ext cx="21402" cy="430552"/>
              </a:xfrm>
              <a:custGeom>
                <a:rect b="b" l="l" r="r" t="t"/>
                <a:pathLst>
                  <a:path extrusionOk="0" h="2635" w="131">
                    <a:moveTo>
                      <a:pt x="130" y="0"/>
                    </a:moveTo>
                    <a:lnTo>
                      <a:pt x="0" y="47"/>
                    </a:lnTo>
                    <a:lnTo>
                      <a:pt x="12" y="272"/>
                    </a:lnTo>
                    <a:lnTo>
                      <a:pt x="12" y="2635"/>
                    </a:lnTo>
                    <a:lnTo>
                      <a:pt x="130" y="2564"/>
                    </a:lnTo>
                    <a:lnTo>
                      <a:pt x="130" y="201"/>
                    </a:lnTo>
                    <a:lnTo>
                      <a:pt x="130"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7"/>
              <p:cNvSpPr/>
              <p:nvPr/>
            </p:nvSpPr>
            <p:spPr>
              <a:xfrm>
                <a:off x="10231119" y="-1034777"/>
                <a:ext cx="34962" cy="17484"/>
              </a:xfrm>
              <a:custGeom>
                <a:rect b="b" l="l" r="r" t="t"/>
                <a:pathLst>
                  <a:path extrusionOk="0" h="107" w="214">
                    <a:moveTo>
                      <a:pt x="119" y="0"/>
                    </a:moveTo>
                    <a:lnTo>
                      <a:pt x="1" y="71"/>
                    </a:lnTo>
                    <a:lnTo>
                      <a:pt x="83" y="106"/>
                    </a:lnTo>
                    <a:lnTo>
                      <a:pt x="213" y="59"/>
                    </a:lnTo>
                    <a:lnTo>
                      <a:pt x="119"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7"/>
              <p:cNvSpPr/>
              <p:nvPr/>
            </p:nvSpPr>
            <p:spPr>
              <a:xfrm>
                <a:off x="10209880" y="-1250954"/>
                <a:ext cx="75478" cy="40686"/>
              </a:xfrm>
              <a:custGeom>
                <a:rect b="b" l="l" r="r" t="t"/>
                <a:pathLst>
                  <a:path extrusionOk="0" h="249" w="462">
                    <a:moveTo>
                      <a:pt x="367" y="0"/>
                    </a:moveTo>
                    <a:lnTo>
                      <a:pt x="1" y="213"/>
                    </a:lnTo>
                    <a:lnTo>
                      <a:pt x="83" y="248"/>
                    </a:lnTo>
                    <a:lnTo>
                      <a:pt x="461" y="47"/>
                    </a:lnTo>
                    <a:lnTo>
                      <a:pt x="367"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7"/>
              <p:cNvSpPr/>
              <p:nvPr/>
            </p:nvSpPr>
            <p:spPr>
              <a:xfrm>
                <a:off x="10209880" y="-1216313"/>
                <a:ext cx="13723" cy="233822"/>
              </a:xfrm>
              <a:custGeom>
                <a:rect b="b" l="l" r="r" t="t"/>
                <a:pathLst>
                  <a:path extrusionOk="0" h="1431" w="84">
                    <a:moveTo>
                      <a:pt x="1" y="1"/>
                    </a:moveTo>
                    <a:lnTo>
                      <a:pt x="13" y="1383"/>
                    </a:lnTo>
                    <a:lnTo>
                      <a:pt x="83" y="1430"/>
                    </a:lnTo>
                    <a:lnTo>
                      <a:pt x="83" y="36"/>
                    </a:lnTo>
                    <a:lnTo>
                      <a:pt x="1"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7"/>
              <p:cNvSpPr/>
              <p:nvPr/>
            </p:nvSpPr>
            <p:spPr>
              <a:xfrm>
                <a:off x="10223440" y="-1243274"/>
                <a:ext cx="61918" cy="262580"/>
              </a:xfrm>
              <a:custGeom>
                <a:rect b="b" l="l" r="r" t="t"/>
                <a:pathLst>
                  <a:path extrusionOk="0" h="1607" w="379">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7"/>
              <p:cNvSpPr/>
              <p:nvPr/>
            </p:nvSpPr>
            <p:spPr>
              <a:xfrm>
                <a:off x="9980176" y="-1625463"/>
                <a:ext cx="222187" cy="283821"/>
              </a:xfrm>
              <a:custGeom>
                <a:rect b="b" l="l" r="r" t="t"/>
                <a:pathLst>
                  <a:path extrusionOk="0" h="1737" w="136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7"/>
              <p:cNvSpPr/>
              <p:nvPr/>
            </p:nvSpPr>
            <p:spPr>
              <a:xfrm>
                <a:off x="9920380" y="-1418928"/>
                <a:ext cx="198988" cy="90522"/>
              </a:xfrm>
              <a:custGeom>
                <a:rect b="b" l="l" r="r" t="t"/>
                <a:pathLst>
                  <a:path extrusionOk="0" h="554" w="1218">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7"/>
              <p:cNvSpPr/>
              <p:nvPr/>
            </p:nvSpPr>
            <p:spPr>
              <a:xfrm>
                <a:off x="9791151" y="-1588862"/>
                <a:ext cx="139030" cy="664211"/>
              </a:xfrm>
              <a:custGeom>
                <a:rect b="b" l="l" r="r" t="t"/>
                <a:pathLst>
                  <a:path extrusionOk="0" h="4065" w="851">
                    <a:moveTo>
                      <a:pt x="0" y="1"/>
                    </a:moveTo>
                    <a:lnTo>
                      <a:pt x="12" y="3580"/>
                    </a:lnTo>
                    <a:lnTo>
                      <a:pt x="851" y="4065"/>
                    </a:lnTo>
                    <a:lnTo>
                      <a:pt x="839" y="497"/>
                    </a:lnTo>
                    <a:lnTo>
                      <a:pt x="0" y="1"/>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7"/>
              <p:cNvSpPr/>
              <p:nvPr/>
            </p:nvSpPr>
            <p:spPr>
              <a:xfrm>
                <a:off x="9791151" y="-1806999"/>
                <a:ext cx="515440" cy="299344"/>
              </a:xfrm>
              <a:custGeom>
                <a:rect b="b" l="l" r="r" t="t"/>
                <a:pathLst>
                  <a:path extrusionOk="0" h="1832" w="3155">
                    <a:moveTo>
                      <a:pt x="2316" y="1"/>
                    </a:moveTo>
                    <a:lnTo>
                      <a:pt x="0" y="1336"/>
                    </a:lnTo>
                    <a:lnTo>
                      <a:pt x="839" y="1832"/>
                    </a:lnTo>
                    <a:lnTo>
                      <a:pt x="3154" y="485"/>
                    </a:lnTo>
                    <a:lnTo>
                      <a:pt x="2316" y="1"/>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9" name="Google Shape;5609;p47"/>
              <p:cNvGrpSpPr/>
              <p:nvPr/>
            </p:nvGrpSpPr>
            <p:grpSpPr>
              <a:xfrm>
                <a:off x="9965802" y="-1243283"/>
                <a:ext cx="320540" cy="799180"/>
                <a:chOff x="10289127" y="-1243283"/>
                <a:chExt cx="320540" cy="799180"/>
              </a:xfrm>
            </p:grpSpPr>
            <p:sp>
              <p:nvSpPr>
                <p:cNvPr id="5610" name="Google Shape;5610;p47"/>
                <p:cNvSpPr/>
                <p:nvPr/>
              </p:nvSpPr>
              <p:spPr>
                <a:xfrm>
                  <a:off x="10310365" y="-876616"/>
                  <a:ext cx="19441" cy="432513"/>
                </a:xfrm>
                <a:custGeom>
                  <a:rect b="b" l="l" r="r" t="t"/>
                  <a:pathLst>
                    <a:path extrusionOk="0" h="2647" w="119">
                      <a:moveTo>
                        <a:pt x="119" y="1"/>
                      </a:moveTo>
                      <a:lnTo>
                        <a:pt x="0" y="72"/>
                      </a:lnTo>
                      <a:lnTo>
                        <a:pt x="0" y="284"/>
                      </a:lnTo>
                      <a:lnTo>
                        <a:pt x="0" y="2647"/>
                      </a:lnTo>
                      <a:lnTo>
                        <a:pt x="119" y="2588"/>
                      </a:lnTo>
                      <a:lnTo>
                        <a:pt x="119" y="225"/>
                      </a:lnTo>
                      <a:lnTo>
                        <a:pt x="11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7"/>
                <p:cNvSpPr/>
                <p:nvPr/>
              </p:nvSpPr>
              <p:spPr>
                <a:xfrm>
                  <a:off x="10289127" y="-1090832"/>
                  <a:ext cx="59958" cy="260782"/>
                </a:xfrm>
                <a:custGeom>
                  <a:rect b="b" l="l" r="r" t="t"/>
                  <a:pathLst>
                    <a:path extrusionOk="0" h="1596" w="367">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7"/>
                <p:cNvSpPr/>
                <p:nvPr/>
              </p:nvSpPr>
              <p:spPr>
                <a:xfrm>
                  <a:off x="10447437" y="-955701"/>
                  <a:ext cx="21402" cy="432513"/>
                </a:xfrm>
                <a:custGeom>
                  <a:rect b="b" l="l" r="r" t="t"/>
                  <a:pathLst>
                    <a:path extrusionOk="0" h="2647" w="131">
                      <a:moveTo>
                        <a:pt x="118" y="1"/>
                      </a:moveTo>
                      <a:lnTo>
                        <a:pt x="0" y="71"/>
                      </a:lnTo>
                      <a:lnTo>
                        <a:pt x="0" y="284"/>
                      </a:lnTo>
                      <a:lnTo>
                        <a:pt x="12" y="2647"/>
                      </a:lnTo>
                      <a:lnTo>
                        <a:pt x="130" y="2564"/>
                      </a:lnTo>
                      <a:lnTo>
                        <a:pt x="118" y="201"/>
                      </a:lnTo>
                      <a:lnTo>
                        <a:pt x="118"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7"/>
                <p:cNvSpPr/>
                <p:nvPr/>
              </p:nvSpPr>
              <p:spPr>
                <a:xfrm>
                  <a:off x="10428159" y="-1173838"/>
                  <a:ext cx="59958" cy="264704"/>
                </a:xfrm>
                <a:custGeom>
                  <a:rect b="b" l="l" r="r" t="t"/>
                  <a:pathLst>
                    <a:path extrusionOk="0" h="1620" w="367">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7"/>
                <p:cNvSpPr/>
                <p:nvPr/>
              </p:nvSpPr>
              <p:spPr>
                <a:xfrm>
                  <a:off x="10568988" y="-1025145"/>
                  <a:ext cx="21402" cy="430552"/>
                </a:xfrm>
                <a:custGeom>
                  <a:rect b="b" l="l" r="r" t="t"/>
                  <a:pathLst>
                    <a:path extrusionOk="0" h="2635" w="131">
                      <a:moveTo>
                        <a:pt x="130" y="0"/>
                      </a:moveTo>
                      <a:lnTo>
                        <a:pt x="0" y="47"/>
                      </a:lnTo>
                      <a:lnTo>
                        <a:pt x="12" y="272"/>
                      </a:lnTo>
                      <a:lnTo>
                        <a:pt x="12" y="2635"/>
                      </a:lnTo>
                      <a:lnTo>
                        <a:pt x="130" y="2564"/>
                      </a:lnTo>
                      <a:lnTo>
                        <a:pt x="130" y="201"/>
                      </a:lnTo>
                      <a:lnTo>
                        <a:pt x="130"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7"/>
                <p:cNvSpPr/>
                <p:nvPr/>
              </p:nvSpPr>
              <p:spPr>
                <a:xfrm>
                  <a:off x="10547749" y="-1243283"/>
                  <a:ext cx="61918" cy="262580"/>
                </a:xfrm>
                <a:custGeom>
                  <a:rect b="b" l="l" r="r" t="t"/>
                  <a:pathLst>
                    <a:path extrusionOk="0" h="1607" w="379">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6" name="Google Shape;5616;p47"/>
              <p:cNvSpPr/>
              <p:nvPr/>
            </p:nvSpPr>
            <p:spPr>
              <a:xfrm>
                <a:off x="9988009" y="-1632074"/>
                <a:ext cx="222187" cy="283821"/>
              </a:xfrm>
              <a:custGeom>
                <a:rect b="b" l="l" r="r" t="t"/>
                <a:pathLst>
                  <a:path extrusionOk="0" h="1737" w="136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7"/>
              <p:cNvSpPr/>
              <p:nvPr/>
            </p:nvSpPr>
            <p:spPr>
              <a:xfrm>
                <a:off x="9928213" y="-1425539"/>
                <a:ext cx="198988" cy="90522"/>
              </a:xfrm>
              <a:custGeom>
                <a:rect b="b" l="l" r="r" t="t"/>
                <a:pathLst>
                  <a:path extrusionOk="0" h="554" w="1218">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7"/>
              <p:cNvSpPr/>
              <p:nvPr/>
            </p:nvSpPr>
            <p:spPr>
              <a:xfrm>
                <a:off x="9791151" y="-1806999"/>
                <a:ext cx="515440" cy="299344"/>
              </a:xfrm>
              <a:custGeom>
                <a:rect b="b" l="l" r="r" t="t"/>
                <a:pathLst>
                  <a:path extrusionOk="0" h="1832" w="3155">
                    <a:moveTo>
                      <a:pt x="2316" y="1"/>
                    </a:moveTo>
                    <a:lnTo>
                      <a:pt x="0" y="1336"/>
                    </a:lnTo>
                    <a:lnTo>
                      <a:pt x="839" y="1832"/>
                    </a:lnTo>
                    <a:lnTo>
                      <a:pt x="3154" y="485"/>
                    </a:lnTo>
                    <a:lnTo>
                      <a:pt x="2316" y="1"/>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7"/>
              <p:cNvSpPr/>
              <p:nvPr/>
            </p:nvSpPr>
            <p:spPr>
              <a:xfrm>
                <a:off x="9929120" y="-1725782"/>
                <a:ext cx="378371" cy="803099"/>
              </a:xfrm>
              <a:custGeom>
                <a:rect b="b" l="l" r="r" t="t"/>
                <a:pathLst>
                  <a:path extrusionOk="0" h="4915" w="2316">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7"/>
              <p:cNvSpPr/>
              <p:nvPr/>
            </p:nvSpPr>
            <p:spPr>
              <a:xfrm>
                <a:off x="9928222" y="-1725790"/>
                <a:ext cx="378371" cy="803099"/>
              </a:xfrm>
              <a:custGeom>
                <a:rect b="b" l="l" r="r" t="t"/>
                <a:pathLst>
                  <a:path extrusionOk="0" h="4915" w="2316">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7"/>
              <p:cNvSpPr/>
              <p:nvPr/>
            </p:nvSpPr>
            <p:spPr>
              <a:xfrm>
                <a:off x="9970536" y="-1183470"/>
                <a:ext cx="90998" cy="116012"/>
              </a:xfrm>
              <a:custGeom>
                <a:rect b="b" l="l" r="r" t="t"/>
                <a:pathLst>
                  <a:path extrusionOk="0" h="710" w="557">
                    <a:moveTo>
                      <a:pt x="556" y="1"/>
                    </a:moveTo>
                    <a:lnTo>
                      <a:pt x="1" y="320"/>
                    </a:lnTo>
                    <a:lnTo>
                      <a:pt x="1" y="709"/>
                    </a:lnTo>
                    <a:lnTo>
                      <a:pt x="556" y="390"/>
                    </a:lnTo>
                    <a:lnTo>
                      <a:pt x="556"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7"/>
              <p:cNvSpPr/>
              <p:nvPr/>
            </p:nvSpPr>
            <p:spPr>
              <a:xfrm>
                <a:off x="10096008" y="-1254875"/>
                <a:ext cx="90835" cy="116012"/>
              </a:xfrm>
              <a:custGeom>
                <a:rect b="b" l="l" r="r" t="t"/>
                <a:pathLst>
                  <a:path extrusionOk="0" h="710" w="556">
                    <a:moveTo>
                      <a:pt x="556" y="0"/>
                    </a:moveTo>
                    <a:lnTo>
                      <a:pt x="1" y="308"/>
                    </a:lnTo>
                    <a:lnTo>
                      <a:pt x="1" y="709"/>
                    </a:lnTo>
                    <a:lnTo>
                      <a:pt x="556" y="378"/>
                    </a:lnTo>
                    <a:lnTo>
                      <a:pt x="556"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7"/>
              <p:cNvSpPr/>
              <p:nvPr/>
            </p:nvSpPr>
            <p:spPr>
              <a:xfrm>
                <a:off x="9970536" y="-1167947"/>
                <a:ext cx="218266" cy="187254"/>
              </a:xfrm>
              <a:custGeom>
                <a:rect b="b" l="l" r="r" t="t"/>
                <a:pathLst>
                  <a:path extrusionOk="0" h="1146" w="1336">
                    <a:moveTo>
                      <a:pt x="1336" y="0"/>
                    </a:moveTo>
                    <a:lnTo>
                      <a:pt x="1" y="756"/>
                    </a:lnTo>
                    <a:lnTo>
                      <a:pt x="1" y="1146"/>
                    </a:lnTo>
                    <a:lnTo>
                      <a:pt x="1336" y="378"/>
                    </a:lnTo>
                    <a:lnTo>
                      <a:pt x="1336"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47"/>
            <p:cNvGrpSpPr/>
            <p:nvPr/>
          </p:nvGrpSpPr>
          <p:grpSpPr>
            <a:xfrm>
              <a:off x="5539048" y="1488900"/>
              <a:ext cx="301969" cy="562336"/>
              <a:chOff x="7686885" y="2546950"/>
              <a:chExt cx="301969" cy="562336"/>
            </a:xfrm>
          </p:grpSpPr>
          <p:sp>
            <p:nvSpPr>
              <p:cNvPr id="5625" name="Google Shape;5625;p47"/>
              <p:cNvSpPr/>
              <p:nvPr/>
            </p:nvSpPr>
            <p:spPr>
              <a:xfrm>
                <a:off x="7912479" y="2581851"/>
                <a:ext cx="46408" cy="419949"/>
              </a:xfrm>
              <a:custGeom>
                <a:rect b="b" l="l" r="r" t="t"/>
                <a:pathLst>
                  <a:path extrusionOk="0" h="3321" w="367">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7"/>
              <p:cNvSpPr/>
              <p:nvPr/>
            </p:nvSpPr>
            <p:spPr>
              <a:xfrm>
                <a:off x="7751124" y="2687946"/>
                <a:ext cx="47925" cy="421340"/>
              </a:xfrm>
              <a:custGeom>
                <a:rect b="b" l="l" r="r" t="t"/>
                <a:pathLst>
                  <a:path extrusionOk="0" h="3332" w="379">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7"/>
              <p:cNvSpPr/>
              <p:nvPr/>
            </p:nvSpPr>
            <p:spPr>
              <a:xfrm>
                <a:off x="7758585" y="2546950"/>
                <a:ext cx="209279" cy="102300"/>
              </a:xfrm>
              <a:custGeom>
                <a:rect b="b" l="l" r="r" t="t"/>
                <a:pathLst>
                  <a:path extrusionOk="0" h="809" w="1655">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7"/>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7"/>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7"/>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7"/>
              <p:cNvSpPr/>
              <p:nvPr/>
            </p:nvSpPr>
            <p:spPr>
              <a:xfrm>
                <a:off x="7772115" y="2664046"/>
                <a:ext cx="56904" cy="74733"/>
              </a:xfrm>
              <a:custGeom>
                <a:rect b="b" l="l" r="r" t="t"/>
                <a:pathLst>
                  <a:path extrusionOk="0" h="591" w="450">
                    <a:moveTo>
                      <a:pt x="449" y="0"/>
                    </a:moveTo>
                    <a:lnTo>
                      <a:pt x="0" y="272"/>
                    </a:lnTo>
                    <a:lnTo>
                      <a:pt x="0" y="591"/>
                    </a:lnTo>
                    <a:lnTo>
                      <a:pt x="449" y="331"/>
                    </a:lnTo>
                    <a:lnTo>
                      <a:pt x="44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7"/>
              <p:cNvSpPr/>
              <p:nvPr/>
            </p:nvSpPr>
            <p:spPr>
              <a:xfrm>
                <a:off x="7772115" y="2673024"/>
                <a:ext cx="136063" cy="122532"/>
              </a:xfrm>
              <a:custGeom>
                <a:rect b="b" l="l" r="r" t="t"/>
                <a:pathLst>
                  <a:path extrusionOk="0" h="969" w="1076">
                    <a:moveTo>
                      <a:pt x="1075" y="0"/>
                    </a:moveTo>
                    <a:lnTo>
                      <a:pt x="0" y="638"/>
                    </a:lnTo>
                    <a:lnTo>
                      <a:pt x="0" y="969"/>
                    </a:lnTo>
                    <a:lnTo>
                      <a:pt x="1075" y="331"/>
                    </a:lnTo>
                    <a:lnTo>
                      <a:pt x="107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7"/>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47"/>
            <p:cNvGrpSpPr/>
            <p:nvPr/>
          </p:nvGrpSpPr>
          <p:grpSpPr>
            <a:xfrm>
              <a:off x="6049022" y="2051232"/>
              <a:ext cx="2024473" cy="1195059"/>
              <a:chOff x="9812585" y="6334891"/>
              <a:chExt cx="3062279" cy="1807682"/>
            </a:xfrm>
          </p:grpSpPr>
          <p:sp>
            <p:nvSpPr>
              <p:cNvPr id="5635" name="Google Shape;5635;p47"/>
              <p:cNvSpPr/>
              <p:nvPr/>
            </p:nvSpPr>
            <p:spPr>
              <a:xfrm flipH="1">
                <a:off x="11342560" y="7218955"/>
                <a:ext cx="1532304" cy="923607"/>
              </a:xfrm>
              <a:custGeom>
                <a:rect b="b" l="l" r="r" t="t"/>
                <a:pathLst>
                  <a:path extrusionOk="0" h="7171" w="11897">
                    <a:moveTo>
                      <a:pt x="1" y="0"/>
                    </a:moveTo>
                    <a:lnTo>
                      <a:pt x="1" y="307"/>
                    </a:lnTo>
                    <a:lnTo>
                      <a:pt x="11897" y="7171"/>
                    </a:lnTo>
                    <a:lnTo>
                      <a:pt x="11897" y="6875"/>
                    </a:lnTo>
                    <a:lnTo>
                      <a:pt x="1" y="0"/>
                    </a:lnTo>
                    <a:close/>
                  </a:path>
                </a:pathLst>
              </a:custGeom>
              <a:solidFill>
                <a:schemeClr val="accen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7"/>
              <p:cNvSpPr/>
              <p:nvPr/>
            </p:nvSpPr>
            <p:spPr>
              <a:xfrm flipH="1">
                <a:off x="9817984" y="6334891"/>
                <a:ext cx="3056880" cy="1769678"/>
              </a:xfrm>
              <a:custGeom>
                <a:rect b="b" l="l" r="r" t="t"/>
                <a:pathLst>
                  <a:path extrusionOk="0" h="13740" w="23734">
                    <a:moveTo>
                      <a:pt x="11826" y="1"/>
                    </a:moveTo>
                    <a:lnTo>
                      <a:pt x="8849" y="1725"/>
                    </a:lnTo>
                    <a:lnTo>
                      <a:pt x="8589" y="1867"/>
                    </a:lnTo>
                    <a:lnTo>
                      <a:pt x="8140" y="2139"/>
                    </a:lnTo>
                    <a:lnTo>
                      <a:pt x="7880" y="2281"/>
                    </a:lnTo>
                    <a:lnTo>
                      <a:pt x="6144" y="3297"/>
                    </a:lnTo>
                    <a:lnTo>
                      <a:pt x="5778" y="3509"/>
                    </a:lnTo>
                    <a:lnTo>
                      <a:pt x="5506" y="3663"/>
                    </a:lnTo>
                    <a:lnTo>
                      <a:pt x="5151" y="3864"/>
                    </a:lnTo>
                    <a:lnTo>
                      <a:pt x="4017" y="4525"/>
                    </a:lnTo>
                    <a:lnTo>
                      <a:pt x="3651" y="4738"/>
                    </a:lnTo>
                    <a:lnTo>
                      <a:pt x="3250" y="4974"/>
                    </a:lnTo>
                    <a:lnTo>
                      <a:pt x="2895" y="5175"/>
                    </a:lnTo>
                    <a:lnTo>
                      <a:pt x="1" y="6864"/>
                    </a:lnTo>
                    <a:lnTo>
                      <a:pt x="792" y="7325"/>
                    </a:lnTo>
                    <a:lnTo>
                      <a:pt x="1052" y="7467"/>
                    </a:lnTo>
                    <a:lnTo>
                      <a:pt x="2387" y="8246"/>
                    </a:lnTo>
                    <a:lnTo>
                      <a:pt x="2659" y="8400"/>
                    </a:lnTo>
                    <a:lnTo>
                      <a:pt x="3545" y="8896"/>
                    </a:lnTo>
                    <a:lnTo>
                      <a:pt x="3793" y="9061"/>
                    </a:lnTo>
                    <a:lnTo>
                      <a:pt x="6345" y="10526"/>
                    </a:lnTo>
                    <a:lnTo>
                      <a:pt x="6616" y="10692"/>
                    </a:lnTo>
                    <a:lnTo>
                      <a:pt x="7089" y="10951"/>
                    </a:lnTo>
                    <a:lnTo>
                      <a:pt x="7337" y="11105"/>
                    </a:lnTo>
                    <a:lnTo>
                      <a:pt x="7526" y="11211"/>
                    </a:lnTo>
                    <a:lnTo>
                      <a:pt x="7798" y="11365"/>
                    </a:lnTo>
                    <a:lnTo>
                      <a:pt x="10538" y="12948"/>
                    </a:lnTo>
                    <a:lnTo>
                      <a:pt x="10810" y="13113"/>
                    </a:lnTo>
                    <a:lnTo>
                      <a:pt x="11897" y="13739"/>
                    </a:lnTo>
                    <a:lnTo>
                      <a:pt x="20284" y="8872"/>
                    </a:lnTo>
                    <a:lnTo>
                      <a:pt x="20757" y="8589"/>
                    </a:lnTo>
                    <a:lnTo>
                      <a:pt x="21017" y="8447"/>
                    </a:lnTo>
                    <a:lnTo>
                      <a:pt x="22576" y="7526"/>
                    </a:lnTo>
                    <a:lnTo>
                      <a:pt x="22848" y="7384"/>
                    </a:lnTo>
                    <a:lnTo>
                      <a:pt x="23084" y="7242"/>
                    </a:lnTo>
                    <a:lnTo>
                      <a:pt x="23344" y="7089"/>
                    </a:lnTo>
                    <a:lnTo>
                      <a:pt x="23734" y="6864"/>
                    </a:lnTo>
                    <a:lnTo>
                      <a:pt x="19977" y="4690"/>
                    </a:lnTo>
                    <a:lnTo>
                      <a:pt x="19717" y="4549"/>
                    </a:lnTo>
                    <a:lnTo>
                      <a:pt x="18949" y="4100"/>
                    </a:lnTo>
                    <a:lnTo>
                      <a:pt x="18689" y="3958"/>
                    </a:lnTo>
                    <a:lnTo>
                      <a:pt x="18146" y="3639"/>
                    </a:lnTo>
                    <a:lnTo>
                      <a:pt x="17898" y="3497"/>
                    </a:lnTo>
                    <a:lnTo>
                      <a:pt x="17095" y="3037"/>
                    </a:lnTo>
                    <a:lnTo>
                      <a:pt x="16847" y="2895"/>
                    </a:lnTo>
                    <a:lnTo>
                      <a:pt x="15665" y="2210"/>
                    </a:lnTo>
                    <a:lnTo>
                      <a:pt x="15405" y="2068"/>
                    </a:lnTo>
                    <a:lnTo>
                      <a:pt x="14933" y="1784"/>
                    </a:lnTo>
                    <a:lnTo>
                      <a:pt x="14673" y="1631"/>
                    </a:lnTo>
                    <a:lnTo>
                      <a:pt x="13043" y="686"/>
                    </a:lnTo>
                    <a:lnTo>
                      <a:pt x="12783" y="544"/>
                    </a:lnTo>
                    <a:lnTo>
                      <a:pt x="11932" y="60"/>
                    </a:lnTo>
                    <a:lnTo>
                      <a:pt x="11826" y="1"/>
                    </a:ln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7" name="Google Shape;5637;p47"/>
              <p:cNvGrpSpPr/>
              <p:nvPr/>
            </p:nvGrpSpPr>
            <p:grpSpPr>
              <a:xfrm flipH="1">
                <a:off x="9868210" y="6334891"/>
                <a:ext cx="2794954" cy="1689049"/>
                <a:chOff x="6218052" y="-5825649"/>
                <a:chExt cx="6097194" cy="3684662"/>
              </a:xfrm>
            </p:grpSpPr>
            <p:sp>
              <p:nvSpPr>
                <p:cNvPr id="5638" name="Google Shape;5638;p47"/>
                <p:cNvSpPr/>
                <p:nvPr/>
              </p:nvSpPr>
              <p:spPr>
                <a:xfrm>
                  <a:off x="6706194" y="-4312884"/>
                  <a:ext cx="1055323" cy="299474"/>
                </a:xfrm>
                <a:custGeom>
                  <a:rect b="b" l="l" r="r" t="t"/>
                  <a:pathLst>
                    <a:path extrusionOk="0" h="1254" w="4419">
                      <a:moveTo>
                        <a:pt x="366" y="1"/>
                      </a:moveTo>
                      <a:lnTo>
                        <a:pt x="0" y="202"/>
                      </a:lnTo>
                      <a:lnTo>
                        <a:pt x="2363" y="202"/>
                      </a:lnTo>
                      <a:lnTo>
                        <a:pt x="4158" y="1253"/>
                      </a:lnTo>
                      <a:lnTo>
                        <a:pt x="4418" y="1088"/>
                      </a:lnTo>
                      <a:lnTo>
                        <a:pt x="2504"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7"/>
                <p:cNvSpPr/>
                <p:nvPr/>
              </p:nvSpPr>
              <p:spPr>
                <a:xfrm>
                  <a:off x="6218052" y="-4098426"/>
                  <a:ext cx="1252823" cy="381149"/>
                </a:xfrm>
                <a:custGeom>
                  <a:rect b="b" l="l" r="r" t="t"/>
                  <a:pathLst>
                    <a:path extrusionOk="0" h="1596" w="5246">
                      <a:moveTo>
                        <a:pt x="2505" y="1"/>
                      </a:moveTo>
                      <a:lnTo>
                        <a:pt x="0" y="1454"/>
                      </a:lnTo>
                      <a:lnTo>
                        <a:pt x="260" y="1596"/>
                      </a:lnTo>
                      <a:lnTo>
                        <a:pt x="2647" y="225"/>
                      </a:lnTo>
                      <a:lnTo>
                        <a:pt x="3757" y="225"/>
                      </a:lnTo>
                      <a:lnTo>
                        <a:pt x="4927" y="887"/>
                      </a:lnTo>
                      <a:lnTo>
                        <a:pt x="4997" y="934"/>
                      </a:lnTo>
                      <a:lnTo>
                        <a:pt x="5245" y="780"/>
                      </a:lnTo>
                      <a:lnTo>
                        <a:pt x="5175" y="745"/>
                      </a:lnTo>
                      <a:lnTo>
                        <a:pt x="3899"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0" name="Google Shape;5640;p47"/>
                <p:cNvGrpSpPr/>
                <p:nvPr/>
              </p:nvGrpSpPr>
              <p:grpSpPr>
                <a:xfrm>
                  <a:off x="6751994" y="-5825649"/>
                  <a:ext cx="5563252" cy="3684662"/>
                  <a:chOff x="6751994" y="-5825649"/>
                  <a:chExt cx="5563252" cy="3684662"/>
                </a:xfrm>
              </p:grpSpPr>
              <p:sp>
                <p:nvSpPr>
                  <p:cNvPr id="5641" name="Google Shape;5641;p47"/>
                  <p:cNvSpPr/>
                  <p:nvPr/>
                </p:nvSpPr>
                <p:spPr>
                  <a:xfrm>
                    <a:off x="7329673" y="-4912773"/>
                    <a:ext cx="3528453" cy="2031431"/>
                  </a:xfrm>
                  <a:custGeom>
                    <a:rect b="b" l="l" r="r" t="t"/>
                    <a:pathLst>
                      <a:path extrusionOk="0" h="7230" w="12558">
                        <a:moveTo>
                          <a:pt x="6226" y="390"/>
                        </a:moveTo>
                        <a:lnTo>
                          <a:pt x="11814" y="3615"/>
                        </a:lnTo>
                        <a:lnTo>
                          <a:pt x="6226" y="6852"/>
                        </a:lnTo>
                        <a:lnTo>
                          <a:pt x="650" y="3627"/>
                        </a:lnTo>
                        <a:lnTo>
                          <a:pt x="6226" y="390"/>
                        </a:lnTo>
                        <a:close/>
                        <a:moveTo>
                          <a:pt x="6261" y="0"/>
                        </a:moveTo>
                        <a:lnTo>
                          <a:pt x="6084" y="95"/>
                        </a:lnTo>
                        <a:lnTo>
                          <a:pt x="5824" y="248"/>
                        </a:lnTo>
                        <a:lnTo>
                          <a:pt x="5588" y="378"/>
                        </a:lnTo>
                        <a:lnTo>
                          <a:pt x="5340" y="532"/>
                        </a:lnTo>
                        <a:lnTo>
                          <a:pt x="4997" y="721"/>
                        </a:lnTo>
                        <a:lnTo>
                          <a:pt x="4749" y="863"/>
                        </a:lnTo>
                        <a:lnTo>
                          <a:pt x="4289" y="1134"/>
                        </a:lnTo>
                        <a:lnTo>
                          <a:pt x="4040" y="1276"/>
                        </a:lnTo>
                        <a:lnTo>
                          <a:pt x="3603" y="1536"/>
                        </a:lnTo>
                        <a:lnTo>
                          <a:pt x="3344" y="1678"/>
                        </a:lnTo>
                        <a:lnTo>
                          <a:pt x="3095" y="1831"/>
                        </a:lnTo>
                        <a:lnTo>
                          <a:pt x="2836" y="1973"/>
                        </a:lnTo>
                        <a:lnTo>
                          <a:pt x="2068" y="2422"/>
                        </a:lnTo>
                        <a:lnTo>
                          <a:pt x="1808" y="2564"/>
                        </a:lnTo>
                        <a:lnTo>
                          <a:pt x="1548" y="2717"/>
                        </a:lnTo>
                        <a:lnTo>
                          <a:pt x="1276" y="2859"/>
                        </a:lnTo>
                        <a:lnTo>
                          <a:pt x="426" y="3343"/>
                        </a:lnTo>
                        <a:lnTo>
                          <a:pt x="178" y="3497"/>
                        </a:lnTo>
                        <a:lnTo>
                          <a:pt x="0" y="3603"/>
                        </a:lnTo>
                        <a:lnTo>
                          <a:pt x="733" y="4029"/>
                        </a:lnTo>
                        <a:lnTo>
                          <a:pt x="981" y="4170"/>
                        </a:lnTo>
                        <a:lnTo>
                          <a:pt x="1607" y="4525"/>
                        </a:lnTo>
                        <a:lnTo>
                          <a:pt x="1855" y="4678"/>
                        </a:lnTo>
                        <a:lnTo>
                          <a:pt x="2576" y="5092"/>
                        </a:lnTo>
                        <a:lnTo>
                          <a:pt x="2836" y="5234"/>
                        </a:lnTo>
                        <a:lnTo>
                          <a:pt x="3403" y="5564"/>
                        </a:lnTo>
                        <a:lnTo>
                          <a:pt x="3662" y="5706"/>
                        </a:lnTo>
                        <a:lnTo>
                          <a:pt x="5316" y="6675"/>
                        </a:lnTo>
                        <a:lnTo>
                          <a:pt x="5564" y="6816"/>
                        </a:lnTo>
                        <a:lnTo>
                          <a:pt x="6273" y="7230"/>
                        </a:lnTo>
                        <a:lnTo>
                          <a:pt x="6616" y="7041"/>
                        </a:lnTo>
                        <a:lnTo>
                          <a:pt x="6876" y="6887"/>
                        </a:lnTo>
                        <a:lnTo>
                          <a:pt x="7714" y="6403"/>
                        </a:lnTo>
                        <a:lnTo>
                          <a:pt x="7974" y="6261"/>
                        </a:lnTo>
                        <a:lnTo>
                          <a:pt x="8423" y="5990"/>
                        </a:lnTo>
                        <a:lnTo>
                          <a:pt x="8683" y="5848"/>
                        </a:lnTo>
                        <a:lnTo>
                          <a:pt x="9061" y="5623"/>
                        </a:lnTo>
                        <a:lnTo>
                          <a:pt x="9309" y="5470"/>
                        </a:lnTo>
                        <a:lnTo>
                          <a:pt x="9581" y="5328"/>
                        </a:lnTo>
                        <a:lnTo>
                          <a:pt x="9829" y="5174"/>
                        </a:lnTo>
                        <a:lnTo>
                          <a:pt x="10821" y="4607"/>
                        </a:lnTo>
                        <a:lnTo>
                          <a:pt x="11069" y="4454"/>
                        </a:lnTo>
                        <a:lnTo>
                          <a:pt x="11542" y="4170"/>
                        </a:lnTo>
                        <a:lnTo>
                          <a:pt x="11814" y="4029"/>
                        </a:lnTo>
                        <a:lnTo>
                          <a:pt x="12558" y="3603"/>
                        </a:lnTo>
                        <a:lnTo>
                          <a:pt x="12180" y="3426"/>
                        </a:lnTo>
                        <a:lnTo>
                          <a:pt x="11932" y="3273"/>
                        </a:lnTo>
                        <a:lnTo>
                          <a:pt x="8707" y="1418"/>
                        </a:lnTo>
                        <a:lnTo>
                          <a:pt x="8459" y="1264"/>
                        </a:lnTo>
                        <a:lnTo>
                          <a:pt x="8270" y="1146"/>
                        </a:lnTo>
                        <a:lnTo>
                          <a:pt x="8010" y="1004"/>
                        </a:lnTo>
                        <a:lnTo>
                          <a:pt x="7443" y="674"/>
                        </a:lnTo>
                        <a:lnTo>
                          <a:pt x="7183" y="532"/>
                        </a:lnTo>
                        <a:lnTo>
                          <a:pt x="626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7"/>
                  <p:cNvSpPr/>
                  <p:nvPr/>
                </p:nvSpPr>
                <p:spPr>
                  <a:xfrm>
                    <a:off x="6768572" y="-4554254"/>
                    <a:ext cx="1145525" cy="375098"/>
                  </a:xfrm>
                  <a:custGeom>
                    <a:rect b="b" l="l" r="r" t="t"/>
                    <a:pathLst>
                      <a:path extrusionOk="0" h="1335" w="4077">
                        <a:moveTo>
                          <a:pt x="367" y="0"/>
                        </a:moveTo>
                        <a:lnTo>
                          <a:pt x="1" y="213"/>
                        </a:lnTo>
                        <a:lnTo>
                          <a:pt x="1879" y="213"/>
                        </a:lnTo>
                        <a:lnTo>
                          <a:pt x="3805" y="1335"/>
                        </a:lnTo>
                        <a:lnTo>
                          <a:pt x="4077" y="1181"/>
                        </a:lnTo>
                        <a:lnTo>
                          <a:pt x="202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7"/>
                  <p:cNvSpPr/>
                  <p:nvPr/>
                </p:nvSpPr>
                <p:spPr>
                  <a:xfrm>
                    <a:off x="7190311" y="-4796732"/>
                    <a:ext cx="1022459" cy="458266"/>
                  </a:xfrm>
                  <a:custGeom>
                    <a:rect b="b" l="l" r="r" t="t"/>
                    <a:pathLst>
                      <a:path extrusionOk="0" h="1631" w="3639">
                        <a:moveTo>
                          <a:pt x="378" y="1"/>
                        </a:moveTo>
                        <a:lnTo>
                          <a:pt x="0" y="202"/>
                        </a:lnTo>
                        <a:lnTo>
                          <a:pt x="922" y="202"/>
                        </a:lnTo>
                        <a:lnTo>
                          <a:pt x="3391" y="1631"/>
                        </a:lnTo>
                        <a:lnTo>
                          <a:pt x="3639" y="1477"/>
                        </a:lnTo>
                        <a:lnTo>
                          <a:pt x="1063"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7"/>
                  <p:cNvSpPr/>
                  <p:nvPr/>
                </p:nvSpPr>
                <p:spPr>
                  <a:xfrm>
                    <a:off x="7369571" y="-4902939"/>
                    <a:ext cx="996048" cy="488330"/>
                  </a:xfrm>
                  <a:custGeom>
                    <a:rect b="b" l="l" r="r" t="t"/>
                    <a:pathLst>
                      <a:path extrusionOk="0" h="1738" w="3545">
                        <a:moveTo>
                          <a:pt x="355" y="1"/>
                        </a:moveTo>
                        <a:lnTo>
                          <a:pt x="0" y="225"/>
                        </a:lnTo>
                        <a:lnTo>
                          <a:pt x="662" y="225"/>
                        </a:lnTo>
                        <a:lnTo>
                          <a:pt x="3284" y="1737"/>
                        </a:lnTo>
                        <a:lnTo>
                          <a:pt x="3544" y="1584"/>
                        </a:lnTo>
                        <a:lnTo>
                          <a:pt x="815" y="13"/>
                        </a:lnTo>
                        <a:lnTo>
                          <a:pt x="355"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7"/>
                  <p:cNvSpPr/>
                  <p:nvPr/>
                </p:nvSpPr>
                <p:spPr>
                  <a:xfrm>
                    <a:off x="7966918" y="-5224932"/>
                    <a:ext cx="601000" cy="700745"/>
                  </a:xfrm>
                  <a:custGeom>
                    <a:rect b="b" l="l" r="r" t="t"/>
                    <a:pathLst>
                      <a:path extrusionOk="0" h="2494" w="2139">
                        <a:moveTo>
                          <a:pt x="249" y="1"/>
                        </a:moveTo>
                        <a:lnTo>
                          <a:pt x="1" y="143"/>
                        </a:lnTo>
                        <a:lnTo>
                          <a:pt x="272" y="296"/>
                        </a:lnTo>
                        <a:lnTo>
                          <a:pt x="272" y="1548"/>
                        </a:lnTo>
                        <a:lnTo>
                          <a:pt x="1879" y="2493"/>
                        </a:lnTo>
                        <a:lnTo>
                          <a:pt x="2139" y="2352"/>
                        </a:lnTo>
                        <a:lnTo>
                          <a:pt x="627" y="1477"/>
                        </a:lnTo>
                        <a:lnTo>
                          <a:pt x="627" y="202"/>
                        </a:lnTo>
                        <a:lnTo>
                          <a:pt x="249"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7"/>
                  <p:cNvSpPr/>
                  <p:nvPr/>
                </p:nvSpPr>
                <p:spPr>
                  <a:xfrm>
                    <a:off x="8166128" y="-5344345"/>
                    <a:ext cx="601000" cy="703836"/>
                  </a:xfrm>
                  <a:custGeom>
                    <a:rect b="b" l="l" r="r" t="t"/>
                    <a:pathLst>
                      <a:path extrusionOk="0" h="2505" w="2139">
                        <a:moveTo>
                          <a:pt x="272" y="1"/>
                        </a:moveTo>
                        <a:lnTo>
                          <a:pt x="0" y="142"/>
                        </a:lnTo>
                        <a:lnTo>
                          <a:pt x="272" y="308"/>
                        </a:lnTo>
                        <a:lnTo>
                          <a:pt x="272" y="1560"/>
                        </a:lnTo>
                        <a:lnTo>
                          <a:pt x="1890" y="2505"/>
                        </a:lnTo>
                        <a:lnTo>
                          <a:pt x="2139" y="2363"/>
                        </a:lnTo>
                        <a:lnTo>
                          <a:pt x="638" y="1477"/>
                        </a:lnTo>
                        <a:lnTo>
                          <a:pt x="638" y="213"/>
                        </a:lnTo>
                        <a:lnTo>
                          <a:pt x="272"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7"/>
                  <p:cNvSpPr/>
                  <p:nvPr/>
                </p:nvSpPr>
                <p:spPr>
                  <a:xfrm>
                    <a:off x="8418441" y="-5825649"/>
                    <a:ext cx="690630" cy="1085678"/>
                  </a:xfrm>
                  <a:custGeom>
                    <a:rect b="b" l="l" r="r" t="t"/>
                    <a:pathLst>
                      <a:path extrusionOk="0" h="3864" w="2458">
                        <a:moveTo>
                          <a:pt x="2351" y="1"/>
                        </a:moveTo>
                        <a:lnTo>
                          <a:pt x="2103" y="142"/>
                        </a:lnTo>
                        <a:lnTo>
                          <a:pt x="2103" y="426"/>
                        </a:lnTo>
                        <a:lnTo>
                          <a:pt x="0" y="1631"/>
                        </a:lnTo>
                        <a:lnTo>
                          <a:pt x="0" y="2954"/>
                        </a:lnTo>
                        <a:lnTo>
                          <a:pt x="1595" y="3864"/>
                        </a:lnTo>
                        <a:lnTo>
                          <a:pt x="1855" y="3722"/>
                        </a:lnTo>
                        <a:lnTo>
                          <a:pt x="378" y="2859"/>
                        </a:lnTo>
                        <a:lnTo>
                          <a:pt x="378" y="1725"/>
                        </a:lnTo>
                        <a:lnTo>
                          <a:pt x="2457" y="509"/>
                        </a:lnTo>
                        <a:lnTo>
                          <a:pt x="2457" y="60"/>
                        </a:lnTo>
                        <a:lnTo>
                          <a:pt x="235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7"/>
                  <p:cNvSpPr/>
                  <p:nvPr/>
                </p:nvSpPr>
                <p:spPr>
                  <a:xfrm>
                    <a:off x="8577752" y="-5672801"/>
                    <a:ext cx="846570" cy="853313"/>
                  </a:xfrm>
                  <a:custGeom>
                    <a:rect b="b" l="l" r="r" t="t"/>
                    <a:pathLst>
                      <a:path extrusionOk="0" h="3037" w="3013">
                        <a:moveTo>
                          <a:pt x="2741" y="0"/>
                        </a:moveTo>
                        <a:lnTo>
                          <a:pt x="0" y="1571"/>
                        </a:lnTo>
                        <a:lnTo>
                          <a:pt x="0" y="2150"/>
                        </a:lnTo>
                        <a:lnTo>
                          <a:pt x="1524" y="3036"/>
                        </a:lnTo>
                        <a:lnTo>
                          <a:pt x="1784" y="2894"/>
                        </a:lnTo>
                        <a:lnTo>
                          <a:pt x="366" y="2067"/>
                        </a:lnTo>
                        <a:lnTo>
                          <a:pt x="366" y="1666"/>
                        </a:lnTo>
                        <a:lnTo>
                          <a:pt x="3013" y="142"/>
                        </a:lnTo>
                        <a:lnTo>
                          <a:pt x="274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7"/>
                  <p:cNvSpPr/>
                  <p:nvPr/>
                </p:nvSpPr>
                <p:spPr>
                  <a:xfrm>
                    <a:off x="9799138" y="-3402552"/>
                    <a:ext cx="727157" cy="667310"/>
                  </a:xfrm>
                  <a:custGeom>
                    <a:rect b="b" l="l" r="r" t="t"/>
                    <a:pathLst>
                      <a:path extrusionOk="0" h="2375" w="2588">
                        <a:moveTo>
                          <a:pt x="260" y="0"/>
                        </a:moveTo>
                        <a:lnTo>
                          <a:pt x="0" y="142"/>
                        </a:lnTo>
                        <a:lnTo>
                          <a:pt x="2221" y="1430"/>
                        </a:lnTo>
                        <a:lnTo>
                          <a:pt x="2221" y="2375"/>
                        </a:lnTo>
                        <a:lnTo>
                          <a:pt x="2588" y="2162"/>
                        </a:lnTo>
                        <a:lnTo>
                          <a:pt x="2588" y="1335"/>
                        </a:lnTo>
                        <a:lnTo>
                          <a:pt x="26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7"/>
                  <p:cNvSpPr/>
                  <p:nvPr/>
                </p:nvSpPr>
                <p:spPr>
                  <a:xfrm>
                    <a:off x="9945244" y="-3492182"/>
                    <a:ext cx="796838" cy="630783"/>
                  </a:xfrm>
                  <a:custGeom>
                    <a:rect b="b" l="l" r="r" t="t"/>
                    <a:pathLst>
                      <a:path extrusionOk="0" h="2245" w="2836">
                        <a:moveTo>
                          <a:pt x="272" y="0"/>
                        </a:moveTo>
                        <a:lnTo>
                          <a:pt x="0" y="154"/>
                        </a:lnTo>
                        <a:lnTo>
                          <a:pt x="2469" y="1583"/>
                        </a:lnTo>
                        <a:lnTo>
                          <a:pt x="2469" y="2245"/>
                        </a:lnTo>
                        <a:lnTo>
                          <a:pt x="2835" y="2044"/>
                        </a:lnTo>
                        <a:lnTo>
                          <a:pt x="2835" y="1501"/>
                        </a:lnTo>
                        <a:lnTo>
                          <a:pt x="272"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7"/>
                  <p:cNvSpPr/>
                  <p:nvPr/>
                </p:nvSpPr>
                <p:spPr>
                  <a:xfrm>
                    <a:off x="9606672" y="-3312922"/>
                    <a:ext cx="634155" cy="727157"/>
                  </a:xfrm>
                  <a:custGeom>
                    <a:rect b="b" l="l" r="r" t="t"/>
                    <a:pathLst>
                      <a:path extrusionOk="0" h="2588" w="2257">
                        <a:moveTo>
                          <a:pt x="248" y="0"/>
                        </a:moveTo>
                        <a:lnTo>
                          <a:pt x="0" y="166"/>
                        </a:lnTo>
                        <a:lnTo>
                          <a:pt x="1501" y="1040"/>
                        </a:lnTo>
                        <a:lnTo>
                          <a:pt x="1501" y="2292"/>
                        </a:lnTo>
                        <a:lnTo>
                          <a:pt x="2008" y="2587"/>
                        </a:lnTo>
                        <a:lnTo>
                          <a:pt x="2257" y="2434"/>
                        </a:lnTo>
                        <a:lnTo>
                          <a:pt x="1867" y="2197"/>
                        </a:lnTo>
                        <a:lnTo>
                          <a:pt x="1867" y="945"/>
                        </a:lnTo>
                        <a:lnTo>
                          <a:pt x="248"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7"/>
                  <p:cNvSpPr/>
                  <p:nvPr/>
                </p:nvSpPr>
                <p:spPr>
                  <a:xfrm>
                    <a:off x="9404091" y="-3193509"/>
                    <a:ext cx="637527" cy="723785"/>
                  </a:xfrm>
                  <a:custGeom>
                    <a:rect b="b" l="l" r="r" t="t"/>
                    <a:pathLst>
                      <a:path extrusionOk="0" h="2576" w="2269">
                        <a:moveTo>
                          <a:pt x="249" y="0"/>
                        </a:moveTo>
                        <a:lnTo>
                          <a:pt x="1" y="154"/>
                        </a:lnTo>
                        <a:lnTo>
                          <a:pt x="1501" y="1028"/>
                        </a:lnTo>
                        <a:lnTo>
                          <a:pt x="1501" y="2280"/>
                        </a:lnTo>
                        <a:lnTo>
                          <a:pt x="1997" y="2576"/>
                        </a:lnTo>
                        <a:lnTo>
                          <a:pt x="2269" y="2422"/>
                        </a:lnTo>
                        <a:lnTo>
                          <a:pt x="1867" y="2186"/>
                        </a:lnTo>
                        <a:lnTo>
                          <a:pt x="1867" y="934"/>
                        </a:lnTo>
                        <a:lnTo>
                          <a:pt x="249"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7"/>
                  <p:cNvSpPr/>
                  <p:nvPr/>
                </p:nvSpPr>
                <p:spPr>
                  <a:xfrm>
                    <a:off x="8717114" y="-3017621"/>
                    <a:ext cx="876353" cy="876634"/>
                  </a:xfrm>
                  <a:custGeom>
                    <a:rect b="b" l="l" r="r" t="t"/>
                    <a:pathLst>
                      <a:path extrusionOk="0" h="3120" w="3119">
                        <a:moveTo>
                          <a:pt x="1595" y="1"/>
                        </a:moveTo>
                        <a:lnTo>
                          <a:pt x="1347" y="142"/>
                        </a:lnTo>
                        <a:lnTo>
                          <a:pt x="1631" y="320"/>
                        </a:lnTo>
                        <a:lnTo>
                          <a:pt x="2765" y="969"/>
                        </a:lnTo>
                        <a:lnTo>
                          <a:pt x="2765" y="1371"/>
                        </a:lnTo>
                        <a:lnTo>
                          <a:pt x="0" y="2954"/>
                        </a:lnTo>
                        <a:lnTo>
                          <a:pt x="272" y="3119"/>
                        </a:lnTo>
                        <a:lnTo>
                          <a:pt x="3119" y="1465"/>
                        </a:lnTo>
                        <a:lnTo>
                          <a:pt x="3119" y="887"/>
                        </a:lnTo>
                        <a:lnTo>
                          <a:pt x="1890" y="166"/>
                        </a:lnTo>
                        <a:lnTo>
                          <a:pt x="1595"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7"/>
                  <p:cNvSpPr/>
                  <p:nvPr/>
                </p:nvSpPr>
                <p:spPr>
                  <a:xfrm>
                    <a:off x="9257986" y="-5367666"/>
                    <a:ext cx="697374" cy="690911"/>
                  </a:xfrm>
                  <a:custGeom>
                    <a:rect b="b" l="l" r="r" t="t"/>
                    <a:pathLst>
                      <a:path extrusionOk="0" h="2459" w="2482">
                        <a:moveTo>
                          <a:pt x="2210" y="1"/>
                        </a:moveTo>
                        <a:lnTo>
                          <a:pt x="1383" y="473"/>
                        </a:lnTo>
                        <a:lnTo>
                          <a:pt x="1383" y="1501"/>
                        </a:lnTo>
                        <a:lnTo>
                          <a:pt x="1" y="2304"/>
                        </a:lnTo>
                        <a:lnTo>
                          <a:pt x="261" y="2458"/>
                        </a:lnTo>
                        <a:lnTo>
                          <a:pt x="1761" y="1584"/>
                        </a:lnTo>
                        <a:lnTo>
                          <a:pt x="1761" y="568"/>
                        </a:lnTo>
                        <a:lnTo>
                          <a:pt x="2482" y="154"/>
                        </a:lnTo>
                        <a:lnTo>
                          <a:pt x="2210"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7"/>
                  <p:cNvSpPr/>
                  <p:nvPr/>
                </p:nvSpPr>
                <p:spPr>
                  <a:xfrm>
                    <a:off x="9520414" y="-5284498"/>
                    <a:ext cx="694002" cy="727157"/>
                  </a:xfrm>
                  <a:custGeom>
                    <a:rect b="b" l="l" r="r" t="t"/>
                    <a:pathLst>
                      <a:path extrusionOk="0" h="2588" w="2470">
                        <a:moveTo>
                          <a:pt x="2209" y="0"/>
                        </a:moveTo>
                        <a:lnTo>
                          <a:pt x="1382" y="485"/>
                        </a:lnTo>
                        <a:lnTo>
                          <a:pt x="1382" y="1630"/>
                        </a:lnTo>
                        <a:lnTo>
                          <a:pt x="0" y="2422"/>
                        </a:lnTo>
                        <a:lnTo>
                          <a:pt x="260" y="2587"/>
                        </a:lnTo>
                        <a:lnTo>
                          <a:pt x="1748" y="1713"/>
                        </a:lnTo>
                        <a:lnTo>
                          <a:pt x="1748" y="579"/>
                        </a:lnTo>
                        <a:lnTo>
                          <a:pt x="2469" y="154"/>
                        </a:lnTo>
                        <a:lnTo>
                          <a:pt x="2209"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7"/>
                  <p:cNvSpPr/>
                  <p:nvPr/>
                </p:nvSpPr>
                <p:spPr>
                  <a:xfrm>
                    <a:off x="9835665" y="-4843092"/>
                    <a:ext cx="1019368" cy="401791"/>
                  </a:xfrm>
                  <a:custGeom>
                    <a:rect b="b" l="l" r="r" t="t"/>
                    <a:pathLst>
                      <a:path extrusionOk="0" h="1430" w="3628">
                        <a:moveTo>
                          <a:pt x="3379" y="0"/>
                        </a:moveTo>
                        <a:lnTo>
                          <a:pt x="2552" y="473"/>
                        </a:lnTo>
                        <a:lnTo>
                          <a:pt x="1418" y="473"/>
                        </a:lnTo>
                        <a:lnTo>
                          <a:pt x="0" y="1288"/>
                        </a:lnTo>
                        <a:lnTo>
                          <a:pt x="248" y="1430"/>
                        </a:lnTo>
                        <a:lnTo>
                          <a:pt x="1560" y="674"/>
                        </a:lnTo>
                        <a:lnTo>
                          <a:pt x="2694" y="674"/>
                        </a:lnTo>
                        <a:lnTo>
                          <a:pt x="3627" y="142"/>
                        </a:lnTo>
                        <a:lnTo>
                          <a:pt x="3379"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7"/>
                  <p:cNvSpPr/>
                  <p:nvPr/>
                </p:nvSpPr>
                <p:spPr>
                  <a:xfrm>
                    <a:off x="9653033" y="-5018980"/>
                    <a:ext cx="913161" cy="531319"/>
                  </a:xfrm>
                  <a:custGeom>
                    <a:rect b="b" l="l" r="r" t="t"/>
                    <a:pathLst>
                      <a:path extrusionOk="0" h="1891" w="3250">
                        <a:moveTo>
                          <a:pt x="2978" y="0"/>
                        </a:moveTo>
                        <a:lnTo>
                          <a:pt x="1" y="1737"/>
                        </a:lnTo>
                        <a:lnTo>
                          <a:pt x="249" y="1890"/>
                        </a:lnTo>
                        <a:lnTo>
                          <a:pt x="3249" y="154"/>
                        </a:lnTo>
                        <a:lnTo>
                          <a:pt x="2978"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7"/>
                  <p:cNvSpPr/>
                  <p:nvPr/>
                </p:nvSpPr>
                <p:spPr>
                  <a:xfrm>
                    <a:off x="10061285" y="-4713564"/>
                    <a:ext cx="1022740" cy="405162"/>
                  </a:xfrm>
                  <a:custGeom>
                    <a:rect b="b" l="l" r="r" t="t"/>
                    <a:pathLst>
                      <a:path extrusionOk="0" h="1442" w="3640">
                        <a:moveTo>
                          <a:pt x="3367" y="0"/>
                        </a:moveTo>
                        <a:lnTo>
                          <a:pt x="2481" y="508"/>
                        </a:lnTo>
                        <a:lnTo>
                          <a:pt x="1347" y="508"/>
                        </a:lnTo>
                        <a:lnTo>
                          <a:pt x="1" y="1276"/>
                        </a:lnTo>
                        <a:lnTo>
                          <a:pt x="249" y="1441"/>
                        </a:lnTo>
                        <a:lnTo>
                          <a:pt x="1501" y="721"/>
                        </a:lnTo>
                        <a:lnTo>
                          <a:pt x="2635" y="721"/>
                        </a:lnTo>
                        <a:lnTo>
                          <a:pt x="3639" y="142"/>
                        </a:lnTo>
                        <a:lnTo>
                          <a:pt x="3367"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7"/>
                  <p:cNvSpPr/>
                  <p:nvPr/>
                </p:nvSpPr>
                <p:spPr>
                  <a:xfrm>
                    <a:off x="10270329" y="-4547791"/>
                    <a:ext cx="1099164" cy="358802"/>
                  </a:xfrm>
                  <a:custGeom>
                    <a:rect b="b" l="l" r="r" t="t"/>
                    <a:pathLst>
                      <a:path extrusionOk="0" h="1277" w="3912">
                        <a:moveTo>
                          <a:pt x="3651" y="1"/>
                        </a:moveTo>
                        <a:lnTo>
                          <a:pt x="3084" y="320"/>
                        </a:lnTo>
                        <a:lnTo>
                          <a:pt x="1407" y="320"/>
                        </a:lnTo>
                        <a:lnTo>
                          <a:pt x="1" y="1135"/>
                        </a:lnTo>
                        <a:lnTo>
                          <a:pt x="261" y="1277"/>
                        </a:lnTo>
                        <a:lnTo>
                          <a:pt x="1548" y="544"/>
                        </a:lnTo>
                        <a:lnTo>
                          <a:pt x="3238" y="544"/>
                        </a:lnTo>
                        <a:lnTo>
                          <a:pt x="3911" y="142"/>
                        </a:lnTo>
                        <a:lnTo>
                          <a:pt x="365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7"/>
                  <p:cNvSpPr/>
                  <p:nvPr/>
                </p:nvSpPr>
                <p:spPr>
                  <a:xfrm>
                    <a:off x="10482744" y="-4348583"/>
                    <a:ext cx="1832503" cy="558011"/>
                  </a:xfrm>
                  <a:custGeom>
                    <a:rect b="b" l="l" r="r" t="t"/>
                    <a:pathLst>
                      <a:path extrusionOk="0" h="1986" w="6522">
                        <a:moveTo>
                          <a:pt x="1478" y="1"/>
                        </a:moveTo>
                        <a:lnTo>
                          <a:pt x="1" y="851"/>
                        </a:lnTo>
                        <a:lnTo>
                          <a:pt x="249" y="1005"/>
                        </a:lnTo>
                        <a:lnTo>
                          <a:pt x="1619" y="201"/>
                        </a:lnTo>
                        <a:lnTo>
                          <a:pt x="3191" y="201"/>
                        </a:lnTo>
                        <a:lnTo>
                          <a:pt x="6274" y="1985"/>
                        </a:lnTo>
                        <a:lnTo>
                          <a:pt x="6522" y="1843"/>
                        </a:lnTo>
                        <a:lnTo>
                          <a:pt x="3332"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7"/>
                  <p:cNvSpPr/>
                  <p:nvPr/>
                </p:nvSpPr>
                <p:spPr>
                  <a:xfrm>
                    <a:off x="10652170" y="-4209221"/>
                    <a:ext cx="1523714" cy="501536"/>
                  </a:xfrm>
                  <a:custGeom>
                    <a:rect b="b" l="l" r="r" t="t"/>
                    <a:pathLst>
                      <a:path extrusionOk="0" h="1785" w="5423">
                        <a:moveTo>
                          <a:pt x="1394" y="1"/>
                        </a:moveTo>
                        <a:lnTo>
                          <a:pt x="0" y="816"/>
                        </a:lnTo>
                        <a:lnTo>
                          <a:pt x="260" y="958"/>
                        </a:lnTo>
                        <a:lnTo>
                          <a:pt x="1560" y="213"/>
                        </a:lnTo>
                        <a:lnTo>
                          <a:pt x="2446" y="213"/>
                        </a:lnTo>
                        <a:lnTo>
                          <a:pt x="5163" y="1784"/>
                        </a:lnTo>
                        <a:lnTo>
                          <a:pt x="5423" y="1631"/>
                        </a:lnTo>
                        <a:lnTo>
                          <a:pt x="2599"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7"/>
                  <p:cNvSpPr/>
                  <p:nvPr/>
                </p:nvSpPr>
                <p:spPr>
                  <a:xfrm>
                    <a:off x="10303764" y="-3691391"/>
                    <a:ext cx="1151987" cy="398700"/>
                  </a:xfrm>
                  <a:custGeom>
                    <a:rect b="b" l="l" r="r" t="t"/>
                    <a:pathLst>
                      <a:path extrusionOk="0" h="1419" w="4100">
                        <a:moveTo>
                          <a:pt x="248" y="1"/>
                        </a:moveTo>
                        <a:lnTo>
                          <a:pt x="0" y="154"/>
                        </a:lnTo>
                        <a:lnTo>
                          <a:pt x="1240" y="875"/>
                        </a:lnTo>
                        <a:lnTo>
                          <a:pt x="2906" y="875"/>
                        </a:lnTo>
                        <a:lnTo>
                          <a:pt x="3839" y="1418"/>
                        </a:lnTo>
                        <a:lnTo>
                          <a:pt x="4099" y="1276"/>
                        </a:lnTo>
                        <a:lnTo>
                          <a:pt x="3060" y="674"/>
                        </a:lnTo>
                        <a:lnTo>
                          <a:pt x="1406" y="674"/>
                        </a:lnTo>
                        <a:lnTo>
                          <a:pt x="248"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7"/>
                  <p:cNvSpPr/>
                  <p:nvPr/>
                </p:nvSpPr>
                <p:spPr>
                  <a:xfrm>
                    <a:off x="10486115" y="-3817547"/>
                    <a:ext cx="1178680" cy="405162"/>
                  </a:xfrm>
                  <a:custGeom>
                    <a:rect b="b" l="l" r="r" t="t"/>
                    <a:pathLst>
                      <a:path extrusionOk="0" h="1442" w="4195">
                        <a:moveTo>
                          <a:pt x="261" y="1"/>
                        </a:moveTo>
                        <a:lnTo>
                          <a:pt x="1" y="142"/>
                        </a:lnTo>
                        <a:lnTo>
                          <a:pt x="1253" y="851"/>
                        </a:lnTo>
                        <a:lnTo>
                          <a:pt x="2919" y="851"/>
                        </a:lnTo>
                        <a:lnTo>
                          <a:pt x="3923" y="1442"/>
                        </a:lnTo>
                        <a:lnTo>
                          <a:pt x="4194" y="1300"/>
                        </a:lnTo>
                        <a:lnTo>
                          <a:pt x="3072" y="650"/>
                        </a:lnTo>
                        <a:lnTo>
                          <a:pt x="1395" y="650"/>
                        </a:lnTo>
                        <a:lnTo>
                          <a:pt x="26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7"/>
                  <p:cNvSpPr/>
                  <p:nvPr/>
                </p:nvSpPr>
                <p:spPr>
                  <a:xfrm>
                    <a:off x="7747760" y="-3362654"/>
                    <a:ext cx="637527" cy="657476"/>
                  </a:xfrm>
                  <a:custGeom>
                    <a:rect b="b" l="l" r="r" t="t"/>
                    <a:pathLst>
                      <a:path extrusionOk="0" h="2340" w="2269">
                        <a:moveTo>
                          <a:pt x="2009" y="0"/>
                        </a:moveTo>
                        <a:lnTo>
                          <a:pt x="1879" y="71"/>
                        </a:lnTo>
                        <a:lnTo>
                          <a:pt x="521" y="862"/>
                        </a:lnTo>
                        <a:lnTo>
                          <a:pt x="521" y="1878"/>
                        </a:lnTo>
                        <a:lnTo>
                          <a:pt x="1" y="2185"/>
                        </a:lnTo>
                        <a:lnTo>
                          <a:pt x="249" y="2339"/>
                        </a:lnTo>
                        <a:lnTo>
                          <a:pt x="887" y="1961"/>
                        </a:lnTo>
                        <a:lnTo>
                          <a:pt x="887" y="945"/>
                        </a:lnTo>
                        <a:lnTo>
                          <a:pt x="2127" y="224"/>
                        </a:lnTo>
                        <a:lnTo>
                          <a:pt x="2269" y="154"/>
                        </a:lnTo>
                        <a:lnTo>
                          <a:pt x="2009"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7"/>
                  <p:cNvSpPr/>
                  <p:nvPr/>
                </p:nvSpPr>
                <p:spPr>
                  <a:xfrm>
                    <a:off x="7538717" y="-3498925"/>
                    <a:ext cx="611115" cy="677425"/>
                  </a:xfrm>
                  <a:custGeom>
                    <a:rect b="b" l="l" r="r" t="t"/>
                    <a:pathLst>
                      <a:path extrusionOk="0" h="2411" w="2175">
                        <a:moveTo>
                          <a:pt x="1926" y="1"/>
                        </a:moveTo>
                        <a:lnTo>
                          <a:pt x="1773" y="83"/>
                        </a:lnTo>
                        <a:lnTo>
                          <a:pt x="438" y="875"/>
                        </a:lnTo>
                        <a:lnTo>
                          <a:pt x="438" y="2009"/>
                        </a:lnTo>
                        <a:lnTo>
                          <a:pt x="1" y="2245"/>
                        </a:lnTo>
                        <a:lnTo>
                          <a:pt x="272" y="2411"/>
                        </a:lnTo>
                        <a:lnTo>
                          <a:pt x="804" y="2092"/>
                        </a:lnTo>
                        <a:lnTo>
                          <a:pt x="804" y="958"/>
                        </a:lnTo>
                        <a:lnTo>
                          <a:pt x="2044" y="237"/>
                        </a:lnTo>
                        <a:lnTo>
                          <a:pt x="2174" y="142"/>
                        </a:lnTo>
                        <a:lnTo>
                          <a:pt x="1926"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7"/>
                  <p:cNvSpPr/>
                  <p:nvPr/>
                </p:nvSpPr>
                <p:spPr>
                  <a:xfrm>
                    <a:off x="7870545" y="-3037570"/>
                    <a:ext cx="1026112" cy="405162"/>
                  </a:xfrm>
                  <a:custGeom>
                    <a:rect b="b" l="l" r="r" t="t"/>
                    <a:pathLst>
                      <a:path extrusionOk="0" h="1442" w="3652">
                        <a:moveTo>
                          <a:pt x="3403" y="1"/>
                        </a:moveTo>
                        <a:lnTo>
                          <a:pt x="3344" y="24"/>
                        </a:lnTo>
                        <a:lnTo>
                          <a:pt x="2092" y="745"/>
                        </a:lnTo>
                        <a:lnTo>
                          <a:pt x="946" y="745"/>
                        </a:lnTo>
                        <a:lnTo>
                          <a:pt x="1" y="1288"/>
                        </a:lnTo>
                        <a:lnTo>
                          <a:pt x="273" y="1442"/>
                        </a:lnTo>
                        <a:lnTo>
                          <a:pt x="1100" y="958"/>
                        </a:lnTo>
                        <a:lnTo>
                          <a:pt x="2234" y="958"/>
                        </a:lnTo>
                        <a:lnTo>
                          <a:pt x="3592" y="178"/>
                        </a:lnTo>
                        <a:lnTo>
                          <a:pt x="3651" y="142"/>
                        </a:lnTo>
                        <a:lnTo>
                          <a:pt x="3403"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7"/>
                  <p:cNvSpPr/>
                  <p:nvPr/>
                </p:nvSpPr>
                <p:spPr>
                  <a:xfrm>
                    <a:off x="6751994" y="-3661608"/>
                    <a:ext cx="1128948" cy="382123"/>
                  </a:xfrm>
                  <a:custGeom>
                    <a:rect b="b" l="l" r="r" t="t"/>
                    <a:pathLst>
                      <a:path extrusionOk="0" h="1360" w="4018">
                        <a:moveTo>
                          <a:pt x="3746" y="1"/>
                        </a:moveTo>
                        <a:lnTo>
                          <a:pt x="3604" y="95"/>
                        </a:lnTo>
                        <a:lnTo>
                          <a:pt x="2470" y="757"/>
                        </a:lnTo>
                        <a:lnTo>
                          <a:pt x="781" y="757"/>
                        </a:lnTo>
                        <a:lnTo>
                          <a:pt x="1" y="1194"/>
                        </a:lnTo>
                        <a:lnTo>
                          <a:pt x="249" y="1359"/>
                        </a:lnTo>
                        <a:lnTo>
                          <a:pt x="934" y="958"/>
                        </a:lnTo>
                        <a:lnTo>
                          <a:pt x="2612" y="958"/>
                        </a:lnTo>
                        <a:lnTo>
                          <a:pt x="3852" y="237"/>
                        </a:lnTo>
                        <a:lnTo>
                          <a:pt x="4017" y="154"/>
                        </a:lnTo>
                        <a:lnTo>
                          <a:pt x="3746"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8" name="Google Shape;5668;p47"/>
                <p:cNvSpPr/>
                <p:nvPr/>
              </p:nvSpPr>
              <p:spPr>
                <a:xfrm>
                  <a:off x="6598965" y="-3776740"/>
                  <a:ext cx="1021412" cy="282279"/>
                </a:xfrm>
                <a:custGeom>
                  <a:rect b="b" l="l" r="r" t="t"/>
                  <a:pathLst>
                    <a:path extrusionOk="0" h="1182" w="4277">
                      <a:moveTo>
                        <a:pt x="4017" y="0"/>
                      </a:moveTo>
                      <a:lnTo>
                        <a:pt x="3887" y="71"/>
                      </a:lnTo>
                      <a:lnTo>
                        <a:pt x="2516" y="875"/>
                      </a:lnTo>
                      <a:lnTo>
                        <a:pt x="284" y="875"/>
                      </a:lnTo>
                      <a:lnTo>
                        <a:pt x="0" y="1028"/>
                      </a:lnTo>
                      <a:lnTo>
                        <a:pt x="272" y="1182"/>
                      </a:lnTo>
                      <a:lnTo>
                        <a:pt x="437" y="1075"/>
                      </a:lnTo>
                      <a:lnTo>
                        <a:pt x="2658" y="1075"/>
                      </a:lnTo>
                      <a:lnTo>
                        <a:pt x="4135" y="225"/>
                      </a:lnTo>
                      <a:lnTo>
                        <a:pt x="4277" y="142"/>
                      </a:lnTo>
                      <a:lnTo>
                        <a:pt x="4017"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9" name="Google Shape;5669;p47"/>
              <p:cNvSpPr/>
              <p:nvPr/>
            </p:nvSpPr>
            <p:spPr>
              <a:xfrm flipH="1">
                <a:off x="9817982" y="7218955"/>
                <a:ext cx="1524705" cy="923607"/>
              </a:xfrm>
              <a:custGeom>
                <a:rect b="b" l="l" r="r" t="t"/>
                <a:pathLst>
                  <a:path extrusionOk="0" h="7171" w="11838">
                    <a:moveTo>
                      <a:pt x="11838" y="0"/>
                    </a:moveTo>
                    <a:lnTo>
                      <a:pt x="1" y="6875"/>
                    </a:lnTo>
                    <a:lnTo>
                      <a:pt x="1" y="7171"/>
                    </a:lnTo>
                    <a:lnTo>
                      <a:pt x="11838" y="307"/>
                    </a:lnTo>
                    <a:lnTo>
                      <a:pt x="11838" y="0"/>
                    </a:lnTo>
                    <a:close/>
                  </a:path>
                </a:pathLst>
              </a:custGeom>
              <a:solidFill>
                <a:schemeClr val="accen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7"/>
              <p:cNvSpPr/>
              <p:nvPr/>
            </p:nvSpPr>
            <p:spPr>
              <a:xfrm flipH="1">
                <a:off x="11341013" y="7218966"/>
                <a:ext cx="1532304" cy="923607"/>
              </a:xfrm>
              <a:custGeom>
                <a:rect b="b" l="l" r="r" t="t"/>
                <a:pathLst>
                  <a:path extrusionOk="0" h="7171" w="11897">
                    <a:moveTo>
                      <a:pt x="1" y="0"/>
                    </a:moveTo>
                    <a:lnTo>
                      <a:pt x="1" y="307"/>
                    </a:lnTo>
                    <a:lnTo>
                      <a:pt x="11897" y="7171"/>
                    </a:lnTo>
                    <a:lnTo>
                      <a:pt x="11897" y="6875"/>
                    </a:lnTo>
                    <a:lnTo>
                      <a:pt x="1"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7"/>
              <p:cNvSpPr/>
              <p:nvPr/>
            </p:nvSpPr>
            <p:spPr>
              <a:xfrm flipH="1">
                <a:off x="9812585" y="7218966"/>
                <a:ext cx="1524705" cy="923607"/>
              </a:xfrm>
              <a:custGeom>
                <a:rect b="b" l="l" r="r" t="t"/>
                <a:pathLst>
                  <a:path extrusionOk="0" h="7171" w="11838">
                    <a:moveTo>
                      <a:pt x="11838" y="0"/>
                    </a:moveTo>
                    <a:lnTo>
                      <a:pt x="1" y="6875"/>
                    </a:lnTo>
                    <a:lnTo>
                      <a:pt x="1" y="7171"/>
                    </a:lnTo>
                    <a:lnTo>
                      <a:pt x="11838" y="307"/>
                    </a:lnTo>
                    <a:lnTo>
                      <a:pt x="11838"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2" name="Google Shape;5672;p47"/>
              <p:cNvGrpSpPr/>
              <p:nvPr/>
            </p:nvGrpSpPr>
            <p:grpSpPr>
              <a:xfrm>
                <a:off x="10884983" y="6879817"/>
                <a:ext cx="922893" cy="599206"/>
                <a:chOff x="-4004340" y="2465518"/>
                <a:chExt cx="1791330" cy="1162830"/>
              </a:xfrm>
            </p:grpSpPr>
            <p:sp>
              <p:nvSpPr>
                <p:cNvPr id="5673" name="Google Shape;5673;p47"/>
                <p:cNvSpPr/>
                <p:nvPr/>
              </p:nvSpPr>
              <p:spPr>
                <a:xfrm>
                  <a:off x="-3238869" y="3540443"/>
                  <a:ext cx="296388" cy="76122"/>
                </a:xfrm>
                <a:custGeom>
                  <a:rect b="b" l="l" r="r" t="t"/>
                  <a:pathLst>
                    <a:path extrusionOk="0" h="686" w="2671">
                      <a:moveTo>
                        <a:pt x="1" y="0"/>
                      </a:moveTo>
                      <a:lnTo>
                        <a:pt x="1" y="685"/>
                      </a:lnTo>
                      <a:lnTo>
                        <a:pt x="2671" y="685"/>
                      </a:lnTo>
                      <a:lnTo>
                        <a:pt x="2671"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7"/>
                <p:cNvSpPr/>
                <p:nvPr/>
              </p:nvSpPr>
              <p:spPr>
                <a:xfrm>
                  <a:off x="-2741963" y="2725067"/>
                  <a:ext cx="14536" cy="14536"/>
                </a:xfrm>
                <a:custGeom>
                  <a:rect b="b" l="l" r="r" t="t"/>
                  <a:pathLst>
                    <a:path extrusionOk="0" h="131" w="131">
                      <a:moveTo>
                        <a:pt x="0" y="0"/>
                      </a:moveTo>
                      <a:lnTo>
                        <a:pt x="0" y="60"/>
                      </a:lnTo>
                      <a:lnTo>
                        <a:pt x="130" y="130"/>
                      </a:lnTo>
                      <a:lnTo>
                        <a:pt x="130" y="83"/>
                      </a:lnTo>
                      <a:lnTo>
                        <a:pt x="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7"/>
                <p:cNvSpPr/>
                <p:nvPr/>
              </p:nvSpPr>
              <p:spPr>
                <a:xfrm>
                  <a:off x="-3461689" y="2727730"/>
                  <a:ext cx="14536" cy="15757"/>
                </a:xfrm>
                <a:custGeom>
                  <a:rect b="b" l="l" r="r" t="t"/>
                  <a:pathLst>
                    <a:path extrusionOk="0" h="142" w="131">
                      <a:moveTo>
                        <a:pt x="131" y="0"/>
                      </a:moveTo>
                      <a:lnTo>
                        <a:pt x="1" y="83"/>
                      </a:lnTo>
                      <a:lnTo>
                        <a:pt x="1" y="142"/>
                      </a:lnTo>
                      <a:lnTo>
                        <a:pt x="131" y="47"/>
                      </a:lnTo>
                      <a:lnTo>
                        <a:pt x="13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7"/>
                <p:cNvSpPr/>
                <p:nvPr/>
              </p:nvSpPr>
              <p:spPr>
                <a:xfrm>
                  <a:off x="-2942590" y="3124876"/>
                  <a:ext cx="714504" cy="491686"/>
                </a:xfrm>
                <a:custGeom>
                  <a:rect b="b" l="l" r="r" t="t"/>
                  <a:pathLst>
                    <a:path extrusionOk="0" h="4431" w="6439">
                      <a:moveTo>
                        <a:pt x="6439" y="0"/>
                      </a:moveTo>
                      <a:lnTo>
                        <a:pt x="1" y="3745"/>
                      </a:lnTo>
                      <a:lnTo>
                        <a:pt x="1" y="4430"/>
                      </a:lnTo>
                      <a:lnTo>
                        <a:pt x="6439" y="697"/>
                      </a:lnTo>
                      <a:lnTo>
                        <a:pt x="6439"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7"/>
                <p:cNvSpPr/>
                <p:nvPr/>
              </p:nvSpPr>
              <p:spPr>
                <a:xfrm>
                  <a:off x="-3958484" y="3126208"/>
                  <a:ext cx="719719" cy="490354"/>
                </a:xfrm>
                <a:custGeom>
                  <a:rect b="b" l="l" r="r" t="t"/>
                  <a:pathLst>
                    <a:path extrusionOk="0" h="4419" w="6486">
                      <a:moveTo>
                        <a:pt x="1" y="0"/>
                      </a:moveTo>
                      <a:lnTo>
                        <a:pt x="1" y="685"/>
                      </a:lnTo>
                      <a:lnTo>
                        <a:pt x="6486" y="4418"/>
                      </a:lnTo>
                      <a:lnTo>
                        <a:pt x="6486" y="3733"/>
                      </a:lnTo>
                      <a:lnTo>
                        <a:pt x="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7"/>
                <p:cNvSpPr/>
                <p:nvPr/>
              </p:nvSpPr>
              <p:spPr>
                <a:xfrm>
                  <a:off x="-3958484" y="2537645"/>
                  <a:ext cx="1730388" cy="1002902"/>
                </a:xfrm>
                <a:custGeom>
                  <a:rect b="b" l="l" r="r" t="t"/>
                  <a:pathLst>
                    <a:path extrusionOk="0" h="9038" w="15594">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7"/>
                <p:cNvSpPr/>
                <p:nvPr/>
              </p:nvSpPr>
              <p:spPr>
                <a:xfrm>
                  <a:off x="-2709228" y="2744708"/>
                  <a:ext cx="15868" cy="14536"/>
                </a:xfrm>
                <a:custGeom>
                  <a:rect b="b" l="l" r="r" t="t"/>
                  <a:pathLst>
                    <a:path extrusionOk="0" h="131" w="143">
                      <a:moveTo>
                        <a:pt x="1" y="1"/>
                      </a:moveTo>
                      <a:lnTo>
                        <a:pt x="12" y="60"/>
                      </a:lnTo>
                      <a:lnTo>
                        <a:pt x="142" y="131"/>
                      </a:lnTo>
                      <a:lnTo>
                        <a:pt x="142" y="83"/>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7"/>
                <p:cNvSpPr/>
                <p:nvPr/>
              </p:nvSpPr>
              <p:spPr>
                <a:xfrm>
                  <a:off x="-2709228" y="2725067"/>
                  <a:ext cx="48603" cy="28962"/>
                </a:xfrm>
                <a:custGeom>
                  <a:rect b="b" l="l" r="r" t="t"/>
                  <a:pathLst>
                    <a:path extrusionOk="0" h="261" w="438">
                      <a:moveTo>
                        <a:pt x="308" y="0"/>
                      </a:moveTo>
                      <a:lnTo>
                        <a:pt x="1" y="178"/>
                      </a:lnTo>
                      <a:lnTo>
                        <a:pt x="142" y="260"/>
                      </a:lnTo>
                      <a:lnTo>
                        <a:pt x="438" y="83"/>
                      </a:lnTo>
                      <a:lnTo>
                        <a:pt x="3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7"/>
                <p:cNvSpPr/>
                <p:nvPr/>
              </p:nvSpPr>
              <p:spPr>
                <a:xfrm>
                  <a:off x="-3495755" y="2747371"/>
                  <a:ext cx="15868" cy="15868"/>
                </a:xfrm>
                <a:custGeom>
                  <a:rect b="b" l="l" r="r" t="t"/>
                  <a:pathLst>
                    <a:path extrusionOk="0" h="143" w="143">
                      <a:moveTo>
                        <a:pt x="142" y="0"/>
                      </a:moveTo>
                      <a:lnTo>
                        <a:pt x="1" y="83"/>
                      </a:lnTo>
                      <a:lnTo>
                        <a:pt x="1" y="142"/>
                      </a:lnTo>
                      <a:lnTo>
                        <a:pt x="142" y="48"/>
                      </a:lnTo>
                      <a:lnTo>
                        <a:pt x="142"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7"/>
                <p:cNvSpPr/>
                <p:nvPr/>
              </p:nvSpPr>
              <p:spPr>
                <a:xfrm>
                  <a:off x="-3528490" y="2727730"/>
                  <a:ext cx="48603" cy="28851"/>
                </a:xfrm>
                <a:custGeom>
                  <a:rect b="b" l="l" r="r" t="t"/>
                  <a:pathLst>
                    <a:path extrusionOk="0" h="260" w="438">
                      <a:moveTo>
                        <a:pt x="130" y="0"/>
                      </a:moveTo>
                      <a:lnTo>
                        <a:pt x="0" y="83"/>
                      </a:lnTo>
                      <a:lnTo>
                        <a:pt x="296" y="260"/>
                      </a:lnTo>
                      <a:lnTo>
                        <a:pt x="437" y="177"/>
                      </a:lnTo>
                      <a:lnTo>
                        <a:pt x="13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7"/>
                <p:cNvSpPr/>
                <p:nvPr/>
              </p:nvSpPr>
              <p:spPr>
                <a:xfrm>
                  <a:off x="-2942590" y="3054080"/>
                  <a:ext cx="714504" cy="462835"/>
                </a:xfrm>
                <a:custGeom>
                  <a:rect b="b" l="l" r="r" t="t"/>
                  <a:pathLst>
                    <a:path extrusionOk="0" h="4171" w="6439">
                      <a:moveTo>
                        <a:pt x="6439" y="1"/>
                      </a:moveTo>
                      <a:lnTo>
                        <a:pt x="1" y="3734"/>
                      </a:lnTo>
                      <a:lnTo>
                        <a:pt x="1" y="4171"/>
                      </a:lnTo>
                      <a:lnTo>
                        <a:pt x="6439" y="414"/>
                      </a:lnTo>
                      <a:lnTo>
                        <a:pt x="6439"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7"/>
                <p:cNvSpPr/>
                <p:nvPr/>
              </p:nvSpPr>
              <p:spPr>
                <a:xfrm>
                  <a:off x="-3958484" y="3054080"/>
                  <a:ext cx="719719" cy="462835"/>
                </a:xfrm>
                <a:custGeom>
                  <a:rect b="b" l="l" r="r" t="t"/>
                  <a:pathLst>
                    <a:path extrusionOk="0" h="4171" w="6486">
                      <a:moveTo>
                        <a:pt x="1" y="1"/>
                      </a:moveTo>
                      <a:lnTo>
                        <a:pt x="1" y="414"/>
                      </a:lnTo>
                      <a:lnTo>
                        <a:pt x="6486" y="4171"/>
                      </a:lnTo>
                      <a:lnTo>
                        <a:pt x="6486" y="373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7"/>
                <p:cNvSpPr/>
                <p:nvPr/>
              </p:nvSpPr>
              <p:spPr>
                <a:xfrm>
                  <a:off x="-3238869" y="3468316"/>
                  <a:ext cx="296388" cy="48603"/>
                </a:xfrm>
                <a:custGeom>
                  <a:rect b="b" l="l" r="r" t="t"/>
                  <a:pathLst>
                    <a:path extrusionOk="0" h="438" w="2671">
                      <a:moveTo>
                        <a:pt x="1" y="1"/>
                      </a:moveTo>
                      <a:lnTo>
                        <a:pt x="1" y="438"/>
                      </a:lnTo>
                      <a:lnTo>
                        <a:pt x="2671" y="438"/>
                      </a:lnTo>
                      <a:lnTo>
                        <a:pt x="2671"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7"/>
                <p:cNvSpPr/>
                <p:nvPr/>
              </p:nvSpPr>
              <p:spPr>
                <a:xfrm>
                  <a:off x="-3958484" y="2465518"/>
                  <a:ext cx="1730388" cy="1002902"/>
                </a:xfrm>
                <a:custGeom>
                  <a:rect b="b" l="l" r="r" t="t"/>
                  <a:pathLst>
                    <a:path extrusionOk="0" h="9038" w="15594">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7"/>
                <p:cNvSpPr/>
                <p:nvPr/>
              </p:nvSpPr>
              <p:spPr>
                <a:xfrm>
                  <a:off x="-3904776" y="2516673"/>
                  <a:ext cx="1625637" cy="899371"/>
                </a:xfrm>
                <a:custGeom>
                  <a:rect b="b" l="l" r="r" t="t"/>
                  <a:pathLst>
                    <a:path extrusionOk="0" h="8105" w="1465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7"/>
                <p:cNvSpPr/>
                <p:nvPr/>
              </p:nvSpPr>
              <p:spPr>
                <a:xfrm>
                  <a:off x="-3722570" y="2675243"/>
                  <a:ext cx="668675" cy="385492"/>
                </a:xfrm>
                <a:custGeom>
                  <a:rect b="b" l="l" r="r" t="t"/>
                  <a:pathLst>
                    <a:path extrusionOk="0" h="3474" w="6026">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7"/>
                <p:cNvSpPr/>
                <p:nvPr/>
              </p:nvSpPr>
              <p:spPr>
                <a:xfrm>
                  <a:off x="-3537701" y="2688337"/>
                  <a:ext cx="778752" cy="449741"/>
                </a:xfrm>
                <a:custGeom>
                  <a:rect b="b" l="l" r="r" t="t"/>
                  <a:pathLst>
                    <a:path extrusionOk="0" h="4053" w="7018">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7"/>
                <p:cNvSpPr/>
                <p:nvPr/>
              </p:nvSpPr>
              <p:spPr>
                <a:xfrm>
                  <a:off x="-3402655" y="2832593"/>
                  <a:ext cx="624067" cy="360525"/>
                </a:xfrm>
                <a:custGeom>
                  <a:rect b="b" l="l" r="r" t="t"/>
                  <a:pathLst>
                    <a:path extrusionOk="0" h="3249" w="5624">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7"/>
                <p:cNvSpPr/>
                <p:nvPr/>
              </p:nvSpPr>
              <p:spPr>
                <a:xfrm>
                  <a:off x="-3210018" y="2946554"/>
                  <a:ext cx="626730" cy="360636"/>
                </a:xfrm>
                <a:custGeom>
                  <a:rect b="b" l="l" r="r" t="t"/>
                  <a:pathLst>
                    <a:path extrusionOk="0" h="3250" w="5648">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7"/>
                <p:cNvSpPr/>
                <p:nvPr/>
              </p:nvSpPr>
              <p:spPr>
                <a:xfrm>
                  <a:off x="-3305671" y="3060627"/>
                  <a:ext cx="329122" cy="188862"/>
                </a:xfrm>
                <a:custGeom>
                  <a:rect b="b" l="l" r="r" t="t"/>
                  <a:pathLst>
                    <a:path extrusionOk="0" h="1702" w="2966">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7"/>
                <p:cNvSpPr/>
                <p:nvPr/>
              </p:nvSpPr>
              <p:spPr>
                <a:xfrm>
                  <a:off x="-3009391" y="2888963"/>
                  <a:ext cx="327791" cy="190194"/>
                </a:xfrm>
                <a:custGeom>
                  <a:rect b="b" l="l" r="r" t="t"/>
                  <a:pathLst>
                    <a:path extrusionOk="0" h="1714" w="2954">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4" name="Google Shape;5694;p47"/>
                <p:cNvGrpSpPr/>
                <p:nvPr/>
              </p:nvGrpSpPr>
              <p:grpSpPr>
                <a:xfrm>
                  <a:off x="-4004340" y="3104789"/>
                  <a:ext cx="1791330" cy="523558"/>
                  <a:chOff x="-4004340" y="3104789"/>
                  <a:chExt cx="1791330" cy="523558"/>
                </a:xfrm>
              </p:grpSpPr>
              <p:grpSp>
                <p:nvGrpSpPr>
                  <p:cNvPr id="5695" name="Google Shape;5695;p47"/>
                  <p:cNvGrpSpPr/>
                  <p:nvPr/>
                </p:nvGrpSpPr>
                <p:grpSpPr>
                  <a:xfrm>
                    <a:off x="-2940565" y="3136014"/>
                    <a:ext cx="727555" cy="492333"/>
                    <a:chOff x="-2940565" y="3136014"/>
                    <a:chExt cx="727555" cy="492333"/>
                  </a:xfrm>
                </p:grpSpPr>
                <p:grpSp>
                  <p:nvGrpSpPr>
                    <p:cNvPr id="5696" name="Google Shape;5696;p47"/>
                    <p:cNvGrpSpPr/>
                    <p:nvPr/>
                  </p:nvGrpSpPr>
                  <p:grpSpPr>
                    <a:xfrm>
                      <a:off x="-2940565" y="3490627"/>
                      <a:ext cx="107580" cy="137721"/>
                      <a:chOff x="-1475840" y="2934777"/>
                      <a:chExt cx="107580" cy="137721"/>
                    </a:xfrm>
                  </p:grpSpPr>
                  <p:sp>
                    <p:nvSpPr>
                      <p:cNvPr id="5697" name="Google Shape;569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47"/>
                    <p:cNvGrpSpPr/>
                    <p:nvPr/>
                  </p:nvGrpSpPr>
                  <p:grpSpPr>
                    <a:xfrm>
                      <a:off x="-2901816" y="3468463"/>
                      <a:ext cx="107580" cy="137721"/>
                      <a:chOff x="-1475840" y="2934777"/>
                      <a:chExt cx="107580" cy="137721"/>
                    </a:xfrm>
                  </p:grpSpPr>
                  <p:sp>
                    <p:nvSpPr>
                      <p:cNvPr id="5707" name="Google Shape;570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47"/>
                    <p:cNvGrpSpPr/>
                    <p:nvPr/>
                  </p:nvGrpSpPr>
                  <p:grpSpPr>
                    <a:xfrm>
                      <a:off x="-2863068" y="3446300"/>
                      <a:ext cx="107580" cy="137721"/>
                      <a:chOff x="-1475840" y="2934777"/>
                      <a:chExt cx="107580" cy="137721"/>
                    </a:xfrm>
                  </p:grpSpPr>
                  <p:sp>
                    <p:nvSpPr>
                      <p:cNvPr id="5717" name="Google Shape;571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47"/>
                    <p:cNvGrpSpPr/>
                    <p:nvPr/>
                  </p:nvGrpSpPr>
                  <p:grpSpPr>
                    <a:xfrm>
                      <a:off x="-2824319" y="3424137"/>
                      <a:ext cx="107580" cy="137721"/>
                      <a:chOff x="-1475840" y="2934777"/>
                      <a:chExt cx="107580" cy="137721"/>
                    </a:xfrm>
                  </p:grpSpPr>
                  <p:sp>
                    <p:nvSpPr>
                      <p:cNvPr id="5727" name="Google Shape;572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47"/>
                    <p:cNvGrpSpPr/>
                    <p:nvPr/>
                  </p:nvGrpSpPr>
                  <p:grpSpPr>
                    <a:xfrm>
                      <a:off x="-2785571" y="3401973"/>
                      <a:ext cx="107580" cy="137721"/>
                      <a:chOff x="-1475840" y="2934777"/>
                      <a:chExt cx="107580" cy="137721"/>
                    </a:xfrm>
                  </p:grpSpPr>
                  <p:sp>
                    <p:nvSpPr>
                      <p:cNvPr id="5737" name="Google Shape;573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47"/>
                    <p:cNvGrpSpPr/>
                    <p:nvPr/>
                  </p:nvGrpSpPr>
                  <p:grpSpPr>
                    <a:xfrm>
                      <a:off x="-2746822" y="3379810"/>
                      <a:ext cx="107580" cy="137721"/>
                      <a:chOff x="-1475840" y="2934777"/>
                      <a:chExt cx="107580" cy="137721"/>
                    </a:xfrm>
                  </p:grpSpPr>
                  <p:sp>
                    <p:nvSpPr>
                      <p:cNvPr id="5747" name="Google Shape;574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47"/>
                    <p:cNvGrpSpPr/>
                    <p:nvPr/>
                  </p:nvGrpSpPr>
                  <p:grpSpPr>
                    <a:xfrm>
                      <a:off x="-2708074" y="3357647"/>
                      <a:ext cx="107580" cy="137721"/>
                      <a:chOff x="-1475840" y="2934777"/>
                      <a:chExt cx="107580" cy="137721"/>
                    </a:xfrm>
                  </p:grpSpPr>
                  <p:sp>
                    <p:nvSpPr>
                      <p:cNvPr id="5757" name="Google Shape;575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47"/>
                    <p:cNvGrpSpPr/>
                    <p:nvPr/>
                  </p:nvGrpSpPr>
                  <p:grpSpPr>
                    <a:xfrm>
                      <a:off x="-2669325" y="3335484"/>
                      <a:ext cx="107580" cy="137721"/>
                      <a:chOff x="-1475840" y="2934777"/>
                      <a:chExt cx="107580" cy="137721"/>
                    </a:xfrm>
                  </p:grpSpPr>
                  <p:sp>
                    <p:nvSpPr>
                      <p:cNvPr id="5767" name="Google Shape;576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47"/>
                    <p:cNvGrpSpPr/>
                    <p:nvPr/>
                  </p:nvGrpSpPr>
                  <p:grpSpPr>
                    <a:xfrm>
                      <a:off x="-2630577" y="3313320"/>
                      <a:ext cx="107580" cy="137721"/>
                      <a:chOff x="-1475840" y="2934777"/>
                      <a:chExt cx="107580" cy="137721"/>
                    </a:xfrm>
                  </p:grpSpPr>
                  <p:sp>
                    <p:nvSpPr>
                      <p:cNvPr id="5777" name="Google Shape;577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47"/>
                    <p:cNvGrpSpPr/>
                    <p:nvPr/>
                  </p:nvGrpSpPr>
                  <p:grpSpPr>
                    <a:xfrm>
                      <a:off x="-2591829" y="3291157"/>
                      <a:ext cx="107580" cy="137721"/>
                      <a:chOff x="-1475840" y="2934777"/>
                      <a:chExt cx="107580" cy="137721"/>
                    </a:xfrm>
                  </p:grpSpPr>
                  <p:sp>
                    <p:nvSpPr>
                      <p:cNvPr id="5787" name="Google Shape;578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47"/>
                    <p:cNvGrpSpPr/>
                    <p:nvPr/>
                  </p:nvGrpSpPr>
                  <p:grpSpPr>
                    <a:xfrm>
                      <a:off x="-2553080" y="3268994"/>
                      <a:ext cx="107580" cy="137721"/>
                      <a:chOff x="-1475840" y="2934777"/>
                      <a:chExt cx="107580" cy="137721"/>
                    </a:xfrm>
                  </p:grpSpPr>
                  <p:sp>
                    <p:nvSpPr>
                      <p:cNvPr id="5797" name="Google Shape;579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47"/>
                    <p:cNvGrpSpPr/>
                    <p:nvPr/>
                  </p:nvGrpSpPr>
                  <p:grpSpPr>
                    <a:xfrm>
                      <a:off x="-2514332" y="3246830"/>
                      <a:ext cx="107580" cy="137721"/>
                      <a:chOff x="-1475840" y="2934777"/>
                      <a:chExt cx="107580" cy="137721"/>
                    </a:xfrm>
                  </p:grpSpPr>
                  <p:sp>
                    <p:nvSpPr>
                      <p:cNvPr id="5807" name="Google Shape;580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6" name="Google Shape;5816;p47"/>
                    <p:cNvGrpSpPr/>
                    <p:nvPr/>
                  </p:nvGrpSpPr>
                  <p:grpSpPr>
                    <a:xfrm>
                      <a:off x="-2475583" y="3224667"/>
                      <a:ext cx="107580" cy="137721"/>
                      <a:chOff x="-1475840" y="2934777"/>
                      <a:chExt cx="107580" cy="137721"/>
                    </a:xfrm>
                  </p:grpSpPr>
                  <p:sp>
                    <p:nvSpPr>
                      <p:cNvPr id="5817" name="Google Shape;581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6" name="Google Shape;5826;p47"/>
                    <p:cNvGrpSpPr/>
                    <p:nvPr/>
                  </p:nvGrpSpPr>
                  <p:grpSpPr>
                    <a:xfrm>
                      <a:off x="-2436835" y="3202504"/>
                      <a:ext cx="107580" cy="137721"/>
                      <a:chOff x="-1475840" y="2934777"/>
                      <a:chExt cx="107580" cy="137721"/>
                    </a:xfrm>
                  </p:grpSpPr>
                  <p:sp>
                    <p:nvSpPr>
                      <p:cNvPr id="5827" name="Google Shape;582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47"/>
                    <p:cNvGrpSpPr/>
                    <p:nvPr/>
                  </p:nvGrpSpPr>
                  <p:grpSpPr>
                    <a:xfrm>
                      <a:off x="-2398086" y="3180341"/>
                      <a:ext cx="107580" cy="137721"/>
                      <a:chOff x="-1475840" y="2934777"/>
                      <a:chExt cx="107580" cy="137721"/>
                    </a:xfrm>
                  </p:grpSpPr>
                  <p:sp>
                    <p:nvSpPr>
                      <p:cNvPr id="5837" name="Google Shape;583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47"/>
                    <p:cNvGrpSpPr/>
                    <p:nvPr/>
                  </p:nvGrpSpPr>
                  <p:grpSpPr>
                    <a:xfrm>
                      <a:off x="-2359338" y="3158177"/>
                      <a:ext cx="107580" cy="137721"/>
                      <a:chOff x="-1475840" y="2934777"/>
                      <a:chExt cx="107580" cy="137721"/>
                    </a:xfrm>
                  </p:grpSpPr>
                  <p:sp>
                    <p:nvSpPr>
                      <p:cNvPr id="5847" name="Google Shape;584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47"/>
                    <p:cNvGrpSpPr/>
                    <p:nvPr/>
                  </p:nvGrpSpPr>
                  <p:grpSpPr>
                    <a:xfrm>
                      <a:off x="-2320590" y="3136014"/>
                      <a:ext cx="107580" cy="137721"/>
                      <a:chOff x="-1475840" y="2934777"/>
                      <a:chExt cx="107580" cy="137721"/>
                    </a:xfrm>
                  </p:grpSpPr>
                  <p:sp>
                    <p:nvSpPr>
                      <p:cNvPr id="5857" name="Google Shape;5857;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66" name="Google Shape;5866;p47"/>
                  <p:cNvGrpSpPr/>
                  <p:nvPr/>
                </p:nvGrpSpPr>
                <p:grpSpPr>
                  <a:xfrm flipH="1">
                    <a:off x="-4004340" y="3104789"/>
                    <a:ext cx="727555" cy="492333"/>
                    <a:chOff x="-2940565" y="3136014"/>
                    <a:chExt cx="727555" cy="492333"/>
                  </a:xfrm>
                </p:grpSpPr>
                <p:grpSp>
                  <p:nvGrpSpPr>
                    <p:cNvPr id="5867" name="Google Shape;5867;p47"/>
                    <p:cNvGrpSpPr/>
                    <p:nvPr/>
                  </p:nvGrpSpPr>
                  <p:grpSpPr>
                    <a:xfrm>
                      <a:off x="-2940565" y="3490627"/>
                      <a:ext cx="107580" cy="137721"/>
                      <a:chOff x="-1475840" y="2934777"/>
                      <a:chExt cx="107580" cy="137721"/>
                    </a:xfrm>
                  </p:grpSpPr>
                  <p:sp>
                    <p:nvSpPr>
                      <p:cNvPr id="5868" name="Google Shape;586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47"/>
                    <p:cNvGrpSpPr/>
                    <p:nvPr/>
                  </p:nvGrpSpPr>
                  <p:grpSpPr>
                    <a:xfrm>
                      <a:off x="-2901816" y="3468463"/>
                      <a:ext cx="107580" cy="137721"/>
                      <a:chOff x="-1475840" y="2934777"/>
                      <a:chExt cx="107580" cy="137721"/>
                    </a:xfrm>
                  </p:grpSpPr>
                  <p:sp>
                    <p:nvSpPr>
                      <p:cNvPr id="5878" name="Google Shape;587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47"/>
                    <p:cNvGrpSpPr/>
                    <p:nvPr/>
                  </p:nvGrpSpPr>
                  <p:grpSpPr>
                    <a:xfrm>
                      <a:off x="-2863068" y="3446300"/>
                      <a:ext cx="107580" cy="137721"/>
                      <a:chOff x="-1475840" y="2934777"/>
                      <a:chExt cx="107580" cy="137721"/>
                    </a:xfrm>
                  </p:grpSpPr>
                  <p:sp>
                    <p:nvSpPr>
                      <p:cNvPr id="5888" name="Google Shape;588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47"/>
                    <p:cNvGrpSpPr/>
                    <p:nvPr/>
                  </p:nvGrpSpPr>
                  <p:grpSpPr>
                    <a:xfrm>
                      <a:off x="-2824319" y="3424137"/>
                      <a:ext cx="107580" cy="137721"/>
                      <a:chOff x="-1475840" y="2934777"/>
                      <a:chExt cx="107580" cy="137721"/>
                    </a:xfrm>
                  </p:grpSpPr>
                  <p:sp>
                    <p:nvSpPr>
                      <p:cNvPr id="5898" name="Google Shape;589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47"/>
                    <p:cNvGrpSpPr/>
                    <p:nvPr/>
                  </p:nvGrpSpPr>
                  <p:grpSpPr>
                    <a:xfrm>
                      <a:off x="-2785571" y="3401973"/>
                      <a:ext cx="107580" cy="137721"/>
                      <a:chOff x="-1475840" y="2934777"/>
                      <a:chExt cx="107580" cy="137721"/>
                    </a:xfrm>
                  </p:grpSpPr>
                  <p:sp>
                    <p:nvSpPr>
                      <p:cNvPr id="5908" name="Google Shape;590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47"/>
                    <p:cNvGrpSpPr/>
                    <p:nvPr/>
                  </p:nvGrpSpPr>
                  <p:grpSpPr>
                    <a:xfrm>
                      <a:off x="-2746822" y="3379810"/>
                      <a:ext cx="107580" cy="137721"/>
                      <a:chOff x="-1475840" y="2934777"/>
                      <a:chExt cx="107580" cy="137721"/>
                    </a:xfrm>
                  </p:grpSpPr>
                  <p:sp>
                    <p:nvSpPr>
                      <p:cNvPr id="5918" name="Google Shape;591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47"/>
                    <p:cNvGrpSpPr/>
                    <p:nvPr/>
                  </p:nvGrpSpPr>
                  <p:grpSpPr>
                    <a:xfrm>
                      <a:off x="-2708074" y="3357647"/>
                      <a:ext cx="107580" cy="137721"/>
                      <a:chOff x="-1475840" y="2934777"/>
                      <a:chExt cx="107580" cy="137721"/>
                    </a:xfrm>
                  </p:grpSpPr>
                  <p:sp>
                    <p:nvSpPr>
                      <p:cNvPr id="5928" name="Google Shape;592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47"/>
                    <p:cNvGrpSpPr/>
                    <p:nvPr/>
                  </p:nvGrpSpPr>
                  <p:grpSpPr>
                    <a:xfrm>
                      <a:off x="-2669325" y="3335484"/>
                      <a:ext cx="107580" cy="137721"/>
                      <a:chOff x="-1475840" y="2934777"/>
                      <a:chExt cx="107580" cy="137721"/>
                    </a:xfrm>
                  </p:grpSpPr>
                  <p:sp>
                    <p:nvSpPr>
                      <p:cNvPr id="5938" name="Google Shape;593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47"/>
                    <p:cNvGrpSpPr/>
                    <p:nvPr/>
                  </p:nvGrpSpPr>
                  <p:grpSpPr>
                    <a:xfrm>
                      <a:off x="-2630577" y="3313320"/>
                      <a:ext cx="107580" cy="137721"/>
                      <a:chOff x="-1475840" y="2934777"/>
                      <a:chExt cx="107580" cy="137721"/>
                    </a:xfrm>
                  </p:grpSpPr>
                  <p:sp>
                    <p:nvSpPr>
                      <p:cNvPr id="5948" name="Google Shape;594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7" name="Google Shape;5957;p47"/>
                    <p:cNvGrpSpPr/>
                    <p:nvPr/>
                  </p:nvGrpSpPr>
                  <p:grpSpPr>
                    <a:xfrm>
                      <a:off x="-2591829" y="3291157"/>
                      <a:ext cx="107580" cy="137721"/>
                      <a:chOff x="-1475840" y="2934777"/>
                      <a:chExt cx="107580" cy="137721"/>
                    </a:xfrm>
                  </p:grpSpPr>
                  <p:sp>
                    <p:nvSpPr>
                      <p:cNvPr id="5958" name="Google Shape;595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47"/>
                    <p:cNvGrpSpPr/>
                    <p:nvPr/>
                  </p:nvGrpSpPr>
                  <p:grpSpPr>
                    <a:xfrm>
                      <a:off x="-2553080" y="3268994"/>
                      <a:ext cx="107580" cy="137721"/>
                      <a:chOff x="-1475840" y="2934777"/>
                      <a:chExt cx="107580" cy="137721"/>
                    </a:xfrm>
                  </p:grpSpPr>
                  <p:sp>
                    <p:nvSpPr>
                      <p:cNvPr id="5968" name="Google Shape;596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47"/>
                    <p:cNvGrpSpPr/>
                    <p:nvPr/>
                  </p:nvGrpSpPr>
                  <p:grpSpPr>
                    <a:xfrm>
                      <a:off x="-2514332" y="3246830"/>
                      <a:ext cx="107580" cy="137721"/>
                      <a:chOff x="-1475840" y="2934777"/>
                      <a:chExt cx="107580" cy="137721"/>
                    </a:xfrm>
                  </p:grpSpPr>
                  <p:sp>
                    <p:nvSpPr>
                      <p:cNvPr id="5978" name="Google Shape;597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47"/>
                    <p:cNvGrpSpPr/>
                    <p:nvPr/>
                  </p:nvGrpSpPr>
                  <p:grpSpPr>
                    <a:xfrm>
                      <a:off x="-2475583" y="3224667"/>
                      <a:ext cx="107580" cy="137721"/>
                      <a:chOff x="-1475840" y="2934777"/>
                      <a:chExt cx="107580" cy="137721"/>
                    </a:xfrm>
                  </p:grpSpPr>
                  <p:sp>
                    <p:nvSpPr>
                      <p:cNvPr id="5988" name="Google Shape;598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47"/>
                    <p:cNvGrpSpPr/>
                    <p:nvPr/>
                  </p:nvGrpSpPr>
                  <p:grpSpPr>
                    <a:xfrm>
                      <a:off x="-2436835" y="3202504"/>
                      <a:ext cx="107580" cy="137721"/>
                      <a:chOff x="-1475840" y="2934777"/>
                      <a:chExt cx="107580" cy="137721"/>
                    </a:xfrm>
                  </p:grpSpPr>
                  <p:sp>
                    <p:nvSpPr>
                      <p:cNvPr id="5998" name="Google Shape;599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47"/>
                    <p:cNvGrpSpPr/>
                    <p:nvPr/>
                  </p:nvGrpSpPr>
                  <p:grpSpPr>
                    <a:xfrm>
                      <a:off x="-2398086" y="3180341"/>
                      <a:ext cx="107580" cy="137721"/>
                      <a:chOff x="-1475840" y="2934777"/>
                      <a:chExt cx="107580" cy="137721"/>
                    </a:xfrm>
                  </p:grpSpPr>
                  <p:sp>
                    <p:nvSpPr>
                      <p:cNvPr id="6008" name="Google Shape;600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47"/>
                    <p:cNvGrpSpPr/>
                    <p:nvPr/>
                  </p:nvGrpSpPr>
                  <p:grpSpPr>
                    <a:xfrm>
                      <a:off x="-2359338" y="3158177"/>
                      <a:ext cx="107580" cy="137721"/>
                      <a:chOff x="-1475840" y="2934777"/>
                      <a:chExt cx="107580" cy="137721"/>
                    </a:xfrm>
                  </p:grpSpPr>
                  <p:sp>
                    <p:nvSpPr>
                      <p:cNvPr id="6018" name="Google Shape;601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47"/>
                    <p:cNvGrpSpPr/>
                    <p:nvPr/>
                  </p:nvGrpSpPr>
                  <p:grpSpPr>
                    <a:xfrm>
                      <a:off x="-2320590" y="3136014"/>
                      <a:ext cx="107580" cy="137721"/>
                      <a:chOff x="-1475840" y="2934777"/>
                      <a:chExt cx="107580" cy="137721"/>
                    </a:xfrm>
                  </p:grpSpPr>
                  <p:sp>
                    <p:nvSpPr>
                      <p:cNvPr id="6028" name="Google Shape;6028;p47"/>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7"/>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7"/>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7"/>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7"/>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7"/>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7"/>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0" name="Shape 6040"/>
        <p:cNvGrpSpPr/>
        <p:nvPr/>
      </p:nvGrpSpPr>
      <p:grpSpPr>
        <a:xfrm>
          <a:off x="0" y="0"/>
          <a:ext cx="0" cy="0"/>
          <a:chOff x="0" y="0"/>
          <a:chExt cx="0" cy="0"/>
        </a:xfrm>
      </p:grpSpPr>
      <p:sp>
        <p:nvSpPr>
          <p:cNvPr id="6041" name="Google Shape;6041;p48"/>
          <p:cNvSpPr txBox="1"/>
          <p:nvPr>
            <p:ph idx="1" type="subTitle"/>
          </p:nvPr>
        </p:nvSpPr>
        <p:spPr>
          <a:xfrm>
            <a:off x="3942900" y="1055375"/>
            <a:ext cx="4487700" cy="245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6042" name="Google Shape;6042;p48"/>
          <p:cNvSpPr txBox="1"/>
          <p:nvPr>
            <p:ph type="title"/>
          </p:nvPr>
        </p:nvSpPr>
        <p:spPr>
          <a:xfrm>
            <a:off x="3942900" y="3776575"/>
            <a:ext cx="2895900" cy="42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—Someone Famous</a:t>
            </a:r>
            <a:endParaRPr/>
          </a:p>
        </p:txBody>
      </p:sp>
      <p:grpSp>
        <p:nvGrpSpPr>
          <p:cNvPr id="6043" name="Google Shape;6043;p48"/>
          <p:cNvGrpSpPr/>
          <p:nvPr/>
        </p:nvGrpSpPr>
        <p:grpSpPr>
          <a:xfrm>
            <a:off x="347348" y="391075"/>
            <a:ext cx="3207789" cy="4383600"/>
            <a:chOff x="347348" y="391075"/>
            <a:chExt cx="3207789" cy="4383600"/>
          </a:xfrm>
        </p:grpSpPr>
        <p:grpSp>
          <p:nvGrpSpPr>
            <p:cNvPr id="6044" name="Google Shape;6044;p48"/>
            <p:cNvGrpSpPr/>
            <p:nvPr/>
          </p:nvGrpSpPr>
          <p:grpSpPr>
            <a:xfrm>
              <a:off x="347348" y="391075"/>
              <a:ext cx="3207789" cy="4383600"/>
              <a:chOff x="5309625" y="391075"/>
              <a:chExt cx="3503100" cy="4383600"/>
            </a:xfrm>
          </p:grpSpPr>
          <p:sp>
            <p:nvSpPr>
              <p:cNvPr id="6045" name="Google Shape;6045;p48"/>
              <p:cNvSpPr/>
              <p:nvPr/>
            </p:nvSpPr>
            <p:spPr>
              <a:xfrm>
                <a:off x="5309625" y="391075"/>
                <a:ext cx="35031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6" name="Google Shape;6046;p48"/>
              <p:cNvGrpSpPr/>
              <p:nvPr/>
            </p:nvGrpSpPr>
            <p:grpSpPr>
              <a:xfrm>
                <a:off x="5314549" y="395586"/>
                <a:ext cx="3493047" cy="4375061"/>
                <a:chOff x="697175" y="461850"/>
                <a:chExt cx="1672675" cy="2098250"/>
              </a:xfrm>
            </p:grpSpPr>
            <p:sp>
              <p:nvSpPr>
                <p:cNvPr id="6047" name="Google Shape;6047;p48"/>
                <p:cNvSpPr/>
                <p:nvPr/>
              </p:nvSpPr>
              <p:spPr>
                <a:xfrm>
                  <a:off x="1341150" y="2552100"/>
                  <a:ext cx="18000" cy="6525"/>
                </a:xfrm>
                <a:custGeom>
                  <a:rect b="b" l="l" r="r" t="t"/>
                  <a:pathLst>
                    <a:path extrusionOk="0" h="261" w="72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8"/>
                <p:cNvSpPr/>
                <p:nvPr/>
              </p:nvSpPr>
              <p:spPr>
                <a:xfrm>
                  <a:off x="1332375" y="2556175"/>
                  <a:ext cx="6350" cy="3425"/>
                </a:xfrm>
                <a:custGeom>
                  <a:rect b="b" l="l" r="r" t="t"/>
                  <a:pathLst>
                    <a:path extrusionOk="0" h="137" w="254">
                      <a:moveTo>
                        <a:pt x="59" y="1"/>
                      </a:moveTo>
                      <a:cubicBezTo>
                        <a:pt x="40" y="59"/>
                        <a:pt x="40" y="78"/>
                        <a:pt x="1" y="137"/>
                      </a:cubicBezTo>
                      <a:lnTo>
                        <a:pt x="254" y="137"/>
                      </a:lnTo>
                      <a:lnTo>
                        <a:pt x="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8"/>
                <p:cNvSpPr/>
                <p:nvPr/>
              </p:nvSpPr>
              <p:spPr>
                <a:xfrm>
                  <a:off x="1223925" y="2494400"/>
                  <a:ext cx="20950" cy="11450"/>
                </a:xfrm>
                <a:custGeom>
                  <a:rect b="b" l="l" r="r" t="t"/>
                  <a:pathLst>
                    <a:path extrusionOk="0" h="458" w="838">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8"/>
                <p:cNvSpPr/>
                <p:nvPr/>
              </p:nvSpPr>
              <p:spPr>
                <a:xfrm>
                  <a:off x="1233175" y="2490050"/>
                  <a:ext cx="19950" cy="11200"/>
                </a:xfrm>
                <a:custGeom>
                  <a:rect b="b" l="l" r="r" t="t"/>
                  <a:pathLst>
                    <a:path extrusionOk="0" h="448" w="798">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8"/>
                <p:cNvSpPr/>
                <p:nvPr/>
              </p:nvSpPr>
              <p:spPr>
                <a:xfrm>
                  <a:off x="898595" y="2557575"/>
                  <a:ext cx="19908" cy="1498"/>
                </a:xfrm>
                <a:custGeom>
                  <a:rect b="b" l="l" r="r" t="t"/>
                  <a:pathLst>
                    <a:path extrusionOk="0" h="106" w="796">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8"/>
                <p:cNvSpPr/>
                <p:nvPr/>
              </p:nvSpPr>
              <p:spPr>
                <a:xfrm>
                  <a:off x="1116925" y="2428150"/>
                  <a:ext cx="29200" cy="15550"/>
                </a:xfrm>
                <a:custGeom>
                  <a:rect b="b" l="l" r="r" t="t"/>
                  <a:pathLst>
                    <a:path extrusionOk="0" h="622" w="1168">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8"/>
                <p:cNvSpPr/>
                <p:nvPr/>
              </p:nvSpPr>
              <p:spPr>
                <a:xfrm>
                  <a:off x="1094050" y="2093150"/>
                  <a:ext cx="34075" cy="18500"/>
                </a:xfrm>
                <a:custGeom>
                  <a:rect b="b" l="l" r="r" t="t"/>
                  <a:pathLst>
                    <a:path extrusionOk="0" h="740" w="1363">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8"/>
                <p:cNvSpPr/>
                <p:nvPr/>
              </p:nvSpPr>
              <p:spPr>
                <a:xfrm>
                  <a:off x="1057100" y="2114550"/>
                  <a:ext cx="34075" cy="18125"/>
                </a:xfrm>
                <a:custGeom>
                  <a:rect b="b" l="l" r="r" t="t"/>
                  <a:pathLst>
                    <a:path extrusionOk="0" h="725" w="1363">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8"/>
                <p:cNvSpPr/>
                <p:nvPr/>
              </p:nvSpPr>
              <p:spPr>
                <a:xfrm>
                  <a:off x="888325" y="1452200"/>
                  <a:ext cx="112375" cy="66575"/>
                </a:xfrm>
                <a:custGeom>
                  <a:rect b="b" l="l" r="r" t="t"/>
                  <a:pathLst>
                    <a:path extrusionOk="0" h="2663" w="4495">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8"/>
                <p:cNvSpPr/>
                <p:nvPr/>
              </p:nvSpPr>
              <p:spPr>
                <a:xfrm>
                  <a:off x="697175" y="1468450"/>
                  <a:ext cx="332225" cy="195250"/>
                </a:xfrm>
                <a:custGeom>
                  <a:rect b="b" l="l" r="r" t="t"/>
                  <a:pathLst>
                    <a:path extrusionOk="0" h="7810" w="13289">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8"/>
                <p:cNvSpPr/>
                <p:nvPr/>
              </p:nvSpPr>
              <p:spPr>
                <a:xfrm>
                  <a:off x="697175" y="1419325"/>
                  <a:ext cx="245650" cy="146625"/>
                </a:xfrm>
                <a:custGeom>
                  <a:rect b="b" l="l" r="r" t="t"/>
                  <a:pathLst>
                    <a:path extrusionOk="0" h="5865" w="9826">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8"/>
                <p:cNvSpPr/>
                <p:nvPr/>
              </p:nvSpPr>
              <p:spPr>
                <a:xfrm>
                  <a:off x="722950" y="1435650"/>
                  <a:ext cx="248575" cy="144875"/>
                </a:xfrm>
                <a:custGeom>
                  <a:rect b="b" l="l" r="r" t="t"/>
                  <a:pathLst>
                    <a:path extrusionOk="0" h="5795" w="9943">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8"/>
                <p:cNvSpPr/>
                <p:nvPr/>
              </p:nvSpPr>
              <p:spPr>
                <a:xfrm>
                  <a:off x="882500" y="1485475"/>
                  <a:ext cx="175100" cy="102350"/>
                </a:xfrm>
                <a:custGeom>
                  <a:rect b="b" l="l" r="r" t="t"/>
                  <a:pathLst>
                    <a:path extrusionOk="0" h="4094" w="7004">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8"/>
                <p:cNvSpPr/>
                <p:nvPr/>
              </p:nvSpPr>
              <p:spPr>
                <a:xfrm>
                  <a:off x="697175" y="1502500"/>
                  <a:ext cx="389625" cy="229300"/>
                </a:xfrm>
                <a:custGeom>
                  <a:rect b="b" l="l" r="r" t="t"/>
                  <a:pathLst>
                    <a:path extrusionOk="0" h="9172" w="15585">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8"/>
                <p:cNvSpPr/>
                <p:nvPr/>
              </p:nvSpPr>
              <p:spPr>
                <a:xfrm>
                  <a:off x="697175" y="1519025"/>
                  <a:ext cx="418325" cy="246325"/>
                </a:xfrm>
                <a:custGeom>
                  <a:rect b="b" l="l" r="r" t="t"/>
                  <a:pathLst>
                    <a:path extrusionOk="0" h="9853" w="16733">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8"/>
                <p:cNvSpPr/>
                <p:nvPr/>
              </p:nvSpPr>
              <p:spPr>
                <a:xfrm>
                  <a:off x="704975" y="1535350"/>
                  <a:ext cx="439200" cy="254800"/>
                </a:xfrm>
                <a:custGeom>
                  <a:rect b="b" l="l" r="r" t="t"/>
                  <a:pathLst>
                    <a:path extrusionOk="0" h="10192" w="17568">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8"/>
                <p:cNvSpPr/>
                <p:nvPr/>
              </p:nvSpPr>
              <p:spPr>
                <a:xfrm>
                  <a:off x="927725" y="1551625"/>
                  <a:ext cx="245650" cy="143700"/>
                </a:xfrm>
                <a:custGeom>
                  <a:rect b="b" l="l" r="r" t="t"/>
                  <a:pathLst>
                    <a:path extrusionOk="0" h="5748" w="9826">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8"/>
                <p:cNvSpPr/>
                <p:nvPr/>
              </p:nvSpPr>
              <p:spPr>
                <a:xfrm>
                  <a:off x="829000" y="1568650"/>
                  <a:ext cx="373050" cy="216650"/>
                </a:xfrm>
                <a:custGeom>
                  <a:rect b="b" l="l" r="r" t="t"/>
                  <a:pathLst>
                    <a:path extrusionOk="0" h="8666" w="14922">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8"/>
                <p:cNvSpPr/>
                <p:nvPr/>
              </p:nvSpPr>
              <p:spPr>
                <a:xfrm>
                  <a:off x="1005550" y="1585200"/>
                  <a:ext cx="224725" cy="131025"/>
                </a:xfrm>
                <a:custGeom>
                  <a:rect b="b" l="l" r="r" t="t"/>
                  <a:pathLst>
                    <a:path extrusionOk="0" h="5241" w="8989">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8"/>
                <p:cNvSpPr/>
                <p:nvPr/>
              </p:nvSpPr>
              <p:spPr>
                <a:xfrm>
                  <a:off x="1092600" y="1602225"/>
                  <a:ext cx="166850" cy="97475"/>
                </a:xfrm>
                <a:custGeom>
                  <a:rect b="b" l="l" r="r" t="t"/>
                  <a:pathLst>
                    <a:path extrusionOk="0" h="3899" w="6674">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8"/>
                <p:cNvSpPr/>
                <p:nvPr/>
              </p:nvSpPr>
              <p:spPr>
                <a:xfrm>
                  <a:off x="741450" y="1618750"/>
                  <a:ext cx="546700" cy="316850"/>
                </a:xfrm>
                <a:custGeom>
                  <a:rect b="b" l="l" r="r" t="t"/>
                  <a:pathLst>
                    <a:path extrusionOk="0" h="12674" w="21868">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8"/>
                <p:cNvSpPr/>
                <p:nvPr/>
              </p:nvSpPr>
              <p:spPr>
                <a:xfrm>
                  <a:off x="870825" y="1635075"/>
                  <a:ext cx="446025" cy="258675"/>
                </a:xfrm>
                <a:custGeom>
                  <a:rect b="b" l="l" r="r" t="t"/>
                  <a:pathLst>
                    <a:path extrusionOk="0" h="10347" w="17841">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8"/>
                <p:cNvSpPr/>
                <p:nvPr/>
              </p:nvSpPr>
              <p:spPr>
                <a:xfrm>
                  <a:off x="1037150" y="1651325"/>
                  <a:ext cx="308400" cy="179700"/>
                </a:xfrm>
                <a:custGeom>
                  <a:rect b="b" l="l" r="r" t="t"/>
                  <a:pathLst>
                    <a:path extrusionOk="0" h="7188" w="12336">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8"/>
                <p:cNvSpPr/>
                <p:nvPr/>
              </p:nvSpPr>
              <p:spPr>
                <a:xfrm>
                  <a:off x="1163125" y="1668350"/>
                  <a:ext cx="211600" cy="123275"/>
                </a:xfrm>
                <a:custGeom>
                  <a:rect b="b" l="l" r="r" t="t"/>
                  <a:pathLst>
                    <a:path extrusionOk="0" h="4931" w="8464">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8"/>
                <p:cNvSpPr/>
                <p:nvPr/>
              </p:nvSpPr>
              <p:spPr>
                <a:xfrm>
                  <a:off x="697175" y="1684900"/>
                  <a:ext cx="705750" cy="412650"/>
                </a:xfrm>
                <a:custGeom>
                  <a:rect b="b" l="l" r="r" t="t"/>
                  <a:pathLst>
                    <a:path extrusionOk="0" h="16506" w="2823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8"/>
                <p:cNvSpPr/>
                <p:nvPr/>
              </p:nvSpPr>
              <p:spPr>
                <a:xfrm>
                  <a:off x="1258950" y="1701925"/>
                  <a:ext cx="173175" cy="101850"/>
                </a:xfrm>
                <a:custGeom>
                  <a:rect b="b" l="l" r="r" t="t"/>
                  <a:pathLst>
                    <a:path extrusionOk="0" h="4074" w="6927">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8"/>
                <p:cNvSpPr/>
                <p:nvPr/>
              </p:nvSpPr>
              <p:spPr>
                <a:xfrm>
                  <a:off x="1257000" y="1805700"/>
                  <a:ext cx="25" cy="25"/>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8"/>
                <p:cNvSpPr/>
                <p:nvPr/>
              </p:nvSpPr>
              <p:spPr>
                <a:xfrm>
                  <a:off x="1341150" y="1717750"/>
                  <a:ext cx="119675" cy="70950"/>
                </a:xfrm>
                <a:custGeom>
                  <a:rect b="b" l="l" r="r" t="t"/>
                  <a:pathLst>
                    <a:path extrusionOk="0" h="2838" w="4787">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8"/>
                <p:cNvSpPr/>
                <p:nvPr/>
              </p:nvSpPr>
              <p:spPr>
                <a:xfrm>
                  <a:off x="2158250" y="1441225"/>
                  <a:ext cx="211600" cy="126675"/>
                </a:xfrm>
                <a:custGeom>
                  <a:rect b="b" l="l" r="r" t="t"/>
                  <a:pathLst>
                    <a:path extrusionOk="0" h="5067" w="8464">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8"/>
                <p:cNvSpPr/>
                <p:nvPr/>
              </p:nvSpPr>
              <p:spPr>
                <a:xfrm>
                  <a:off x="2129075" y="1457675"/>
                  <a:ext cx="240275" cy="142800"/>
                </a:xfrm>
                <a:custGeom>
                  <a:rect b="b" l="l" r="r" t="t"/>
                  <a:pathLst>
                    <a:path extrusionOk="0" h="5712" w="9611">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8"/>
                <p:cNvSpPr/>
                <p:nvPr/>
              </p:nvSpPr>
              <p:spPr>
                <a:xfrm>
                  <a:off x="2100375" y="1474125"/>
                  <a:ext cx="268500" cy="160400"/>
                </a:xfrm>
                <a:custGeom>
                  <a:rect b="b" l="l" r="r" t="t"/>
                  <a:pathLst>
                    <a:path extrusionOk="0" h="6416" w="1074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8"/>
                <p:cNvSpPr/>
                <p:nvPr/>
              </p:nvSpPr>
              <p:spPr>
                <a:xfrm>
                  <a:off x="2071675" y="1490825"/>
                  <a:ext cx="298175" cy="176775"/>
                </a:xfrm>
                <a:custGeom>
                  <a:rect b="b" l="l" r="r" t="t"/>
                  <a:pathLst>
                    <a:path extrusionOk="0" h="7071" w="11927">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8"/>
                <p:cNvSpPr/>
                <p:nvPr/>
              </p:nvSpPr>
              <p:spPr>
                <a:xfrm>
                  <a:off x="2042500" y="1507525"/>
                  <a:ext cx="325875" cy="191200"/>
                </a:xfrm>
                <a:custGeom>
                  <a:rect b="b" l="l" r="r" t="t"/>
                  <a:pathLst>
                    <a:path extrusionOk="0" h="7648" w="13035">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8"/>
                <p:cNvSpPr/>
                <p:nvPr/>
              </p:nvSpPr>
              <p:spPr>
                <a:xfrm>
                  <a:off x="2014275" y="1523925"/>
                  <a:ext cx="355075" cy="209825"/>
                </a:xfrm>
                <a:custGeom>
                  <a:rect b="b" l="l" r="r" t="t"/>
                  <a:pathLst>
                    <a:path extrusionOk="0" h="8393" w="14203">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8"/>
                <p:cNvSpPr/>
                <p:nvPr/>
              </p:nvSpPr>
              <p:spPr>
                <a:xfrm>
                  <a:off x="1985575" y="1540825"/>
                  <a:ext cx="375025" cy="217725"/>
                </a:xfrm>
                <a:custGeom>
                  <a:rect b="b" l="l" r="r" t="t"/>
                  <a:pathLst>
                    <a:path extrusionOk="0" h="8709" w="15001">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8"/>
                <p:cNvSpPr/>
                <p:nvPr/>
              </p:nvSpPr>
              <p:spPr>
                <a:xfrm>
                  <a:off x="1956400" y="1557850"/>
                  <a:ext cx="184375" cy="107325"/>
                </a:xfrm>
                <a:custGeom>
                  <a:rect b="b" l="l" r="r" t="t"/>
                  <a:pathLst>
                    <a:path extrusionOk="0" h="4293" w="7375">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8"/>
                <p:cNvSpPr/>
                <p:nvPr/>
              </p:nvSpPr>
              <p:spPr>
                <a:xfrm>
                  <a:off x="1927700" y="1574025"/>
                  <a:ext cx="327850" cy="190850"/>
                </a:xfrm>
                <a:custGeom>
                  <a:rect b="b" l="l" r="r" t="t"/>
                  <a:pathLst>
                    <a:path extrusionOk="0" h="7634" w="13114">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8"/>
                <p:cNvSpPr/>
                <p:nvPr/>
              </p:nvSpPr>
              <p:spPr>
                <a:xfrm>
                  <a:off x="1899000" y="1590550"/>
                  <a:ext cx="470850" cy="276450"/>
                </a:xfrm>
                <a:custGeom>
                  <a:rect b="b" l="l" r="r" t="t"/>
                  <a:pathLst>
                    <a:path extrusionOk="0" h="11058" w="18834">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8"/>
                <p:cNvSpPr/>
                <p:nvPr/>
              </p:nvSpPr>
              <p:spPr>
                <a:xfrm>
                  <a:off x="1869825" y="1607000"/>
                  <a:ext cx="233000" cy="135975"/>
                </a:xfrm>
                <a:custGeom>
                  <a:rect b="b" l="l" r="r" t="t"/>
                  <a:pathLst>
                    <a:path extrusionOk="0" h="5439" w="932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8"/>
                <p:cNvSpPr/>
                <p:nvPr/>
              </p:nvSpPr>
              <p:spPr>
                <a:xfrm>
                  <a:off x="1841625" y="1624000"/>
                  <a:ext cx="512175" cy="297475"/>
                </a:xfrm>
                <a:custGeom>
                  <a:rect b="b" l="l" r="r" t="t"/>
                  <a:pathLst>
                    <a:path extrusionOk="0" h="11899" w="20487">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8"/>
                <p:cNvSpPr/>
                <p:nvPr/>
              </p:nvSpPr>
              <p:spPr>
                <a:xfrm>
                  <a:off x="1812425" y="1641025"/>
                  <a:ext cx="370650" cy="214800"/>
                </a:xfrm>
                <a:custGeom>
                  <a:rect b="b" l="l" r="r" t="t"/>
                  <a:pathLst>
                    <a:path extrusionOk="0" h="8592" w="14826">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8"/>
                <p:cNvSpPr/>
                <p:nvPr/>
              </p:nvSpPr>
              <p:spPr>
                <a:xfrm>
                  <a:off x="1783750" y="1657100"/>
                  <a:ext cx="504375" cy="291625"/>
                </a:xfrm>
                <a:custGeom>
                  <a:rect b="b" l="l" r="r" t="t"/>
                  <a:pathLst>
                    <a:path extrusionOk="0" h="11665" w="20175">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8"/>
                <p:cNvSpPr/>
                <p:nvPr/>
              </p:nvSpPr>
              <p:spPr>
                <a:xfrm>
                  <a:off x="1755050" y="1674575"/>
                  <a:ext cx="504875" cy="292150"/>
                </a:xfrm>
                <a:custGeom>
                  <a:rect b="b" l="l" r="r" t="t"/>
                  <a:pathLst>
                    <a:path extrusionOk="0" h="11686" w="20195">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8"/>
                <p:cNvSpPr/>
                <p:nvPr/>
              </p:nvSpPr>
              <p:spPr>
                <a:xfrm>
                  <a:off x="1725850" y="1690775"/>
                  <a:ext cx="504900" cy="292475"/>
                </a:xfrm>
                <a:custGeom>
                  <a:rect b="b" l="l" r="r" t="t"/>
                  <a:pathLst>
                    <a:path extrusionOk="0" h="11699" w="20196">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8"/>
                <p:cNvSpPr/>
                <p:nvPr/>
              </p:nvSpPr>
              <p:spPr>
                <a:xfrm>
                  <a:off x="1697175" y="1707175"/>
                  <a:ext cx="504875" cy="292125"/>
                </a:xfrm>
                <a:custGeom>
                  <a:rect b="b" l="l" r="r" t="t"/>
                  <a:pathLst>
                    <a:path extrusionOk="0" h="11685" w="20195">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8"/>
                <p:cNvSpPr/>
                <p:nvPr/>
              </p:nvSpPr>
              <p:spPr>
                <a:xfrm>
                  <a:off x="1668950" y="1723725"/>
                  <a:ext cx="504400" cy="291625"/>
                </a:xfrm>
                <a:custGeom>
                  <a:rect b="b" l="l" r="r" t="t"/>
                  <a:pathLst>
                    <a:path extrusionOk="0" h="11665" w="20176">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8"/>
                <p:cNvSpPr/>
                <p:nvPr/>
              </p:nvSpPr>
              <p:spPr>
                <a:xfrm>
                  <a:off x="2186950" y="1424600"/>
                  <a:ext cx="182900" cy="110225"/>
                </a:xfrm>
                <a:custGeom>
                  <a:rect b="b" l="l" r="r" t="t"/>
                  <a:pathLst>
                    <a:path extrusionOk="0" h="4409" w="7316">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8"/>
                <p:cNvSpPr/>
                <p:nvPr/>
              </p:nvSpPr>
              <p:spPr>
                <a:xfrm>
                  <a:off x="2200575" y="1190425"/>
                  <a:ext cx="167800" cy="101200"/>
                </a:xfrm>
                <a:custGeom>
                  <a:rect b="b" l="l" r="r" t="t"/>
                  <a:pathLst>
                    <a:path extrusionOk="0" h="4048" w="6712">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8"/>
                <p:cNvSpPr/>
                <p:nvPr/>
              </p:nvSpPr>
              <p:spPr>
                <a:xfrm>
                  <a:off x="2173825" y="1223500"/>
                  <a:ext cx="89025" cy="53050"/>
                </a:xfrm>
                <a:custGeom>
                  <a:rect b="b" l="l" r="r" t="t"/>
                  <a:pathLst>
                    <a:path extrusionOk="0" h="2122" w="3561">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8"/>
                <p:cNvSpPr/>
                <p:nvPr/>
              </p:nvSpPr>
              <p:spPr>
                <a:xfrm>
                  <a:off x="2147050" y="1127700"/>
                  <a:ext cx="221325" cy="133275"/>
                </a:xfrm>
                <a:custGeom>
                  <a:rect b="b" l="l" r="r" t="t"/>
                  <a:pathLst>
                    <a:path extrusionOk="0" h="5331" w="8853">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8"/>
                <p:cNvSpPr/>
                <p:nvPr/>
              </p:nvSpPr>
              <p:spPr>
                <a:xfrm>
                  <a:off x="2119825" y="1096075"/>
                  <a:ext cx="249050" cy="148850"/>
                </a:xfrm>
                <a:custGeom>
                  <a:rect b="b" l="l" r="r" t="t"/>
                  <a:pathLst>
                    <a:path extrusionOk="0" h="5954" w="9962">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8"/>
                <p:cNvSpPr/>
                <p:nvPr/>
              </p:nvSpPr>
              <p:spPr>
                <a:xfrm>
                  <a:off x="1815350" y="1065425"/>
                  <a:ext cx="554000" cy="324925"/>
                </a:xfrm>
                <a:custGeom>
                  <a:rect b="b" l="l" r="r" t="t"/>
                  <a:pathLst>
                    <a:path extrusionOk="0" h="12997" w="2216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8"/>
                <p:cNvSpPr/>
                <p:nvPr/>
              </p:nvSpPr>
              <p:spPr>
                <a:xfrm>
                  <a:off x="1788600" y="1033825"/>
                  <a:ext cx="579775" cy="340475"/>
                </a:xfrm>
                <a:custGeom>
                  <a:rect b="b" l="l" r="r" t="t"/>
                  <a:pathLst>
                    <a:path extrusionOk="0" h="13619" w="23191">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8"/>
                <p:cNvSpPr/>
                <p:nvPr/>
              </p:nvSpPr>
              <p:spPr>
                <a:xfrm>
                  <a:off x="1761850" y="1055700"/>
                  <a:ext cx="522875" cy="303525"/>
                </a:xfrm>
                <a:custGeom>
                  <a:rect b="b" l="l" r="r" t="t"/>
                  <a:pathLst>
                    <a:path extrusionOk="0" h="12141" w="20915">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8"/>
                <p:cNvSpPr/>
                <p:nvPr/>
              </p:nvSpPr>
              <p:spPr>
                <a:xfrm>
                  <a:off x="1735100" y="1111150"/>
                  <a:ext cx="398850" cy="232525"/>
                </a:xfrm>
                <a:custGeom>
                  <a:rect b="b" l="l" r="r" t="t"/>
                  <a:pathLst>
                    <a:path extrusionOk="0" h="9301" w="15954">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8"/>
                <p:cNvSpPr/>
                <p:nvPr/>
              </p:nvSpPr>
              <p:spPr>
                <a:xfrm>
                  <a:off x="1707875" y="1051825"/>
                  <a:ext cx="475700" cy="276275"/>
                </a:xfrm>
                <a:custGeom>
                  <a:rect b="b" l="l" r="r" t="t"/>
                  <a:pathLst>
                    <a:path extrusionOk="0" h="11051" w="19028">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8"/>
                <p:cNvSpPr/>
                <p:nvPr/>
              </p:nvSpPr>
              <p:spPr>
                <a:xfrm>
                  <a:off x="1680625" y="974000"/>
                  <a:ext cx="584650" cy="339025"/>
                </a:xfrm>
                <a:custGeom>
                  <a:rect b="b" l="l" r="r" t="t"/>
                  <a:pathLst>
                    <a:path extrusionOk="0" h="13561" w="23386">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8"/>
                <p:cNvSpPr/>
                <p:nvPr/>
              </p:nvSpPr>
              <p:spPr>
                <a:xfrm>
                  <a:off x="1654375" y="879650"/>
                  <a:ext cx="714975" cy="417825"/>
                </a:xfrm>
                <a:custGeom>
                  <a:rect b="b" l="l" r="r" t="t"/>
                  <a:pathLst>
                    <a:path extrusionOk="0" h="16713" w="28599">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8"/>
                <p:cNvSpPr/>
                <p:nvPr/>
              </p:nvSpPr>
              <p:spPr>
                <a:xfrm>
                  <a:off x="1627625" y="853200"/>
                  <a:ext cx="737350" cy="428225"/>
                </a:xfrm>
                <a:custGeom>
                  <a:rect b="b" l="l" r="r" t="t"/>
                  <a:pathLst>
                    <a:path extrusionOk="0" h="17129" w="29494">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8"/>
                <p:cNvSpPr/>
                <p:nvPr/>
              </p:nvSpPr>
              <p:spPr>
                <a:xfrm>
                  <a:off x="1573150" y="1036250"/>
                  <a:ext cx="369175" cy="215000"/>
                </a:xfrm>
                <a:custGeom>
                  <a:rect b="b" l="l" r="r" t="t"/>
                  <a:pathLst>
                    <a:path extrusionOk="0" h="8600" w="14767">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8"/>
                <p:cNvSpPr/>
                <p:nvPr/>
              </p:nvSpPr>
              <p:spPr>
                <a:xfrm>
                  <a:off x="1588700" y="11943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8"/>
                <p:cNvSpPr/>
                <p:nvPr/>
              </p:nvSpPr>
              <p:spPr>
                <a:xfrm>
                  <a:off x="1546400" y="1225450"/>
                  <a:ext cx="14125" cy="9750"/>
                </a:xfrm>
                <a:custGeom>
                  <a:rect b="b" l="l" r="r" t="t"/>
                  <a:pathLst>
                    <a:path extrusionOk="0" h="390" w="565">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8"/>
                <p:cNvSpPr/>
                <p:nvPr/>
              </p:nvSpPr>
              <p:spPr>
                <a:xfrm>
                  <a:off x="16422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8"/>
                <p:cNvSpPr/>
                <p:nvPr/>
              </p:nvSpPr>
              <p:spPr>
                <a:xfrm>
                  <a:off x="1560975" y="1210375"/>
                  <a:ext cx="27750" cy="15100"/>
                </a:xfrm>
                <a:custGeom>
                  <a:rect b="b" l="l" r="r" t="t"/>
                  <a:pathLst>
                    <a:path extrusionOk="0" h="604" w="1110">
                      <a:moveTo>
                        <a:pt x="857" y="1"/>
                      </a:moveTo>
                      <a:lnTo>
                        <a:pt x="1" y="468"/>
                      </a:lnTo>
                      <a:lnTo>
                        <a:pt x="254" y="60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8"/>
                <p:cNvSpPr/>
                <p:nvPr/>
              </p:nvSpPr>
              <p:spPr>
                <a:xfrm>
                  <a:off x="1696200" y="1132550"/>
                  <a:ext cx="26775" cy="15600"/>
                </a:xfrm>
                <a:custGeom>
                  <a:rect b="b" l="l" r="r" t="t"/>
                  <a:pathLst>
                    <a:path extrusionOk="0" h="624" w="1071">
                      <a:moveTo>
                        <a:pt x="817" y="1"/>
                      </a:moveTo>
                      <a:lnTo>
                        <a:pt x="0" y="487"/>
                      </a:lnTo>
                      <a:lnTo>
                        <a:pt x="234" y="623"/>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8"/>
                <p:cNvSpPr/>
                <p:nvPr/>
              </p:nvSpPr>
              <p:spPr>
                <a:xfrm>
                  <a:off x="1722950" y="872825"/>
                  <a:ext cx="448450" cy="259750"/>
                </a:xfrm>
                <a:custGeom>
                  <a:rect b="b" l="l" r="r" t="t"/>
                  <a:pathLst>
                    <a:path extrusionOk="0" h="10390" w="17938">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8"/>
                <p:cNvSpPr/>
                <p:nvPr/>
              </p:nvSpPr>
              <p:spPr>
                <a:xfrm>
                  <a:off x="1615450" y="11792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8"/>
                <p:cNvSpPr/>
                <p:nvPr/>
              </p:nvSpPr>
              <p:spPr>
                <a:xfrm>
                  <a:off x="1668950" y="1148125"/>
                  <a:ext cx="27275" cy="15100"/>
                </a:xfrm>
                <a:custGeom>
                  <a:rect b="b" l="l" r="r" t="t"/>
                  <a:pathLst>
                    <a:path extrusionOk="0" h="604" w="1091">
                      <a:moveTo>
                        <a:pt x="837" y="0"/>
                      </a:moveTo>
                      <a:lnTo>
                        <a:pt x="1" y="467"/>
                      </a:lnTo>
                      <a:lnTo>
                        <a:pt x="234" y="603"/>
                      </a:lnTo>
                      <a:lnTo>
                        <a:pt x="1090"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8"/>
                <p:cNvSpPr/>
                <p:nvPr/>
              </p:nvSpPr>
              <p:spPr>
                <a:xfrm>
                  <a:off x="15887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8"/>
                <p:cNvSpPr/>
                <p:nvPr/>
              </p:nvSpPr>
              <p:spPr>
                <a:xfrm>
                  <a:off x="1560975" y="1179250"/>
                  <a:ext cx="27750" cy="15100"/>
                </a:xfrm>
                <a:custGeom>
                  <a:rect b="b" l="l" r="r" t="t"/>
                  <a:pathLst>
                    <a:path extrusionOk="0" h="604" w="1110">
                      <a:moveTo>
                        <a:pt x="857" y="0"/>
                      </a:moveTo>
                      <a:lnTo>
                        <a:pt x="1" y="467"/>
                      </a:lnTo>
                      <a:lnTo>
                        <a:pt x="254" y="604"/>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8"/>
                <p:cNvSpPr/>
                <p:nvPr/>
              </p:nvSpPr>
              <p:spPr>
                <a:xfrm>
                  <a:off x="1696200" y="923425"/>
                  <a:ext cx="334150" cy="194075"/>
                </a:xfrm>
                <a:custGeom>
                  <a:rect b="b" l="l" r="r" t="t"/>
                  <a:pathLst>
                    <a:path extrusionOk="0" h="7763" w="13366">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8"/>
                <p:cNvSpPr/>
                <p:nvPr/>
              </p:nvSpPr>
              <p:spPr>
                <a:xfrm>
                  <a:off x="16422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8"/>
                <p:cNvSpPr/>
                <p:nvPr/>
              </p:nvSpPr>
              <p:spPr>
                <a:xfrm>
                  <a:off x="1615450" y="11481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8"/>
                <p:cNvSpPr/>
                <p:nvPr/>
              </p:nvSpPr>
              <p:spPr>
                <a:xfrm>
                  <a:off x="1519650" y="1209400"/>
                  <a:ext cx="14125" cy="9750"/>
                </a:xfrm>
                <a:custGeom>
                  <a:rect b="b" l="l" r="r" t="t"/>
                  <a:pathLst>
                    <a:path extrusionOk="0" h="390" w="565">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8"/>
                <p:cNvSpPr/>
                <p:nvPr/>
              </p:nvSpPr>
              <p:spPr>
                <a:xfrm>
                  <a:off x="1668950" y="1117475"/>
                  <a:ext cx="27275" cy="15100"/>
                </a:xfrm>
                <a:custGeom>
                  <a:rect b="b" l="l" r="r" t="t"/>
                  <a:pathLst>
                    <a:path extrusionOk="0" h="604" w="1091">
                      <a:moveTo>
                        <a:pt x="837" y="1"/>
                      </a:moveTo>
                      <a:lnTo>
                        <a:pt x="1" y="448"/>
                      </a:lnTo>
                      <a:lnTo>
                        <a:pt x="234" y="604"/>
                      </a:lnTo>
                      <a:lnTo>
                        <a:pt x="109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8"/>
                <p:cNvSpPr/>
                <p:nvPr/>
              </p:nvSpPr>
              <p:spPr>
                <a:xfrm>
                  <a:off x="1534225" y="11943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8"/>
                <p:cNvSpPr/>
                <p:nvPr/>
              </p:nvSpPr>
              <p:spPr>
                <a:xfrm>
                  <a:off x="1560975" y="1148125"/>
                  <a:ext cx="27750" cy="15100"/>
                </a:xfrm>
                <a:custGeom>
                  <a:rect b="b" l="l" r="r" t="t"/>
                  <a:pathLst>
                    <a:path extrusionOk="0" h="604" w="1110">
                      <a:moveTo>
                        <a:pt x="857" y="0"/>
                      </a:moveTo>
                      <a:lnTo>
                        <a:pt x="1" y="467"/>
                      </a:lnTo>
                      <a:lnTo>
                        <a:pt x="254" y="603"/>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8"/>
                <p:cNvSpPr/>
                <p:nvPr/>
              </p:nvSpPr>
              <p:spPr>
                <a:xfrm>
                  <a:off x="1507475" y="1179250"/>
                  <a:ext cx="26775" cy="15100"/>
                </a:xfrm>
                <a:custGeom>
                  <a:rect b="b" l="l" r="r" t="t"/>
                  <a:pathLst>
                    <a:path extrusionOk="0" h="604" w="1071">
                      <a:moveTo>
                        <a:pt x="837" y="0"/>
                      </a:moveTo>
                      <a:lnTo>
                        <a:pt x="1" y="467"/>
                      </a:lnTo>
                      <a:lnTo>
                        <a:pt x="254" y="604"/>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8"/>
                <p:cNvSpPr/>
                <p:nvPr/>
              </p:nvSpPr>
              <p:spPr>
                <a:xfrm>
                  <a:off x="1492900" y="1194325"/>
                  <a:ext cx="14125" cy="9750"/>
                </a:xfrm>
                <a:custGeom>
                  <a:rect b="b" l="l" r="r" t="t"/>
                  <a:pathLst>
                    <a:path extrusionOk="0" h="390" w="565">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8"/>
                <p:cNvSpPr/>
                <p:nvPr/>
              </p:nvSpPr>
              <p:spPr>
                <a:xfrm>
                  <a:off x="1615450" y="1117475"/>
                  <a:ext cx="26775" cy="15100"/>
                </a:xfrm>
                <a:custGeom>
                  <a:rect b="b" l="l" r="r" t="t"/>
                  <a:pathLst>
                    <a:path extrusionOk="0" h="604" w="1071">
                      <a:moveTo>
                        <a:pt x="818" y="1"/>
                      </a:moveTo>
                      <a:lnTo>
                        <a:pt x="1" y="448"/>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8"/>
                <p:cNvSpPr/>
                <p:nvPr/>
              </p:nvSpPr>
              <p:spPr>
                <a:xfrm>
                  <a:off x="1668950" y="944825"/>
                  <a:ext cx="271425" cy="157125"/>
                </a:xfrm>
                <a:custGeom>
                  <a:rect b="b" l="l" r="r" t="t"/>
                  <a:pathLst>
                    <a:path extrusionOk="0" h="6285" w="10857">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8"/>
                <p:cNvSpPr/>
                <p:nvPr/>
              </p:nvSpPr>
              <p:spPr>
                <a:xfrm>
                  <a:off x="15342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8"/>
                <p:cNvSpPr/>
                <p:nvPr/>
              </p:nvSpPr>
              <p:spPr>
                <a:xfrm>
                  <a:off x="15887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8"/>
                <p:cNvSpPr/>
                <p:nvPr/>
              </p:nvSpPr>
              <p:spPr>
                <a:xfrm>
                  <a:off x="16422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8"/>
                <p:cNvSpPr/>
                <p:nvPr/>
              </p:nvSpPr>
              <p:spPr>
                <a:xfrm>
                  <a:off x="14807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8"/>
                <p:cNvSpPr/>
                <p:nvPr/>
              </p:nvSpPr>
              <p:spPr>
                <a:xfrm>
                  <a:off x="15074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8"/>
                <p:cNvSpPr/>
                <p:nvPr/>
              </p:nvSpPr>
              <p:spPr>
                <a:xfrm>
                  <a:off x="1641725" y="763875"/>
                  <a:ext cx="557900" cy="322500"/>
                </a:xfrm>
                <a:custGeom>
                  <a:rect b="b" l="l" r="r" t="t"/>
                  <a:pathLst>
                    <a:path extrusionOk="0" h="12900" w="22316">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8"/>
                <p:cNvSpPr/>
                <p:nvPr/>
              </p:nvSpPr>
              <p:spPr>
                <a:xfrm>
                  <a:off x="1615450" y="1086350"/>
                  <a:ext cx="26775" cy="15100"/>
                </a:xfrm>
                <a:custGeom>
                  <a:rect b="b" l="l" r="r" t="t"/>
                  <a:pathLst>
                    <a:path extrusionOk="0" h="604" w="1071">
                      <a:moveTo>
                        <a:pt x="818" y="1"/>
                      </a:moveTo>
                      <a:lnTo>
                        <a:pt x="1" y="467"/>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8"/>
                <p:cNvSpPr/>
                <p:nvPr/>
              </p:nvSpPr>
              <p:spPr>
                <a:xfrm>
                  <a:off x="15342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8"/>
                <p:cNvSpPr/>
                <p:nvPr/>
              </p:nvSpPr>
              <p:spPr>
                <a:xfrm>
                  <a:off x="15887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8"/>
                <p:cNvSpPr/>
                <p:nvPr/>
              </p:nvSpPr>
              <p:spPr>
                <a:xfrm>
                  <a:off x="1466150" y="1178775"/>
                  <a:ext cx="14125" cy="9750"/>
                </a:xfrm>
                <a:custGeom>
                  <a:rect b="b" l="l" r="r" t="t"/>
                  <a:pathLst>
                    <a:path extrusionOk="0" h="390" w="565">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8"/>
                <p:cNvSpPr/>
                <p:nvPr/>
              </p:nvSpPr>
              <p:spPr>
                <a:xfrm>
                  <a:off x="1560975" y="1117475"/>
                  <a:ext cx="27750" cy="15100"/>
                </a:xfrm>
                <a:custGeom>
                  <a:rect b="b" l="l" r="r" t="t"/>
                  <a:pathLst>
                    <a:path extrusionOk="0" h="604" w="1110">
                      <a:moveTo>
                        <a:pt x="857" y="1"/>
                      </a:moveTo>
                      <a:lnTo>
                        <a:pt x="1" y="448"/>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8"/>
                <p:cNvSpPr/>
                <p:nvPr/>
              </p:nvSpPr>
              <p:spPr>
                <a:xfrm>
                  <a:off x="1560975" y="1086350"/>
                  <a:ext cx="27750" cy="15100"/>
                </a:xfrm>
                <a:custGeom>
                  <a:rect b="b" l="l" r="r" t="t"/>
                  <a:pathLst>
                    <a:path extrusionOk="0" h="604" w="1110">
                      <a:moveTo>
                        <a:pt x="857" y="1"/>
                      </a:moveTo>
                      <a:lnTo>
                        <a:pt x="1" y="467"/>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8"/>
                <p:cNvSpPr/>
                <p:nvPr/>
              </p:nvSpPr>
              <p:spPr>
                <a:xfrm>
                  <a:off x="15342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8"/>
                <p:cNvSpPr/>
                <p:nvPr/>
              </p:nvSpPr>
              <p:spPr>
                <a:xfrm>
                  <a:off x="1615450" y="671475"/>
                  <a:ext cx="446525" cy="398850"/>
                </a:xfrm>
                <a:custGeom>
                  <a:rect b="b" l="l" r="r" t="t"/>
                  <a:pathLst>
                    <a:path extrusionOk="0" h="15954" w="17861">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8"/>
                <p:cNvSpPr/>
                <p:nvPr/>
              </p:nvSpPr>
              <p:spPr>
                <a:xfrm>
                  <a:off x="14807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8"/>
                <p:cNvSpPr/>
                <p:nvPr/>
              </p:nvSpPr>
              <p:spPr>
                <a:xfrm>
                  <a:off x="15074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8"/>
                <p:cNvSpPr/>
                <p:nvPr/>
              </p:nvSpPr>
              <p:spPr>
                <a:xfrm>
                  <a:off x="14539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8"/>
                <p:cNvSpPr/>
                <p:nvPr/>
              </p:nvSpPr>
              <p:spPr>
                <a:xfrm>
                  <a:off x="1438900" y="1163200"/>
                  <a:ext cx="14125" cy="9750"/>
                </a:xfrm>
                <a:custGeom>
                  <a:rect b="b" l="l" r="r" t="t"/>
                  <a:pathLst>
                    <a:path extrusionOk="0" h="390" w="565">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8"/>
                <p:cNvSpPr/>
                <p:nvPr/>
              </p:nvSpPr>
              <p:spPr>
                <a:xfrm>
                  <a:off x="1588700" y="1070300"/>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8"/>
                <p:cNvSpPr/>
                <p:nvPr/>
              </p:nvSpPr>
              <p:spPr>
                <a:xfrm>
                  <a:off x="14807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8"/>
                <p:cNvSpPr/>
                <p:nvPr/>
              </p:nvSpPr>
              <p:spPr>
                <a:xfrm>
                  <a:off x="15342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8"/>
                <p:cNvSpPr/>
                <p:nvPr/>
              </p:nvSpPr>
              <p:spPr>
                <a:xfrm>
                  <a:off x="14539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8"/>
                <p:cNvSpPr/>
                <p:nvPr/>
              </p:nvSpPr>
              <p:spPr>
                <a:xfrm>
                  <a:off x="1412150" y="1147625"/>
                  <a:ext cx="14125" cy="9750"/>
                </a:xfrm>
                <a:custGeom>
                  <a:rect b="b" l="l" r="r" t="t"/>
                  <a:pathLst>
                    <a:path extrusionOk="0" h="390" w="565">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8"/>
                <p:cNvSpPr/>
                <p:nvPr/>
              </p:nvSpPr>
              <p:spPr>
                <a:xfrm>
                  <a:off x="1426750" y="1132550"/>
                  <a:ext cx="27250" cy="15600"/>
                </a:xfrm>
                <a:custGeom>
                  <a:rect b="b" l="l" r="r" t="t"/>
                  <a:pathLst>
                    <a:path extrusionOk="0" h="624" w="1090">
                      <a:moveTo>
                        <a:pt x="856" y="1"/>
                      </a:moveTo>
                      <a:lnTo>
                        <a:pt x="0" y="487"/>
                      </a:lnTo>
                      <a:lnTo>
                        <a:pt x="253" y="623"/>
                      </a:lnTo>
                      <a:lnTo>
                        <a:pt x="1090"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8"/>
                <p:cNvSpPr/>
                <p:nvPr/>
              </p:nvSpPr>
              <p:spPr>
                <a:xfrm>
                  <a:off x="1560975" y="1054725"/>
                  <a:ext cx="27750" cy="15600"/>
                </a:xfrm>
                <a:custGeom>
                  <a:rect b="b" l="l" r="r" t="t"/>
                  <a:pathLst>
                    <a:path extrusionOk="0" h="624" w="1110">
                      <a:moveTo>
                        <a:pt x="857" y="1"/>
                      </a:moveTo>
                      <a:lnTo>
                        <a:pt x="1" y="487"/>
                      </a:lnTo>
                      <a:lnTo>
                        <a:pt x="254" y="62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8"/>
                <p:cNvSpPr/>
                <p:nvPr/>
              </p:nvSpPr>
              <p:spPr>
                <a:xfrm>
                  <a:off x="15074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8"/>
                <p:cNvSpPr/>
                <p:nvPr/>
              </p:nvSpPr>
              <p:spPr>
                <a:xfrm>
                  <a:off x="1587725" y="898600"/>
                  <a:ext cx="271425" cy="156650"/>
                </a:xfrm>
                <a:custGeom>
                  <a:rect b="b" l="l" r="r" t="t"/>
                  <a:pathLst>
                    <a:path extrusionOk="0" h="6266" w="10857">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8"/>
                <p:cNvSpPr/>
                <p:nvPr/>
              </p:nvSpPr>
              <p:spPr>
                <a:xfrm>
                  <a:off x="1534225" y="1039650"/>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8"/>
                <p:cNvSpPr/>
                <p:nvPr/>
              </p:nvSpPr>
              <p:spPr>
                <a:xfrm>
                  <a:off x="14807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8"/>
                <p:cNvSpPr/>
                <p:nvPr/>
              </p:nvSpPr>
              <p:spPr>
                <a:xfrm>
                  <a:off x="1426750" y="1101425"/>
                  <a:ext cx="27250" cy="16075"/>
                </a:xfrm>
                <a:custGeom>
                  <a:rect b="b" l="l" r="r" t="t"/>
                  <a:pathLst>
                    <a:path extrusionOk="0" h="643" w="1090">
                      <a:moveTo>
                        <a:pt x="856" y="1"/>
                      </a:moveTo>
                      <a:lnTo>
                        <a:pt x="0" y="487"/>
                      </a:lnTo>
                      <a:lnTo>
                        <a:pt x="253"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8"/>
                <p:cNvSpPr/>
                <p:nvPr/>
              </p:nvSpPr>
              <p:spPr>
                <a:xfrm>
                  <a:off x="1400000" y="1117475"/>
                  <a:ext cx="26775" cy="15100"/>
                </a:xfrm>
                <a:custGeom>
                  <a:rect b="b" l="l" r="r" t="t"/>
                  <a:pathLst>
                    <a:path extrusionOk="0" h="604" w="1071">
                      <a:moveTo>
                        <a:pt x="837" y="1"/>
                      </a:moveTo>
                      <a:lnTo>
                        <a:pt x="0" y="448"/>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8"/>
                <p:cNvSpPr/>
                <p:nvPr/>
              </p:nvSpPr>
              <p:spPr>
                <a:xfrm>
                  <a:off x="1385400" y="1132550"/>
                  <a:ext cx="14125" cy="9750"/>
                </a:xfrm>
                <a:custGeom>
                  <a:rect b="b" l="l" r="r" t="t"/>
                  <a:pathLst>
                    <a:path extrusionOk="0" h="390" w="565">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8"/>
                <p:cNvSpPr/>
                <p:nvPr/>
              </p:nvSpPr>
              <p:spPr>
                <a:xfrm>
                  <a:off x="1561950" y="931200"/>
                  <a:ext cx="185825" cy="107500"/>
                </a:xfrm>
                <a:custGeom>
                  <a:rect b="b" l="l" r="r" t="t"/>
                  <a:pathLst>
                    <a:path extrusionOk="0" h="4300" w="7433">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8"/>
                <p:cNvSpPr/>
                <p:nvPr/>
              </p:nvSpPr>
              <p:spPr>
                <a:xfrm>
                  <a:off x="14539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8"/>
                <p:cNvSpPr/>
                <p:nvPr/>
              </p:nvSpPr>
              <p:spPr>
                <a:xfrm>
                  <a:off x="1507475" y="1054725"/>
                  <a:ext cx="26775" cy="15600"/>
                </a:xfrm>
                <a:custGeom>
                  <a:rect b="b" l="l" r="r" t="t"/>
                  <a:pathLst>
                    <a:path extrusionOk="0" h="624" w="1071">
                      <a:moveTo>
                        <a:pt x="837" y="1"/>
                      </a:moveTo>
                      <a:lnTo>
                        <a:pt x="1" y="487"/>
                      </a:lnTo>
                      <a:lnTo>
                        <a:pt x="254" y="62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8"/>
                <p:cNvSpPr/>
                <p:nvPr/>
              </p:nvSpPr>
              <p:spPr>
                <a:xfrm>
                  <a:off x="1880050" y="1006100"/>
                  <a:ext cx="168800" cy="98275"/>
                </a:xfrm>
                <a:custGeom>
                  <a:rect b="b" l="l" r="r" t="t"/>
                  <a:pathLst>
                    <a:path extrusionOk="0" h="3931" w="6752">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8"/>
                <p:cNvSpPr/>
                <p:nvPr/>
              </p:nvSpPr>
              <p:spPr>
                <a:xfrm>
                  <a:off x="697175" y="1190925"/>
                  <a:ext cx="240775" cy="110425"/>
                </a:xfrm>
                <a:custGeom>
                  <a:rect b="b" l="l" r="r" t="t"/>
                  <a:pathLst>
                    <a:path extrusionOk="0" h="4417" w="9631">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8"/>
                <p:cNvSpPr/>
                <p:nvPr/>
              </p:nvSpPr>
              <p:spPr>
                <a:xfrm>
                  <a:off x="697175" y="1161250"/>
                  <a:ext cx="267525" cy="125025"/>
                </a:xfrm>
                <a:custGeom>
                  <a:rect b="b" l="l" r="r" t="t"/>
                  <a:pathLst>
                    <a:path extrusionOk="0" h="5001" w="10701">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8"/>
                <p:cNvSpPr/>
                <p:nvPr/>
              </p:nvSpPr>
              <p:spPr>
                <a:xfrm>
                  <a:off x="697175" y="1133525"/>
                  <a:ext cx="294275" cy="137200"/>
                </a:xfrm>
                <a:custGeom>
                  <a:rect b="b" l="l" r="r" t="t"/>
                  <a:pathLst>
                    <a:path extrusionOk="0" h="5488" w="11771">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8"/>
                <p:cNvSpPr/>
                <p:nvPr/>
              </p:nvSpPr>
              <p:spPr>
                <a:xfrm>
                  <a:off x="862550" y="1163675"/>
                  <a:ext cx="417825" cy="242250"/>
                </a:xfrm>
                <a:custGeom>
                  <a:rect b="b" l="l" r="r" t="t"/>
                  <a:pathLst>
                    <a:path extrusionOk="0" h="9690" w="16713">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8"/>
                <p:cNvSpPr/>
                <p:nvPr/>
              </p:nvSpPr>
              <p:spPr>
                <a:xfrm>
                  <a:off x="777925" y="1083425"/>
                  <a:ext cx="529200" cy="307425"/>
                </a:xfrm>
                <a:custGeom>
                  <a:rect b="b" l="l" r="r" t="t"/>
                  <a:pathLst>
                    <a:path extrusionOk="0" h="12297" w="21168">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8"/>
                <p:cNvSpPr/>
                <p:nvPr/>
              </p:nvSpPr>
              <p:spPr>
                <a:xfrm>
                  <a:off x="857675" y="1099000"/>
                  <a:ext cx="475700" cy="275800"/>
                </a:xfrm>
                <a:custGeom>
                  <a:rect b="b" l="l" r="r" t="t"/>
                  <a:pathLst>
                    <a:path extrusionOk="0" h="11032" w="19028">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8"/>
                <p:cNvSpPr/>
                <p:nvPr/>
              </p:nvSpPr>
              <p:spPr>
                <a:xfrm>
                  <a:off x="1020125" y="1161250"/>
                  <a:ext cx="340000" cy="197975"/>
                </a:xfrm>
                <a:custGeom>
                  <a:rect b="b" l="l" r="r" t="t"/>
                  <a:pathLst>
                    <a:path extrusionOk="0" h="7919" w="1360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8"/>
                <p:cNvSpPr/>
                <p:nvPr/>
              </p:nvSpPr>
              <p:spPr>
                <a:xfrm>
                  <a:off x="765275" y="982275"/>
                  <a:ext cx="622575" cy="361400"/>
                </a:xfrm>
                <a:custGeom>
                  <a:rect b="b" l="l" r="r" t="t"/>
                  <a:pathLst>
                    <a:path extrusionOk="0" h="14456" w="24903">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8"/>
                <p:cNvSpPr/>
                <p:nvPr/>
              </p:nvSpPr>
              <p:spPr>
                <a:xfrm>
                  <a:off x="1006525" y="1091225"/>
                  <a:ext cx="408075" cy="236875"/>
                </a:xfrm>
                <a:custGeom>
                  <a:rect b="b" l="l" r="r" t="t"/>
                  <a:pathLst>
                    <a:path extrusionOk="0" h="9475" w="16323">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8"/>
                <p:cNvSpPr/>
                <p:nvPr/>
              </p:nvSpPr>
              <p:spPr>
                <a:xfrm>
                  <a:off x="927225" y="1014375"/>
                  <a:ext cx="513650" cy="298650"/>
                </a:xfrm>
                <a:custGeom>
                  <a:rect b="b" l="l" r="r" t="t"/>
                  <a:pathLst>
                    <a:path extrusionOk="0" h="11946" w="20546">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8"/>
                <p:cNvSpPr/>
                <p:nvPr/>
              </p:nvSpPr>
              <p:spPr>
                <a:xfrm>
                  <a:off x="891725" y="965725"/>
                  <a:ext cx="576375" cy="330775"/>
                </a:xfrm>
                <a:custGeom>
                  <a:rect b="b" l="l" r="r" t="t"/>
                  <a:pathLst>
                    <a:path extrusionOk="0" h="13231" w="23055">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8"/>
                <p:cNvSpPr/>
                <p:nvPr/>
              </p:nvSpPr>
              <p:spPr>
                <a:xfrm>
                  <a:off x="1048825" y="1022625"/>
                  <a:ext cx="446525" cy="259275"/>
                </a:xfrm>
                <a:custGeom>
                  <a:rect b="b" l="l" r="r" t="t"/>
                  <a:pathLst>
                    <a:path extrusionOk="0" h="10371" w="17861">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8"/>
                <p:cNvSpPr/>
                <p:nvPr/>
              </p:nvSpPr>
              <p:spPr>
                <a:xfrm>
                  <a:off x="1216625" y="1057650"/>
                  <a:ext cx="332225" cy="193125"/>
                </a:xfrm>
                <a:custGeom>
                  <a:rect b="b" l="l" r="r" t="t"/>
                  <a:pathLst>
                    <a:path extrusionOk="0" h="7725" w="13289">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8"/>
                <p:cNvSpPr/>
                <p:nvPr/>
              </p:nvSpPr>
              <p:spPr>
                <a:xfrm>
                  <a:off x="1021600" y="912225"/>
                  <a:ext cx="553500" cy="323475"/>
                </a:xfrm>
                <a:custGeom>
                  <a:rect b="b" l="l" r="r" t="t"/>
                  <a:pathLst>
                    <a:path extrusionOk="0" h="12939" w="2214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8"/>
                <p:cNvSpPr/>
                <p:nvPr/>
              </p:nvSpPr>
              <p:spPr>
                <a:xfrm>
                  <a:off x="1103800" y="928275"/>
                  <a:ext cx="498050" cy="291375"/>
                </a:xfrm>
                <a:custGeom>
                  <a:rect b="b" l="l" r="r" t="t"/>
                  <a:pathLst>
                    <a:path extrusionOk="0" h="11655" w="19922">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8"/>
                <p:cNvSpPr/>
                <p:nvPr/>
              </p:nvSpPr>
              <p:spPr>
                <a:xfrm>
                  <a:off x="972475" y="823700"/>
                  <a:ext cx="656125" cy="382800"/>
                </a:xfrm>
                <a:custGeom>
                  <a:rect b="b" l="l" r="r" t="t"/>
                  <a:pathLst>
                    <a:path extrusionOk="0" h="15312" w="26245">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8"/>
                <p:cNvSpPr/>
                <p:nvPr/>
              </p:nvSpPr>
              <p:spPr>
                <a:xfrm>
                  <a:off x="1100875" y="864575"/>
                  <a:ext cx="555950" cy="324925"/>
                </a:xfrm>
                <a:custGeom>
                  <a:rect b="b" l="l" r="r" t="t"/>
                  <a:pathLst>
                    <a:path extrusionOk="0" h="12997" w="22238">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8"/>
                <p:cNvSpPr/>
                <p:nvPr/>
              </p:nvSpPr>
              <p:spPr>
                <a:xfrm>
                  <a:off x="860600" y="697250"/>
                  <a:ext cx="821525" cy="478125"/>
                </a:xfrm>
                <a:custGeom>
                  <a:rect b="b" l="l" r="r" t="t"/>
                  <a:pathLst>
                    <a:path extrusionOk="0" h="19125" w="32861">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8"/>
                <p:cNvSpPr/>
                <p:nvPr/>
              </p:nvSpPr>
              <p:spPr>
                <a:xfrm>
                  <a:off x="1164575" y="705525"/>
                  <a:ext cx="544775" cy="454300"/>
                </a:xfrm>
                <a:custGeom>
                  <a:rect b="b" l="l" r="r" t="t"/>
                  <a:pathLst>
                    <a:path extrusionOk="0" h="18172" w="21791">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8"/>
                <p:cNvSpPr/>
                <p:nvPr/>
              </p:nvSpPr>
              <p:spPr>
                <a:xfrm>
                  <a:off x="1210300" y="703575"/>
                  <a:ext cx="525325" cy="439700"/>
                </a:xfrm>
                <a:custGeom>
                  <a:rect b="b" l="l" r="r" t="t"/>
                  <a:pathLst>
                    <a:path extrusionOk="0" h="17588" w="21013">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8"/>
                <p:cNvSpPr/>
                <p:nvPr/>
              </p:nvSpPr>
              <p:spPr>
                <a:xfrm>
                  <a:off x="1144150" y="1046950"/>
                  <a:ext cx="97800" cy="58400"/>
                </a:xfrm>
                <a:custGeom>
                  <a:rect b="b" l="l" r="r" t="t"/>
                  <a:pathLst>
                    <a:path extrusionOk="0" h="2336" w="3912">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8"/>
                <p:cNvSpPr/>
                <p:nvPr/>
              </p:nvSpPr>
              <p:spPr>
                <a:xfrm>
                  <a:off x="697175" y="2247325"/>
                  <a:ext cx="109950" cy="67625"/>
                </a:xfrm>
                <a:custGeom>
                  <a:rect b="b" l="l" r="r" t="t"/>
                  <a:pathLst>
                    <a:path extrusionOk="0" h="2705" w="4398">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8"/>
                <p:cNvSpPr/>
                <p:nvPr/>
              </p:nvSpPr>
              <p:spPr>
                <a:xfrm>
                  <a:off x="798825" y="2308125"/>
                  <a:ext cx="41375" cy="26300"/>
                </a:xfrm>
                <a:custGeom>
                  <a:rect b="b" l="l" r="r" t="t"/>
                  <a:pathLst>
                    <a:path extrusionOk="0" h="1052" w="1655">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8"/>
                <p:cNvSpPr/>
                <p:nvPr/>
              </p:nvSpPr>
              <p:spPr>
                <a:xfrm>
                  <a:off x="800775" y="2135475"/>
                  <a:ext cx="35050" cy="20925"/>
                </a:xfrm>
                <a:custGeom>
                  <a:rect b="b" l="l" r="r" t="t"/>
                  <a:pathLst>
                    <a:path extrusionOk="0" h="837" w="1402">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8"/>
                <p:cNvSpPr/>
                <p:nvPr/>
              </p:nvSpPr>
              <p:spPr>
                <a:xfrm>
                  <a:off x="799325" y="2238575"/>
                  <a:ext cx="35050" cy="20450"/>
                </a:xfrm>
                <a:custGeom>
                  <a:rect b="b" l="l" r="r" t="t"/>
                  <a:pathLst>
                    <a:path extrusionOk="0" h="818" w="1402">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8"/>
                <p:cNvSpPr/>
                <p:nvPr/>
              </p:nvSpPr>
              <p:spPr>
                <a:xfrm>
                  <a:off x="815375" y="2154425"/>
                  <a:ext cx="5850" cy="85150"/>
                </a:xfrm>
                <a:custGeom>
                  <a:rect b="b" l="l" r="r" t="t"/>
                  <a:pathLst>
                    <a:path extrusionOk="0" h="3406" w="234">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8"/>
                <p:cNvSpPr/>
                <p:nvPr/>
              </p:nvSpPr>
              <p:spPr>
                <a:xfrm>
                  <a:off x="697175" y="2117475"/>
                  <a:ext cx="121625" cy="75900"/>
                </a:xfrm>
                <a:custGeom>
                  <a:rect b="b" l="l" r="r" t="t"/>
                  <a:pathLst>
                    <a:path extrusionOk="0" h="3036" w="4865">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8"/>
                <p:cNvSpPr/>
                <p:nvPr/>
              </p:nvSpPr>
              <p:spPr>
                <a:xfrm>
                  <a:off x="697175" y="2161050"/>
                  <a:ext cx="76400" cy="49350"/>
                </a:xfrm>
                <a:custGeom>
                  <a:rect b="b" l="l" r="r" t="t"/>
                  <a:pathLst>
                    <a:path extrusionOk="0" h="1974" w="3056">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8"/>
                <p:cNvSpPr/>
                <p:nvPr/>
              </p:nvSpPr>
              <p:spPr>
                <a:xfrm>
                  <a:off x="776450" y="462325"/>
                  <a:ext cx="351675" cy="200425"/>
                </a:xfrm>
                <a:custGeom>
                  <a:rect b="b" l="l" r="r" t="t"/>
                  <a:pathLst>
                    <a:path extrusionOk="0" h="8017" w="14067">
                      <a:moveTo>
                        <a:pt x="1" y="1"/>
                      </a:moveTo>
                      <a:lnTo>
                        <a:pt x="13833" y="8016"/>
                      </a:lnTo>
                      <a:lnTo>
                        <a:pt x="14067" y="7861"/>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8"/>
                <p:cNvSpPr/>
                <p:nvPr/>
              </p:nvSpPr>
              <p:spPr>
                <a:xfrm>
                  <a:off x="1203500" y="2158325"/>
                  <a:ext cx="144475" cy="83200"/>
                </a:xfrm>
                <a:custGeom>
                  <a:rect b="b" l="l" r="r" t="t"/>
                  <a:pathLst>
                    <a:path extrusionOk="0" h="3328" w="5779">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8"/>
                <p:cNvSpPr/>
                <p:nvPr/>
              </p:nvSpPr>
              <p:spPr>
                <a:xfrm>
                  <a:off x="1184050" y="2199675"/>
                  <a:ext cx="92425" cy="53525"/>
                </a:xfrm>
                <a:custGeom>
                  <a:rect b="b" l="l" r="r" t="t"/>
                  <a:pathLst>
                    <a:path extrusionOk="0" h="2141" w="3697">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8"/>
                <p:cNvSpPr/>
                <p:nvPr/>
              </p:nvSpPr>
              <p:spPr>
                <a:xfrm>
                  <a:off x="1071700" y="2123025"/>
                  <a:ext cx="759250" cy="437075"/>
                </a:xfrm>
                <a:custGeom>
                  <a:rect b="b" l="l" r="r" t="t"/>
                  <a:pathLst>
                    <a:path extrusionOk="0" h="17483" w="3037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8"/>
                <p:cNvSpPr/>
                <p:nvPr/>
              </p:nvSpPr>
              <p:spPr>
                <a:xfrm>
                  <a:off x="1682100" y="2496650"/>
                  <a:ext cx="43775" cy="25500"/>
                </a:xfrm>
                <a:custGeom>
                  <a:rect b="b" l="l" r="r" t="t"/>
                  <a:pathLst>
                    <a:path extrusionOk="0" h="1020" w="1751">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8"/>
                <p:cNvSpPr/>
                <p:nvPr/>
              </p:nvSpPr>
              <p:spPr>
                <a:xfrm>
                  <a:off x="1614475" y="2457050"/>
                  <a:ext cx="43800" cy="25700"/>
                </a:xfrm>
                <a:custGeom>
                  <a:rect b="b" l="l" r="r" t="t"/>
                  <a:pathLst>
                    <a:path extrusionOk="0" h="1028" w="1752">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8"/>
                <p:cNvSpPr/>
                <p:nvPr/>
              </p:nvSpPr>
              <p:spPr>
                <a:xfrm>
                  <a:off x="1547375" y="2418125"/>
                  <a:ext cx="42825" cy="25725"/>
                </a:xfrm>
                <a:custGeom>
                  <a:rect b="b" l="l" r="r" t="t"/>
                  <a:pathLst>
                    <a:path extrusionOk="0" h="1029" w="1713">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8"/>
                <p:cNvSpPr/>
                <p:nvPr/>
              </p:nvSpPr>
              <p:spPr>
                <a:xfrm>
                  <a:off x="1596000" y="2513875"/>
                  <a:ext cx="101200" cy="45725"/>
                </a:xfrm>
                <a:custGeom>
                  <a:rect b="b" l="l" r="r" t="t"/>
                  <a:pathLst>
                    <a:path extrusionOk="0" h="1829" w="4048">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8"/>
                <p:cNvSpPr/>
                <p:nvPr/>
              </p:nvSpPr>
              <p:spPr>
                <a:xfrm>
                  <a:off x="1525950" y="2474950"/>
                  <a:ext cx="104125" cy="59375"/>
                </a:xfrm>
                <a:custGeom>
                  <a:rect b="b" l="l" r="r" t="t"/>
                  <a:pathLst>
                    <a:path extrusionOk="0" h="2375" w="4165">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8"/>
                <p:cNvSpPr/>
                <p:nvPr/>
              </p:nvSpPr>
              <p:spPr>
                <a:xfrm>
                  <a:off x="1458350" y="2436050"/>
                  <a:ext cx="104125" cy="59350"/>
                </a:xfrm>
                <a:custGeom>
                  <a:rect b="b" l="l" r="r" t="t"/>
                  <a:pathLst>
                    <a:path extrusionOk="0" h="2374" w="4165">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8"/>
                <p:cNvSpPr/>
                <p:nvPr/>
              </p:nvSpPr>
              <p:spPr>
                <a:xfrm>
                  <a:off x="1917975" y="2498850"/>
                  <a:ext cx="41375" cy="26700"/>
                </a:xfrm>
                <a:custGeom>
                  <a:rect b="b" l="l" r="r" t="t"/>
                  <a:pathLst>
                    <a:path extrusionOk="0" h="1068" w="1655">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8"/>
                <p:cNvSpPr/>
                <p:nvPr/>
              </p:nvSpPr>
              <p:spPr>
                <a:xfrm>
                  <a:off x="1780825" y="2419750"/>
                  <a:ext cx="41375" cy="26525"/>
                </a:xfrm>
                <a:custGeom>
                  <a:rect b="b" l="l" r="r" t="t"/>
                  <a:pathLst>
                    <a:path extrusionOk="0" h="1061" w="1655">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8"/>
                <p:cNvSpPr/>
                <p:nvPr/>
              </p:nvSpPr>
              <p:spPr>
                <a:xfrm>
                  <a:off x="1810975" y="2437850"/>
                  <a:ext cx="115300" cy="69225"/>
                </a:xfrm>
                <a:custGeom>
                  <a:rect b="b" l="l" r="r" t="t"/>
                  <a:pathLst>
                    <a:path extrusionOk="0" h="2769" w="4612">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8"/>
                <p:cNvSpPr/>
                <p:nvPr/>
              </p:nvSpPr>
              <p:spPr>
                <a:xfrm>
                  <a:off x="1703500" y="2436825"/>
                  <a:ext cx="87550" cy="53225"/>
                </a:xfrm>
                <a:custGeom>
                  <a:rect b="b" l="l" r="r" t="t"/>
                  <a:pathLst>
                    <a:path extrusionOk="0" h="2129" w="3502">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8"/>
                <p:cNvSpPr/>
                <p:nvPr/>
              </p:nvSpPr>
              <p:spPr>
                <a:xfrm>
                  <a:off x="1251650" y="2196375"/>
                  <a:ext cx="426075" cy="247950"/>
                </a:xfrm>
                <a:custGeom>
                  <a:rect b="b" l="l" r="r" t="t"/>
                  <a:pathLst>
                    <a:path extrusionOk="0" h="9918" w="17043">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8"/>
                <p:cNvSpPr/>
                <p:nvPr/>
              </p:nvSpPr>
              <p:spPr>
                <a:xfrm>
                  <a:off x="1669925" y="2438475"/>
                  <a:ext cx="41375" cy="26775"/>
                </a:xfrm>
                <a:custGeom>
                  <a:rect b="b" l="l" r="r" t="t"/>
                  <a:pathLst>
                    <a:path extrusionOk="0" h="1071" w="1655">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8"/>
                <p:cNvSpPr/>
                <p:nvPr/>
              </p:nvSpPr>
              <p:spPr>
                <a:xfrm>
                  <a:off x="1149025" y="2248550"/>
                  <a:ext cx="41375" cy="27025"/>
                </a:xfrm>
                <a:custGeom>
                  <a:rect b="b" l="l" r="r" t="t"/>
                  <a:pathLst>
                    <a:path extrusionOk="0" h="1081" w="1655">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8"/>
                <p:cNvSpPr/>
                <p:nvPr/>
              </p:nvSpPr>
              <p:spPr>
                <a:xfrm>
                  <a:off x="1430625" y="2410200"/>
                  <a:ext cx="41375" cy="26350"/>
                </a:xfrm>
                <a:custGeom>
                  <a:rect b="b" l="l" r="r" t="t"/>
                  <a:pathLst>
                    <a:path extrusionOk="0" h="1054" w="1655">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8"/>
                <p:cNvSpPr/>
                <p:nvPr/>
              </p:nvSpPr>
              <p:spPr>
                <a:xfrm>
                  <a:off x="1353775" y="2411300"/>
                  <a:ext cx="41375" cy="26725"/>
                </a:xfrm>
                <a:custGeom>
                  <a:rect b="b" l="l" r="r" t="t"/>
                  <a:pathLst>
                    <a:path extrusionOk="0" h="1069" w="1655">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8"/>
                <p:cNvSpPr/>
                <p:nvPr/>
              </p:nvSpPr>
              <p:spPr>
                <a:xfrm>
                  <a:off x="1357675" y="2488550"/>
                  <a:ext cx="41375" cy="26300"/>
                </a:xfrm>
                <a:custGeom>
                  <a:rect b="b" l="l" r="r" t="t"/>
                  <a:pathLst>
                    <a:path extrusionOk="0" h="1052" w="1655">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8"/>
                <p:cNvSpPr/>
                <p:nvPr/>
              </p:nvSpPr>
              <p:spPr>
                <a:xfrm>
                  <a:off x="1177725" y="2309350"/>
                  <a:ext cx="41350" cy="27000"/>
                </a:xfrm>
                <a:custGeom>
                  <a:rect b="b" l="l" r="r" t="t"/>
                  <a:pathLst>
                    <a:path extrusionOk="0" h="1080" w="1654">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8"/>
                <p:cNvSpPr/>
                <p:nvPr/>
              </p:nvSpPr>
              <p:spPr>
                <a:xfrm>
                  <a:off x="1320225" y="2208150"/>
                  <a:ext cx="525300" cy="130650"/>
                </a:xfrm>
                <a:custGeom>
                  <a:rect b="b" l="l" r="r" t="t"/>
                  <a:pathLst>
                    <a:path extrusionOk="0" h="5226" w="21012">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8"/>
                <p:cNvSpPr/>
                <p:nvPr/>
              </p:nvSpPr>
              <p:spPr>
                <a:xfrm>
                  <a:off x="1177725" y="2265800"/>
                  <a:ext cx="261700" cy="153725"/>
                </a:xfrm>
                <a:custGeom>
                  <a:rect b="b" l="l" r="r" t="t"/>
                  <a:pathLst>
                    <a:path extrusionOk="0" h="6149" w="10468">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8"/>
                <p:cNvSpPr/>
                <p:nvPr/>
              </p:nvSpPr>
              <p:spPr>
                <a:xfrm>
                  <a:off x="1262825" y="2358225"/>
                  <a:ext cx="99750" cy="61800"/>
                </a:xfrm>
                <a:custGeom>
                  <a:rect b="b" l="l" r="r" t="t"/>
                  <a:pathLst>
                    <a:path extrusionOk="0" h="2472" w="399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8"/>
                <p:cNvSpPr/>
                <p:nvPr/>
              </p:nvSpPr>
              <p:spPr>
                <a:xfrm>
                  <a:off x="1207375" y="2327925"/>
                  <a:ext cx="50625" cy="33725"/>
                </a:xfrm>
                <a:custGeom>
                  <a:rect b="b" l="l" r="r" t="t"/>
                  <a:pathLst>
                    <a:path extrusionOk="0" h="1349" w="2025">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8"/>
                <p:cNvSpPr/>
                <p:nvPr/>
              </p:nvSpPr>
              <p:spPr>
                <a:xfrm>
                  <a:off x="1331900" y="2273100"/>
                  <a:ext cx="6350" cy="86125"/>
                </a:xfrm>
                <a:custGeom>
                  <a:rect b="b" l="l" r="r" t="t"/>
                  <a:pathLst>
                    <a:path extrusionOk="0" h="3445" w="254">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8"/>
                <p:cNvSpPr/>
                <p:nvPr/>
              </p:nvSpPr>
              <p:spPr>
                <a:xfrm>
                  <a:off x="1398050" y="2311525"/>
                  <a:ext cx="6350" cy="86600"/>
                </a:xfrm>
                <a:custGeom>
                  <a:rect b="b" l="l" r="r" t="t"/>
                  <a:pathLst>
                    <a:path extrusionOk="0" h="3464" w="254">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8"/>
                <p:cNvSpPr/>
                <p:nvPr/>
              </p:nvSpPr>
              <p:spPr>
                <a:xfrm>
                  <a:off x="1257000" y="2313975"/>
                  <a:ext cx="109450" cy="184825"/>
                </a:xfrm>
                <a:custGeom>
                  <a:rect b="b" l="l" r="r" t="t"/>
                  <a:pathLst>
                    <a:path extrusionOk="0" h="7393" w="4378">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8"/>
                <p:cNvSpPr/>
                <p:nvPr/>
              </p:nvSpPr>
              <p:spPr>
                <a:xfrm>
                  <a:off x="1774025" y="2543350"/>
                  <a:ext cx="31625" cy="15275"/>
                </a:xfrm>
                <a:custGeom>
                  <a:rect b="b" l="l" r="r" t="t"/>
                  <a:pathLst>
                    <a:path extrusionOk="0" h="611" w="1265">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8"/>
                <p:cNvSpPr/>
                <p:nvPr/>
              </p:nvSpPr>
              <p:spPr>
                <a:xfrm>
                  <a:off x="1108175" y="627225"/>
                  <a:ext cx="163450" cy="93400"/>
                </a:xfrm>
                <a:custGeom>
                  <a:rect b="b" l="l" r="r" t="t"/>
                  <a:pathLst>
                    <a:path extrusionOk="0" h="3736" w="6538">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8"/>
                <p:cNvSpPr/>
                <p:nvPr/>
              </p:nvSpPr>
              <p:spPr>
                <a:xfrm>
                  <a:off x="1224400" y="462325"/>
                  <a:ext cx="382800" cy="220850"/>
                </a:xfrm>
                <a:custGeom>
                  <a:rect b="b" l="l" r="r" t="t"/>
                  <a:pathLst>
                    <a:path extrusionOk="0" h="8834" w="15312">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8"/>
                <p:cNvSpPr/>
                <p:nvPr/>
              </p:nvSpPr>
              <p:spPr>
                <a:xfrm>
                  <a:off x="1604275" y="461850"/>
                  <a:ext cx="42825" cy="21900"/>
                </a:xfrm>
                <a:custGeom>
                  <a:rect b="b" l="l" r="r" t="t"/>
                  <a:pathLst>
                    <a:path extrusionOk="0" h="876" w="1713">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8"/>
                <p:cNvSpPr/>
                <p:nvPr/>
              </p:nvSpPr>
              <p:spPr>
                <a:xfrm>
                  <a:off x="1721475" y="462325"/>
                  <a:ext cx="92450" cy="39925"/>
                </a:xfrm>
                <a:custGeom>
                  <a:rect b="b" l="l" r="r" t="t"/>
                  <a:pathLst>
                    <a:path extrusionOk="0" h="1597" w="3698">
                      <a:moveTo>
                        <a:pt x="1" y="1"/>
                      </a:moveTo>
                      <a:lnTo>
                        <a:pt x="2763" y="1596"/>
                      </a:lnTo>
                      <a:lnTo>
                        <a:pt x="3697" y="1051"/>
                      </a:lnTo>
                      <a:lnTo>
                        <a:pt x="18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8"/>
                <p:cNvSpPr/>
                <p:nvPr/>
              </p:nvSpPr>
              <p:spPr>
                <a:xfrm>
                  <a:off x="1632475" y="475475"/>
                  <a:ext cx="113350" cy="65675"/>
                </a:xfrm>
                <a:custGeom>
                  <a:rect b="b" l="l" r="r" t="t"/>
                  <a:pathLst>
                    <a:path extrusionOk="0" h="2627" w="4534">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8"/>
                <p:cNvSpPr/>
                <p:nvPr/>
              </p:nvSpPr>
              <p:spPr>
                <a:xfrm>
                  <a:off x="1209825" y="461850"/>
                  <a:ext cx="348275" cy="199425"/>
                </a:xfrm>
                <a:custGeom>
                  <a:rect b="b" l="l" r="r" t="t"/>
                  <a:pathLst>
                    <a:path extrusionOk="0" h="7977" w="13931">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8"/>
                <p:cNvSpPr/>
                <p:nvPr/>
              </p:nvSpPr>
              <p:spPr>
                <a:xfrm>
                  <a:off x="1277425" y="707575"/>
                  <a:ext cx="41375" cy="26675"/>
                </a:xfrm>
                <a:custGeom>
                  <a:rect b="b" l="l" r="r" t="t"/>
                  <a:pathLst>
                    <a:path extrusionOk="0" h="1067" w="1655">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8"/>
                <p:cNvSpPr/>
                <p:nvPr/>
              </p:nvSpPr>
              <p:spPr>
                <a:xfrm>
                  <a:off x="1591125" y="526775"/>
                  <a:ext cx="41375" cy="27025"/>
                </a:xfrm>
                <a:custGeom>
                  <a:rect b="b" l="l" r="r" t="t"/>
                  <a:pathLst>
                    <a:path extrusionOk="0" h="1081" w="1655">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8"/>
                <p:cNvSpPr/>
                <p:nvPr/>
              </p:nvSpPr>
              <p:spPr>
                <a:xfrm>
                  <a:off x="1593575" y="570550"/>
                  <a:ext cx="41350" cy="27025"/>
                </a:xfrm>
                <a:custGeom>
                  <a:rect b="b" l="l" r="r" t="t"/>
                  <a:pathLst>
                    <a:path extrusionOk="0" h="1081" w="1654">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8"/>
                <p:cNvSpPr/>
                <p:nvPr/>
              </p:nvSpPr>
              <p:spPr>
                <a:xfrm>
                  <a:off x="1609625" y="843175"/>
                  <a:ext cx="41350" cy="25800"/>
                </a:xfrm>
                <a:custGeom>
                  <a:rect b="b" l="l" r="r" t="t"/>
                  <a:pathLst>
                    <a:path extrusionOk="0" h="1032" w="1654">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8"/>
                <p:cNvSpPr/>
                <p:nvPr/>
              </p:nvSpPr>
              <p:spPr>
                <a:xfrm>
                  <a:off x="1417025" y="672500"/>
                  <a:ext cx="41350" cy="26225"/>
                </a:xfrm>
                <a:custGeom>
                  <a:rect b="b" l="l" r="r" t="t"/>
                  <a:pathLst>
                    <a:path extrusionOk="0" h="1049" w="1654">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8"/>
                <p:cNvSpPr/>
                <p:nvPr/>
              </p:nvSpPr>
              <p:spPr>
                <a:xfrm>
                  <a:off x="1193775" y="497825"/>
                  <a:ext cx="75400" cy="144500"/>
                </a:xfrm>
                <a:custGeom>
                  <a:rect b="b" l="l" r="r" t="t"/>
                  <a:pathLst>
                    <a:path extrusionOk="0" h="5780" w="3016">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8"/>
                <p:cNvSpPr/>
                <p:nvPr/>
              </p:nvSpPr>
              <p:spPr>
                <a:xfrm>
                  <a:off x="1307575" y="545325"/>
                  <a:ext cx="294275" cy="172875"/>
                </a:xfrm>
                <a:custGeom>
                  <a:rect b="b" l="l" r="r" t="t"/>
                  <a:pathLst>
                    <a:path extrusionOk="0" h="6915" w="11771">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8"/>
                <p:cNvSpPr/>
                <p:nvPr/>
              </p:nvSpPr>
              <p:spPr>
                <a:xfrm>
                  <a:off x="1499700" y="588600"/>
                  <a:ext cx="104100" cy="58100"/>
                </a:xfrm>
                <a:custGeom>
                  <a:rect b="b" l="l" r="r" t="t"/>
                  <a:pathLst>
                    <a:path extrusionOk="0" h="2324" w="4164">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8"/>
                <p:cNvSpPr/>
                <p:nvPr/>
              </p:nvSpPr>
              <p:spPr>
                <a:xfrm>
                  <a:off x="1447650" y="653000"/>
                  <a:ext cx="52550" cy="28225"/>
                </a:xfrm>
                <a:custGeom>
                  <a:rect b="b" l="l" r="r" t="t"/>
                  <a:pathLst>
                    <a:path extrusionOk="0" h="1129" w="2102">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8"/>
                <p:cNvSpPr/>
                <p:nvPr/>
              </p:nvSpPr>
              <p:spPr>
                <a:xfrm>
                  <a:off x="1352825" y="603375"/>
                  <a:ext cx="146400" cy="6350"/>
                </a:xfrm>
                <a:custGeom>
                  <a:rect b="b" l="l" r="r" t="t"/>
                  <a:pathLst>
                    <a:path extrusionOk="0" h="254" w="5856">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8"/>
                <p:cNvSpPr/>
                <p:nvPr/>
              </p:nvSpPr>
              <p:spPr>
                <a:xfrm>
                  <a:off x="1418475" y="565450"/>
                  <a:ext cx="146425" cy="5850"/>
                </a:xfrm>
                <a:custGeom>
                  <a:rect b="b" l="l" r="r" t="t"/>
                  <a:pathLst>
                    <a:path extrusionOk="0" h="234" w="5857">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8"/>
                <p:cNvSpPr/>
                <p:nvPr/>
              </p:nvSpPr>
              <p:spPr>
                <a:xfrm>
                  <a:off x="1423325" y="462325"/>
                  <a:ext cx="537475" cy="190700"/>
                </a:xfrm>
                <a:custGeom>
                  <a:rect b="b" l="l" r="r" t="t"/>
                  <a:pathLst>
                    <a:path extrusionOk="0" h="7628" w="21499">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8"/>
                <p:cNvSpPr/>
                <p:nvPr/>
              </p:nvSpPr>
              <p:spPr>
                <a:xfrm>
                  <a:off x="809525" y="914650"/>
                  <a:ext cx="41375" cy="25825"/>
                </a:xfrm>
                <a:custGeom>
                  <a:rect b="b" l="l" r="r" t="t"/>
                  <a:pathLst>
                    <a:path extrusionOk="0" h="1033" w="1655">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8"/>
                <p:cNvSpPr/>
                <p:nvPr/>
              </p:nvSpPr>
              <p:spPr>
                <a:xfrm>
                  <a:off x="839700" y="931675"/>
                  <a:ext cx="66650" cy="41375"/>
                </a:xfrm>
                <a:custGeom>
                  <a:rect b="b" l="l" r="r" t="t"/>
                  <a:pathLst>
                    <a:path extrusionOk="0" h="1655" w="2666">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8"/>
                <p:cNvSpPr/>
                <p:nvPr/>
              </p:nvSpPr>
              <p:spPr>
                <a:xfrm>
                  <a:off x="739500" y="877200"/>
                  <a:ext cx="78825" cy="45750"/>
                </a:xfrm>
                <a:custGeom>
                  <a:rect b="b" l="l" r="r" t="t"/>
                  <a:pathLst>
                    <a:path extrusionOk="0" h="1830" w="3153">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8"/>
                <p:cNvSpPr/>
                <p:nvPr/>
              </p:nvSpPr>
              <p:spPr>
                <a:xfrm>
                  <a:off x="701550" y="853375"/>
                  <a:ext cx="38950" cy="22400"/>
                </a:xfrm>
                <a:custGeom>
                  <a:rect b="b" l="l" r="r" t="t"/>
                  <a:pathLst>
                    <a:path extrusionOk="0" h="896" w="1558">
                      <a:moveTo>
                        <a:pt x="234" y="1"/>
                      </a:moveTo>
                      <a:lnTo>
                        <a:pt x="1" y="117"/>
                      </a:lnTo>
                      <a:lnTo>
                        <a:pt x="1304" y="896"/>
                      </a:lnTo>
                      <a:lnTo>
                        <a:pt x="1557" y="75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8"/>
                <p:cNvSpPr/>
                <p:nvPr/>
              </p:nvSpPr>
              <p:spPr>
                <a:xfrm>
                  <a:off x="697675" y="771175"/>
                  <a:ext cx="187275" cy="132800"/>
                </a:xfrm>
                <a:custGeom>
                  <a:rect b="b" l="l" r="r" t="t"/>
                  <a:pathLst>
                    <a:path extrusionOk="0" h="5312" w="7491">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8"/>
                <p:cNvSpPr/>
                <p:nvPr/>
              </p:nvSpPr>
              <p:spPr>
                <a:xfrm>
                  <a:off x="770625" y="813975"/>
                  <a:ext cx="42350" cy="24825"/>
                </a:xfrm>
                <a:custGeom>
                  <a:rect b="b" l="l" r="r" t="t"/>
                  <a:pathLst>
                    <a:path extrusionOk="0" h="993" w="1694">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8"/>
                <p:cNvSpPr/>
                <p:nvPr/>
              </p:nvSpPr>
              <p:spPr>
                <a:xfrm>
                  <a:off x="748725" y="716700"/>
                  <a:ext cx="114325" cy="65700"/>
                </a:xfrm>
                <a:custGeom>
                  <a:rect b="b" l="l" r="r" t="t"/>
                  <a:pathLst>
                    <a:path extrusionOk="0" h="2628" w="4573">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8"/>
                <p:cNvSpPr/>
                <p:nvPr/>
              </p:nvSpPr>
              <p:spPr>
                <a:xfrm>
                  <a:off x="697175" y="758050"/>
                  <a:ext cx="93900" cy="66175"/>
                </a:xfrm>
                <a:custGeom>
                  <a:rect b="b" l="l" r="r" t="t"/>
                  <a:pathLst>
                    <a:path extrusionOk="0" h="2647" w="3756">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8"/>
                <p:cNvSpPr/>
                <p:nvPr/>
              </p:nvSpPr>
              <p:spPr>
                <a:xfrm>
                  <a:off x="697175" y="831500"/>
                  <a:ext cx="24350" cy="27250"/>
                </a:xfrm>
                <a:custGeom>
                  <a:rect b="b" l="l" r="r" t="t"/>
                  <a:pathLst>
                    <a:path extrusionOk="0" h="1090" w="974">
                      <a:moveTo>
                        <a:pt x="1" y="0"/>
                      </a:moveTo>
                      <a:lnTo>
                        <a:pt x="1" y="1090"/>
                      </a:lnTo>
                      <a:lnTo>
                        <a:pt x="176" y="992"/>
                      </a:lnTo>
                      <a:lnTo>
                        <a:pt x="409" y="876"/>
                      </a:lnTo>
                      <a:lnTo>
                        <a:pt x="973" y="56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8"/>
                <p:cNvSpPr/>
                <p:nvPr/>
              </p:nvSpPr>
              <p:spPr>
                <a:xfrm>
                  <a:off x="2270125" y="2491500"/>
                  <a:ext cx="99225" cy="68600"/>
                </a:xfrm>
                <a:custGeom>
                  <a:rect b="b" l="l" r="r" t="t"/>
                  <a:pathLst>
                    <a:path extrusionOk="0" h="2744" w="3969">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8"/>
                <p:cNvSpPr/>
                <p:nvPr/>
              </p:nvSpPr>
              <p:spPr>
                <a:xfrm>
                  <a:off x="2357175" y="2494900"/>
                  <a:ext cx="11200" cy="12175"/>
                </a:xfrm>
                <a:custGeom>
                  <a:rect b="b" l="l" r="r" t="t"/>
                  <a:pathLst>
                    <a:path extrusionOk="0" h="487" w="448">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8"/>
                <p:cNvSpPr/>
                <p:nvPr/>
              </p:nvSpPr>
              <p:spPr>
                <a:xfrm>
                  <a:off x="1777425" y="1980800"/>
                  <a:ext cx="104600" cy="60825"/>
                </a:xfrm>
                <a:custGeom>
                  <a:rect b="b" l="l" r="r" t="t"/>
                  <a:pathLst>
                    <a:path extrusionOk="0" h="2433" w="4184">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8"/>
                <p:cNvSpPr/>
                <p:nvPr/>
              </p:nvSpPr>
              <p:spPr>
                <a:xfrm>
                  <a:off x="1873725" y="1959150"/>
                  <a:ext cx="41350" cy="27025"/>
                </a:xfrm>
                <a:custGeom>
                  <a:rect b="b" l="l" r="r" t="t"/>
                  <a:pathLst>
                    <a:path extrusionOk="0" h="1081" w="1654">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8"/>
                <p:cNvSpPr/>
                <p:nvPr/>
              </p:nvSpPr>
              <p:spPr>
                <a:xfrm>
                  <a:off x="1745325" y="2034775"/>
                  <a:ext cx="40875" cy="26300"/>
                </a:xfrm>
                <a:custGeom>
                  <a:rect b="b" l="l" r="r" t="t"/>
                  <a:pathLst>
                    <a:path extrusionOk="0" h="1052" w="1635">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8"/>
                <p:cNvSpPr/>
                <p:nvPr/>
              </p:nvSpPr>
              <p:spPr>
                <a:xfrm>
                  <a:off x="1774500" y="2052500"/>
                  <a:ext cx="594850" cy="348075"/>
                </a:xfrm>
                <a:custGeom>
                  <a:rect b="b" l="l" r="r" t="t"/>
                  <a:pathLst>
                    <a:path extrusionOk="0" h="13923" w="23794">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8"/>
                <p:cNvSpPr/>
                <p:nvPr/>
              </p:nvSpPr>
              <p:spPr>
                <a:xfrm>
                  <a:off x="1650475" y="1981775"/>
                  <a:ext cx="38925" cy="22400"/>
                </a:xfrm>
                <a:custGeom>
                  <a:rect b="b" l="l" r="r" t="t"/>
                  <a:pathLst>
                    <a:path extrusionOk="0" h="896" w="1557">
                      <a:moveTo>
                        <a:pt x="253" y="0"/>
                      </a:moveTo>
                      <a:lnTo>
                        <a:pt x="0" y="136"/>
                      </a:lnTo>
                      <a:lnTo>
                        <a:pt x="1323" y="895"/>
                      </a:lnTo>
                      <a:lnTo>
                        <a:pt x="1557" y="75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8"/>
                <p:cNvSpPr/>
                <p:nvPr/>
              </p:nvSpPr>
              <p:spPr>
                <a:xfrm>
                  <a:off x="1689375" y="2005125"/>
                  <a:ext cx="64725" cy="37950"/>
                </a:xfrm>
                <a:custGeom>
                  <a:rect b="b" l="l" r="r" t="t"/>
                  <a:pathLst>
                    <a:path extrusionOk="0" h="1518" w="2589">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8"/>
                <p:cNvSpPr/>
                <p:nvPr/>
              </p:nvSpPr>
              <p:spPr>
                <a:xfrm>
                  <a:off x="1510875" y="1900550"/>
                  <a:ext cx="323475" cy="188250"/>
                </a:xfrm>
                <a:custGeom>
                  <a:rect b="b" l="l" r="r" t="t"/>
                  <a:pathLst>
                    <a:path extrusionOk="0" h="7530" w="12939">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8"/>
                <p:cNvSpPr/>
                <p:nvPr/>
              </p:nvSpPr>
              <p:spPr>
                <a:xfrm>
                  <a:off x="1720025" y="1941875"/>
                  <a:ext cx="40400" cy="24350"/>
                </a:xfrm>
                <a:custGeom>
                  <a:rect b="b" l="l" r="r" t="t"/>
                  <a:pathLst>
                    <a:path extrusionOk="0" h="974" w="1616">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8"/>
                <p:cNvSpPr/>
                <p:nvPr/>
              </p:nvSpPr>
              <p:spPr>
                <a:xfrm>
                  <a:off x="1579950" y="2022625"/>
                  <a:ext cx="40875" cy="24350"/>
                </a:xfrm>
                <a:custGeom>
                  <a:rect b="b" l="l" r="r" t="t"/>
                  <a:pathLst>
                    <a:path extrusionOk="0" h="974" w="1635">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8"/>
                <p:cNvSpPr/>
                <p:nvPr/>
              </p:nvSpPr>
              <p:spPr>
                <a:xfrm>
                  <a:off x="1620325" y="1799875"/>
                  <a:ext cx="191175" cy="110900"/>
                </a:xfrm>
                <a:custGeom>
                  <a:rect b="b" l="l" r="r" t="t"/>
                  <a:pathLst>
                    <a:path extrusionOk="0" h="4436" w="7647">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8"/>
                <p:cNvSpPr/>
                <p:nvPr/>
              </p:nvSpPr>
              <p:spPr>
                <a:xfrm>
                  <a:off x="1547850" y="1842175"/>
                  <a:ext cx="192150" cy="110425"/>
                </a:xfrm>
                <a:custGeom>
                  <a:rect b="b" l="l" r="r" t="t"/>
                  <a:pathLst>
                    <a:path extrusionOk="0" h="4417" w="7686">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8"/>
                <p:cNvSpPr/>
                <p:nvPr/>
              </p:nvSpPr>
              <p:spPr>
                <a:xfrm>
                  <a:off x="1408750" y="1922425"/>
                  <a:ext cx="191175" cy="110450"/>
                </a:xfrm>
                <a:custGeom>
                  <a:rect b="b" l="l" r="r" t="t"/>
                  <a:pathLst>
                    <a:path extrusionOk="0" h="4418" w="7647">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8"/>
                <p:cNvSpPr/>
                <p:nvPr/>
              </p:nvSpPr>
              <p:spPr>
                <a:xfrm>
                  <a:off x="1336275" y="1963775"/>
                  <a:ext cx="192150" cy="110925"/>
                </a:xfrm>
                <a:custGeom>
                  <a:rect b="b" l="l" r="r" t="t"/>
                  <a:pathLst>
                    <a:path extrusionOk="0" h="4437" w="7686">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8"/>
                <p:cNvSpPr/>
                <p:nvPr/>
              </p:nvSpPr>
              <p:spPr>
                <a:xfrm>
                  <a:off x="1478300" y="1882050"/>
                  <a:ext cx="191650" cy="110925"/>
                </a:xfrm>
                <a:custGeom>
                  <a:rect b="b" l="l" r="r" t="t"/>
                  <a:pathLst>
                    <a:path extrusionOk="0" h="4437" w="7666">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8"/>
                <p:cNvSpPr/>
                <p:nvPr/>
              </p:nvSpPr>
              <p:spPr>
                <a:xfrm>
                  <a:off x="2162625" y="2011175"/>
                  <a:ext cx="37975" cy="20600"/>
                </a:xfrm>
                <a:custGeom>
                  <a:rect b="b" l="l" r="r" t="t"/>
                  <a:pathLst>
                    <a:path extrusionOk="0" h="824" w="1519">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8"/>
                <p:cNvSpPr/>
                <p:nvPr/>
              </p:nvSpPr>
              <p:spPr>
                <a:xfrm>
                  <a:off x="2191800" y="1994150"/>
                  <a:ext cx="38950" cy="20600"/>
                </a:xfrm>
                <a:custGeom>
                  <a:rect b="b" l="l" r="r" t="t"/>
                  <a:pathLst>
                    <a:path extrusionOk="0" h="824" w="1558">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8"/>
                <p:cNvSpPr/>
                <p:nvPr/>
              </p:nvSpPr>
              <p:spPr>
                <a:xfrm>
                  <a:off x="2220025" y="1977675"/>
                  <a:ext cx="38925" cy="20650"/>
                </a:xfrm>
                <a:custGeom>
                  <a:rect b="b" l="l" r="r" t="t"/>
                  <a:pathLst>
                    <a:path extrusionOk="0" h="826" w="1557">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8"/>
                <p:cNvSpPr/>
                <p:nvPr/>
              </p:nvSpPr>
              <p:spPr>
                <a:xfrm>
                  <a:off x="2248725" y="1961125"/>
                  <a:ext cx="39400" cy="21025"/>
                </a:xfrm>
                <a:custGeom>
                  <a:rect b="b" l="l" r="r" t="t"/>
                  <a:pathLst>
                    <a:path extrusionOk="0" h="841" w="1576">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8"/>
                <p:cNvSpPr/>
                <p:nvPr/>
              </p:nvSpPr>
              <p:spPr>
                <a:xfrm>
                  <a:off x="2277900" y="1944100"/>
                  <a:ext cx="38450" cy="21025"/>
                </a:xfrm>
                <a:custGeom>
                  <a:rect b="b" l="l" r="r" t="t"/>
                  <a:pathLst>
                    <a:path extrusionOk="0" h="841" w="1538">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8"/>
                <p:cNvSpPr/>
                <p:nvPr/>
              </p:nvSpPr>
              <p:spPr>
                <a:xfrm>
                  <a:off x="2173825" y="1848975"/>
                  <a:ext cx="41350" cy="26300"/>
                </a:xfrm>
                <a:custGeom>
                  <a:rect b="b" l="l" r="r" t="t"/>
                  <a:pathLst>
                    <a:path extrusionOk="0" h="1052" w="1654">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8"/>
                <p:cNvSpPr/>
                <p:nvPr/>
              </p:nvSpPr>
              <p:spPr>
                <a:xfrm>
                  <a:off x="2345500" y="1914150"/>
                  <a:ext cx="23850" cy="26800"/>
                </a:xfrm>
                <a:custGeom>
                  <a:rect b="b" l="l" r="r" t="t"/>
                  <a:pathLst>
                    <a:path extrusionOk="0" h="1072" w="954">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8"/>
                <p:cNvSpPr/>
                <p:nvPr/>
              </p:nvSpPr>
              <p:spPr>
                <a:xfrm>
                  <a:off x="697175" y="1784300"/>
                  <a:ext cx="16575" cy="26775"/>
                </a:xfrm>
                <a:custGeom>
                  <a:rect b="b" l="l" r="r" t="t"/>
                  <a:pathLst>
                    <a:path extrusionOk="0" h="1071" w="663">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8"/>
                <p:cNvSpPr/>
                <p:nvPr/>
              </p:nvSpPr>
              <p:spPr>
                <a:xfrm>
                  <a:off x="894150" y="1688775"/>
                  <a:ext cx="41375" cy="27450"/>
                </a:xfrm>
                <a:custGeom>
                  <a:rect b="b" l="l" r="r" t="t"/>
                  <a:pathLst>
                    <a:path extrusionOk="0" h="1098" w="1655">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8"/>
                <p:cNvSpPr/>
                <p:nvPr/>
              </p:nvSpPr>
              <p:spPr>
                <a:xfrm>
                  <a:off x="849425" y="1582025"/>
                  <a:ext cx="41350" cy="26225"/>
                </a:xfrm>
                <a:custGeom>
                  <a:rect b="b" l="l" r="r" t="t"/>
                  <a:pathLst>
                    <a:path extrusionOk="0" h="1049" w="1654">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8"/>
                <p:cNvSpPr/>
                <p:nvPr/>
              </p:nvSpPr>
              <p:spPr>
                <a:xfrm>
                  <a:off x="854775" y="1512350"/>
                  <a:ext cx="41350" cy="26350"/>
                </a:xfrm>
                <a:custGeom>
                  <a:rect b="b" l="l" r="r" t="t"/>
                  <a:pathLst>
                    <a:path extrusionOk="0" h="1054" w="1654">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8"/>
                <p:cNvSpPr/>
                <p:nvPr/>
              </p:nvSpPr>
              <p:spPr>
                <a:xfrm>
                  <a:off x="697175" y="1574425"/>
                  <a:ext cx="34575" cy="26150"/>
                </a:xfrm>
                <a:custGeom>
                  <a:rect b="b" l="l" r="r" t="t"/>
                  <a:pathLst>
                    <a:path extrusionOk="0" h="1046" w="1383">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8"/>
                <p:cNvSpPr/>
                <p:nvPr/>
              </p:nvSpPr>
              <p:spPr>
                <a:xfrm>
                  <a:off x="697175" y="1662225"/>
                  <a:ext cx="4900" cy="17050"/>
                </a:xfrm>
                <a:custGeom>
                  <a:rect b="b" l="l" r="r" t="t"/>
                  <a:pathLst>
                    <a:path extrusionOk="0" h="682" w="196">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8"/>
                <p:cNvSpPr/>
                <p:nvPr/>
              </p:nvSpPr>
              <p:spPr>
                <a:xfrm>
                  <a:off x="972475" y="1709875"/>
                  <a:ext cx="41350" cy="26300"/>
                </a:xfrm>
                <a:custGeom>
                  <a:rect b="b" l="l" r="r" t="t"/>
                  <a:pathLst>
                    <a:path extrusionOk="0" h="1052" w="1654">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8"/>
                <p:cNvSpPr/>
                <p:nvPr/>
              </p:nvSpPr>
              <p:spPr>
                <a:xfrm>
                  <a:off x="838225" y="1887400"/>
                  <a:ext cx="41375" cy="26300"/>
                </a:xfrm>
                <a:custGeom>
                  <a:rect b="b" l="l" r="r" t="t"/>
                  <a:pathLst>
                    <a:path extrusionOk="0" h="1052" w="1655">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8"/>
                <p:cNvSpPr/>
                <p:nvPr/>
              </p:nvSpPr>
              <p:spPr>
                <a:xfrm>
                  <a:off x="1004075" y="1825225"/>
                  <a:ext cx="41375" cy="26700"/>
                </a:xfrm>
                <a:custGeom>
                  <a:rect b="b" l="l" r="r" t="t"/>
                  <a:pathLst>
                    <a:path extrusionOk="0" h="1068" w="1655">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8"/>
                <p:cNvSpPr/>
                <p:nvPr/>
              </p:nvSpPr>
              <p:spPr>
                <a:xfrm>
                  <a:off x="1129575" y="1785825"/>
                  <a:ext cx="41350" cy="26225"/>
                </a:xfrm>
                <a:custGeom>
                  <a:rect b="b" l="l" r="r" t="t"/>
                  <a:pathLst>
                    <a:path extrusionOk="0" h="1049" w="1654">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8"/>
                <p:cNvSpPr/>
                <p:nvPr/>
              </p:nvSpPr>
              <p:spPr>
                <a:xfrm>
                  <a:off x="1223925" y="1796325"/>
                  <a:ext cx="41850" cy="26900"/>
                </a:xfrm>
                <a:custGeom>
                  <a:rect b="b" l="l" r="r" t="t"/>
                  <a:pathLst>
                    <a:path extrusionOk="0" h="1076" w="1674">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8"/>
                <p:cNvSpPr/>
                <p:nvPr/>
              </p:nvSpPr>
              <p:spPr>
                <a:xfrm>
                  <a:off x="1308075" y="1782300"/>
                  <a:ext cx="41350" cy="26350"/>
                </a:xfrm>
                <a:custGeom>
                  <a:rect b="b" l="l" r="r" t="t"/>
                  <a:pathLst>
                    <a:path extrusionOk="0" h="1054" w="1654">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8"/>
                <p:cNvSpPr/>
                <p:nvPr/>
              </p:nvSpPr>
              <p:spPr>
                <a:xfrm>
                  <a:off x="1058550" y="1692650"/>
                  <a:ext cx="40875" cy="26500"/>
                </a:xfrm>
                <a:custGeom>
                  <a:rect b="b" l="l" r="r" t="t"/>
                  <a:pathLst>
                    <a:path extrusionOk="0" h="1060" w="1635">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8"/>
                <p:cNvSpPr/>
                <p:nvPr/>
              </p:nvSpPr>
              <p:spPr>
                <a:xfrm>
                  <a:off x="795925" y="1779000"/>
                  <a:ext cx="41850" cy="26725"/>
                </a:xfrm>
                <a:custGeom>
                  <a:rect b="b" l="l" r="r" t="t"/>
                  <a:pathLst>
                    <a:path extrusionOk="0" h="1069" w="1674">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8"/>
                <p:cNvSpPr/>
                <p:nvPr/>
              </p:nvSpPr>
              <p:spPr>
                <a:xfrm>
                  <a:off x="707875" y="1929225"/>
                  <a:ext cx="41375" cy="26300"/>
                </a:xfrm>
                <a:custGeom>
                  <a:rect b="b" l="l" r="r" t="t"/>
                  <a:pathLst>
                    <a:path extrusionOk="0" h="1052" w="1655">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8"/>
                <p:cNvSpPr/>
                <p:nvPr/>
              </p:nvSpPr>
              <p:spPr>
                <a:xfrm>
                  <a:off x="2094525" y="1736625"/>
                  <a:ext cx="41375" cy="26300"/>
                </a:xfrm>
                <a:custGeom>
                  <a:rect b="b" l="l" r="r" t="t"/>
                  <a:pathLst>
                    <a:path extrusionOk="0" h="1052" w="1655">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8"/>
                <p:cNvSpPr/>
                <p:nvPr/>
              </p:nvSpPr>
              <p:spPr>
                <a:xfrm>
                  <a:off x="829475" y="1143025"/>
                  <a:ext cx="41375" cy="26525"/>
                </a:xfrm>
                <a:custGeom>
                  <a:rect b="b" l="l" r="r" t="t"/>
                  <a:pathLst>
                    <a:path extrusionOk="0" h="1061" w="1655">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8"/>
                <p:cNvSpPr/>
                <p:nvPr/>
              </p:nvSpPr>
              <p:spPr>
                <a:xfrm>
                  <a:off x="745325" y="1062750"/>
                  <a:ext cx="41375" cy="26550"/>
                </a:xfrm>
                <a:custGeom>
                  <a:rect b="b" l="l" r="r" t="t"/>
                  <a:pathLst>
                    <a:path extrusionOk="0" h="1062" w="1655">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8"/>
                <p:cNvSpPr/>
                <p:nvPr/>
              </p:nvSpPr>
              <p:spPr>
                <a:xfrm>
                  <a:off x="825100" y="1077850"/>
                  <a:ext cx="41375" cy="26525"/>
                </a:xfrm>
                <a:custGeom>
                  <a:rect b="b" l="l" r="r" t="t"/>
                  <a:pathLst>
                    <a:path extrusionOk="0" h="1061" w="1655">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8"/>
                <p:cNvSpPr/>
                <p:nvPr/>
              </p:nvSpPr>
              <p:spPr>
                <a:xfrm>
                  <a:off x="987050" y="1141075"/>
                  <a:ext cx="42350" cy="26525"/>
                </a:xfrm>
                <a:custGeom>
                  <a:rect b="b" l="l" r="r" t="t"/>
                  <a:pathLst>
                    <a:path extrusionOk="0" h="1061" w="1694">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8"/>
                <p:cNvSpPr/>
                <p:nvPr/>
              </p:nvSpPr>
              <p:spPr>
                <a:xfrm>
                  <a:off x="731725" y="962075"/>
                  <a:ext cx="41350" cy="27025"/>
                </a:xfrm>
                <a:custGeom>
                  <a:rect b="b" l="l" r="r" t="t"/>
                  <a:pathLst>
                    <a:path extrusionOk="0" h="1081" w="1654">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8"/>
                <p:cNvSpPr/>
                <p:nvPr/>
              </p:nvSpPr>
              <p:spPr>
                <a:xfrm>
                  <a:off x="973925" y="1071025"/>
                  <a:ext cx="41375" cy="27025"/>
                </a:xfrm>
                <a:custGeom>
                  <a:rect b="b" l="l" r="r" t="t"/>
                  <a:pathLst>
                    <a:path extrusionOk="0" h="1081" w="1655">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8"/>
                <p:cNvSpPr/>
                <p:nvPr/>
              </p:nvSpPr>
              <p:spPr>
                <a:xfrm>
                  <a:off x="1016250" y="1001975"/>
                  <a:ext cx="41350" cy="26525"/>
                </a:xfrm>
                <a:custGeom>
                  <a:rect b="b" l="l" r="r" t="t"/>
                  <a:pathLst>
                    <a:path extrusionOk="0" h="1061" w="1654">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8"/>
                <p:cNvSpPr/>
                <p:nvPr/>
              </p:nvSpPr>
              <p:spPr>
                <a:xfrm>
                  <a:off x="989500" y="893025"/>
                  <a:ext cx="41350" cy="26525"/>
                </a:xfrm>
                <a:custGeom>
                  <a:rect b="b" l="l" r="r" t="t"/>
                  <a:pathLst>
                    <a:path extrusionOk="0" h="1061" w="1654">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8"/>
                <p:cNvSpPr/>
                <p:nvPr/>
              </p:nvSpPr>
              <p:spPr>
                <a:xfrm>
                  <a:off x="1071700" y="909550"/>
                  <a:ext cx="41350" cy="26525"/>
                </a:xfrm>
                <a:custGeom>
                  <a:rect b="b" l="l" r="r" t="t"/>
                  <a:pathLst>
                    <a:path extrusionOk="0" h="1061" w="1654">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8"/>
                <p:cNvSpPr/>
                <p:nvPr/>
              </p:nvSpPr>
              <p:spPr>
                <a:xfrm>
                  <a:off x="939875" y="803050"/>
                  <a:ext cx="41375" cy="26525"/>
                </a:xfrm>
                <a:custGeom>
                  <a:rect b="b" l="l" r="r" t="t"/>
                  <a:pathLst>
                    <a:path extrusionOk="0" h="1061" w="1655">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8"/>
                <p:cNvSpPr/>
                <p:nvPr/>
              </p:nvSpPr>
              <p:spPr>
                <a:xfrm>
                  <a:off x="1066825" y="844875"/>
                  <a:ext cx="41375" cy="26525"/>
                </a:xfrm>
                <a:custGeom>
                  <a:rect b="b" l="l" r="r" t="t"/>
                  <a:pathLst>
                    <a:path extrusionOk="0" h="1061" w="1655">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8"/>
                <p:cNvSpPr/>
                <p:nvPr/>
              </p:nvSpPr>
              <p:spPr>
                <a:xfrm>
                  <a:off x="829000" y="676100"/>
                  <a:ext cx="41350" cy="26525"/>
                </a:xfrm>
                <a:custGeom>
                  <a:rect b="b" l="l" r="r" t="t"/>
                  <a:pathLst>
                    <a:path extrusionOk="0" h="1061" w="1654">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8"/>
                <p:cNvSpPr/>
                <p:nvPr/>
              </p:nvSpPr>
              <p:spPr>
                <a:xfrm>
                  <a:off x="1183550" y="1036500"/>
                  <a:ext cx="41375" cy="26525"/>
                </a:xfrm>
                <a:custGeom>
                  <a:rect b="b" l="l" r="r" t="t"/>
                  <a:pathLst>
                    <a:path extrusionOk="0" h="1061" w="1655">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8"/>
                <p:cNvSpPr/>
                <p:nvPr/>
              </p:nvSpPr>
              <p:spPr>
                <a:xfrm>
                  <a:off x="1110600" y="1025300"/>
                  <a:ext cx="41375" cy="27525"/>
                </a:xfrm>
                <a:custGeom>
                  <a:rect b="b" l="l" r="r" t="t"/>
                  <a:pathLst>
                    <a:path extrusionOk="0" h="1101" w="1655">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8"/>
                <p:cNvSpPr/>
                <p:nvPr/>
              </p:nvSpPr>
              <p:spPr>
                <a:xfrm>
                  <a:off x="894150" y="995150"/>
                  <a:ext cx="41375" cy="26050"/>
                </a:xfrm>
                <a:custGeom>
                  <a:rect b="b" l="l" r="r" t="t"/>
                  <a:pathLst>
                    <a:path extrusionOk="0" h="1042" w="1655">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8"/>
                <p:cNvSpPr/>
                <p:nvPr/>
              </p:nvSpPr>
              <p:spPr>
                <a:xfrm>
                  <a:off x="2246775" y="1758500"/>
                  <a:ext cx="41350" cy="26300"/>
                </a:xfrm>
                <a:custGeom>
                  <a:rect b="b" l="l" r="r" t="t"/>
                  <a:pathLst>
                    <a:path extrusionOk="0" h="1052" w="1654">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8"/>
                <p:cNvSpPr/>
                <p:nvPr/>
              </p:nvSpPr>
              <p:spPr>
                <a:xfrm>
                  <a:off x="2131975" y="1658800"/>
                  <a:ext cx="41375" cy="26300"/>
                </a:xfrm>
                <a:custGeom>
                  <a:rect b="b" l="l" r="r" t="t"/>
                  <a:pathLst>
                    <a:path extrusionOk="0" h="1052" w="1655">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8"/>
                <p:cNvSpPr/>
                <p:nvPr/>
              </p:nvSpPr>
              <p:spPr>
                <a:xfrm>
                  <a:off x="2352300" y="1751225"/>
                  <a:ext cx="17050" cy="26775"/>
                </a:xfrm>
                <a:custGeom>
                  <a:rect b="b" l="l" r="r" t="t"/>
                  <a:pathLst>
                    <a:path extrusionOk="0" h="1071" w="682">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8"/>
                <p:cNvSpPr/>
                <p:nvPr/>
              </p:nvSpPr>
              <p:spPr>
                <a:xfrm>
                  <a:off x="2362525" y="1694325"/>
                  <a:ext cx="6825" cy="20450"/>
                </a:xfrm>
                <a:custGeom>
                  <a:rect b="b" l="l" r="r" t="t"/>
                  <a:pathLst>
                    <a:path extrusionOk="0" h="818" w="273">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8"/>
                <p:cNvSpPr/>
                <p:nvPr/>
              </p:nvSpPr>
              <p:spPr>
                <a:xfrm>
                  <a:off x="2255025" y="1204300"/>
                  <a:ext cx="41375" cy="26525"/>
                </a:xfrm>
                <a:custGeom>
                  <a:rect b="b" l="l" r="r" t="t"/>
                  <a:pathLst>
                    <a:path extrusionOk="0" h="1061" w="1655">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8"/>
                <p:cNvSpPr/>
                <p:nvPr/>
              </p:nvSpPr>
              <p:spPr>
                <a:xfrm>
                  <a:off x="2126150" y="1090975"/>
                  <a:ext cx="41375" cy="27025"/>
                </a:xfrm>
                <a:custGeom>
                  <a:rect b="b" l="l" r="r" t="t"/>
                  <a:pathLst>
                    <a:path extrusionOk="0" h="1081" w="1655">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8"/>
                <p:cNvSpPr/>
                <p:nvPr/>
              </p:nvSpPr>
              <p:spPr>
                <a:xfrm>
                  <a:off x="2175275" y="1032125"/>
                  <a:ext cx="41375" cy="27025"/>
                </a:xfrm>
                <a:custGeom>
                  <a:rect b="b" l="l" r="r" t="t"/>
                  <a:pathLst>
                    <a:path extrusionOk="0" h="1081" w="1655">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8"/>
                <p:cNvSpPr/>
                <p:nvPr/>
              </p:nvSpPr>
              <p:spPr>
                <a:xfrm>
                  <a:off x="2256500" y="953825"/>
                  <a:ext cx="41375" cy="26525"/>
                </a:xfrm>
                <a:custGeom>
                  <a:rect b="b" l="l" r="r" t="t"/>
                  <a:pathLst>
                    <a:path extrusionOk="0" h="1061" w="1655">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8"/>
                <p:cNvSpPr/>
                <p:nvPr/>
              </p:nvSpPr>
              <p:spPr>
                <a:xfrm>
                  <a:off x="2040050" y="985425"/>
                  <a:ext cx="41375" cy="26525"/>
                </a:xfrm>
                <a:custGeom>
                  <a:rect b="b" l="l" r="r" t="t"/>
                  <a:pathLst>
                    <a:path extrusionOk="0" h="1061" w="1655">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8"/>
                <p:cNvSpPr/>
                <p:nvPr/>
              </p:nvSpPr>
              <p:spPr>
                <a:xfrm>
                  <a:off x="1934025" y="1015575"/>
                  <a:ext cx="41375" cy="27025"/>
                </a:xfrm>
                <a:custGeom>
                  <a:rect b="b" l="l" r="r" t="t"/>
                  <a:pathLst>
                    <a:path extrusionOk="0" h="1081" w="1655">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8"/>
                <p:cNvSpPr/>
                <p:nvPr/>
              </p:nvSpPr>
              <p:spPr>
                <a:xfrm>
                  <a:off x="2162150" y="852150"/>
                  <a:ext cx="41850" cy="27025"/>
                </a:xfrm>
                <a:custGeom>
                  <a:rect b="b" l="l" r="r" t="t"/>
                  <a:pathLst>
                    <a:path extrusionOk="0" h="1081" w="1674">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8"/>
                <p:cNvSpPr/>
                <p:nvPr/>
              </p:nvSpPr>
              <p:spPr>
                <a:xfrm>
                  <a:off x="2191325" y="742725"/>
                  <a:ext cx="41850" cy="27025"/>
                </a:xfrm>
                <a:custGeom>
                  <a:rect b="b" l="l" r="r" t="t"/>
                  <a:pathLst>
                    <a:path extrusionOk="0" h="1081" w="1674">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8"/>
                <p:cNvSpPr/>
                <p:nvPr/>
              </p:nvSpPr>
              <p:spPr>
                <a:xfrm>
                  <a:off x="2021575" y="903225"/>
                  <a:ext cx="41375" cy="27025"/>
                </a:xfrm>
                <a:custGeom>
                  <a:rect b="b" l="l" r="r" t="t"/>
                  <a:pathLst>
                    <a:path extrusionOk="0" h="1081" w="1655">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8"/>
                <p:cNvSpPr/>
                <p:nvPr/>
              </p:nvSpPr>
              <p:spPr>
                <a:xfrm>
                  <a:off x="1932075" y="923175"/>
                  <a:ext cx="41375" cy="27025"/>
                </a:xfrm>
                <a:custGeom>
                  <a:rect b="b" l="l" r="r" t="t"/>
                  <a:pathLst>
                    <a:path extrusionOk="0" h="1081" w="1655">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8"/>
                <p:cNvSpPr/>
                <p:nvPr/>
              </p:nvSpPr>
              <p:spPr>
                <a:xfrm>
                  <a:off x="1850375" y="877950"/>
                  <a:ext cx="41375" cy="26525"/>
                </a:xfrm>
                <a:custGeom>
                  <a:rect b="b" l="l" r="r" t="t"/>
                  <a:pathLst>
                    <a:path extrusionOk="0" h="1061" w="1655">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8"/>
                <p:cNvSpPr/>
                <p:nvPr/>
              </p:nvSpPr>
              <p:spPr>
                <a:xfrm>
                  <a:off x="1738500" y="911025"/>
                  <a:ext cx="41375" cy="27000"/>
                </a:xfrm>
                <a:custGeom>
                  <a:rect b="b" l="l" r="r" t="t"/>
                  <a:pathLst>
                    <a:path extrusionOk="0" h="1080" w="1655">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8"/>
                <p:cNvSpPr/>
                <p:nvPr/>
              </p:nvSpPr>
              <p:spPr>
                <a:xfrm>
                  <a:off x="2276450" y="1035100"/>
                  <a:ext cx="41850" cy="27450"/>
                </a:xfrm>
                <a:custGeom>
                  <a:rect b="b" l="l" r="r" t="t"/>
                  <a:pathLst>
                    <a:path extrusionOk="0" h="1098" w="1674">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8"/>
                <p:cNvSpPr/>
                <p:nvPr/>
              </p:nvSpPr>
              <p:spPr>
                <a:xfrm>
                  <a:off x="862050" y="462325"/>
                  <a:ext cx="345350" cy="197500"/>
                </a:xfrm>
                <a:custGeom>
                  <a:rect b="b" l="l" r="r" t="t"/>
                  <a:pathLst>
                    <a:path extrusionOk="0" h="7900" w="13814">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8"/>
                <p:cNvSpPr/>
                <p:nvPr/>
              </p:nvSpPr>
              <p:spPr>
                <a:xfrm>
                  <a:off x="2138800" y="671475"/>
                  <a:ext cx="230550" cy="6350"/>
                </a:xfrm>
                <a:custGeom>
                  <a:rect b="b" l="l" r="r" t="t"/>
                  <a:pathLst>
                    <a:path extrusionOk="0" h="254" w="9222">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8"/>
                <p:cNvSpPr/>
                <p:nvPr/>
              </p:nvSpPr>
              <p:spPr>
                <a:xfrm>
                  <a:off x="1131514" y="2433822"/>
                  <a:ext cx="219375" cy="125775"/>
                </a:xfrm>
                <a:custGeom>
                  <a:rect b="b" l="l" r="r" t="t"/>
                  <a:pathLst>
                    <a:path extrusionOk="0" h="5031" w="8775">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8"/>
                <p:cNvSpPr/>
                <p:nvPr/>
              </p:nvSpPr>
              <p:spPr>
                <a:xfrm>
                  <a:off x="1627625" y="646675"/>
                  <a:ext cx="5850" cy="200900"/>
                </a:xfrm>
                <a:custGeom>
                  <a:rect b="b" l="l" r="r" t="t"/>
                  <a:pathLst>
                    <a:path extrusionOk="0" h="8036" w="234">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8"/>
                <p:cNvSpPr/>
                <p:nvPr/>
              </p:nvSpPr>
              <p:spPr>
                <a:xfrm>
                  <a:off x="1655350" y="779450"/>
                  <a:ext cx="41350" cy="25800"/>
                </a:xfrm>
                <a:custGeom>
                  <a:rect b="b" l="l" r="r" t="t"/>
                  <a:pathLst>
                    <a:path extrusionOk="0" h="1032" w="1654">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8"/>
                <p:cNvSpPr/>
                <p:nvPr/>
              </p:nvSpPr>
              <p:spPr>
                <a:xfrm>
                  <a:off x="1672850" y="619925"/>
                  <a:ext cx="6350" cy="162950"/>
                </a:xfrm>
                <a:custGeom>
                  <a:rect b="b" l="l" r="r" t="t"/>
                  <a:pathLst>
                    <a:path extrusionOk="0" h="6518" w="254">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8"/>
                <p:cNvSpPr/>
                <p:nvPr/>
              </p:nvSpPr>
              <p:spPr>
                <a:xfrm>
                  <a:off x="1701550" y="719150"/>
                  <a:ext cx="41350" cy="25800"/>
                </a:xfrm>
                <a:custGeom>
                  <a:rect b="b" l="l" r="r" t="t"/>
                  <a:pathLst>
                    <a:path extrusionOk="0" h="1032" w="1654">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8"/>
                <p:cNvSpPr/>
                <p:nvPr/>
              </p:nvSpPr>
              <p:spPr>
                <a:xfrm>
                  <a:off x="1719050" y="593650"/>
                  <a:ext cx="6350" cy="129900"/>
                </a:xfrm>
                <a:custGeom>
                  <a:rect b="b" l="l" r="r" t="t"/>
                  <a:pathLst>
                    <a:path extrusionOk="0" h="5196" w="254">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8"/>
                <p:cNvSpPr/>
                <p:nvPr/>
              </p:nvSpPr>
              <p:spPr>
                <a:xfrm>
                  <a:off x="1747275" y="654925"/>
                  <a:ext cx="41350" cy="26300"/>
                </a:xfrm>
                <a:custGeom>
                  <a:rect b="b" l="l" r="r" t="t"/>
                  <a:pathLst>
                    <a:path extrusionOk="0" h="1052" w="1654">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8"/>
                <p:cNvSpPr/>
                <p:nvPr/>
              </p:nvSpPr>
              <p:spPr>
                <a:xfrm>
                  <a:off x="1764775" y="566900"/>
                  <a:ext cx="6350" cy="92450"/>
                </a:xfrm>
                <a:custGeom>
                  <a:rect b="b" l="l" r="r" t="t"/>
                  <a:pathLst>
                    <a:path extrusionOk="0" h="3698" w="254">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8"/>
                <p:cNvSpPr/>
                <p:nvPr/>
              </p:nvSpPr>
              <p:spPr>
                <a:xfrm>
                  <a:off x="2282750" y="462325"/>
                  <a:ext cx="19000" cy="1500"/>
                </a:xfrm>
                <a:custGeom>
                  <a:rect b="b" l="l" r="r" t="t"/>
                  <a:pathLst>
                    <a:path extrusionOk="0" h="60" w="760">
                      <a:moveTo>
                        <a:pt x="1" y="1"/>
                      </a:moveTo>
                      <a:cubicBezTo>
                        <a:pt x="118" y="59"/>
                        <a:pt x="234" y="59"/>
                        <a:pt x="390" y="59"/>
                      </a:cubicBezTo>
                      <a:cubicBezTo>
                        <a:pt x="546" y="59"/>
                        <a:pt x="623" y="40"/>
                        <a:pt x="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8"/>
                <p:cNvSpPr/>
                <p:nvPr/>
              </p:nvSpPr>
              <p:spPr>
                <a:xfrm>
                  <a:off x="2340150" y="477275"/>
                  <a:ext cx="29200" cy="26425"/>
                </a:xfrm>
                <a:custGeom>
                  <a:rect b="b" l="l" r="r" t="t"/>
                  <a:pathLst>
                    <a:path extrusionOk="0" h="1057" w="1168">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1" name="Google Shape;6331;p48"/>
            <p:cNvGrpSpPr/>
            <p:nvPr/>
          </p:nvGrpSpPr>
          <p:grpSpPr>
            <a:xfrm>
              <a:off x="1172760" y="1896405"/>
              <a:ext cx="1791330" cy="1162830"/>
              <a:chOff x="-4004340" y="2465518"/>
              <a:chExt cx="1791330" cy="1162830"/>
            </a:xfrm>
          </p:grpSpPr>
          <p:sp>
            <p:nvSpPr>
              <p:cNvPr id="6332" name="Google Shape;6332;p48"/>
              <p:cNvSpPr/>
              <p:nvPr/>
            </p:nvSpPr>
            <p:spPr>
              <a:xfrm>
                <a:off x="-3238869" y="3540443"/>
                <a:ext cx="296388" cy="76122"/>
              </a:xfrm>
              <a:custGeom>
                <a:rect b="b" l="l" r="r" t="t"/>
                <a:pathLst>
                  <a:path extrusionOk="0" h="686" w="2671">
                    <a:moveTo>
                      <a:pt x="1" y="0"/>
                    </a:moveTo>
                    <a:lnTo>
                      <a:pt x="1" y="685"/>
                    </a:lnTo>
                    <a:lnTo>
                      <a:pt x="2671" y="685"/>
                    </a:lnTo>
                    <a:lnTo>
                      <a:pt x="2671"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8"/>
              <p:cNvSpPr/>
              <p:nvPr/>
            </p:nvSpPr>
            <p:spPr>
              <a:xfrm>
                <a:off x="-2741963" y="2725067"/>
                <a:ext cx="14536" cy="14536"/>
              </a:xfrm>
              <a:custGeom>
                <a:rect b="b" l="l" r="r" t="t"/>
                <a:pathLst>
                  <a:path extrusionOk="0" h="131" w="131">
                    <a:moveTo>
                      <a:pt x="0" y="0"/>
                    </a:moveTo>
                    <a:lnTo>
                      <a:pt x="0" y="60"/>
                    </a:lnTo>
                    <a:lnTo>
                      <a:pt x="130" y="130"/>
                    </a:lnTo>
                    <a:lnTo>
                      <a:pt x="130" y="83"/>
                    </a:lnTo>
                    <a:lnTo>
                      <a:pt x="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8"/>
              <p:cNvSpPr/>
              <p:nvPr/>
            </p:nvSpPr>
            <p:spPr>
              <a:xfrm>
                <a:off x="-3461689" y="2727730"/>
                <a:ext cx="14536" cy="15757"/>
              </a:xfrm>
              <a:custGeom>
                <a:rect b="b" l="l" r="r" t="t"/>
                <a:pathLst>
                  <a:path extrusionOk="0" h="142" w="131">
                    <a:moveTo>
                      <a:pt x="131" y="0"/>
                    </a:moveTo>
                    <a:lnTo>
                      <a:pt x="1" y="83"/>
                    </a:lnTo>
                    <a:lnTo>
                      <a:pt x="1" y="142"/>
                    </a:lnTo>
                    <a:lnTo>
                      <a:pt x="131" y="47"/>
                    </a:lnTo>
                    <a:lnTo>
                      <a:pt x="13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8"/>
              <p:cNvSpPr/>
              <p:nvPr/>
            </p:nvSpPr>
            <p:spPr>
              <a:xfrm>
                <a:off x="-2942590" y="3124876"/>
                <a:ext cx="714504" cy="491686"/>
              </a:xfrm>
              <a:custGeom>
                <a:rect b="b" l="l" r="r" t="t"/>
                <a:pathLst>
                  <a:path extrusionOk="0" h="4431" w="6439">
                    <a:moveTo>
                      <a:pt x="6439" y="0"/>
                    </a:moveTo>
                    <a:lnTo>
                      <a:pt x="1" y="3745"/>
                    </a:lnTo>
                    <a:lnTo>
                      <a:pt x="1" y="4430"/>
                    </a:lnTo>
                    <a:lnTo>
                      <a:pt x="6439" y="697"/>
                    </a:lnTo>
                    <a:lnTo>
                      <a:pt x="6439"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8"/>
              <p:cNvSpPr/>
              <p:nvPr/>
            </p:nvSpPr>
            <p:spPr>
              <a:xfrm>
                <a:off x="-3958484" y="3126208"/>
                <a:ext cx="719719" cy="490354"/>
              </a:xfrm>
              <a:custGeom>
                <a:rect b="b" l="l" r="r" t="t"/>
                <a:pathLst>
                  <a:path extrusionOk="0" h="4419" w="6486">
                    <a:moveTo>
                      <a:pt x="1" y="0"/>
                    </a:moveTo>
                    <a:lnTo>
                      <a:pt x="1" y="685"/>
                    </a:lnTo>
                    <a:lnTo>
                      <a:pt x="6486" y="4418"/>
                    </a:lnTo>
                    <a:lnTo>
                      <a:pt x="6486" y="3733"/>
                    </a:lnTo>
                    <a:lnTo>
                      <a:pt x="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8"/>
              <p:cNvSpPr/>
              <p:nvPr/>
            </p:nvSpPr>
            <p:spPr>
              <a:xfrm>
                <a:off x="-3958484" y="2537645"/>
                <a:ext cx="1730388" cy="1002902"/>
              </a:xfrm>
              <a:custGeom>
                <a:rect b="b" l="l" r="r" t="t"/>
                <a:pathLst>
                  <a:path extrusionOk="0" h="9038" w="15594">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8"/>
              <p:cNvSpPr/>
              <p:nvPr/>
            </p:nvSpPr>
            <p:spPr>
              <a:xfrm>
                <a:off x="-2709228" y="2744708"/>
                <a:ext cx="15868" cy="14536"/>
              </a:xfrm>
              <a:custGeom>
                <a:rect b="b" l="l" r="r" t="t"/>
                <a:pathLst>
                  <a:path extrusionOk="0" h="131" w="143">
                    <a:moveTo>
                      <a:pt x="1" y="1"/>
                    </a:moveTo>
                    <a:lnTo>
                      <a:pt x="12" y="60"/>
                    </a:lnTo>
                    <a:lnTo>
                      <a:pt x="142" y="131"/>
                    </a:lnTo>
                    <a:lnTo>
                      <a:pt x="142" y="83"/>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8"/>
              <p:cNvSpPr/>
              <p:nvPr/>
            </p:nvSpPr>
            <p:spPr>
              <a:xfrm>
                <a:off x="-2709228" y="2725067"/>
                <a:ext cx="48603" cy="28962"/>
              </a:xfrm>
              <a:custGeom>
                <a:rect b="b" l="l" r="r" t="t"/>
                <a:pathLst>
                  <a:path extrusionOk="0" h="261" w="438">
                    <a:moveTo>
                      <a:pt x="308" y="0"/>
                    </a:moveTo>
                    <a:lnTo>
                      <a:pt x="1" y="178"/>
                    </a:lnTo>
                    <a:lnTo>
                      <a:pt x="142" y="260"/>
                    </a:lnTo>
                    <a:lnTo>
                      <a:pt x="438" y="83"/>
                    </a:lnTo>
                    <a:lnTo>
                      <a:pt x="3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8"/>
              <p:cNvSpPr/>
              <p:nvPr/>
            </p:nvSpPr>
            <p:spPr>
              <a:xfrm>
                <a:off x="-3495755" y="2747371"/>
                <a:ext cx="15868" cy="15868"/>
              </a:xfrm>
              <a:custGeom>
                <a:rect b="b" l="l" r="r" t="t"/>
                <a:pathLst>
                  <a:path extrusionOk="0" h="143" w="143">
                    <a:moveTo>
                      <a:pt x="142" y="0"/>
                    </a:moveTo>
                    <a:lnTo>
                      <a:pt x="1" y="83"/>
                    </a:lnTo>
                    <a:lnTo>
                      <a:pt x="1" y="142"/>
                    </a:lnTo>
                    <a:lnTo>
                      <a:pt x="142" y="48"/>
                    </a:lnTo>
                    <a:lnTo>
                      <a:pt x="142"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8"/>
              <p:cNvSpPr/>
              <p:nvPr/>
            </p:nvSpPr>
            <p:spPr>
              <a:xfrm>
                <a:off x="-3528490" y="2727730"/>
                <a:ext cx="48603" cy="28851"/>
              </a:xfrm>
              <a:custGeom>
                <a:rect b="b" l="l" r="r" t="t"/>
                <a:pathLst>
                  <a:path extrusionOk="0" h="260" w="438">
                    <a:moveTo>
                      <a:pt x="130" y="0"/>
                    </a:moveTo>
                    <a:lnTo>
                      <a:pt x="0" y="83"/>
                    </a:lnTo>
                    <a:lnTo>
                      <a:pt x="296" y="260"/>
                    </a:lnTo>
                    <a:lnTo>
                      <a:pt x="437" y="177"/>
                    </a:lnTo>
                    <a:lnTo>
                      <a:pt x="13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8"/>
              <p:cNvSpPr/>
              <p:nvPr/>
            </p:nvSpPr>
            <p:spPr>
              <a:xfrm>
                <a:off x="-2942590" y="3054080"/>
                <a:ext cx="714504" cy="462835"/>
              </a:xfrm>
              <a:custGeom>
                <a:rect b="b" l="l" r="r" t="t"/>
                <a:pathLst>
                  <a:path extrusionOk="0" h="4171" w="6439">
                    <a:moveTo>
                      <a:pt x="6439" y="1"/>
                    </a:moveTo>
                    <a:lnTo>
                      <a:pt x="1" y="3734"/>
                    </a:lnTo>
                    <a:lnTo>
                      <a:pt x="1" y="4171"/>
                    </a:lnTo>
                    <a:lnTo>
                      <a:pt x="6439" y="414"/>
                    </a:lnTo>
                    <a:lnTo>
                      <a:pt x="6439"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8"/>
              <p:cNvSpPr/>
              <p:nvPr/>
            </p:nvSpPr>
            <p:spPr>
              <a:xfrm>
                <a:off x="-3958484" y="3054080"/>
                <a:ext cx="719719" cy="462835"/>
              </a:xfrm>
              <a:custGeom>
                <a:rect b="b" l="l" r="r" t="t"/>
                <a:pathLst>
                  <a:path extrusionOk="0" h="4171" w="6486">
                    <a:moveTo>
                      <a:pt x="1" y="1"/>
                    </a:moveTo>
                    <a:lnTo>
                      <a:pt x="1" y="414"/>
                    </a:lnTo>
                    <a:lnTo>
                      <a:pt x="6486" y="4171"/>
                    </a:lnTo>
                    <a:lnTo>
                      <a:pt x="6486" y="373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8"/>
              <p:cNvSpPr/>
              <p:nvPr/>
            </p:nvSpPr>
            <p:spPr>
              <a:xfrm>
                <a:off x="-3238869" y="3468316"/>
                <a:ext cx="296388" cy="48603"/>
              </a:xfrm>
              <a:custGeom>
                <a:rect b="b" l="l" r="r" t="t"/>
                <a:pathLst>
                  <a:path extrusionOk="0" h="438" w="2671">
                    <a:moveTo>
                      <a:pt x="1" y="1"/>
                    </a:moveTo>
                    <a:lnTo>
                      <a:pt x="1" y="438"/>
                    </a:lnTo>
                    <a:lnTo>
                      <a:pt x="2671" y="438"/>
                    </a:lnTo>
                    <a:lnTo>
                      <a:pt x="2671"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8"/>
              <p:cNvSpPr/>
              <p:nvPr/>
            </p:nvSpPr>
            <p:spPr>
              <a:xfrm>
                <a:off x="-3958484" y="2465518"/>
                <a:ext cx="1730388" cy="1002902"/>
              </a:xfrm>
              <a:custGeom>
                <a:rect b="b" l="l" r="r" t="t"/>
                <a:pathLst>
                  <a:path extrusionOk="0" h="9038" w="15594">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8"/>
              <p:cNvSpPr/>
              <p:nvPr/>
            </p:nvSpPr>
            <p:spPr>
              <a:xfrm>
                <a:off x="-3904776" y="2516673"/>
                <a:ext cx="1625637" cy="899371"/>
              </a:xfrm>
              <a:custGeom>
                <a:rect b="b" l="l" r="r" t="t"/>
                <a:pathLst>
                  <a:path extrusionOk="0" h="8105" w="1465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8"/>
              <p:cNvSpPr/>
              <p:nvPr/>
            </p:nvSpPr>
            <p:spPr>
              <a:xfrm>
                <a:off x="-3722570" y="2675243"/>
                <a:ext cx="668675" cy="385492"/>
              </a:xfrm>
              <a:custGeom>
                <a:rect b="b" l="l" r="r" t="t"/>
                <a:pathLst>
                  <a:path extrusionOk="0" h="3474" w="6026">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8"/>
              <p:cNvSpPr/>
              <p:nvPr/>
            </p:nvSpPr>
            <p:spPr>
              <a:xfrm>
                <a:off x="-3537701" y="2688337"/>
                <a:ext cx="778752" cy="449741"/>
              </a:xfrm>
              <a:custGeom>
                <a:rect b="b" l="l" r="r" t="t"/>
                <a:pathLst>
                  <a:path extrusionOk="0" h="4053" w="7018">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8"/>
              <p:cNvSpPr/>
              <p:nvPr/>
            </p:nvSpPr>
            <p:spPr>
              <a:xfrm>
                <a:off x="-3402655" y="2832593"/>
                <a:ext cx="624067" cy="360525"/>
              </a:xfrm>
              <a:custGeom>
                <a:rect b="b" l="l" r="r" t="t"/>
                <a:pathLst>
                  <a:path extrusionOk="0" h="3249" w="5624">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8"/>
              <p:cNvSpPr/>
              <p:nvPr/>
            </p:nvSpPr>
            <p:spPr>
              <a:xfrm>
                <a:off x="-3210018" y="2946554"/>
                <a:ext cx="626730" cy="360636"/>
              </a:xfrm>
              <a:custGeom>
                <a:rect b="b" l="l" r="r" t="t"/>
                <a:pathLst>
                  <a:path extrusionOk="0" h="3250" w="5648">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8"/>
              <p:cNvSpPr/>
              <p:nvPr/>
            </p:nvSpPr>
            <p:spPr>
              <a:xfrm>
                <a:off x="-3305671" y="3060627"/>
                <a:ext cx="329122" cy="188862"/>
              </a:xfrm>
              <a:custGeom>
                <a:rect b="b" l="l" r="r" t="t"/>
                <a:pathLst>
                  <a:path extrusionOk="0" h="1702" w="2966">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8"/>
              <p:cNvSpPr/>
              <p:nvPr/>
            </p:nvSpPr>
            <p:spPr>
              <a:xfrm>
                <a:off x="-3009391" y="2888963"/>
                <a:ext cx="327791" cy="190194"/>
              </a:xfrm>
              <a:custGeom>
                <a:rect b="b" l="l" r="r" t="t"/>
                <a:pathLst>
                  <a:path extrusionOk="0" h="1714" w="2954">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3" name="Google Shape;6353;p48"/>
              <p:cNvGrpSpPr/>
              <p:nvPr/>
            </p:nvGrpSpPr>
            <p:grpSpPr>
              <a:xfrm>
                <a:off x="-4004340" y="3104789"/>
                <a:ext cx="1791330" cy="523558"/>
                <a:chOff x="-4004340" y="3104789"/>
                <a:chExt cx="1791330" cy="523558"/>
              </a:xfrm>
            </p:grpSpPr>
            <p:grpSp>
              <p:nvGrpSpPr>
                <p:cNvPr id="6354" name="Google Shape;6354;p48"/>
                <p:cNvGrpSpPr/>
                <p:nvPr/>
              </p:nvGrpSpPr>
              <p:grpSpPr>
                <a:xfrm>
                  <a:off x="-2940565" y="3136014"/>
                  <a:ext cx="727555" cy="492333"/>
                  <a:chOff x="-2940565" y="3136014"/>
                  <a:chExt cx="727555" cy="492333"/>
                </a:xfrm>
              </p:grpSpPr>
              <p:grpSp>
                <p:nvGrpSpPr>
                  <p:cNvPr id="6355" name="Google Shape;6355;p48"/>
                  <p:cNvGrpSpPr/>
                  <p:nvPr/>
                </p:nvGrpSpPr>
                <p:grpSpPr>
                  <a:xfrm>
                    <a:off x="-2940565" y="3490627"/>
                    <a:ext cx="107580" cy="137721"/>
                    <a:chOff x="-1475840" y="2934777"/>
                    <a:chExt cx="107580" cy="137721"/>
                  </a:xfrm>
                </p:grpSpPr>
                <p:sp>
                  <p:nvSpPr>
                    <p:cNvPr id="6356" name="Google Shape;635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48"/>
                  <p:cNvGrpSpPr/>
                  <p:nvPr/>
                </p:nvGrpSpPr>
                <p:grpSpPr>
                  <a:xfrm>
                    <a:off x="-2901816" y="3468463"/>
                    <a:ext cx="107580" cy="137721"/>
                    <a:chOff x="-1475840" y="2934777"/>
                    <a:chExt cx="107580" cy="137721"/>
                  </a:xfrm>
                </p:grpSpPr>
                <p:sp>
                  <p:nvSpPr>
                    <p:cNvPr id="6366" name="Google Shape;636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48"/>
                  <p:cNvGrpSpPr/>
                  <p:nvPr/>
                </p:nvGrpSpPr>
                <p:grpSpPr>
                  <a:xfrm>
                    <a:off x="-2863068" y="3446300"/>
                    <a:ext cx="107580" cy="137721"/>
                    <a:chOff x="-1475840" y="2934777"/>
                    <a:chExt cx="107580" cy="137721"/>
                  </a:xfrm>
                </p:grpSpPr>
                <p:sp>
                  <p:nvSpPr>
                    <p:cNvPr id="6376" name="Google Shape;637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48"/>
                  <p:cNvGrpSpPr/>
                  <p:nvPr/>
                </p:nvGrpSpPr>
                <p:grpSpPr>
                  <a:xfrm>
                    <a:off x="-2824319" y="3424137"/>
                    <a:ext cx="107580" cy="137721"/>
                    <a:chOff x="-1475840" y="2934777"/>
                    <a:chExt cx="107580" cy="137721"/>
                  </a:xfrm>
                </p:grpSpPr>
                <p:sp>
                  <p:nvSpPr>
                    <p:cNvPr id="6386" name="Google Shape;638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48"/>
                  <p:cNvGrpSpPr/>
                  <p:nvPr/>
                </p:nvGrpSpPr>
                <p:grpSpPr>
                  <a:xfrm>
                    <a:off x="-2785571" y="3401973"/>
                    <a:ext cx="107580" cy="137721"/>
                    <a:chOff x="-1475840" y="2934777"/>
                    <a:chExt cx="107580" cy="137721"/>
                  </a:xfrm>
                </p:grpSpPr>
                <p:sp>
                  <p:nvSpPr>
                    <p:cNvPr id="6396" name="Google Shape;639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48"/>
                  <p:cNvGrpSpPr/>
                  <p:nvPr/>
                </p:nvGrpSpPr>
                <p:grpSpPr>
                  <a:xfrm>
                    <a:off x="-2746822" y="3379810"/>
                    <a:ext cx="107580" cy="137721"/>
                    <a:chOff x="-1475840" y="2934777"/>
                    <a:chExt cx="107580" cy="137721"/>
                  </a:xfrm>
                </p:grpSpPr>
                <p:sp>
                  <p:nvSpPr>
                    <p:cNvPr id="6406" name="Google Shape;640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48"/>
                  <p:cNvGrpSpPr/>
                  <p:nvPr/>
                </p:nvGrpSpPr>
                <p:grpSpPr>
                  <a:xfrm>
                    <a:off x="-2708074" y="3357647"/>
                    <a:ext cx="107580" cy="137721"/>
                    <a:chOff x="-1475840" y="2934777"/>
                    <a:chExt cx="107580" cy="137721"/>
                  </a:xfrm>
                </p:grpSpPr>
                <p:sp>
                  <p:nvSpPr>
                    <p:cNvPr id="6416" name="Google Shape;641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48"/>
                  <p:cNvGrpSpPr/>
                  <p:nvPr/>
                </p:nvGrpSpPr>
                <p:grpSpPr>
                  <a:xfrm>
                    <a:off x="-2669325" y="3335484"/>
                    <a:ext cx="107580" cy="137721"/>
                    <a:chOff x="-1475840" y="2934777"/>
                    <a:chExt cx="107580" cy="137721"/>
                  </a:xfrm>
                </p:grpSpPr>
                <p:sp>
                  <p:nvSpPr>
                    <p:cNvPr id="6426" name="Google Shape;642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48"/>
                  <p:cNvGrpSpPr/>
                  <p:nvPr/>
                </p:nvGrpSpPr>
                <p:grpSpPr>
                  <a:xfrm>
                    <a:off x="-2630577" y="3313320"/>
                    <a:ext cx="107580" cy="137721"/>
                    <a:chOff x="-1475840" y="2934777"/>
                    <a:chExt cx="107580" cy="137721"/>
                  </a:xfrm>
                </p:grpSpPr>
                <p:sp>
                  <p:nvSpPr>
                    <p:cNvPr id="6436" name="Google Shape;643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48"/>
                  <p:cNvGrpSpPr/>
                  <p:nvPr/>
                </p:nvGrpSpPr>
                <p:grpSpPr>
                  <a:xfrm>
                    <a:off x="-2591829" y="3291157"/>
                    <a:ext cx="107580" cy="137721"/>
                    <a:chOff x="-1475840" y="2934777"/>
                    <a:chExt cx="107580" cy="137721"/>
                  </a:xfrm>
                </p:grpSpPr>
                <p:sp>
                  <p:nvSpPr>
                    <p:cNvPr id="6446" name="Google Shape;644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48"/>
                  <p:cNvGrpSpPr/>
                  <p:nvPr/>
                </p:nvGrpSpPr>
                <p:grpSpPr>
                  <a:xfrm>
                    <a:off x="-2553080" y="3268994"/>
                    <a:ext cx="107580" cy="137721"/>
                    <a:chOff x="-1475840" y="2934777"/>
                    <a:chExt cx="107580" cy="137721"/>
                  </a:xfrm>
                </p:grpSpPr>
                <p:sp>
                  <p:nvSpPr>
                    <p:cNvPr id="6456" name="Google Shape;645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48"/>
                  <p:cNvGrpSpPr/>
                  <p:nvPr/>
                </p:nvGrpSpPr>
                <p:grpSpPr>
                  <a:xfrm>
                    <a:off x="-2514332" y="3246830"/>
                    <a:ext cx="107580" cy="137721"/>
                    <a:chOff x="-1475840" y="2934777"/>
                    <a:chExt cx="107580" cy="137721"/>
                  </a:xfrm>
                </p:grpSpPr>
                <p:sp>
                  <p:nvSpPr>
                    <p:cNvPr id="6466" name="Google Shape;646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48"/>
                  <p:cNvGrpSpPr/>
                  <p:nvPr/>
                </p:nvGrpSpPr>
                <p:grpSpPr>
                  <a:xfrm>
                    <a:off x="-2475583" y="3224667"/>
                    <a:ext cx="107580" cy="137721"/>
                    <a:chOff x="-1475840" y="2934777"/>
                    <a:chExt cx="107580" cy="137721"/>
                  </a:xfrm>
                </p:grpSpPr>
                <p:sp>
                  <p:nvSpPr>
                    <p:cNvPr id="6476" name="Google Shape;647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48"/>
                  <p:cNvGrpSpPr/>
                  <p:nvPr/>
                </p:nvGrpSpPr>
                <p:grpSpPr>
                  <a:xfrm>
                    <a:off x="-2436835" y="3202504"/>
                    <a:ext cx="107580" cy="137721"/>
                    <a:chOff x="-1475840" y="2934777"/>
                    <a:chExt cx="107580" cy="137721"/>
                  </a:xfrm>
                </p:grpSpPr>
                <p:sp>
                  <p:nvSpPr>
                    <p:cNvPr id="6486" name="Google Shape;648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48"/>
                  <p:cNvGrpSpPr/>
                  <p:nvPr/>
                </p:nvGrpSpPr>
                <p:grpSpPr>
                  <a:xfrm>
                    <a:off x="-2398086" y="3180341"/>
                    <a:ext cx="107580" cy="137721"/>
                    <a:chOff x="-1475840" y="2934777"/>
                    <a:chExt cx="107580" cy="137721"/>
                  </a:xfrm>
                </p:grpSpPr>
                <p:sp>
                  <p:nvSpPr>
                    <p:cNvPr id="6496" name="Google Shape;649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48"/>
                  <p:cNvGrpSpPr/>
                  <p:nvPr/>
                </p:nvGrpSpPr>
                <p:grpSpPr>
                  <a:xfrm>
                    <a:off x="-2359338" y="3158177"/>
                    <a:ext cx="107580" cy="137721"/>
                    <a:chOff x="-1475840" y="2934777"/>
                    <a:chExt cx="107580" cy="137721"/>
                  </a:xfrm>
                </p:grpSpPr>
                <p:sp>
                  <p:nvSpPr>
                    <p:cNvPr id="6506" name="Google Shape;650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48"/>
                  <p:cNvGrpSpPr/>
                  <p:nvPr/>
                </p:nvGrpSpPr>
                <p:grpSpPr>
                  <a:xfrm>
                    <a:off x="-2320590" y="3136014"/>
                    <a:ext cx="107580" cy="137721"/>
                    <a:chOff x="-1475840" y="2934777"/>
                    <a:chExt cx="107580" cy="137721"/>
                  </a:xfrm>
                </p:grpSpPr>
                <p:sp>
                  <p:nvSpPr>
                    <p:cNvPr id="6516" name="Google Shape;6516;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5" name="Google Shape;6525;p48"/>
                <p:cNvGrpSpPr/>
                <p:nvPr/>
              </p:nvGrpSpPr>
              <p:grpSpPr>
                <a:xfrm flipH="1">
                  <a:off x="-4004340" y="3104789"/>
                  <a:ext cx="727555" cy="492333"/>
                  <a:chOff x="-2940565" y="3136014"/>
                  <a:chExt cx="727555" cy="492333"/>
                </a:xfrm>
              </p:grpSpPr>
              <p:grpSp>
                <p:nvGrpSpPr>
                  <p:cNvPr id="6526" name="Google Shape;6526;p48"/>
                  <p:cNvGrpSpPr/>
                  <p:nvPr/>
                </p:nvGrpSpPr>
                <p:grpSpPr>
                  <a:xfrm>
                    <a:off x="-2940565" y="3490627"/>
                    <a:ext cx="107580" cy="137721"/>
                    <a:chOff x="-1475840" y="2934777"/>
                    <a:chExt cx="107580" cy="137721"/>
                  </a:xfrm>
                </p:grpSpPr>
                <p:sp>
                  <p:nvSpPr>
                    <p:cNvPr id="6527" name="Google Shape;652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48"/>
                  <p:cNvGrpSpPr/>
                  <p:nvPr/>
                </p:nvGrpSpPr>
                <p:grpSpPr>
                  <a:xfrm>
                    <a:off x="-2901816" y="3468463"/>
                    <a:ext cx="107580" cy="137721"/>
                    <a:chOff x="-1475840" y="2934777"/>
                    <a:chExt cx="107580" cy="137721"/>
                  </a:xfrm>
                </p:grpSpPr>
                <p:sp>
                  <p:nvSpPr>
                    <p:cNvPr id="6537" name="Google Shape;653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48"/>
                  <p:cNvGrpSpPr/>
                  <p:nvPr/>
                </p:nvGrpSpPr>
                <p:grpSpPr>
                  <a:xfrm>
                    <a:off x="-2863068" y="3446300"/>
                    <a:ext cx="107580" cy="137721"/>
                    <a:chOff x="-1475840" y="2934777"/>
                    <a:chExt cx="107580" cy="137721"/>
                  </a:xfrm>
                </p:grpSpPr>
                <p:sp>
                  <p:nvSpPr>
                    <p:cNvPr id="6547" name="Google Shape;654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48"/>
                  <p:cNvGrpSpPr/>
                  <p:nvPr/>
                </p:nvGrpSpPr>
                <p:grpSpPr>
                  <a:xfrm>
                    <a:off x="-2824319" y="3424137"/>
                    <a:ext cx="107580" cy="137721"/>
                    <a:chOff x="-1475840" y="2934777"/>
                    <a:chExt cx="107580" cy="137721"/>
                  </a:xfrm>
                </p:grpSpPr>
                <p:sp>
                  <p:nvSpPr>
                    <p:cNvPr id="6557" name="Google Shape;655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6" name="Google Shape;6566;p48"/>
                  <p:cNvGrpSpPr/>
                  <p:nvPr/>
                </p:nvGrpSpPr>
                <p:grpSpPr>
                  <a:xfrm>
                    <a:off x="-2785571" y="3401973"/>
                    <a:ext cx="107580" cy="137721"/>
                    <a:chOff x="-1475840" y="2934777"/>
                    <a:chExt cx="107580" cy="137721"/>
                  </a:xfrm>
                </p:grpSpPr>
                <p:sp>
                  <p:nvSpPr>
                    <p:cNvPr id="6567" name="Google Shape;656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48"/>
                  <p:cNvGrpSpPr/>
                  <p:nvPr/>
                </p:nvGrpSpPr>
                <p:grpSpPr>
                  <a:xfrm>
                    <a:off x="-2746822" y="3379810"/>
                    <a:ext cx="107580" cy="137721"/>
                    <a:chOff x="-1475840" y="2934777"/>
                    <a:chExt cx="107580" cy="137721"/>
                  </a:xfrm>
                </p:grpSpPr>
                <p:sp>
                  <p:nvSpPr>
                    <p:cNvPr id="6577" name="Google Shape;657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48"/>
                  <p:cNvGrpSpPr/>
                  <p:nvPr/>
                </p:nvGrpSpPr>
                <p:grpSpPr>
                  <a:xfrm>
                    <a:off x="-2708074" y="3357647"/>
                    <a:ext cx="107580" cy="137721"/>
                    <a:chOff x="-1475840" y="2934777"/>
                    <a:chExt cx="107580" cy="137721"/>
                  </a:xfrm>
                </p:grpSpPr>
                <p:sp>
                  <p:nvSpPr>
                    <p:cNvPr id="6587" name="Google Shape;658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48"/>
                  <p:cNvGrpSpPr/>
                  <p:nvPr/>
                </p:nvGrpSpPr>
                <p:grpSpPr>
                  <a:xfrm>
                    <a:off x="-2669325" y="3335484"/>
                    <a:ext cx="107580" cy="137721"/>
                    <a:chOff x="-1475840" y="2934777"/>
                    <a:chExt cx="107580" cy="137721"/>
                  </a:xfrm>
                </p:grpSpPr>
                <p:sp>
                  <p:nvSpPr>
                    <p:cNvPr id="6597" name="Google Shape;659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48"/>
                  <p:cNvGrpSpPr/>
                  <p:nvPr/>
                </p:nvGrpSpPr>
                <p:grpSpPr>
                  <a:xfrm>
                    <a:off x="-2630577" y="3313320"/>
                    <a:ext cx="107580" cy="137721"/>
                    <a:chOff x="-1475840" y="2934777"/>
                    <a:chExt cx="107580" cy="137721"/>
                  </a:xfrm>
                </p:grpSpPr>
                <p:sp>
                  <p:nvSpPr>
                    <p:cNvPr id="6607" name="Google Shape;660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6" name="Google Shape;6616;p48"/>
                  <p:cNvGrpSpPr/>
                  <p:nvPr/>
                </p:nvGrpSpPr>
                <p:grpSpPr>
                  <a:xfrm>
                    <a:off x="-2591829" y="3291157"/>
                    <a:ext cx="107580" cy="137721"/>
                    <a:chOff x="-1475840" y="2934777"/>
                    <a:chExt cx="107580" cy="137721"/>
                  </a:xfrm>
                </p:grpSpPr>
                <p:sp>
                  <p:nvSpPr>
                    <p:cNvPr id="6617" name="Google Shape;661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48"/>
                  <p:cNvGrpSpPr/>
                  <p:nvPr/>
                </p:nvGrpSpPr>
                <p:grpSpPr>
                  <a:xfrm>
                    <a:off x="-2553080" y="3268994"/>
                    <a:ext cx="107580" cy="137721"/>
                    <a:chOff x="-1475840" y="2934777"/>
                    <a:chExt cx="107580" cy="137721"/>
                  </a:xfrm>
                </p:grpSpPr>
                <p:sp>
                  <p:nvSpPr>
                    <p:cNvPr id="6627" name="Google Shape;662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48"/>
                  <p:cNvGrpSpPr/>
                  <p:nvPr/>
                </p:nvGrpSpPr>
                <p:grpSpPr>
                  <a:xfrm>
                    <a:off x="-2514332" y="3246830"/>
                    <a:ext cx="107580" cy="137721"/>
                    <a:chOff x="-1475840" y="2934777"/>
                    <a:chExt cx="107580" cy="137721"/>
                  </a:xfrm>
                </p:grpSpPr>
                <p:sp>
                  <p:nvSpPr>
                    <p:cNvPr id="6637" name="Google Shape;663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6" name="Google Shape;6646;p48"/>
                  <p:cNvGrpSpPr/>
                  <p:nvPr/>
                </p:nvGrpSpPr>
                <p:grpSpPr>
                  <a:xfrm>
                    <a:off x="-2475583" y="3224667"/>
                    <a:ext cx="107580" cy="137721"/>
                    <a:chOff x="-1475840" y="2934777"/>
                    <a:chExt cx="107580" cy="137721"/>
                  </a:xfrm>
                </p:grpSpPr>
                <p:sp>
                  <p:nvSpPr>
                    <p:cNvPr id="6647" name="Google Shape;664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48"/>
                  <p:cNvGrpSpPr/>
                  <p:nvPr/>
                </p:nvGrpSpPr>
                <p:grpSpPr>
                  <a:xfrm>
                    <a:off x="-2436835" y="3202504"/>
                    <a:ext cx="107580" cy="137721"/>
                    <a:chOff x="-1475840" y="2934777"/>
                    <a:chExt cx="107580" cy="137721"/>
                  </a:xfrm>
                </p:grpSpPr>
                <p:sp>
                  <p:nvSpPr>
                    <p:cNvPr id="6657" name="Google Shape;665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48"/>
                  <p:cNvGrpSpPr/>
                  <p:nvPr/>
                </p:nvGrpSpPr>
                <p:grpSpPr>
                  <a:xfrm>
                    <a:off x="-2398086" y="3180341"/>
                    <a:ext cx="107580" cy="137721"/>
                    <a:chOff x="-1475840" y="2934777"/>
                    <a:chExt cx="107580" cy="137721"/>
                  </a:xfrm>
                </p:grpSpPr>
                <p:sp>
                  <p:nvSpPr>
                    <p:cNvPr id="6667" name="Google Shape;666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6" name="Google Shape;6676;p48"/>
                  <p:cNvGrpSpPr/>
                  <p:nvPr/>
                </p:nvGrpSpPr>
                <p:grpSpPr>
                  <a:xfrm>
                    <a:off x="-2359338" y="3158177"/>
                    <a:ext cx="107580" cy="137721"/>
                    <a:chOff x="-1475840" y="2934777"/>
                    <a:chExt cx="107580" cy="137721"/>
                  </a:xfrm>
                </p:grpSpPr>
                <p:sp>
                  <p:nvSpPr>
                    <p:cNvPr id="6677" name="Google Shape;667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48"/>
                  <p:cNvGrpSpPr/>
                  <p:nvPr/>
                </p:nvGrpSpPr>
                <p:grpSpPr>
                  <a:xfrm>
                    <a:off x="-2320590" y="3136014"/>
                    <a:ext cx="107580" cy="137721"/>
                    <a:chOff x="-1475840" y="2934777"/>
                    <a:chExt cx="107580" cy="137721"/>
                  </a:xfrm>
                </p:grpSpPr>
                <p:sp>
                  <p:nvSpPr>
                    <p:cNvPr id="6687" name="Google Shape;6687;p48"/>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8"/>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8"/>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8"/>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8"/>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8"/>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8"/>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696" name="Google Shape;6696;p48"/>
            <p:cNvGrpSpPr/>
            <p:nvPr/>
          </p:nvGrpSpPr>
          <p:grpSpPr>
            <a:xfrm>
              <a:off x="787961" y="3595320"/>
              <a:ext cx="664880" cy="790316"/>
              <a:chOff x="-2482589" y="3634532"/>
              <a:chExt cx="664880" cy="790316"/>
            </a:xfrm>
          </p:grpSpPr>
          <p:sp>
            <p:nvSpPr>
              <p:cNvPr id="6697" name="Google Shape;6697;p48"/>
              <p:cNvSpPr/>
              <p:nvPr/>
            </p:nvSpPr>
            <p:spPr>
              <a:xfrm>
                <a:off x="-2430238" y="3857088"/>
                <a:ext cx="47925" cy="403375"/>
              </a:xfrm>
              <a:custGeom>
                <a:rect b="b" l="l" r="r" t="t"/>
                <a:pathLst>
                  <a:path extrusionOk="0" h="3190" w="379">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8"/>
              <p:cNvSpPr/>
              <p:nvPr/>
            </p:nvSpPr>
            <p:spPr>
              <a:xfrm>
                <a:off x="-2174805" y="3857088"/>
                <a:ext cx="49315" cy="551322"/>
              </a:xfrm>
              <a:custGeom>
                <a:rect b="b" l="l" r="r" t="t"/>
                <a:pathLst>
                  <a:path extrusionOk="0" h="4360" w="39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8"/>
              <p:cNvSpPr/>
              <p:nvPr/>
            </p:nvSpPr>
            <p:spPr>
              <a:xfrm>
                <a:off x="-1919371" y="3857088"/>
                <a:ext cx="49442" cy="403375"/>
              </a:xfrm>
              <a:custGeom>
                <a:rect b="b" l="l" r="r" t="t"/>
                <a:pathLst>
                  <a:path extrusionOk="0" h="3190" w="391">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8"/>
              <p:cNvSpPr/>
              <p:nvPr/>
            </p:nvSpPr>
            <p:spPr>
              <a:xfrm>
                <a:off x="-2174805" y="3873526"/>
                <a:ext cx="49315" cy="551322"/>
              </a:xfrm>
              <a:custGeom>
                <a:rect b="b" l="l" r="r" t="t"/>
                <a:pathLst>
                  <a:path extrusionOk="0" h="4360" w="39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8"/>
              <p:cNvSpPr/>
              <p:nvPr/>
            </p:nvSpPr>
            <p:spPr>
              <a:xfrm>
                <a:off x="-2150905" y="3827118"/>
                <a:ext cx="333196" cy="378086"/>
              </a:xfrm>
              <a:custGeom>
                <a:rect b="b" l="l" r="r" t="t"/>
                <a:pathLst>
                  <a:path extrusionOk="0" h="2990" w="2635">
                    <a:moveTo>
                      <a:pt x="2634" y="1"/>
                    </a:moveTo>
                    <a:lnTo>
                      <a:pt x="0" y="1525"/>
                    </a:lnTo>
                    <a:lnTo>
                      <a:pt x="0" y="2990"/>
                    </a:lnTo>
                    <a:lnTo>
                      <a:pt x="2623" y="1466"/>
                    </a:lnTo>
                    <a:lnTo>
                      <a:pt x="2634" y="1"/>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8"/>
              <p:cNvSpPr/>
              <p:nvPr/>
            </p:nvSpPr>
            <p:spPr>
              <a:xfrm>
                <a:off x="-2482589" y="3827118"/>
                <a:ext cx="331805" cy="378086"/>
              </a:xfrm>
              <a:custGeom>
                <a:rect b="b" l="l" r="r" t="t"/>
                <a:pathLst>
                  <a:path extrusionOk="0" h="2990" w="2624">
                    <a:moveTo>
                      <a:pt x="1" y="1"/>
                    </a:moveTo>
                    <a:lnTo>
                      <a:pt x="1" y="1466"/>
                    </a:lnTo>
                    <a:lnTo>
                      <a:pt x="2623" y="2990"/>
                    </a:lnTo>
                    <a:lnTo>
                      <a:pt x="2623" y="1525"/>
                    </a:lnTo>
                    <a:lnTo>
                      <a:pt x="1" y="1"/>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8"/>
              <p:cNvSpPr/>
              <p:nvPr/>
            </p:nvSpPr>
            <p:spPr>
              <a:xfrm>
                <a:off x="-2482589" y="3634532"/>
                <a:ext cx="664874" cy="385420"/>
              </a:xfrm>
              <a:custGeom>
                <a:rect b="b" l="l" r="r" t="t"/>
                <a:pathLst>
                  <a:path extrusionOk="0" h="3048" w="5258">
                    <a:moveTo>
                      <a:pt x="2611" y="0"/>
                    </a:moveTo>
                    <a:lnTo>
                      <a:pt x="1" y="1524"/>
                    </a:lnTo>
                    <a:lnTo>
                      <a:pt x="2623" y="3048"/>
                    </a:lnTo>
                    <a:lnTo>
                      <a:pt x="5257" y="1524"/>
                    </a:lnTo>
                    <a:lnTo>
                      <a:pt x="2611" y="0"/>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8"/>
              <p:cNvSpPr/>
              <p:nvPr/>
            </p:nvSpPr>
            <p:spPr>
              <a:xfrm>
                <a:off x="-2437825" y="3661340"/>
                <a:ext cx="321309" cy="185376"/>
              </a:xfrm>
              <a:custGeom>
                <a:rect b="b" l="l" r="r" t="t"/>
                <a:pathLst>
                  <a:path extrusionOk="0" h="1466" w="2541">
                    <a:moveTo>
                      <a:pt x="2293" y="1"/>
                    </a:moveTo>
                    <a:lnTo>
                      <a:pt x="1" y="1312"/>
                    </a:lnTo>
                    <a:lnTo>
                      <a:pt x="249" y="1466"/>
                    </a:lnTo>
                    <a:lnTo>
                      <a:pt x="2541" y="131"/>
                    </a:lnTo>
                    <a:lnTo>
                      <a:pt x="2293"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8"/>
              <p:cNvSpPr/>
              <p:nvPr/>
            </p:nvSpPr>
            <p:spPr>
              <a:xfrm>
                <a:off x="-2349688" y="3801828"/>
                <a:ext cx="213827" cy="122530"/>
              </a:xfrm>
              <a:custGeom>
                <a:rect b="b" l="l" r="r" t="t"/>
                <a:pathLst>
                  <a:path extrusionOk="0" h="969" w="1691">
                    <a:moveTo>
                      <a:pt x="1064" y="0"/>
                    </a:moveTo>
                    <a:lnTo>
                      <a:pt x="1" y="603"/>
                    </a:lnTo>
                    <a:lnTo>
                      <a:pt x="627" y="969"/>
                    </a:lnTo>
                    <a:lnTo>
                      <a:pt x="1690" y="355"/>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8"/>
              <p:cNvSpPr/>
              <p:nvPr/>
            </p:nvSpPr>
            <p:spPr>
              <a:xfrm>
                <a:off x="-2392935" y="3774894"/>
                <a:ext cx="164385" cy="95723"/>
              </a:xfrm>
              <a:custGeom>
                <a:rect b="b" l="l" r="r" t="t"/>
                <a:pathLst>
                  <a:path extrusionOk="0" h="757" w="1300">
                    <a:moveTo>
                      <a:pt x="1064" y="1"/>
                    </a:moveTo>
                    <a:lnTo>
                      <a:pt x="0" y="615"/>
                    </a:lnTo>
                    <a:lnTo>
                      <a:pt x="237" y="757"/>
                    </a:lnTo>
                    <a:lnTo>
                      <a:pt x="1300"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8"/>
              <p:cNvSpPr/>
              <p:nvPr/>
            </p:nvSpPr>
            <p:spPr>
              <a:xfrm>
                <a:off x="-2240560" y="3685239"/>
                <a:ext cx="167420" cy="97240"/>
              </a:xfrm>
              <a:custGeom>
                <a:rect b="b" l="l" r="r" t="t"/>
                <a:pathLst>
                  <a:path extrusionOk="0" h="769" w="1324">
                    <a:moveTo>
                      <a:pt x="1064" y="1"/>
                    </a:moveTo>
                    <a:lnTo>
                      <a:pt x="0" y="627"/>
                    </a:lnTo>
                    <a:lnTo>
                      <a:pt x="260" y="769"/>
                    </a:lnTo>
                    <a:lnTo>
                      <a:pt x="1323"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8"/>
              <p:cNvSpPr/>
              <p:nvPr/>
            </p:nvSpPr>
            <p:spPr>
              <a:xfrm>
                <a:off x="-2195796" y="3712174"/>
                <a:ext cx="167420" cy="94205"/>
              </a:xfrm>
              <a:custGeom>
                <a:rect b="b" l="l" r="r" t="t"/>
                <a:pathLst>
                  <a:path extrusionOk="0" h="745" w="1324">
                    <a:moveTo>
                      <a:pt x="1064" y="0"/>
                    </a:moveTo>
                    <a:lnTo>
                      <a:pt x="1" y="615"/>
                    </a:lnTo>
                    <a:lnTo>
                      <a:pt x="261" y="745"/>
                    </a:lnTo>
                    <a:lnTo>
                      <a:pt x="1324"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8"/>
              <p:cNvSpPr/>
              <p:nvPr/>
            </p:nvSpPr>
            <p:spPr>
              <a:xfrm>
                <a:off x="-2146479" y="3739108"/>
                <a:ext cx="164511" cy="95723"/>
              </a:xfrm>
              <a:custGeom>
                <a:rect b="b" l="l" r="r" t="t"/>
                <a:pathLst>
                  <a:path extrusionOk="0" h="757" w="1301">
                    <a:moveTo>
                      <a:pt x="1064" y="0"/>
                    </a:moveTo>
                    <a:lnTo>
                      <a:pt x="1" y="602"/>
                    </a:lnTo>
                    <a:lnTo>
                      <a:pt x="237" y="756"/>
                    </a:lnTo>
                    <a:lnTo>
                      <a:pt x="1300"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8"/>
              <p:cNvSpPr/>
              <p:nvPr/>
            </p:nvSpPr>
            <p:spPr>
              <a:xfrm>
                <a:off x="-2031408" y="3754029"/>
                <a:ext cx="159959" cy="122530"/>
              </a:xfrm>
              <a:custGeom>
                <a:rect b="b" l="l" r="r" t="t"/>
                <a:pathLst>
                  <a:path extrusionOk="0" h="969" w="1265">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8"/>
              <p:cNvSpPr/>
              <p:nvPr/>
            </p:nvSpPr>
            <p:spPr>
              <a:xfrm>
                <a:off x="-2013578" y="3755420"/>
                <a:ext cx="142130" cy="120380"/>
              </a:xfrm>
              <a:custGeom>
                <a:rect b="b" l="l" r="r" t="t"/>
                <a:pathLst>
                  <a:path extrusionOk="0" h="952" w="1124">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8"/>
              <p:cNvSpPr/>
              <p:nvPr/>
            </p:nvSpPr>
            <p:spPr>
              <a:xfrm>
                <a:off x="-2032925" y="3754029"/>
                <a:ext cx="18082" cy="104701"/>
              </a:xfrm>
              <a:custGeom>
                <a:rect b="b" l="l" r="r" t="t"/>
                <a:pathLst>
                  <a:path extrusionOk="0" h="828" w="143">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8"/>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8"/>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8"/>
              <p:cNvSpPr/>
              <p:nvPr/>
            </p:nvSpPr>
            <p:spPr>
              <a:xfrm>
                <a:off x="-2014969" y="3722669"/>
                <a:ext cx="125565" cy="65375"/>
              </a:xfrm>
              <a:custGeom>
                <a:rect b="b" l="l" r="r" t="t"/>
                <a:pathLst>
                  <a:path extrusionOk="0" h="517" w="993">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8"/>
              <p:cNvSpPr/>
              <p:nvPr/>
            </p:nvSpPr>
            <p:spPr>
              <a:xfrm>
                <a:off x="-2010543" y="3722669"/>
                <a:ext cx="116587" cy="37429"/>
              </a:xfrm>
              <a:custGeom>
                <a:rect b="b" l="l" r="r" t="t"/>
                <a:pathLst>
                  <a:path extrusionOk="0" h="296" w="922">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8"/>
              <p:cNvSpPr/>
              <p:nvPr/>
            </p:nvSpPr>
            <p:spPr>
              <a:xfrm>
                <a:off x="-2014969" y="3783872"/>
                <a:ext cx="53868" cy="92688"/>
              </a:xfrm>
              <a:custGeom>
                <a:rect b="b" l="l" r="r" t="t"/>
                <a:pathLst>
                  <a:path extrusionOk="0" h="733" w="426">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8"/>
              <p:cNvSpPr/>
              <p:nvPr/>
            </p:nvSpPr>
            <p:spPr>
              <a:xfrm>
                <a:off x="-2457172" y="3877952"/>
                <a:ext cx="280972" cy="245060"/>
              </a:xfrm>
              <a:custGeom>
                <a:rect b="b" l="l" r="r" t="t"/>
                <a:pathLst>
                  <a:path extrusionOk="0" h="1938" w="2222">
                    <a:moveTo>
                      <a:pt x="0" y="1"/>
                    </a:moveTo>
                    <a:lnTo>
                      <a:pt x="0" y="650"/>
                    </a:lnTo>
                    <a:lnTo>
                      <a:pt x="2221" y="1938"/>
                    </a:lnTo>
                    <a:lnTo>
                      <a:pt x="2221" y="1265"/>
                    </a:lnTo>
                    <a:lnTo>
                      <a:pt x="0"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8"/>
              <p:cNvSpPr/>
              <p:nvPr/>
            </p:nvSpPr>
            <p:spPr>
              <a:xfrm>
                <a:off x="-2150905" y="3827118"/>
                <a:ext cx="333196" cy="378086"/>
              </a:xfrm>
              <a:custGeom>
                <a:rect b="b" l="l" r="r" t="t"/>
                <a:pathLst>
                  <a:path extrusionOk="0" h="2990" w="2635">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0" name="Google Shape;6720;p48"/>
            <p:cNvGrpSpPr/>
            <p:nvPr/>
          </p:nvGrpSpPr>
          <p:grpSpPr>
            <a:xfrm>
              <a:off x="470018" y="537196"/>
              <a:ext cx="486408" cy="985516"/>
              <a:chOff x="-1021989" y="255195"/>
              <a:chExt cx="353263" cy="715750"/>
            </a:xfrm>
          </p:grpSpPr>
          <p:sp>
            <p:nvSpPr>
              <p:cNvPr id="6721" name="Google Shape;6721;p48"/>
              <p:cNvSpPr/>
              <p:nvPr/>
            </p:nvSpPr>
            <p:spPr>
              <a:xfrm>
                <a:off x="-929916" y="585798"/>
                <a:ext cx="164427" cy="385146"/>
              </a:xfrm>
              <a:custGeom>
                <a:rect b="b" l="l" r="r" t="t"/>
                <a:pathLst>
                  <a:path extrusionOk="0" h="4844" w="2068">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8"/>
              <p:cNvSpPr/>
              <p:nvPr/>
            </p:nvSpPr>
            <p:spPr>
              <a:xfrm>
                <a:off x="-1007915" y="681608"/>
                <a:ext cx="322254" cy="140256"/>
              </a:xfrm>
              <a:custGeom>
                <a:rect b="b" l="l" r="r" t="t"/>
                <a:pathLst>
                  <a:path extrusionOk="0" h="1764" w="4053">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8"/>
              <p:cNvSpPr/>
              <p:nvPr/>
            </p:nvSpPr>
            <p:spPr>
              <a:xfrm>
                <a:off x="-1006483" y="680654"/>
                <a:ext cx="323208" cy="141210"/>
              </a:xfrm>
              <a:custGeom>
                <a:rect b="b" l="l" r="r" t="t"/>
                <a:pathLst>
                  <a:path extrusionOk="0" h="1776" w="4065">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8"/>
              <p:cNvSpPr/>
              <p:nvPr/>
            </p:nvSpPr>
            <p:spPr>
              <a:xfrm>
                <a:off x="-1021989" y="589058"/>
                <a:ext cx="353263" cy="185815"/>
              </a:xfrm>
              <a:custGeom>
                <a:rect b="b" l="l" r="r" t="t"/>
                <a:pathLst>
                  <a:path extrusionOk="0" h="2337" w="4443">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8"/>
              <p:cNvSpPr/>
              <p:nvPr/>
            </p:nvSpPr>
            <p:spPr>
              <a:xfrm>
                <a:off x="-982552" y="562343"/>
                <a:ext cx="273435" cy="194481"/>
              </a:xfrm>
              <a:custGeom>
                <a:rect b="b" l="l" r="r" t="t"/>
                <a:pathLst>
                  <a:path extrusionOk="0" h="2446" w="3439">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8"/>
              <p:cNvSpPr/>
              <p:nvPr/>
            </p:nvSpPr>
            <p:spPr>
              <a:xfrm>
                <a:off x="-995671" y="340668"/>
                <a:ext cx="298799" cy="389838"/>
              </a:xfrm>
              <a:custGeom>
                <a:rect b="b" l="l" r="r" t="t"/>
                <a:pathLst>
                  <a:path extrusionOk="0" h="4903" w="3758">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8"/>
              <p:cNvSpPr/>
              <p:nvPr/>
            </p:nvSpPr>
            <p:spPr>
              <a:xfrm>
                <a:off x="-994277" y="340668"/>
                <a:ext cx="298799" cy="389838"/>
              </a:xfrm>
              <a:custGeom>
                <a:rect b="b" l="l" r="r" t="t"/>
                <a:pathLst>
                  <a:path extrusionOk="0" h="4903" w="3758">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8"/>
              <p:cNvSpPr/>
              <p:nvPr/>
            </p:nvSpPr>
            <p:spPr>
              <a:xfrm>
                <a:off x="-1007915" y="255195"/>
                <a:ext cx="326071" cy="172855"/>
              </a:xfrm>
              <a:custGeom>
                <a:rect b="b" l="l" r="r" t="t"/>
                <a:pathLst>
                  <a:path extrusionOk="0" h="2174" w="4101">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8"/>
              <p:cNvSpPr/>
              <p:nvPr/>
            </p:nvSpPr>
            <p:spPr>
              <a:xfrm>
                <a:off x="-960925" y="280797"/>
                <a:ext cx="230181" cy="120776"/>
              </a:xfrm>
              <a:custGeom>
                <a:rect b="b" l="l" r="r" t="t"/>
                <a:pathLst>
                  <a:path extrusionOk="0" h="1519" w="2895">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8"/>
              <p:cNvSpPr/>
              <p:nvPr/>
            </p:nvSpPr>
            <p:spPr>
              <a:xfrm>
                <a:off x="-995671" y="384796"/>
                <a:ext cx="298799" cy="116562"/>
              </a:xfrm>
              <a:custGeom>
                <a:rect b="b" l="l" r="r" t="t"/>
                <a:pathLst>
                  <a:path extrusionOk="0" h="1466" w="3758">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8"/>
              <p:cNvSpPr/>
              <p:nvPr/>
            </p:nvSpPr>
            <p:spPr>
              <a:xfrm>
                <a:off x="-953371" y="280797"/>
                <a:ext cx="216108" cy="69333"/>
              </a:xfrm>
              <a:custGeom>
                <a:rect b="b" l="l" r="r" t="t"/>
                <a:pathLst>
                  <a:path extrusionOk="0" h="872" w="2718">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8"/>
              <p:cNvSpPr/>
              <p:nvPr/>
            </p:nvSpPr>
            <p:spPr>
              <a:xfrm>
                <a:off x="-963708" y="634618"/>
                <a:ext cx="35780" cy="64880"/>
              </a:xfrm>
              <a:custGeom>
                <a:rect b="b" l="l" r="r" t="t"/>
                <a:pathLst>
                  <a:path extrusionOk="0" h="816" w="450">
                    <a:moveTo>
                      <a:pt x="0" y="1"/>
                    </a:moveTo>
                    <a:lnTo>
                      <a:pt x="0" y="556"/>
                    </a:lnTo>
                    <a:lnTo>
                      <a:pt x="449" y="816"/>
                    </a:lnTo>
                    <a:lnTo>
                      <a:pt x="449" y="272"/>
                    </a:lnTo>
                    <a:lnTo>
                      <a:pt x="0" y="1"/>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8"/>
              <p:cNvSpPr/>
              <p:nvPr/>
            </p:nvSpPr>
            <p:spPr>
              <a:xfrm>
                <a:off x="-963708" y="592398"/>
                <a:ext cx="35780" cy="53590"/>
              </a:xfrm>
              <a:custGeom>
                <a:rect b="b" l="l" r="r" t="t"/>
                <a:pathLst>
                  <a:path extrusionOk="0" h="674" w="450">
                    <a:moveTo>
                      <a:pt x="0" y="0"/>
                    </a:moveTo>
                    <a:lnTo>
                      <a:pt x="0" y="402"/>
                    </a:lnTo>
                    <a:lnTo>
                      <a:pt x="449" y="673"/>
                    </a:lnTo>
                    <a:lnTo>
                      <a:pt x="449" y="272"/>
                    </a:lnTo>
                    <a:lnTo>
                      <a:pt x="0" y="0"/>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8"/>
              <p:cNvSpPr/>
              <p:nvPr/>
            </p:nvSpPr>
            <p:spPr>
              <a:xfrm>
                <a:off x="-963708" y="487126"/>
                <a:ext cx="35780" cy="118470"/>
              </a:xfrm>
              <a:custGeom>
                <a:rect b="b" l="l" r="r" t="t"/>
                <a:pathLst>
                  <a:path extrusionOk="0" h="1490" w="450">
                    <a:moveTo>
                      <a:pt x="0" y="1"/>
                    </a:moveTo>
                    <a:lnTo>
                      <a:pt x="0" y="1230"/>
                    </a:lnTo>
                    <a:lnTo>
                      <a:pt x="449" y="1489"/>
                    </a:lnTo>
                    <a:lnTo>
                      <a:pt x="449" y="261"/>
                    </a:lnTo>
                    <a:lnTo>
                      <a:pt x="0" y="1"/>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48"/>
            <p:cNvGrpSpPr/>
            <p:nvPr/>
          </p:nvGrpSpPr>
          <p:grpSpPr>
            <a:xfrm>
              <a:off x="3036330" y="1170940"/>
              <a:ext cx="329844" cy="472596"/>
              <a:chOff x="5036880" y="-8005297"/>
              <a:chExt cx="719554" cy="1030968"/>
            </a:xfrm>
          </p:grpSpPr>
          <p:sp>
            <p:nvSpPr>
              <p:cNvPr id="6736" name="Google Shape;6736;p48"/>
              <p:cNvSpPr/>
              <p:nvPr/>
            </p:nvSpPr>
            <p:spPr>
              <a:xfrm>
                <a:off x="5036880" y="-7874903"/>
                <a:ext cx="288011" cy="502944"/>
              </a:xfrm>
              <a:custGeom>
                <a:rect b="b" l="l" r="r" t="t"/>
                <a:pathLst>
                  <a:path extrusionOk="0" h="2106" w="1206">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8"/>
              <p:cNvSpPr/>
              <p:nvPr/>
            </p:nvSpPr>
            <p:spPr>
              <a:xfrm>
                <a:off x="5598575" y="-7709200"/>
                <a:ext cx="67800" cy="317076"/>
              </a:xfrm>
              <a:custGeom>
                <a:rect b="b" l="l" r="r" t="t"/>
                <a:pathLst>
                  <a:path extrusionOk="0" h="1241" w="284">
                    <a:moveTo>
                      <a:pt x="284" y="0"/>
                    </a:moveTo>
                    <a:lnTo>
                      <a:pt x="0" y="166"/>
                    </a:lnTo>
                    <a:lnTo>
                      <a:pt x="0" y="1241"/>
                    </a:lnTo>
                    <a:lnTo>
                      <a:pt x="272" y="1099"/>
                    </a:lnTo>
                    <a:lnTo>
                      <a:pt x="284" y="0"/>
                    </a:ln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8"/>
              <p:cNvSpPr/>
              <p:nvPr/>
            </p:nvSpPr>
            <p:spPr>
              <a:xfrm>
                <a:off x="5166557" y="-8005297"/>
                <a:ext cx="434882" cy="238337"/>
              </a:xfrm>
              <a:custGeom>
                <a:rect b="b" l="l" r="r" t="t"/>
                <a:pathLst>
                  <a:path extrusionOk="0" h="998" w="1821">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8"/>
              <p:cNvSpPr/>
              <p:nvPr/>
            </p:nvSpPr>
            <p:spPr>
              <a:xfrm>
                <a:off x="5539112" y="-7809467"/>
                <a:ext cx="124423" cy="144005"/>
              </a:xfrm>
              <a:custGeom>
                <a:rect b="b" l="l" r="r" t="t"/>
                <a:pathLst>
                  <a:path extrusionOk="0" h="603" w="521">
                    <a:moveTo>
                      <a:pt x="260" y="0"/>
                    </a:moveTo>
                    <a:lnTo>
                      <a:pt x="0" y="154"/>
                    </a:lnTo>
                    <a:cubicBezTo>
                      <a:pt x="142" y="248"/>
                      <a:pt x="248" y="437"/>
                      <a:pt x="248" y="603"/>
                    </a:cubicBezTo>
                    <a:lnTo>
                      <a:pt x="520" y="437"/>
                    </a:lnTo>
                    <a:cubicBezTo>
                      <a:pt x="520" y="272"/>
                      <a:pt x="402" y="83"/>
                      <a:pt x="260" y="0"/>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8"/>
              <p:cNvSpPr/>
              <p:nvPr/>
            </p:nvSpPr>
            <p:spPr>
              <a:xfrm>
                <a:off x="5149840" y="-7966131"/>
                <a:ext cx="448733" cy="606829"/>
              </a:xfrm>
              <a:custGeom>
                <a:rect b="b" l="l" r="r" t="t"/>
                <a:pathLst>
                  <a:path extrusionOk="0" h="2541" w="1879">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8"/>
              <p:cNvSpPr/>
              <p:nvPr/>
            </p:nvSpPr>
            <p:spPr>
              <a:xfrm>
                <a:off x="5178021" y="-7905471"/>
                <a:ext cx="129915" cy="169559"/>
              </a:xfrm>
              <a:custGeom>
                <a:rect b="b" l="l" r="r" t="t"/>
                <a:pathLst>
                  <a:path extrusionOk="0" h="710" w="544">
                    <a:moveTo>
                      <a:pt x="0" y="1"/>
                    </a:moveTo>
                    <a:lnTo>
                      <a:pt x="0" y="402"/>
                    </a:lnTo>
                    <a:lnTo>
                      <a:pt x="544" y="709"/>
                    </a:lnTo>
                    <a:lnTo>
                      <a:pt x="544" y="308"/>
                    </a:lnTo>
                    <a:lnTo>
                      <a:pt x="0"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8"/>
              <p:cNvSpPr/>
              <p:nvPr/>
            </p:nvSpPr>
            <p:spPr>
              <a:xfrm>
                <a:off x="5178021" y="-7778421"/>
                <a:ext cx="319057" cy="273921"/>
              </a:xfrm>
              <a:custGeom>
                <a:rect b="b" l="l" r="r" t="t"/>
                <a:pathLst>
                  <a:path extrusionOk="0" h="1147" w="1336">
                    <a:moveTo>
                      <a:pt x="0" y="0"/>
                    </a:moveTo>
                    <a:lnTo>
                      <a:pt x="0" y="402"/>
                    </a:lnTo>
                    <a:lnTo>
                      <a:pt x="1335" y="1146"/>
                    </a:lnTo>
                    <a:lnTo>
                      <a:pt x="1335" y="768"/>
                    </a:lnTo>
                    <a:lnTo>
                      <a:pt x="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8"/>
              <p:cNvSpPr/>
              <p:nvPr/>
            </p:nvSpPr>
            <p:spPr>
              <a:xfrm>
                <a:off x="5598575" y="-7709200"/>
                <a:ext cx="67800" cy="317076"/>
              </a:xfrm>
              <a:custGeom>
                <a:rect b="b" l="l" r="r" t="t"/>
                <a:pathLst>
                  <a:path extrusionOk="0" h="1241" w="284">
                    <a:moveTo>
                      <a:pt x="284" y="0"/>
                    </a:moveTo>
                    <a:lnTo>
                      <a:pt x="0" y="166"/>
                    </a:lnTo>
                    <a:lnTo>
                      <a:pt x="0" y="1241"/>
                    </a:lnTo>
                    <a:lnTo>
                      <a:pt x="272" y="1099"/>
                    </a:lnTo>
                    <a:lnTo>
                      <a:pt x="284" y="0"/>
                    </a:lnTo>
                    <a:close/>
                  </a:path>
                </a:pathLst>
              </a:custGeom>
              <a:solidFill>
                <a:srgbClr val="282A2E">
                  <a:alpha val="7044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8"/>
              <p:cNvSpPr/>
              <p:nvPr/>
            </p:nvSpPr>
            <p:spPr>
              <a:xfrm>
                <a:off x="5623653" y="-7576381"/>
                <a:ext cx="132781" cy="602053"/>
              </a:xfrm>
              <a:custGeom>
                <a:rect b="b" l="l" r="r" t="t"/>
                <a:pathLst>
                  <a:path extrusionOk="0" h="2521" w="556">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8"/>
              <p:cNvSpPr/>
              <p:nvPr/>
            </p:nvSpPr>
            <p:spPr>
              <a:xfrm>
                <a:off x="5539112" y="-7809467"/>
                <a:ext cx="124423" cy="144005"/>
              </a:xfrm>
              <a:custGeom>
                <a:rect b="b" l="l" r="r" t="t"/>
                <a:pathLst>
                  <a:path extrusionOk="0" h="603" w="521">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48"/>
            <p:cNvGrpSpPr/>
            <p:nvPr/>
          </p:nvGrpSpPr>
          <p:grpSpPr>
            <a:xfrm>
              <a:off x="2571130" y="3776575"/>
              <a:ext cx="650600" cy="601775"/>
              <a:chOff x="7309269" y="-7683723"/>
              <a:chExt cx="1419284" cy="1312773"/>
            </a:xfrm>
          </p:grpSpPr>
          <p:sp>
            <p:nvSpPr>
              <p:cNvPr id="6747" name="Google Shape;6747;p48"/>
              <p:cNvSpPr/>
              <p:nvPr/>
            </p:nvSpPr>
            <p:spPr>
              <a:xfrm>
                <a:off x="7529219" y="-7273913"/>
                <a:ext cx="1100460" cy="581276"/>
              </a:xfrm>
              <a:custGeom>
                <a:rect b="b" l="l" r="r" t="t"/>
                <a:pathLst>
                  <a:path extrusionOk="0" h="2434" w="4608">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8"/>
              <p:cNvSpPr/>
              <p:nvPr/>
            </p:nvSpPr>
            <p:spPr>
              <a:xfrm>
                <a:off x="8141546" y="-6833773"/>
                <a:ext cx="587007" cy="462823"/>
              </a:xfrm>
              <a:custGeom>
                <a:rect b="b" l="l" r="r" t="t"/>
                <a:pathLst>
                  <a:path extrusionOk="0" h="1938" w="2458">
                    <a:moveTo>
                      <a:pt x="2457" y="0"/>
                    </a:moveTo>
                    <a:lnTo>
                      <a:pt x="0" y="1430"/>
                    </a:lnTo>
                    <a:lnTo>
                      <a:pt x="0" y="1938"/>
                    </a:lnTo>
                    <a:lnTo>
                      <a:pt x="2434" y="508"/>
                    </a:lnTo>
                    <a:lnTo>
                      <a:pt x="2457"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8"/>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8"/>
              <p:cNvSpPr/>
              <p:nvPr/>
            </p:nvSpPr>
            <p:spPr>
              <a:xfrm>
                <a:off x="7309269" y="-7313318"/>
                <a:ext cx="1419278" cy="818180"/>
              </a:xfrm>
              <a:custGeom>
                <a:rect b="b" l="l" r="r" t="t"/>
                <a:pathLst>
                  <a:path extrusionOk="0" h="3426" w="5943">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8"/>
              <p:cNvSpPr/>
              <p:nvPr/>
            </p:nvSpPr>
            <p:spPr>
              <a:xfrm>
                <a:off x="7599909" y="-7028409"/>
                <a:ext cx="651726" cy="409329"/>
              </a:xfrm>
              <a:custGeom>
                <a:rect b="b" l="l" r="r" t="t"/>
                <a:pathLst>
                  <a:path extrusionOk="0" h="1714" w="2729">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8"/>
              <p:cNvSpPr/>
              <p:nvPr/>
            </p:nvSpPr>
            <p:spPr>
              <a:xfrm>
                <a:off x="7599909" y="-6833773"/>
                <a:ext cx="48002" cy="96004"/>
              </a:xfrm>
              <a:custGeom>
                <a:rect b="b" l="l" r="r" t="t"/>
                <a:pathLst>
                  <a:path extrusionOk="0" h="402" w="201">
                    <a:moveTo>
                      <a:pt x="201" y="0"/>
                    </a:moveTo>
                    <a:lnTo>
                      <a:pt x="0" y="118"/>
                    </a:lnTo>
                    <a:lnTo>
                      <a:pt x="0" y="402"/>
                    </a:lnTo>
                    <a:lnTo>
                      <a:pt x="201" y="284"/>
                    </a:lnTo>
                    <a:lnTo>
                      <a:pt x="201"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8"/>
              <p:cNvSpPr/>
              <p:nvPr/>
            </p:nvSpPr>
            <p:spPr>
              <a:xfrm>
                <a:off x="7588446" y="-7065187"/>
                <a:ext cx="962424" cy="367775"/>
              </a:xfrm>
              <a:custGeom>
                <a:rect b="b" l="l" r="r" t="t"/>
                <a:pathLst>
                  <a:path extrusionOk="0" h="1540" w="403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8"/>
              <p:cNvSpPr/>
              <p:nvPr/>
            </p:nvSpPr>
            <p:spPr>
              <a:xfrm>
                <a:off x="7695659" y="-7062321"/>
                <a:ext cx="858062" cy="364193"/>
              </a:xfrm>
              <a:custGeom>
                <a:rect b="b" l="l" r="r" t="t"/>
                <a:pathLst>
                  <a:path extrusionOk="0" h="1525" w="3593">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8"/>
              <p:cNvSpPr/>
              <p:nvPr/>
            </p:nvSpPr>
            <p:spPr>
              <a:xfrm>
                <a:off x="7588446" y="-7070918"/>
                <a:ext cx="110333" cy="265562"/>
              </a:xfrm>
              <a:custGeom>
                <a:rect b="b" l="l" r="r" t="t"/>
                <a:pathLst>
                  <a:path extrusionOk="0" h="1112" w="462">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8"/>
              <p:cNvSpPr/>
              <p:nvPr/>
            </p:nvSpPr>
            <p:spPr>
              <a:xfrm>
                <a:off x="7546175" y="-7342453"/>
                <a:ext cx="1052458" cy="555484"/>
              </a:xfrm>
              <a:custGeom>
                <a:rect b="b" l="l" r="r" t="t"/>
                <a:pathLst>
                  <a:path extrusionOk="0" h="2326" w="4407">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8"/>
              <p:cNvSpPr/>
              <p:nvPr/>
            </p:nvSpPr>
            <p:spPr>
              <a:xfrm>
                <a:off x="7664613" y="-7409322"/>
                <a:ext cx="821285" cy="587007"/>
              </a:xfrm>
              <a:custGeom>
                <a:rect b="b" l="l" r="r" t="t"/>
                <a:pathLst>
                  <a:path extrusionOk="0" h="2458" w="3439">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8"/>
              <p:cNvSpPr/>
              <p:nvPr/>
            </p:nvSpPr>
            <p:spPr>
              <a:xfrm>
                <a:off x="7619492" y="-7426278"/>
                <a:ext cx="897467" cy="546886"/>
              </a:xfrm>
              <a:custGeom>
                <a:rect b="b" l="l" r="r" t="t"/>
                <a:pathLst>
                  <a:path extrusionOk="0" h="2290" w="3758">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8"/>
              <p:cNvSpPr/>
              <p:nvPr/>
            </p:nvSpPr>
            <p:spPr>
              <a:xfrm>
                <a:off x="7626514" y="-7426278"/>
                <a:ext cx="897467" cy="544737"/>
              </a:xfrm>
              <a:custGeom>
                <a:rect b="b" l="l" r="r" t="t"/>
                <a:pathLst>
                  <a:path extrusionOk="0" h="2281" w="3758">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8"/>
              <p:cNvSpPr/>
              <p:nvPr/>
            </p:nvSpPr>
            <p:spPr>
              <a:xfrm>
                <a:off x="7580087" y="-7683723"/>
                <a:ext cx="982007" cy="517273"/>
              </a:xfrm>
              <a:custGeom>
                <a:rect b="b" l="l" r="r" t="t"/>
                <a:pathLst>
                  <a:path extrusionOk="0" h="2166" w="4112">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8"/>
              <p:cNvSpPr/>
              <p:nvPr/>
            </p:nvSpPr>
            <p:spPr>
              <a:xfrm>
                <a:off x="7580087" y="-7683723"/>
                <a:ext cx="804329" cy="441091"/>
              </a:xfrm>
              <a:custGeom>
                <a:rect b="b" l="l" r="r" t="t"/>
                <a:pathLst>
                  <a:path extrusionOk="0" h="1847" w="3368">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8"/>
              <p:cNvSpPr/>
              <p:nvPr/>
            </p:nvSpPr>
            <p:spPr>
              <a:xfrm>
                <a:off x="7887683" y="-7460190"/>
                <a:ext cx="375417" cy="214695"/>
              </a:xfrm>
              <a:custGeom>
                <a:rect b="b" l="l" r="r" t="t"/>
                <a:pathLst>
                  <a:path extrusionOk="0" h="899" w="1572">
                    <a:moveTo>
                      <a:pt x="1311" y="1"/>
                    </a:moveTo>
                    <a:lnTo>
                      <a:pt x="0" y="745"/>
                    </a:lnTo>
                    <a:lnTo>
                      <a:pt x="272" y="899"/>
                    </a:lnTo>
                    <a:lnTo>
                      <a:pt x="1571" y="142"/>
                    </a:lnTo>
                    <a:lnTo>
                      <a:pt x="131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8"/>
              <p:cNvSpPr/>
              <p:nvPr/>
            </p:nvSpPr>
            <p:spPr>
              <a:xfrm>
                <a:off x="7975090" y="-7313318"/>
                <a:ext cx="206097" cy="115825"/>
              </a:xfrm>
              <a:custGeom>
                <a:rect b="b" l="l" r="r" t="t"/>
                <a:pathLst>
                  <a:path extrusionOk="0" h="485" w="863">
                    <a:moveTo>
                      <a:pt x="591" y="0"/>
                    </a:moveTo>
                    <a:lnTo>
                      <a:pt x="0" y="343"/>
                    </a:lnTo>
                    <a:lnTo>
                      <a:pt x="272" y="484"/>
                    </a:lnTo>
                    <a:lnTo>
                      <a:pt x="863" y="154"/>
                    </a:lnTo>
                    <a:lnTo>
                      <a:pt x="59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8"/>
              <p:cNvSpPr/>
              <p:nvPr/>
            </p:nvSpPr>
            <p:spPr>
              <a:xfrm>
                <a:off x="7622358" y="-7211821"/>
                <a:ext cx="756327" cy="290877"/>
              </a:xfrm>
              <a:custGeom>
                <a:rect b="b" l="l" r="r" t="t"/>
                <a:pathLst>
                  <a:path extrusionOk="0" h="1218" w="3167">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8"/>
              <p:cNvSpPr/>
              <p:nvPr/>
            </p:nvSpPr>
            <p:spPr>
              <a:xfrm>
                <a:off x="7622358" y="-7290869"/>
                <a:ext cx="756327" cy="288727"/>
              </a:xfrm>
              <a:custGeom>
                <a:rect b="b" l="l" r="r" t="t"/>
                <a:pathLst>
                  <a:path extrusionOk="0" h="1209" w="3167">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8"/>
              <p:cNvSpPr/>
              <p:nvPr/>
            </p:nvSpPr>
            <p:spPr>
              <a:xfrm>
                <a:off x="8004226" y="-7076411"/>
                <a:ext cx="7642" cy="1433"/>
              </a:xfrm>
              <a:custGeom>
                <a:rect b="b" l="l" r="r" t="t"/>
                <a:pathLst>
                  <a:path extrusionOk="0" h="6" w="32">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8"/>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1" name="Shape 6771"/>
        <p:cNvGrpSpPr/>
        <p:nvPr/>
      </p:nvGrpSpPr>
      <p:grpSpPr>
        <a:xfrm>
          <a:off x="0" y="0"/>
          <a:ext cx="0" cy="0"/>
          <a:chOff x="0" y="0"/>
          <a:chExt cx="0" cy="0"/>
        </a:xfrm>
      </p:grpSpPr>
      <p:pic>
        <p:nvPicPr>
          <p:cNvPr id="6772" name="Google Shape;6772;p49"/>
          <p:cNvPicPr preferRelativeResize="0"/>
          <p:nvPr>
            <p:ph idx="2" type="pic"/>
          </p:nvPr>
        </p:nvPicPr>
        <p:blipFill rotWithShape="1">
          <a:blip r:embed="rId3">
            <a:alphaModFix/>
          </a:blip>
          <a:srcRect b="7806" l="0" r="0" t="7798"/>
          <a:stretch/>
        </p:blipFill>
        <p:spPr>
          <a:xfrm>
            <a:off x="0" y="0"/>
            <a:ext cx="9144000" cy="5143500"/>
          </a:xfrm>
          <a:prstGeom prst="rect">
            <a:avLst/>
          </a:prstGeom>
        </p:spPr>
      </p:pic>
      <p:sp>
        <p:nvSpPr>
          <p:cNvPr id="6773" name="Google Shape;6773;p49"/>
          <p:cNvSpPr txBox="1"/>
          <p:nvPr>
            <p:ph type="title"/>
          </p:nvPr>
        </p:nvSpPr>
        <p:spPr>
          <a:xfrm>
            <a:off x="720000" y="4010950"/>
            <a:ext cx="7710600" cy="576000"/>
          </a:xfrm>
          <a:prstGeom prst="rect">
            <a:avLst/>
          </a:prstGeom>
          <a:solidFill>
            <a:srgbClr val="EBEAEA">
              <a:alpha val="86160"/>
            </a:srgbClr>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7" name="Shape 6777"/>
        <p:cNvGrpSpPr/>
        <p:nvPr/>
      </p:nvGrpSpPr>
      <p:grpSpPr>
        <a:xfrm>
          <a:off x="0" y="0"/>
          <a:ext cx="0" cy="0"/>
          <a:chOff x="0" y="0"/>
          <a:chExt cx="0" cy="0"/>
        </a:xfrm>
      </p:grpSpPr>
      <p:pic>
        <p:nvPicPr>
          <p:cNvPr id="6778" name="Google Shape;6778;p50"/>
          <p:cNvPicPr preferRelativeResize="0"/>
          <p:nvPr>
            <p:ph idx="2" type="pic"/>
          </p:nvPr>
        </p:nvPicPr>
        <p:blipFill rotWithShape="1">
          <a:blip r:embed="rId3">
            <a:alphaModFix/>
          </a:blip>
          <a:srcRect b="0" l="13613" r="20558" t="0"/>
          <a:stretch/>
        </p:blipFill>
        <p:spPr>
          <a:xfrm>
            <a:off x="4478925" y="391400"/>
            <a:ext cx="4327375" cy="4381501"/>
          </a:xfrm>
          <a:prstGeom prst="rect">
            <a:avLst/>
          </a:prstGeom>
        </p:spPr>
      </p:pic>
      <p:sp>
        <p:nvSpPr>
          <p:cNvPr id="6779" name="Google Shape;6779;p50"/>
          <p:cNvSpPr txBox="1"/>
          <p:nvPr>
            <p:ph type="title"/>
          </p:nvPr>
        </p:nvSpPr>
        <p:spPr>
          <a:xfrm>
            <a:off x="796200" y="1412271"/>
            <a:ext cx="3196800" cy="1484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a:t>
            </a:r>
            <a:endParaRPr/>
          </a:p>
          <a:p>
            <a:pPr indent="0" lvl="0" marL="0" rtl="0" algn="l">
              <a:spcBef>
                <a:spcPts val="0"/>
              </a:spcBef>
              <a:spcAft>
                <a:spcPts val="0"/>
              </a:spcAft>
              <a:buNone/>
            </a:pPr>
            <a:r>
              <a:rPr lang="en"/>
              <a:t>the concept</a:t>
            </a:r>
            <a:endParaRPr/>
          </a:p>
        </p:txBody>
      </p:sp>
      <p:sp>
        <p:nvSpPr>
          <p:cNvPr id="6780" name="Google Shape;6780;p50"/>
          <p:cNvSpPr txBox="1"/>
          <p:nvPr>
            <p:ph idx="1" type="subTitle"/>
          </p:nvPr>
        </p:nvSpPr>
        <p:spPr>
          <a:xfrm>
            <a:off x="796200" y="2896888"/>
            <a:ext cx="3196800" cy="97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a:t>
            </a:r>
            <a:r>
              <a:rPr lang="en"/>
              <a:t>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4" name="Shape 6784"/>
        <p:cNvGrpSpPr/>
        <p:nvPr/>
      </p:nvGrpSpPr>
      <p:grpSpPr>
        <a:xfrm>
          <a:off x="0" y="0"/>
          <a:ext cx="0" cy="0"/>
          <a:chOff x="0" y="0"/>
          <a:chExt cx="0" cy="0"/>
        </a:xfrm>
      </p:grpSpPr>
      <p:sp>
        <p:nvSpPr>
          <p:cNvPr id="6785" name="Google Shape;6785;p51"/>
          <p:cNvSpPr txBox="1"/>
          <p:nvPr>
            <p:ph type="title"/>
          </p:nvPr>
        </p:nvSpPr>
        <p:spPr>
          <a:xfrm>
            <a:off x="3765675" y="1501150"/>
            <a:ext cx="4464900" cy="130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4,498,584</a:t>
            </a:r>
            <a:endParaRPr/>
          </a:p>
        </p:txBody>
      </p:sp>
      <p:sp>
        <p:nvSpPr>
          <p:cNvPr id="6786" name="Google Shape;6786;p51"/>
          <p:cNvSpPr txBox="1"/>
          <p:nvPr>
            <p:ph idx="1" type="subTitle"/>
          </p:nvPr>
        </p:nvSpPr>
        <p:spPr>
          <a:xfrm>
            <a:off x="3765693" y="2955850"/>
            <a:ext cx="4464900" cy="42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6787" name="Google Shape;6787;p51"/>
          <p:cNvGrpSpPr/>
          <p:nvPr/>
        </p:nvGrpSpPr>
        <p:grpSpPr>
          <a:xfrm>
            <a:off x="347348" y="391075"/>
            <a:ext cx="3207789" cy="4383600"/>
            <a:chOff x="347348" y="391075"/>
            <a:chExt cx="3207789" cy="4383600"/>
          </a:xfrm>
        </p:grpSpPr>
        <p:grpSp>
          <p:nvGrpSpPr>
            <p:cNvPr id="6788" name="Google Shape;6788;p51"/>
            <p:cNvGrpSpPr/>
            <p:nvPr/>
          </p:nvGrpSpPr>
          <p:grpSpPr>
            <a:xfrm>
              <a:off x="347348" y="391075"/>
              <a:ext cx="3207789" cy="4383600"/>
              <a:chOff x="5309625" y="391075"/>
              <a:chExt cx="3503100" cy="4383600"/>
            </a:xfrm>
          </p:grpSpPr>
          <p:sp>
            <p:nvSpPr>
              <p:cNvPr id="6789" name="Google Shape;6789;p51"/>
              <p:cNvSpPr/>
              <p:nvPr/>
            </p:nvSpPr>
            <p:spPr>
              <a:xfrm>
                <a:off x="5309625" y="391075"/>
                <a:ext cx="35031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0" name="Google Shape;6790;p51"/>
              <p:cNvGrpSpPr/>
              <p:nvPr/>
            </p:nvGrpSpPr>
            <p:grpSpPr>
              <a:xfrm>
                <a:off x="5314549" y="395586"/>
                <a:ext cx="3493047" cy="4375061"/>
                <a:chOff x="697175" y="461850"/>
                <a:chExt cx="1672675" cy="2098250"/>
              </a:xfrm>
            </p:grpSpPr>
            <p:sp>
              <p:nvSpPr>
                <p:cNvPr id="6791" name="Google Shape;6791;p51"/>
                <p:cNvSpPr/>
                <p:nvPr/>
              </p:nvSpPr>
              <p:spPr>
                <a:xfrm>
                  <a:off x="1341150" y="2552100"/>
                  <a:ext cx="18000" cy="6525"/>
                </a:xfrm>
                <a:custGeom>
                  <a:rect b="b" l="l" r="r" t="t"/>
                  <a:pathLst>
                    <a:path extrusionOk="0" h="261" w="72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1332375" y="2556175"/>
                  <a:ext cx="6350" cy="3425"/>
                </a:xfrm>
                <a:custGeom>
                  <a:rect b="b" l="l" r="r" t="t"/>
                  <a:pathLst>
                    <a:path extrusionOk="0" h="137" w="254">
                      <a:moveTo>
                        <a:pt x="59" y="1"/>
                      </a:moveTo>
                      <a:cubicBezTo>
                        <a:pt x="40" y="59"/>
                        <a:pt x="40" y="78"/>
                        <a:pt x="1" y="137"/>
                      </a:cubicBezTo>
                      <a:lnTo>
                        <a:pt x="254" y="137"/>
                      </a:lnTo>
                      <a:lnTo>
                        <a:pt x="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1223925" y="2494400"/>
                  <a:ext cx="20950" cy="11450"/>
                </a:xfrm>
                <a:custGeom>
                  <a:rect b="b" l="l" r="r" t="t"/>
                  <a:pathLst>
                    <a:path extrusionOk="0" h="458" w="838">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1233175" y="2490050"/>
                  <a:ext cx="19950" cy="11200"/>
                </a:xfrm>
                <a:custGeom>
                  <a:rect b="b" l="l" r="r" t="t"/>
                  <a:pathLst>
                    <a:path extrusionOk="0" h="448" w="798">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898595" y="2557575"/>
                  <a:ext cx="19908" cy="1498"/>
                </a:xfrm>
                <a:custGeom>
                  <a:rect b="b" l="l" r="r" t="t"/>
                  <a:pathLst>
                    <a:path extrusionOk="0" h="106" w="796">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1116925" y="2428150"/>
                  <a:ext cx="29200" cy="15550"/>
                </a:xfrm>
                <a:custGeom>
                  <a:rect b="b" l="l" r="r" t="t"/>
                  <a:pathLst>
                    <a:path extrusionOk="0" h="622" w="1168">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1"/>
                <p:cNvSpPr/>
                <p:nvPr/>
              </p:nvSpPr>
              <p:spPr>
                <a:xfrm>
                  <a:off x="1094050" y="2093150"/>
                  <a:ext cx="34075" cy="18500"/>
                </a:xfrm>
                <a:custGeom>
                  <a:rect b="b" l="l" r="r" t="t"/>
                  <a:pathLst>
                    <a:path extrusionOk="0" h="740" w="1363">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1"/>
                <p:cNvSpPr/>
                <p:nvPr/>
              </p:nvSpPr>
              <p:spPr>
                <a:xfrm>
                  <a:off x="1057100" y="2114550"/>
                  <a:ext cx="34075" cy="18125"/>
                </a:xfrm>
                <a:custGeom>
                  <a:rect b="b" l="l" r="r" t="t"/>
                  <a:pathLst>
                    <a:path extrusionOk="0" h="725" w="1363">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1"/>
                <p:cNvSpPr/>
                <p:nvPr/>
              </p:nvSpPr>
              <p:spPr>
                <a:xfrm>
                  <a:off x="888325" y="1452200"/>
                  <a:ext cx="112375" cy="66575"/>
                </a:xfrm>
                <a:custGeom>
                  <a:rect b="b" l="l" r="r" t="t"/>
                  <a:pathLst>
                    <a:path extrusionOk="0" h="2663" w="4495">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1"/>
                <p:cNvSpPr/>
                <p:nvPr/>
              </p:nvSpPr>
              <p:spPr>
                <a:xfrm>
                  <a:off x="697175" y="1468450"/>
                  <a:ext cx="332225" cy="195250"/>
                </a:xfrm>
                <a:custGeom>
                  <a:rect b="b" l="l" r="r" t="t"/>
                  <a:pathLst>
                    <a:path extrusionOk="0" h="7810" w="13289">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697175" y="1419325"/>
                  <a:ext cx="245650" cy="146625"/>
                </a:xfrm>
                <a:custGeom>
                  <a:rect b="b" l="l" r="r" t="t"/>
                  <a:pathLst>
                    <a:path extrusionOk="0" h="5865" w="9826">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722950" y="1435650"/>
                  <a:ext cx="248575" cy="144875"/>
                </a:xfrm>
                <a:custGeom>
                  <a:rect b="b" l="l" r="r" t="t"/>
                  <a:pathLst>
                    <a:path extrusionOk="0" h="5795" w="9943">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882500" y="1485475"/>
                  <a:ext cx="175100" cy="102350"/>
                </a:xfrm>
                <a:custGeom>
                  <a:rect b="b" l="l" r="r" t="t"/>
                  <a:pathLst>
                    <a:path extrusionOk="0" h="4094" w="7004">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1"/>
                <p:cNvSpPr/>
                <p:nvPr/>
              </p:nvSpPr>
              <p:spPr>
                <a:xfrm>
                  <a:off x="697175" y="1502500"/>
                  <a:ext cx="389625" cy="229300"/>
                </a:xfrm>
                <a:custGeom>
                  <a:rect b="b" l="l" r="r" t="t"/>
                  <a:pathLst>
                    <a:path extrusionOk="0" h="9172" w="15585">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1"/>
                <p:cNvSpPr/>
                <p:nvPr/>
              </p:nvSpPr>
              <p:spPr>
                <a:xfrm>
                  <a:off x="697175" y="1519025"/>
                  <a:ext cx="418325" cy="246325"/>
                </a:xfrm>
                <a:custGeom>
                  <a:rect b="b" l="l" r="r" t="t"/>
                  <a:pathLst>
                    <a:path extrusionOk="0" h="9853" w="16733">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704975" y="1535350"/>
                  <a:ext cx="439200" cy="254800"/>
                </a:xfrm>
                <a:custGeom>
                  <a:rect b="b" l="l" r="r" t="t"/>
                  <a:pathLst>
                    <a:path extrusionOk="0" h="10192" w="17568">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927725" y="1551625"/>
                  <a:ext cx="245650" cy="143700"/>
                </a:xfrm>
                <a:custGeom>
                  <a:rect b="b" l="l" r="r" t="t"/>
                  <a:pathLst>
                    <a:path extrusionOk="0" h="5748" w="9826">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829000" y="1568650"/>
                  <a:ext cx="373050" cy="216650"/>
                </a:xfrm>
                <a:custGeom>
                  <a:rect b="b" l="l" r="r" t="t"/>
                  <a:pathLst>
                    <a:path extrusionOk="0" h="8666" w="14922">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1005550" y="1585200"/>
                  <a:ext cx="224725" cy="131025"/>
                </a:xfrm>
                <a:custGeom>
                  <a:rect b="b" l="l" r="r" t="t"/>
                  <a:pathLst>
                    <a:path extrusionOk="0" h="5241" w="8989">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1092600" y="1602225"/>
                  <a:ext cx="166850" cy="97475"/>
                </a:xfrm>
                <a:custGeom>
                  <a:rect b="b" l="l" r="r" t="t"/>
                  <a:pathLst>
                    <a:path extrusionOk="0" h="3899" w="6674">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1"/>
                <p:cNvSpPr/>
                <p:nvPr/>
              </p:nvSpPr>
              <p:spPr>
                <a:xfrm>
                  <a:off x="741450" y="1618750"/>
                  <a:ext cx="546700" cy="316850"/>
                </a:xfrm>
                <a:custGeom>
                  <a:rect b="b" l="l" r="r" t="t"/>
                  <a:pathLst>
                    <a:path extrusionOk="0" h="12674" w="21868">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1"/>
                <p:cNvSpPr/>
                <p:nvPr/>
              </p:nvSpPr>
              <p:spPr>
                <a:xfrm>
                  <a:off x="870825" y="1635075"/>
                  <a:ext cx="446025" cy="258675"/>
                </a:xfrm>
                <a:custGeom>
                  <a:rect b="b" l="l" r="r" t="t"/>
                  <a:pathLst>
                    <a:path extrusionOk="0" h="10347" w="17841">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1037150" y="1651325"/>
                  <a:ext cx="308400" cy="179700"/>
                </a:xfrm>
                <a:custGeom>
                  <a:rect b="b" l="l" r="r" t="t"/>
                  <a:pathLst>
                    <a:path extrusionOk="0" h="7188" w="12336">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1163125" y="1668350"/>
                  <a:ext cx="211600" cy="123275"/>
                </a:xfrm>
                <a:custGeom>
                  <a:rect b="b" l="l" r="r" t="t"/>
                  <a:pathLst>
                    <a:path extrusionOk="0" h="4931" w="8464">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697175" y="1684900"/>
                  <a:ext cx="705750" cy="412650"/>
                </a:xfrm>
                <a:custGeom>
                  <a:rect b="b" l="l" r="r" t="t"/>
                  <a:pathLst>
                    <a:path extrusionOk="0" h="16506" w="2823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1258950" y="1701925"/>
                  <a:ext cx="173175" cy="101850"/>
                </a:xfrm>
                <a:custGeom>
                  <a:rect b="b" l="l" r="r" t="t"/>
                  <a:pathLst>
                    <a:path extrusionOk="0" h="4074" w="6927">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1257000" y="1805700"/>
                  <a:ext cx="25" cy="25"/>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1"/>
                <p:cNvSpPr/>
                <p:nvPr/>
              </p:nvSpPr>
              <p:spPr>
                <a:xfrm>
                  <a:off x="1341150" y="1717750"/>
                  <a:ext cx="119675" cy="70950"/>
                </a:xfrm>
                <a:custGeom>
                  <a:rect b="b" l="l" r="r" t="t"/>
                  <a:pathLst>
                    <a:path extrusionOk="0" h="2838" w="4787">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1"/>
                <p:cNvSpPr/>
                <p:nvPr/>
              </p:nvSpPr>
              <p:spPr>
                <a:xfrm>
                  <a:off x="2158250" y="1441225"/>
                  <a:ext cx="211600" cy="126675"/>
                </a:xfrm>
                <a:custGeom>
                  <a:rect b="b" l="l" r="r" t="t"/>
                  <a:pathLst>
                    <a:path extrusionOk="0" h="5067" w="8464">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1"/>
                <p:cNvSpPr/>
                <p:nvPr/>
              </p:nvSpPr>
              <p:spPr>
                <a:xfrm>
                  <a:off x="2129075" y="1457675"/>
                  <a:ext cx="240275" cy="142800"/>
                </a:xfrm>
                <a:custGeom>
                  <a:rect b="b" l="l" r="r" t="t"/>
                  <a:pathLst>
                    <a:path extrusionOk="0" h="5712" w="9611">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1"/>
                <p:cNvSpPr/>
                <p:nvPr/>
              </p:nvSpPr>
              <p:spPr>
                <a:xfrm>
                  <a:off x="2100375" y="1474125"/>
                  <a:ext cx="268500" cy="160400"/>
                </a:xfrm>
                <a:custGeom>
                  <a:rect b="b" l="l" r="r" t="t"/>
                  <a:pathLst>
                    <a:path extrusionOk="0" h="6416" w="1074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2071675" y="1490825"/>
                  <a:ext cx="298175" cy="176775"/>
                </a:xfrm>
                <a:custGeom>
                  <a:rect b="b" l="l" r="r" t="t"/>
                  <a:pathLst>
                    <a:path extrusionOk="0" h="7071" w="11927">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2042500" y="1507525"/>
                  <a:ext cx="325875" cy="191200"/>
                </a:xfrm>
                <a:custGeom>
                  <a:rect b="b" l="l" r="r" t="t"/>
                  <a:pathLst>
                    <a:path extrusionOk="0" h="7648" w="13035">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2014275" y="1523925"/>
                  <a:ext cx="355075" cy="209825"/>
                </a:xfrm>
                <a:custGeom>
                  <a:rect b="b" l="l" r="r" t="t"/>
                  <a:pathLst>
                    <a:path extrusionOk="0" h="8393" w="14203">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1985575" y="1540825"/>
                  <a:ext cx="375025" cy="217725"/>
                </a:xfrm>
                <a:custGeom>
                  <a:rect b="b" l="l" r="r" t="t"/>
                  <a:pathLst>
                    <a:path extrusionOk="0" h="8709" w="15001">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1956400" y="1557850"/>
                  <a:ext cx="184375" cy="107325"/>
                </a:xfrm>
                <a:custGeom>
                  <a:rect b="b" l="l" r="r" t="t"/>
                  <a:pathLst>
                    <a:path extrusionOk="0" h="4293" w="7375">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1927700" y="1574025"/>
                  <a:ext cx="327850" cy="190850"/>
                </a:xfrm>
                <a:custGeom>
                  <a:rect b="b" l="l" r="r" t="t"/>
                  <a:pathLst>
                    <a:path extrusionOk="0" h="7634" w="13114">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1899000" y="1590550"/>
                  <a:ext cx="470850" cy="276450"/>
                </a:xfrm>
                <a:custGeom>
                  <a:rect b="b" l="l" r="r" t="t"/>
                  <a:pathLst>
                    <a:path extrusionOk="0" h="11058" w="18834">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1869825" y="1607000"/>
                  <a:ext cx="233000" cy="135975"/>
                </a:xfrm>
                <a:custGeom>
                  <a:rect b="b" l="l" r="r" t="t"/>
                  <a:pathLst>
                    <a:path extrusionOk="0" h="5439" w="932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1841625" y="1624000"/>
                  <a:ext cx="512175" cy="297475"/>
                </a:xfrm>
                <a:custGeom>
                  <a:rect b="b" l="l" r="r" t="t"/>
                  <a:pathLst>
                    <a:path extrusionOk="0" h="11899" w="20487">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1812425" y="1641025"/>
                  <a:ext cx="370650" cy="214800"/>
                </a:xfrm>
                <a:custGeom>
                  <a:rect b="b" l="l" r="r" t="t"/>
                  <a:pathLst>
                    <a:path extrusionOk="0" h="8592" w="14826">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1783750" y="1657100"/>
                  <a:ext cx="504375" cy="291625"/>
                </a:xfrm>
                <a:custGeom>
                  <a:rect b="b" l="l" r="r" t="t"/>
                  <a:pathLst>
                    <a:path extrusionOk="0" h="11665" w="20175">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1755050" y="1674575"/>
                  <a:ext cx="504875" cy="292150"/>
                </a:xfrm>
                <a:custGeom>
                  <a:rect b="b" l="l" r="r" t="t"/>
                  <a:pathLst>
                    <a:path extrusionOk="0" h="11686" w="20195">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1"/>
                <p:cNvSpPr/>
                <p:nvPr/>
              </p:nvSpPr>
              <p:spPr>
                <a:xfrm>
                  <a:off x="1725850" y="1690775"/>
                  <a:ext cx="504900" cy="292475"/>
                </a:xfrm>
                <a:custGeom>
                  <a:rect b="b" l="l" r="r" t="t"/>
                  <a:pathLst>
                    <a:path extrusionOk="0" h="11699" w="20196">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1"/>
                <p:cNvSpPr/>
                <p:nvPr/>
              </p:nvSpPr>
              <p:spPr>
                <a:xfrm>
                  <a:off x="1697175" y="1707175"/>
                  <a:ext cx="504875" cy="292125"/>
                </a:xfrm>
                <a:custGeom>
                  <a:rect b="b" l="l" r="r" t="t"/>
                  <a:pathLst>
                    <a:path extrusionOk="0" h="11685" w="20195">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1668950" y="1723725"/>
                  <a:ext cx="504400" cy="291625"/>
                </a:xfrm>
                <a:custGeom>
                  <a:rect b="b" l="l" r="r" t="t"/>
                  <a:pathLst>
                    <a:path extrusionOk="0" h="11665" w="20176">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2186950" y="1424600"/>
                  <a:ext cx="182900" cy="110225"/>
                </a:xfrm>
                <a:custGeom>
                  <a:rect b="b" l="l" r="r" t="t"/>
                  <a:pathLst>
                    <a:path extrusionOk="0" h="4409" w="7316">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2200575" y="1190425"/>
                  <a:ext cx="167800" cy="101200"/>
                </a:xfrm>
                <a:custGeom>
                  <a:rect b="b" l="l" r="r" t="t"/>
                  <a:pathLst>
                    <a:path extrusionOk="0" h="4048" w="6712">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2173825" y="1223500"/>
                  <a:ext cx="89025" cy="53050"/>
                </a:xfrm>
                <a:custGeom>
                  <a:rect b="b" l="l" r="r" t="t"/>
                  <a:pathLst>
                    <a:path extrusionOk="0" h="2122" w="3561">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2147050" y="1127700"/>
                  <a:ext cx="221325" cy="133275"/>
                </a:xfrm>
                <a:custGeom>
                  <a:rect b="b" l="l" r="r" t="t"/>
                  <a:pathLst>
                    <a:path extrusionOk="0" h="5331" w="8853">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2119825" y="1096075"/>
                  <a:ext cx="249050" cy="148850"/>
                </a:xfrm>
                <a:custGeom>
                  <a:rect b="b" l="l" r="r" t="t"/>
                  <a:pathLst>
                    <a:path extrusionOk="0" h="5954" w="9962">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1815350" y="1065425"/>
                  <a:ext cx="554000" cy="324925"/>
                </a:xfrm>
                <a:custGeom>
                  <a:rect b="b" l="l" r="r" t="t"/>
                  <a:pathLst>
                    <a:path extrusionOk="0" h="12997" w="2216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1"/>
                <p:cNvSpPr/>
                <p:nvPr/>
              </p:nvSpPr>
              <p:spPr>
                <a:xfrm>
                  <a:off x="1788600" y="1033825"/>
                  <a:ext cx="579775" cy="340475"/>
                </a:xfrm>
                <a:custGeom>
                  <a:rect b="b" l="l" r="r" t="t"/>
                  <a:pathLst>
                    <a:path extrusionOk="0" h="13619" w="23191">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1"/>
                <p:cNvSpPr/>
                <p:nvPr/>
              </p:nvSpPr>
              <p:spPr>
                <a:xfrm>
                  <a:off x="1761850" y="1055700"/>
                  <a:ext cx="522875" cy="303525"/>
                </a:xfrm>
                <a:custGeom>
                  <a:rect b="b" l="l" r="r" t="t"/>
                  <a:pathLst>
                    <a:path extrusionOk="0" h="12141" w="20915">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1735100" y="1111150"/>
                  <a:ext cx="398850" cy="232525"/>
                </a:xfrm>
                <a:custGeom>
                  <a:rect b="b" l="l" r="r" t="t"/>
                  <a:pathLst>
                    <a:path extrusionOk="0" h="9301" w="15954">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1707875" y="1051825"/>
                  <a:ext cx="475700" cy="276275"/>
                </a:xfrm>
                <a:custGeom>
                  <a:rect b="b" l="l" r="r" t="t"/>
                  <a:pathLst>
                    <a:path extrusionOk="0" h="11051" w="19028">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1680625" y="974000"/>
                  <a:ext cx="584650" cy="339025"/>
                </a:xfrm>
                <a:custGeom>
                  <a:rect b="b" l="l" r="r" t="t"/>
                  <a:pathLst>
                    <a:path extrusionOk="0" h="13561" w="23386">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1654375" y="879650"/>
                  <a:ext cx="714975" cy="417825"/>
                </a:xfrm>
                <a:custGeom>
                  <a:rect b="b" l="l" r="r" t="t"/>
                  <a:pathLst>
                    <a:path extrusionOk="0" h="16713" w="28599">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1627625" y="853200"/>
                  <a:ext cx="737350" cy="428225"/>
                </a:xfrm>
                <a:custGeom>
                  <a:rect b="b" l="l" r="r" t="t"/>
                  <a:pathLst>
                    <a:path extrusionOk="0" h="17129" w="29494">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1"/>
                <p:cNvSpPr/>
                <p:nvPr/>
              </p:nvSpPr>
              <p:spPr>
                <a:xfrm>
                  <a:off x="1573150" y="1036250"/>
                  <a:ext cx="369175" cy="215000"/>
                </a:xfrm>
                <a:custGeom>
                  <a:rect b="b" l="l" r="r" t="t"/>
                  <a:pathLst>
                    <a:path extrusionOk="0" h="8600" w="14767">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1"/>
                <p:cNvSpPr/>
                <p:nvPr/>
              </p:nvSpPr>
              <p:spPr>
                <a:xfrm>
                  <a:off x="1588700" y="11943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1546400" y="1225450"/>
                  <a:ext cx="14125" cy="9750"/>
                </a:xfrm>
                <a:custGeom>
                  <a:rect b="b" l="l" r="r" t="t"/>
                  <a:pathLst>
                    <a:path extrusionOk="0" h="390" w="565">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16422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1"/>
                <p:cNvSpPr/>
                <p:nvPr/>
              </p:nvSpPr>
              <p:spPr>
                <a:xfrm>
                  <a:off x="1560975" y="1210375"/>
                  <a:ext cx="27750" cy="15100"/>
                </a:xfrm>
                <a:custGeom>
                  <a:rect b="b" l="l" r="r" t="t"/>
                  <a:pathLst>
                    <a:path extrusionOk="0" h="604" w="1110">
                      <a:moveTo>
                        <a:pt x="857" y="1"/>
                      </a:moveTo>
                      <a:lnTo>
                        <a:pt x="1" y="468"/>
                      </a:lnTo>
                      <a:lnTo>
                        <a:pt x="254" y="60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1"/>
                <p:cNvSpPr/>
                <p:nvPr/>
              </p:nvSpPr>
              <p:spPr>
                <a:xfrm>
                  <a:off x="1696200" y="1132550"/>
                  <a:ext cx="26775" cy="15600"/>
                </a:xfrm>
                <a:custGeom>
                  <a:rect b="b" l="l" r="r" t="t"/>
                  <a:pathLst>
                    <a:path extrusionOk="0" h="624" w="1071">
                      <a:moveTo>
                        <a:pt x="817" y="1"/>
                      </a:moveTo>
                      <a:lnTo>
                        <a:pt x="0" y="487"/>
                      </a:lnTo>
                      <a:lnTo>
                        <a:pt x="234" y="623"/>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1722950" y="872825"/>
                  <a:ext cx="448450" cy="259750"/>
                </a:xfrm>
                <a:custGeom>
                  <a:rect b="b" l="l" r="r" t="t"/>
                  <a:pathLst>
                    <a:path extrusionOk="0" h="10390" w="17938">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1615450" y="11792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1"/>
                <p:cNvSpPr/>
                <p:nvPr/>
              </p:nvSpPr>
              <p:spPr>
                <a:xfrm>
                  <a:off x="1668950" y="1148125"/>
                  <a:ext cx="27275" cy="15100"/>
                </a:xfrm>
                <a:custGeom>
                  <a:rect b="b" l="l" r="r" t="t"/>
                  <a:pathLst>
                    <a:path extrusionOk="0" h="604" w="1091">
                      <a:moveTo>
                        <a:pt x="837" y="0"/>
                      </a:moveTo>
                      <a:lnTo>
                        <a:pt x="1" y="467"/>
                      </a:lnTo>
                      <a:lnTo>
                        <a:pt x="234" y="603"/>
                      </a:lnTo>
                      <a:lnTo>
                        <a:pt x="1090"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1"/>
                <p:cNvSpPr/>
                <p:nvPr/>
              </p:nvSpPr>
              <p:spPr>
                <a:xfrm>
                  <a:off x="15887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1560975" y="1179250"/>
                  <a:ext cx="27750" cy="15100"/>
                </a:xfrm>
                <a:custGeom>
                  <a:rect b="b" l="l" r="r" t="t"/>
                  <a:pathLst>
                    <a:path extrusionOk="0" h="604" w="1110">
                      <a:moveTo>
                        <a:pt x="857" y="0"/>
                      </a:moveTo>
                      <a:lnTo>
                        <a:pt x="1" y="467"/>
                      </a:lnTo>
                      <a:lnTo>
                        <a:pt x="254" y="604"/>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1696200" y="923425"/>
                  <a:ext cx="334150" cy="194075"/>
                </a:xfrm>
                <a:custGeom>
                  <a:rect b="b" l="l" r="r" t="t"/>
                  <a:pathLst>
                    <a:path extrusionOk="0" h="7763" w="13366">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1"/>
                <p:cNvSpPr/>
                <p:nvPr/>
              </p:nvSpPr>
              <p:spPr>
                <a:xfrm>
                  <a:off x="16422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1"/>
                <p:cNvSpPr/>
                <p:nvPr/>
              </p:nvSpPr>
              <p:spPr>
                <a:xfrm>
                  <a:off x="1615450" y="11481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1"/>
                <p:cNvSpPr/>
                <p:nvPr/>
              </p:nvSpPr>
              <p:spPr>
                <a:xfrm>
                  <a:off x="1519650" y="1209400"/>
                  <a:ext cx="14125" cy="9750"/>
                </a:xfrm>
                <a:custGeom>
                  <a:rect b="b" l="l" r="r" t="t"/>
                  <a:pathLst>
                    <a:path extrusionOk="0" h="390" w="565">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1"/>
                <p:cNvSpPr/>
                <p:nvPr/>
              </p:nvSpPr>
              <p:spPr>
                <a:xfrm>
                  <a:off x="1668950" y="1117475"/>
                  <a:ext cx="27275" cy="15100"/>
                </a:xfrm>
                <a:custGeom>
                  <a:rect b="b" l="l" r="r" t="t"/>
                  <a:pathLst>
                    <a:path extrusionOk="0" h="604" w="1091">
                      <a:moveTo>
                        <a:pt x="837" y="1"/>
                      </a:moveTo>
                      <a:lnTo>
                        <a:pt x="1" y="448"/>
                      </a:lnTo>
                      <a:lnTo>
                        <a:pt x="234" y="604"/>
                      </a:lnTo>
                      <a:lnTo>
                        <a:pt x="109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1534225" y="11943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1560975" y="1148125"/>
                  <a:ext cx="27750" cy="15100"/>
                </a:xfrm>
                <a:custGeom>
                  <a:rect b="b" l="l" r="r" t="t"/>
                  <a:pathLst>
                    <a:path extrusionOk="0" h="604" w="1110">
                      <a:moveTo>
                        <a:pt x="857" y="0"/>
                      </a:moveTo>
                      <a:lnTo>
                        <a:pt x="1" y="467"/>
                      </a:lnTo>
                      <a:lnTo>
                        <a:pt x="254" y="603"/>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1507475" y="1179250"/>
                  <a:ext cx="26775" cy="15100"/>
                </a:xfrm>
                <a:custGeom>
                  <a:rect b="b" l="l" r="r" t="t"/>
                  <a:pathLst>
                    <a:path extrusionOk="0" h="604" w="1071">
                      <a:moveTo>
                        <a:pt x="837" y="0"/>
                      </a:moveTo>
                      <a:lnTo>
                        <a:pt x="1" y="467"/>
                      </a:lnTo>
                      <a:lnTo>
                        <a:pt x="254" y="604"/>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1492900" y="1194325"/>
                  <a:ext cx="14125" cy="9750"/>
                </a:xfrm>
                <a:custGeom>
                  <a:rect b="b" l="l" r="r" t="t"/>
                  <a:pathLst>
                    <a:path extrusionOk="0" h="390" w="565">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1615450" y="1117475"/>
                  <a:ext cx="26775" cy="15100"/>
                </a:xfrm>
                <a:custGeom>
                  <a:rect b="b" l="l" r="r" t="t"/>
                  <a:pathLst>
                    <a:path extrusionOk="0" h="604" w="1071">
                      <a:moveTo>
                        <a:pt x="818" y="1"/>
                      </a:moveTo>
                      <a:lnTo>
                        <a:pt x="1" y="448"/>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1668950" y="944825"/>
                  <a:ext cx="271425" cy="157125"/>
                </a:xfrm>
                <a:custGeom>
                  <a:rect b="b" l="l" r="r" t="t"/>
                  <a:pathLst>
                    <a:path extrusionOk="0" h="6285" w="10857">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15342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15887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16422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14807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1"/>
                <p:cNvSpPr/>
                <p:nvPr/>
              </p:nvSpPr>
              <p:spPr>
                <a:xfrm>
                  <a:off x="15074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1"/>
                <p:cNvSpPr/>
                <p:nvPr/>
              </p:nvSpPr>
              <p:spPr>
                <a:xfrm>
                  <a:off x="1641725" y="763875"/>
                  <a:ext cx="557900" cy="322500"/>
                </a:xfrm>
                <a:custGeom>
                  <a:rect b="b" l="l" r="r" t="t"/>
                  <a:pathLst>
                    <a:path extrusionOk="0" h="12900" w="22316">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1"/>
                <p:cNvSpPr/>
                <p:nvPr/>
              </p:nvSpPr>
              <p:spPr>
                <a:xfrm>
                  <a:off x="1615450" y="1086350"/>
                  <a:ext cx="26775" cy="15100"/>
                </a:xfrm>
                <a:custGeom>
                  <a:rect b="b" l="l" r="r" t="t"/>
                  <a:pathLst>
                    <a:path extrusionOk="0" h="604" w="1071">
                      <a:moveTo>
                        <a:pt x="818" y="1"/>
                      </a:moveTo>
                      <a:lnTo>
                        <a:pt x="1" y="467"/>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15342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1"/>
                <p:cNvSpPr/>
                <p:nvPr/>
              </p:nvSpPr>
              <p:spPr>
                <a:xfrm>
                  <a:off x="15887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1"/>
                <p:cNvSpPr/>
                <p:nvPr/>
              </p:nvSpPr>
              <p:spPr>
                <a:xfrm>
                  <a:off x="1466150" y="1178775"/>
                  <a:ext cx="14125" cy="9750"/>
                </a:xfrm>
                <a:custGeom>
                  <a:rect b="b" l="l" r="r" t="t"/>
                  <a:pathLst>
                    <a:path extrusionOk="0" h="390" w="565">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1560975" y="1117475"/>
                  <a:ext cx="27750" cy="15100"/>
                </a:xfrm>
                <a:custGeom>
                  <a:rect b="b" l="l" r="r" t="t"/>
                  <a:pathLst>
                    <a:path extrusionOk="0" h="604" w="1110">
                      <a:moveTo>
                        <a:pt x="857" y="1"/>
                      </a:moveTo>
                      <a:lnTo>
                        <a:pt x="1" y="448"/>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1560975" y="1086350"/>
                  <a:ext cx="27750" cy="15100"/>
                </a:xfrm>
                <a:custGeom>
                  <a:rect b="b" l="l" r="r" t="t"/>
                  <a:pathLst>
                    <a:path extrusionOk="0" h="604" w="1110">
                      <a:moveTo>
                        <a:pt x="857" y="1"/>
                      </a:moveTo>
                      <a:lnTo>
                        <a:pt x="1" y="467"/>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15342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1615450" y="671475"/>
                  <a:ext cx="446525" cy="398850"/>
                </a:xfrm>
                <a:custGeom>
                  <a:rect b="b" l="l" r="r" t="t"/>
                  <a:pathLst>
                    <a:path extrusionOk="0" h="15954" w="17861">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1"/>
                <p:cNvSpPr/>
                <p:nvPr/>
              </p:nvSpPr>
              <p:spPr>
                <a:xfrm>
                  <a:off x="14807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1"/>
                <p:cNvSpPr/>
                <p:nvPr/>
              </p:nvSpPr>
              <p:spPr>
                <a:xfrm>
                  <a:off x="15074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14539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1438900" y="1163200"/>
                  <a:ext cx="14125" cy="9750"/>
                </a:xfrm>
                <a:custGeom>
                  <a:rect b="b" l="l" r="r" t="t"/>
                  <a:pathLst>
                    <a:path extrusionOk="0" h="390" w="565">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1588700" y="1070300"/>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14807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15342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1"/>
                <p:cNvSpPr/>
                <p:nvPr/>
              </p:nvSpPr>
              <p:spPr>
                <a:xfrm>
                  <a:off x="14539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1"/>
                <p:cNvSpPr/>
                <p:nvPr/>
              </p:nvSpPr>
              <p:spPr>
                <a:xfrm>
                  <a:off x="1412150" y="1147625"/>
                  <a:ext cx="14125" cy="9750"/>
                </a:xfrm>
                <a:custGeom>
                  <a:rect b="b" l="l" r="r" t="t"/>
                  <a:pathLst>
                    <a:path extrusionOk="0" h="390" w="565">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1426750" y="1132550"/>
                  <a:ext cx="27250" cy="15600"/>
                </a:xfrm>
                <a:custGeom>
                  <a:rect b="b" l="l" r="r" t="t"/>
                  <a:pathLst>
                    <a:path extrusionOk="0" h="624" w="1090">
                      <a:moveTo>
                        <a:pt x="856" y="1"/>
                      </a:moveTo>
                      <a:lnTo>
                        <a:pt x="0" y="487"/>
                      </a:lnTo>
                      <a:lnTo>
                        <a:pt x="253" y="623"/>
                      </a:lnTo>
                      <a:lnTo>
                        <a:pt x="1090"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1560975" y="1054725"/>
                  <a:ext cx="27750" cy="15600"/>
                </a:xfrm>
                <a:custGeom>
                  <a:rect b="b" l="l" r="r" t="t"/>
                  <a:pathLst>
                    <a:path extrusionOk="0" h="624" w="1110">
                      <a:moveTo>
                        <a:pt x="857" y="1"/>
                      </a:moveTo>
                      <a:lnTo>
                        <a:pt x="1" y="487"/>
                      </a:lnTo>
                      <a:lnTo>
                        <a:pt x="254" y="62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15074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1587725" y="898600"/>
                  <a:ext cx="271425" cy="156650"/>
                </a:xfrm>
                <a:custGeom>
                  <a:rect b="b" l="l" r="r" t="t"/>
                  <a:pathLst>
                    <a:path extrusionOk="0" h="6266" w="10857">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1534225" y="1039650"/>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1"/>
                <p:cNvSpPr/>
                <p:nvPr/>
              </p:nvSpPr>
              <p:spPr>
                <a:xfrm>
                  <a:off x="14807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1"/>
                <p:cNvSpPr/>
                <p:nvPr/>
              </p:nvSpPr>
              <p:spPr>
                <a:xfrm>
                  <a:off x="1426750" y="1101425"/>
                  <a:ext cx="27250" cy="16075"/>
                </a:xfrm>
                <a:custGeom>
                  <a:rect b="b" l="l" r="r" t="t"/>
                  <a:pathLst>
                    <a:path extrusionOk="0" h="643" w="1090">
                      <a:moveTo>
                        <a:pt x="856" y="1"/>
                      </a:moveTo>
                      <a:lnTo>
                        <a:pt x="0" y="487"/>
                      </a:lnTo>
                      <a:lnTo>
                        <a:pt x="253"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1400000" y="1117475"/>
                  <a:ext cx="26775" cy="15100"/>
                </a:xfrm>
                <a:custGeom>
                  <a:rect b="b" l="l" r="r" t="t"/>
                  <a:pathLst>
                    <a:path extrusionOk="0" h="604" w="1071">
                      <a:moveTo>
                        <a:pt x="837" y="1"/>
                      </a:moveTo>
                      <a:lnTo>
                        <a:pt x="0" y="448"/>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1385400" y="1132550"/>
                  <a:ext cx="14125" cy="9750"/>
                </a:xfrm>
                <a:custGeom>
                  <a:rect b="b" l="l" r="r" t="t"/>
                  <a:pathLst>
                    <a:path extrusionOk="0" h="390" w="565">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1561950" y="931200"/>
                  <a:ext cx="185825" cy="107500"/>
                </a:xfrm>
                <a:custGeom>
                  <a:rect b="b" l="l" r="r" t="t"/>
                  <a:pathLst>
                    <a:path extrusionOk="0" h="4300" w="7433">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1"/>
                <p:cNvSpPr/>
                <p:nvPr/>
              </p:nvSpPr>
              <p:spPr>
                <a:xfrm>
                  <a:off x="14539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1"/>
                <p:cNvSpPr/>
                <p:nvPr/>
              </p:nvSpPr>
              <p:spPr>
                <a:xfrm>
                  <a:off x="1507475" y="1054725"/>
                  <a:ext cx="26775" cy="15600"/>
                </a:xfrm>
                <a:custGeom>
                  <a:rect b="b" l="l" r="r" t="t"/>
                  <a:pathLst>
                    <a:path extrusionOk="0" h="624" w="1071">
                      <a:moveTo>
                        <a:pt x="837" y="1"/>
                      </a:moveTo>
                      <a:lnTo>
                        <a:pt x="1" y="487"/>
                      </a:lnTo>
                      <a:lnTo>
                        <a:pt x="254" y="62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1880050" y="1006100"/>
                  <a:ext cx="168800" cy="98275"/>
                </a:xfrm>
                <a:custGeom>
                  <a:rect b="b" l="l" r="r" t="t"/>
                  <a:pathLst>
                    <a:path extrusionOk="0" h="3931" w="6752">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697175" y="1190925"/>
                  <a:ext cx="240775" cy="110425"/>
                </a:xfrm>
                <a:custGeom>
                  <a:rect b="b" l="l" r="r" t="t"/>
                  <a:pathLst>
                    <a:path extrusionOk="0" h="4417" w="9631">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697175" y="1161250"/>
                  <a:ext cx="267525" cy="125025"/>
                </a:xfrm>
                <a:custGeom>
                  <a:rect b="b" l="l" r="r" t="t"/>
                  <a:pathLst>
                    <a:path extrusionOk="0" h="5001" w="10701">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697175" y="1133525"/>
                  <a:ext cx="294275" cy="137200"/>
                </a:xfrm>
                <a:custGeom>
                  <a:rect b="b" l="l" r="r" t="t"/>
                  <a:pathLst>
                    <a:path extrusionOk="0" h="5488" w="11771">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862550" y="1163675"/>
                  <a:ext cx="417825" cy="242250"/>
                </a:xfrm>
                <a:custGeom>
                  <a:rect b="b" l="l" r="r" t="t"/>
                  <a:pathLst>
                    <a:path extrusionOk="0" h="9690" w="16713">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777925" y="1083425"/>
                  <a:ext cx="529200" cy="307425"/>
                </a:xfrm>
                <a:custGeom>
                  <a:rect b="b" l="l" r="r" t="t"/>
                  <a:pathLst>
                    <a:path extrusionOk="0" h="12297" w="21168">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857675" y="1099000"/>
                  <a:ext cx="475700" cy="275800"/>
                </a:xfrm>
                <a:custGeom>
                  <a:rect b="b" l="l" r="r" t="t"/>
                  <a:pathLst>
                    <a:path extrusionOk="0" h="11032" w="19028">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1020125" y="1161250"/>
                  <a:ext cx="340000" cy="197975"/>
                </a:xfrm>
                <a:custGeom>
                  <a:rect b="b" l="l" r="r" t="t"/>
                  <a:pathLst>
                    <a:path extrusionOk="0" h="7919" w="1360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765275" y="982275"/>
                  <a:ext cx="622575" cy="361400"/>
                </a:xfrm>
                <a:custGeom>
                  <a:rect b="b" l="l" r="r" t="t"/>
                  <a:pathLst>
                    <a:path extrusionOk="0" h="14456" w="24903">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1"/>
                <p:cNvSpPr/>
                <p:nvPr/>
              </p:nvSpPr>
              <p:spPr>
                <a:xfrm>
                  <a:off x="1006525" y="1091225"/>
                  <a:ext cx="408075" cy="236875"/>
                </a:xfrm>
                <a:custGeom>
                  <a:rect b="b" l="l" r="r" t="t"/>
                  <a:pathLst>
                    <a:path extrusionOk="0" h="9475" w="16323">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1"/>
                <p:cNvSpPr/>
                <p:nvPr/>
              </p:nvSpPr>
              <p:spPr>
                <a:xfrm>
                  <a:off x="927225" y="1014375"/>
                  <a:ext cx="513650" cy="298650"/>
                </a:xfrm>
                <a:custGeom>
                  <a:rect b="b" l="l" r="r" t="t"/>
                  <a:pathLst>
                    <a:path extrusionOk="0" h="11946" w="20546">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891725" y="965725"/>
                  <a:ext cx="576375" cy="330775"/>
                </a:xfrm>
                <a:custGeom>
                  <a:rect b="b" l="l" r="r" t="t"/>
                  <a:pathLst>
                    <a:path extrusionOk="0" h="13231" w="23055">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1048825" y="1022625"/>
                  <a:ext cx="446525" cy="259275"/>
                </a:xfrm>
                <a:custGeom>
                  <a:rect b="b" l="l" r="r" t="t"/>
                  <a:pathLst>
                    <a:path extrusionOk="0" h="10371" w="17861">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1216625" y="1057650"/>
                  <a:ext cx="332225" cy="193125"/>
                </a:xfrm>
                <a:custGeom>
                  <a:rect b="b" l="l" r="r" t="t"/>
                  <a:pathLst>
                    <a:path extrusionOk="0" h="7725" w="13289">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1021600" y="912225"/>
                  <a:ext cx="553500" cy="323475"/>
                </a:xfrm>
                <a:custGeom>
                  <a:rect b="b" l="l" r="r" t="t"/>
                  <a:pathLst>
                    <a:path extrusionOk="0" h="12939" w="2214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1103800" y="928275"/>
                  <a:ext cx="498050" cy="291375"/>
                </a:xfrm>
                <a:custGeom>
                  <a:rect b="b" l="l" r="r" t="t"/>
                  <a:pathLst>
                    <a:path extrusionOk="0" h="11655" w="19922">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972475" y="823700"/>
                  <a:ext cx="656125" cy="382800"/>
                </a:xfrm>
                <a:custGeom>
                  <a:rect b="b" l="l" r="r" t="t"/>
                  <a:pathLst>
                    <a:path extrusionOk="0" h="15312" w="26245">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1100875" y="864575"/>
                  <a:ext cx="555950" cy="324925"/>
                </a:xfrm>
                <a:custGeom>
                  <a:rect b="b" l="l" r="r" t="t"/>
                  <a:pathLst>
                    <a:path extrusionOk="0" h="12997" w="22238">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860600" y="697250"/>
                  <a:ext cx="821525" cy="478125"/>
                </a:xfrm>
                <a:custGeom>
                  <a:rect b="b" l="l" r="r" t="t"/>
                  <a:pathLst>
                    <a:path extrusionOk="0" h="19125" w="32861">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1"/>
                <p:cNvSpPr/>
                <p:nvPr/>
              </p:nvSpPr>
              <p:spPr>
                <a:xfrm>
                  <a:off x="1164575" y="705525"/>
                  <a:ext cx="544775" cy="454300"/>
                </a:xfrm>
                <a:custGeom>
                  <a:rect b="b" l="l" r="r" t="t"/>
                  <a:pathLst>
                    <a:path extrusionOk="0" h="18172" w="21791">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1"/>
                <p:cNvSpPr/>
                <p:nvPr/>
              </p:nvSpPr>
              <p:spPr>
                <a:xfrm>
                  <a:off x="1210300" y="703575"/>
                  <a:ext cx="525325" cy="439700"/>
                </a:xfrm>
                <a:custGeom>
                  <a:rect b="b" l="l" r="r" t="t"/>
                  <a:pathLst>
                    <a:path extrusionOk="0" h="17588" w="21013">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1"/>
                <p:cNvSpPr/>
                <p:nvPr/>
              </p:nvSpPr>
              <p:spPr>
                <a:xfrm>
                  <a:off x="1144150" y="1046950"/>
                  <a:ext cx="97800" cy="58400"/>
                </a:xfrm>
                <a:custGeom>
                  <a:rect b="b" l="l" r="r" t="t"/>
                  <a:pathLst>
                    <a:path extrusionOk="0" h="2336" w="3912">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697175" y="2247325"/>
                  <a:ext cx="109950" cy="67625"/>
                </a:xfrm>
                <a:custGeom>
                  <a:rect b="b" l="l" r="r" t="t"/>
                  <a:pathLst>
                    <a:path extrusionOk="0" h="2705" w="4398">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798825" y="2308125"/>
                  <a:ext cx="41375" cy="26300"/>
                </a:xfrm>
                <a:custGeom>
                  <a:rect b="b" l="l" r="r" t="t"/>
                  <a:pathLst>
                    <a:path extrusionOk="0" h="1052" w="1655">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800775" y="2135475"/>
                  <a:ext cx="35050" cy="20925"/>
                </a:xfrm>
                <a:custGeom>
                  <a:rect b="b" l="l" r="r" t="t"/>
                  <a:pathLst>
                    <a:path extrusionOk="0" h="837" w="1402">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799325" y="2238575"/>
                  <a:ext cx="35050" cy="20450"/>
                </a:xfrm>
                <a:custGeom>
                  <a:rect b="b" l="l" r="r" t="t"/>
                  <a:pathLst>
                    <a:path extrusionOk="0" h="818" w="1402">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815375" y="2154425"/>
                  <a:ext cx="5850" cy="85150"/>
                </a:xfrm>
                <a:custGeom>
                  <a:rect b="b" l="l" r="r" t="t"/>
                  <a:pathLst>
                    <a:path extrusionOk="0" h="3406" w="234">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697175" y="2117475"/>
                  <a:ext cx="121625" cy="75900"/>
                </a:xfrm>
                <a:custGeom>
                  <a:rect b="b" l="l" r="r" t="t"/>
                  <a:pathLst>
                    <a:path extrusionOk="0" h="3036" w="4865">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697175" y="2161050"/>
                  <a:ext cx="76400" cy="49350"/>
                </a:xfrm>
                <a:custGeom>
                  <a:rect b="b" l="l" r="r" t="t"/>
                  <a:pathLst>
                    <a:path extrusionOk="0" h="1974" w="3056">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776450" y="462325"/>
                  <a:ext cx="351675" cy="200425"/>
                </a:xfrm>
                <a:custGeom>
                  <a:rect b="b" l="l" r="r" t="t"/>
                  <a:pathLst>
                    <a:path extrusionOk="0" h="8017" w="14067">
                      <a:moveTo>
                        <a:pt x="1" y="1"/>
                      </a:moveTo>
                      <a:lnTo>
                        <a:pt x="13833" y="8016"/>
                      </a:lnTo>
                      <a:lnTo>
                        <a:pt x="14067" y="7861"/>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1203500" y="2158325"/>
                  <a:ext cx="144475" cy="83200"/>
                </a:xfrm>
                <a:custGeom>
                  <a:rect b="b" l="l" r="r" t="t"/>
                  <a:pathLst>
                    <a:path extrusionOk="0" h="3328" w="5779">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1"/>
                <p:cNvSpPr/>
                <p:nvPr/>
              </p:nvSpPr>
              <p:spPr>
                <a:xfrm>
                  <a:off x="1184050" y="2199675"/>
                  <a:ext cx="92425" cy="53525"/>
                </a:xfrm>
                <a:custGeom>
                  <a:rect b="b" l="l" r="r" t="t"/>
                  <a:pathLst>
                    <a:path extrusionOk="0" h="2141" w="3697">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1"/>
                <p:cNvSpPr/>
                <p:nvPr/>
              </p:nvSpPr>
              <p:spPr>
                <a:xfrm>
                  <a:off x="1071700" y="2123025"/>
                  <a:ext cx="759250" cy="437075"/>
                </a:xfrm>
                <a:custGeom>
                  <a:rect b="b" l="l" r="r" t="t"/>
                  <a:pathLst>
                    <a:path extrusionOk="0" h="17483" w="3037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1682100" y="2496650"/>
                  <a:ext cx="43775" cy="25500"/>
                </a:xfrm>
                <a:custGeom>
                  <a:rect b="b" l="l" r="r" t="t"/>
                  <a:pathLst>
                    <a:path extrusionOk="0" h="1020" w="1751">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1614475" y="2457050"/>
                  <a:ext cx="43800" cy="25700"/>
                </a:xfrm>
                <a:custGeom>
                  <a:rect b="b" l="l" r="r" t="t"/>
                  <a:pathLst>
                    <a:path extrusionOk="0" h="1028" w="1752">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1547375" y="2418125"/>
                  <a:ext cx="42825" cy="25725"/>
                </a:xfrm>
                <a:custGeom>
                  <a:rect b="b" l="l" r="r" t="t"/>
                  <a:pathLst>
                    <a:path extrusionOk="0" h="1029" w="1713">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1596000" y="2513875"/>
                  <a:ext cx="101200" cy="45725"/>
                </a:xfrm>
                <a:custGeom>
                  <a:rect b="b" l="l" r="r" t="t"/>
                  <a:pathLst>
                    <a:path extrusionOk="0" h="1829" w="4048">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1"/>
                <p:cNvSpPr/>
                <p:nvPr/>
              </p:nvSpPr>
              <p:spPr>
                <a:xfrm>
                  <a:off x="1525950" y="2474950"/>
                  <a:ext cx="104125" cy="59375"/>
                </a:xfrm>
                <a:custGeom>
                  <a:rect b="b" l="l" r="r" t="t"/>
                  <a:pathLst>
                    <a:path extrusionOk="0" h="2375" w="4165">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1"/>
                <p:cNvSpPr/>
                <p:nvPr/>
              </p:nvSpPr>
              <p:spPr>
                <a:xfrm>
                  <a:off x="1458350" y="2436050"/>
                  <a:ext cx="104125" cy="59350"/>
                </a:xfrm>
                <a:custGeom>
                  <a:rect b="b" l="l" r="r" t="t"/>
                  <a:pathLst>
                    <a:path extrusionOk="0" h="2374" w="4165">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1917975" y="2498850"/>
                  <a:ext cx="41375" cy="26700"/>
                </a:xfrm>
                <a:custGeom>
                  <a:rect b="b" l="l" r="r" t="t"/>
                  <a:pathLst>
                    <a:path extrusionOk="0" h="1068" w="1655">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1780825" y="2419750"/>
                  <a:ext cx="41375" cy="26525"/>
                </a:xfrm>
                <a:custGeom>
                  <a:rect b="b" l="l" r="r" t="t"/>
                  <a:pathLst>
                    <a:path extrusionOk="0" h="1061" w="1655">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1810975" y="2437850"/>
                  <a:ext cx="115300" cy="69225"/>
                </a:xfrm>
                <a:custGeom>
                  <a:rect b="b" l="l" r="r" t="t"/>
                  <a:pathLst>
                    <a:path extrusionOk="0" h="2769" w="4612">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1703500" y="2436825"/>
                  <a:ext cx="87550" cy="53225"/>
                </a:xfrm>
                <a:custGeom>
                  <a:rect b="b" l="l" r="r" t="t"/>
                  <a:pathLst>
                    <a:path extrusionOk="0" h="2129" w="3502">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1251650" y="2196375"/>
                  <a:ext cx="426075" cy="247950"/>
                </a:xfrm>
                <a:custGeom>
                  <a:rect b="b" l="l" r="r" t="t"/>
                  <a:pathLst>
                    <a:path extrusionOk="0" h="9918" w="17043">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1669925" y="2438475"/>
                  <a:ext cx="41375" cy="26775"/>
                </a:xfrm>
                <a:custGeom>
                  <a:rect b="b" l="l" r="r" t="t"/>
                  <a:pathLst>
                    <a:path extrusionOk="0" h="1071" w="1655">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1149025" y="2248550"/>
                  <a:ext cx="41375" cy="27025"/>
                </a:xfrm>
                <a:custGeom>
                  <a:rect b="b" l="l" r="r" t="t"/>
                  <a:pathLst>
                    <a:path extrusionOk="0" h="1081" w="1655">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1430625" y="2410200"/>
                  <a:ext cx="41375" cy="26350"/>
                </a:xfrm>
                <a:custGeom>
                  <a:rect b="b" l="l" r="r" t="t"/>
                  <a:pathLst>
                    <a:path extrusionOk="0" h="1054" w="1655">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1"/>
                <p:cNvSpPr/>
                <p:nvPr/>
              </p:nvSpPr>
              <p:spPr>
                <a:xfrm>
                  <a:off x="1353775" y="2411300"/>
                  <a:ext cx="41375" cy="26725"/>
                </a:xfrm>
                <a:custGeom>
                  <a:rect b="b" l="l" r="r" t="t"/>
                  <a:pathLst>
                    <a:path extrusionOk="0" h="1069" w="1655">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1"/>
                <p:cNvSpPr/>
                <p:nvPr/>
              </p:nvSpPr>
              <p:spPr>
                <a:xfrm>
                  <a:off x="1357675" y="2488550"/>
                  <a:ext cx="41375" cy="26300"/>
                </a:xfrm>
                <a:custGeom>
                  <a:rect b="b" l="l" r="r" t="t"/>
                  <a:pathLst>
                    <a:path extrusionOk="0" h="1052" w="1655">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1177725" y="2309350"/>
                  <a:ext cx="41350" cy="27000"/>
                </a:xfrm>
                <a:custGeom>
                  <a:rect b="b" l="l" r="r" t="t"/>
                  <a:pathLst>
                    <a:path extrusionOk="0" h="1080" w="1654">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1320225" y="2208150"/>
                  <a:ext cx="525300" cy="130650"/>
                </a:xfrm>
                <a:custGeom>
                  <a:rect b="b" l="l" r="r" t="t"/>
                  <a:pathLst>
                    <a:path extrusionOk="0" h="5226" w="21012">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1177725" y="2265800"/>
                  <a:ext cx="261700" cy="153725"/>
                </a:xfrm>
                <a:custGeom>
                  <a:rect b="b" l="l" r="r" t="t"/>
                  <a:pathLst>
                    <a:path extrusionOk="0" h="6149" w="10468">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1262825" y="2358225"/>
                  <a:ext cx="99750" cy="61800"/>
                </a:xfrm>
                <a:custGeom>
                  <a:rect b="b" l="l" r="r" t="t"/>
                  <a:pathLst>
                    <a:path extrusionOk="0" h="2472" w="399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1207375" y="2327925"/>
                  <a:ext cx="50625" cy="33725"/>
                </a:xfrm>
                <a:custGeom>
                  <a:rect b="b" l="l" r="r" t="t"/>
                  <a:pathLst>
                    <a:path extrusionOk="0" h="1349" w="2025">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1331900" y="2273100"/>
                  <a:ext cx="6350" cy="86125"/>
                </a:xfrm>
                <a:custGeom>
                  <a:rect b="b" l="l" r="r" t="t"/>
                  <a:pathLst>
                    <a:path extrusionOk="0" h="3445" w="254">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1"/>
                <p:cNvSpPr/>
                <p:nvPr/>
              </p:nvSpPr>
              <p:spPr>
                <a:xfrm>
                  <a:off x="1398050" y="2311525"/>
                  <a:ext cx="6350" cy="86600"/>
                </a:xfrm>
                <a:custGeom>
                  <a:rect b="b" l="l" r="r" t="t"/>
                  <a:pathLst>
                    <a:path extrusionOk="0" h="3464" w="254">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1"/>
                <p:cNvSpPr/>
                <p:nvPr/>
              </p:nvSpPr>
              <p:spPr>
                <a:xfrm>
                  <a:off x="1257000" y="2313975"/>
                  <a:ext cx="109450" cy="184825"/>
                </a:xfrm>
                <a:custGeom>
                  <a:rect b="b" l="l" r="r" t="t"/>
                  <a:pathLst>
                    <a:path extrusionOk="0" h="7393" w="4378">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1774025" y="2543350"/>
                  <a:ext cx="31625" cy="15275"/>
                </a:xfrm>
                <a:custGeom>
                  <a:rect b="b" l="l" r="r" t="t"/>
                  <a:pathLst>
                    <a:path extrusionOk="0" h="611" w="1265">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1"/>
                <p:cNvSpPr/>
                <p:nvPr/>
              </p:nvSpPr>
              <p:spPr>
                <a:xfrm>
                  <a:off x="1108175" y="627225"/>
                  <a:ext cx="163450" cy="93400"/>
                </a:xfrm>
                <a:custGeom>
                  <a:rect b="b" l="l" r="r" t="t"/>
                  <a:pathLst>
                    <a:path extrusionOk="0" h="3736" w="6538">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1"/>
                <p:cNvSpPr/>
                <p:nvPr/>
              </p:nvSpPr>
              <p:spPr>
                <a:xfrm>
                  <a:off x="1224400" y="462325"/>
                  <a:ext cx="382800" cy="220850"/>
                </a:xfrm>
                <a:custGeom>
                  <a:rect b="b" l="l" r="r" t="t"/>
                  <a:pathLst>
                    <a:path extrusionOk="0" h="8834" w="15312">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1604275" y="461850"/>
                  <a:ext cx="42825" cy="21900"/>
                </a:xfrm>
                <a:custGeom>
                  <a:rect b="b" l="l" r="r" t="t"/>
                  <a:pathLst>
                    <a:path extrusionOk="0" h="876" w="1713">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1721475" y="462325"/>
                  <a:ext cx="92450" cy="39925"/>
                </a:xfrm>
                <a:custGeom>
                  <a:rect b="b" l="l" r="r" t="t"/>
                  <a:pathLst>
                    <a:path extrusionOk="0" h="1597" w="3698">
                      <a:moveTo>
                        <a:pt x="1" y="1"/>
                      </a:moveTo>
                      <a:lnTo>
                        <a:pt x="2763" y="1596"/>
                      </a:lnTo>
                      <a:lnTo>
                        <a:pt x="3697" y="1051"/>
                      </a:lnTo>
                      <a:lnTo>
                        <a:pt x="18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1632475" y="475475"/>
                  <a:ext cx="113350" cy="65675"/>
                </a:xfrm>
                <a:custGeom>
                  <a:rect b="b" l="l" r="r" t="t"/>
                  <a:pathLst>
                    <a:path extrusionOk="0" h="2627" w="4534">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1"/>
                <p:cNvSpPr/>
                <p:nvPr/>
              </p:nvSpPr>
              <p:spPr>
                <a:xfrm>
                  <a:off x="1209825" y="461850"/>
                  <a:ext cx="348275" cy="199425"/>
                </a:xfrm>
                <a:custGeom>
                  <a:rect b="b" l="l" r="r" t="t"/>
                  <a:pathLst>
                    <a:path extrusionOk="0" h="7977" w="13931">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1"/>
                <p:cNvSpPr/>
                <p:nvPr/>
              </p:nvSpPr>
              <p:spPr>
                <a:xfrm>
                  <a:off x="1277425" y="707575"/>
                  <a:ext cx="41375" cy="26675"/>
                </a:xfrm>
                <a:custGeom>
                  <a:rect b="b" l="l" r="r" t="t"/>
                  <a:pathLst>
                    <a:path extrusionOk="0" h="1067" w="1655">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1"/>
                <p:cNvSpPr/>
                <p:nvPr/>
              </p:nvSpPr>
              <p:spPr>
                <a:xfrm>
                  <a:off x="1591125" y="526775"/>
                  <a:ext cx="41375" cy="27025"/>
                </a:xfrm>
                <a:custGeom>
                  <a:rect b="b" l="l" r="r" t="t"/>
                  <a:pathLst>
                    <a:path extrusionOk="0" h="1081" w="1655">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1593575" y="570550"/>
                  <a:ext cx="41350" cy="27025"/>
                </a:xfrm>
                <a:custGeom>
                  <a:rect b="b" l="l" r="r" t="t"/>
                  <a:pathLst>
                    <a:path extrusionOk="0" h="1081" w="1654">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1609625" y="843175"/>
                  <a:ext cx="41350" cy="25800"/>
                </a:xfrm>
                <a:custGeom>
                  <a:rect b="b" l="l" r="r" t="t"/>
                  <a:pathLst>
                    <a:path extrusionOk="0" h="1032" w="1654">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1417025" y="672500"/>
                  <a:ext cx="41350" cy="26225"/>
                </a:xfrm>
                <a:custGeom>
                  <a:rect b="b" l="l" r="r" t="t"/>
                  <a:pathLst>
                    <a:path extrusionOk="0" h="1049" w="1654">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1193775" y="497825"/>
                  <a:ext cx="75400" cy="144500"/>
                </a:xfrm>
                <a:custGeom>
                  <a:rect b="b" l="l" r="r" t="t"/>
                  <a:pathLst>
                    <a:path extrusionOk="0" h="5780" w="3016">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1307575" y="545325"/>
                  <a:ext cx="294275" cy="172875"/>
                </a:xfrm>
                <a:custGeom>
                  <a:rect b="b" l="l" r="r" t="t"/>
                  <a:pathLst>
                    <a:path extrusionOk="0" h="6915" w="11771">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1499700" y="588600"/>
                  <a:ext cx="104100" cy="58100"/>
                </a:xfrm>
                <a:custGeom>
                  <a:rect b="b" l="l" r="r" t="t"/>
                  <a:pathLst>
                    <a:path extrusionOk="0" h="2324" w="4164">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1447650" y="653000"/>
                  <a:ext cx="52550" cy="28225"/>
                </a:xfrm>
                <a:custGeom>
                  <a:rect b="b" l="l" r="r" t="t"/>
                  <a:pathLst>
                    <a:path extrusionOk="0" h="1129" w="2102">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1"/>
                <p:cNvSpPr/>
                <p:nvPr/>
              </p:nvSpPr>
              <p:spPr>
                <a:xfrm>
                  <a:off x="1352825" y="603375"/>
                  <a:ext cx="146400" cy="6350"/>
                </a:xfrm>
                <a:custGeom>
                  <a:rect b="b" l="l" r="r" t="t"/>
                  <a:pathLst>
                    <a:path extrusionOk="0" h="254" w="5856">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1"/>
                <p:cNvSpPr/>
                <p:nvPr/>
              </p:nvSpPr>
              <p:spPr>
                <a:xfrm>
                  <a:off x="1418475" y="565450"/>
                  <a:ext cx="146425" cy="5850"/>
                </a:xfrm>
                <a:custGeom>
                  <a:rect b="b" l="l" r="r" t="t"/>
                  <a:pathLst>
                    <a:path extrusionOk="0" h="234" w="5857">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1423325" y="462325"/>
                  <a:ext cx="537475" cy="190700"/>
                </a:xfrm>
                <a:custGeom>
                  <a:rect b="b" l="l" r="r" t="t"/>
                  <a:pathLst>
                    <a:path extrusionOk="0" h="7628" w="21499">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809525" y="914650"/>
                  <a:ext cx="41375" cy="25825"/>
                </a:xfrm>
                <a:custGeom>
                  <a:rect b="b" l="l" r="r" t="t"/>
                  <a:pathLst>
                    <a:path extrusionOk="0" h="1033" w="1655">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839700" y="931675"/>
                  <a:ext cx="66650" cy="41375"/>
                </a:xfrm>
                <a:custGeom>
                  <a:rect b="b" l="l" r="r" t="t"/>
                  <a:pathLst>
                    <a:path extrusionOk="0" h="1655" w="2666">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739500" y="877200"/>
                  <a:ext cx="78825" cy="45750"/>
                </a:xfrm>
                <a:custGeom>
                  <a:rect b="b" l="l" r="r" t="t"/>
                  <a:pathLst>
                    <a:path extrusionOk="0" h="1830" w="3153">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701550" y="853375"/>
                  <a:ext cx="38950" cy="22400"/>
                </a:xfrm>
                <a:custGeom>
                  <a:rect b="b" l="l" r="r" t="t"/>
                  <a:pathLst>
                    <a:path extrusionOk="0" h="896" w="1558">
                      <a:moveTo>
                        <a:pt x="234" y="1"/>
                      </a:moveTo>
                      <a:lnTo>
                        <a:pt x="1" y="117"/>
                      </a:lnTo>
                      <a:lnTo>
                        <a:pt x="1304" y="896"/>
                      </a:lnTo>
                      <a:lnTo>
                        <a:pt x="1557" y="75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697675" y="771175"/>
                  <a:ext cx="187275" cy="132800"/>
                </a:xfrm>
                <a:custGeom>
                  <a:rect b="b" l="l" r="r" t="t"/>
                  <a:pathLst>
                    <a:path extrusionOk="0" h="5312" w="7491">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770625" y="813975"/>
                  <a:ext cx="42350" cy="24825"/>
                </a:xfrm>
                <a:custGeom>
                  <a:rect b="b" l="l" r="r" t="t"/>
                  <a:pathLst>
                    <a:path extrusionOk="0" h="993" w="1694">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748725" y="716700"/>
                  <a:ext cx="114325" cy="65700"/>
                </a:xfrm>
                <a:custGeom>
                  <a:rect b="b" l="l" r="r" t="t"/>
                  <a:pathLst>
                    <a:path extrusionOk="0" h="2628" w="4573">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1"/>
                <p:cNvSpPr/>
                <p:nvPr/>
              </p:nvSpPr>
              <p:spPr>
                <a:xfrm>
                  <a:off x="697175" y="758050"/>
                  <a:ext cx="93900" cy="66175"/>
                </a:xfrm>
                <a:custGeom>
                  <a:rect b="b" l="l" r="r" t="t"/>
                  <a:pathLst>
                    <a:path extrusionOk="0" h="2647" w="3756">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1"/>
                <p:cNvSpPr/>
                <p:nvPr/>
              </p:nvSpPr>
              <p:spPr>
                <a:xfrm>
                  <a:off x="697175" y="831500"/>
                  <a:ext cx="24350" cy="27250"/>
                </a:xfrm>
                <a:custGeom>
                  <a:rect b="b" l="l" r="r" t="t"/>
                  <a:pathLst>
                    <a:path extrusionOk="0" h="1090" w="974">
                      <a:moveTo>
                        <a:pt x="1" y="0"/>
                      </a:moveTo>
                      <a:lnTo>
                        <a:pt x="1" y="1090"/>
                      </a:lnTo>
                      <a:lnTo>
                        <a:pt x="176" y="992"/>
                      </a:lnTo>
                      <a:lnTo>
                        <a:pt x="409" y="876"/>
                      </a:lnTo>
                      <a:lnTo>
                        <a:pt x="973" y="56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2270125" y="2491500"/>
                  <a:ext cx="99225" cy="68600"/>
                </a:xfrm>
                <a:custGeom>
                  <a:rect b="b" l="l" r="r" t="t"/>
                  <a:pathLst>
                    <a:path extrusionOk="0" h="2744" w="3969">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1"/>
                <p:cNvSpPr/>
                <p:nvPr/>
              </p:nvSpPr>
              <p:spPr>
                <a:xfrm>
                  <a:off x="2357175" y="2494900"/>
                  <a:ext cx="11200" cy="12175"/>
                </a:xfrm>
                <a:custGeom>
                  <a:rect b="b" l="l" r="r" t="t"/>
                  <a:pathLst>
                    <a:path extrusionOk="0" h="487" w="448">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1"/>
                <p:cNvSpPr/>
                <p:nvPr/>
              </p:nvSpPr>
              <p:spPr>
                <a:xfrm>
                  <a:off x="1777425" y="1980800"/>
                  <a:ext cx="104600" cy="60825"/>
                </a:xfrm>
                <a:custGeom>
                  <a:rect b="b" l="l" r="r" t="t"/>
                  <a:pathLst>
                    <a:path extrusionOk="0" h="2433" w="4184">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1873725" y="1959150"/>
                  <a:ext cx="41350" cy="27025"/>
                </a:xfrm>
                <a:custGeom>
                  <a:rect b="b" l="l" r="r" t="t"/>
                  <a:pathLst>
                    <a:path extrusionOk="0" h="1081" w="1654">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1745325" y="2034775"/>
                  <a:ext cx="40875" cy="26300"/>
                </a:xfrm>
                <a:custGeom>
                  <a:rect b="b" l="l" r="r" t="t"/>
                  <a:pathLst>
                    <a:path extrusionOk="0" h="1052" w="1635">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1774500" y="2052500"/>
                  <a:ext cx="594850" cy="348075"/>
                </a:xfrm>
                <a:custGeom>
                  <a:rect b="b" l="l" r="r" t="t"/>
                  <a:pathLst>
                    <a:path extrusionOk="0" h="13923" w="23794">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1650475" y="1981775"/>
                  <a:ext cx="38925" cy="22400"/>
                </a:xfrm>
                <a:custGeom>
                  <a:rect b="b" l="l" r="r" t="t"/>
                  <a:pathLst>
                    <a:path extrusionOk="0" h="896" w="1557">
                      <a:moveTo>
                        <a:pt x="253" y="0"/>
                      </a:moveTo>
                      <a:lnTo>
                        <a:pt x="0" y="136"/>
                      </a:lnTo>
                      <a:lnTo>
                        <a:pt x="1323" y="895"/>
                      </a:lnTo>
                      <a:lnTo>
                        <a:pt x="1557" y="75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1689375" y="2005125"/>
                  <a:ext cx="64725" cy="37950"/>
                </a:xfrm>
                <a:custGeom>
                  <a:rect b="b" l="l" r="r" t="t"/>
                  <a:pathLst>
                    <a:path extrusionOk="0" h="1518" w="2589">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1510875" y="1900550"/>
                  <a:ext cx="323475" cy="188250"/>
                </a:xfrm>
                <a:custGeom>
                  <a:rect b="b" l="l" r="r" t="t"/>
                  <a:pathLst>
                    <a:path extrusionOk="0" h="7530" w="12939">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1720025" y="1941875"/>
                  <a:ext cx="40400" cy="24350"/>
                </a:xfrm>
                <a:custGeom>
                  <a:rect b="b" l="l" r="r" t="t"/>
                  <a:pathLst>
                    <a:path extrusionOk="0" h="974" w="1616">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1579950" y="2022625"/>
                  <a:ext cx="40875" cy="24350"/>
                </a:xfrm>
                <a:custGeom>
                  <a:rect b="b" l="l" r="r" t="t"/>
                  <a:pathLst>
                    <a:path extrusionOk="0" h="974" w="1635">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1620325" y="1799875"/>
                  <a:ext cx="191175" cy="110900"/>
                </a:xfrm>
                <a:custGeom>
                  <a:rect b="b" l="l" r="r" t="t"/>
                  <a:pathLst>
                    <a:path extrusionOk="0" h="4436" w="7647">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1547850" y="1842175"/>
                  <a:ext cx="192150" cy="110425"/>
                </a:xfrm>
                <a:custGeom>
                  <a:rect b="b" l="l" r="r" t="t"/>
                  <a:pathLst>
                    <a:path extrusionOk="0" h="4417" w="7686">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1408750" y="1922425"/>
                  <a:ext cx="191175" cy="110450"/>
                </a:xfrm>
                <a:custGeom>
                  <a:rect b="b" l="l" r="r" t="t"/>
                  <a:pathLst>
                    <a:path extrusionOk="0" h="4418" w="7647">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1"/>
                <p:cNvSpPr/>
                <p:nvPr/>
              </p:nvSpPr>
              <p:spPr>
                <a:xfrm>
                  <a:off x="1336275" y="1963775"/>
                  <a:ext cx="192150" cy="110925"/>
                </a:xfrm>
                <a:custGeom>
                  <a:rect b="b" l="l" r="r" t="t"/>
                  <a:pathLst>
                    <a:path extrusionOk="0" h="4437" w="7686">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1"/>
                <p:cNvSpPr/>
                <p:nvPr/>
              </p:nvSpPr>
              <p:spPr>
                <a:xfrm>
                  <a:off x="1478300" y="1882050"/>
                  <a:ext cx="191650" cy="110925"/>
                </a:xfrm>
                <a:custGeom>
                  <a:rect b="b" l="l" r="r" t="t"/>
                  <a:pathLst>
                    <a:path extrusionOk="0" h="4437" w="7666">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2162625" y="2011175"/>
                  <a:ext cx="37975" cy="20600"/>
                </a:xfrm>
                <a:custGeom>
                  <a:rect b="b" l="l" r="r" t="t"/>
                  <a:pathLst>
                    <a:path extrusionOk="0" h="824" w="1519">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2191800" y="1994150"/>
                  <a:ext cx="38950" cy="20600"/>
                </a:xfrm>
                <a:custGeom>
                  <a:rect b="b" l="l" r="r" t="t"/>
                  <a:pathLst>
                    <a:path extrusionOk="0" h="824" w="1558">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2220025" y="1977675"/>
                  <a:ext cx="38925" cy="20650"/>
                </a:xfrm>
                <a:custGeom>
                  <a:rect b="b" l="l" r="r" t="t"/>
                  <a:pathLst>
                    <a:path extrusionOk="0" h="826" w="1557">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2248725" y="1961125"/>
                  <a:ext cx="39400" cy="21025"/>
                </a:xfrm>
                <a:custGeom>
                  <a:rect b="b" l="l" r="r" t="t"/>
                  <a:pathLst>
                    <a:path extrusionOk="0" h="841" w="1576">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2277900" y="1944100"/>
                  <a:ext cx="38450" cy="21025"/>
                </a:xfrm>
                <a:custGeom>
                  <a:rect b="b" l="l" r="r" t="t"/>
                  <a:pathLst>
                    <a:path extrusionOk="0" h="841" w="1538">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173825" y="1848975"/>
                  <a:ext cx="41350" cy="26300"/>
                </a:xfrm>
                <a:custGeom>
                  <a:rect b="b" l="l" r="r" t="t"/>
                  <a:pathLst>
                    <a:path extrusionOk="0" h="1052" w="1654">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345500" y="1914150"/>
                  <a:ext cx="23850" cy="26800"/>
                </a:xfrm>
                <a:custGeom>
                  <a:rect b="b" l="l" r="r" t="t"/>
                  <a:pathLst>
                    <a:path extrusionOk="0" h="1072" w="954">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1"/>
                <p:cNvSpPr/>
                <p:nvPr/>
              </p:nvSpPr>
              <p:spPr>
                <a:xfrm>
                  <a:off x="697175" y="1784300"/>
                  <a:ext cx="16575" cy="26775"/>
                </a:xfrm>
                <a:custGeom>
                  <a:rect b="b" l="l" r="r" t="t"/>
                  <a:pathLst>
                    <a:path extrusionOk="0" h="1071" w="663">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1"/>
                <p:cNvSpPr/>
                <p:nvPr/>
              </p:nvSpPr>
              <p:spPr>
                <a:xfrm>
                  <a:off x="894150" y="1688775"/>
                  <a:ext cx="41375" cy="27450"/>
                </a:xfrm>
                <a:custGeom>
                  <a:rect b="b" l="l" r="r" t="t"/>
                  <a:pathLst>
                    <a:path extrusionOk="0" h="1098" w="1655">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1"/>
                <p:cNvSpPr/>
                <p:nvPr/>
              </p:nvSpPr>
              <p:spPr>
                <a:xfrm>
                  <a:off x="849425" y="1582025"/>
                  <a:ext cx="41350" cy="26225"/>
                </a:xfrm>
                <a:custGeom>
                  <a:rect b="b" l="l" r="r" t="t"/>
                  <a:pathLst>
                    <a:path extrusionOk="0" h="1049" w="1654">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1"/>
                <p:cNvSpPr/>
                <p:nvPr/>
              </p:nvSpPr>
              <p:spPr>
                <a:xfrm>
                  <a:off x="854775" y="1512350"/>
                  <a:ext cx="41350" cy="26350"/>
                </a:xfrm>
                <a:custGeom>
                  <a:rect b="b" l="l" r="r" t="t"/>
                  <a:pathLst>
                    <a:path extrusionOk="0" h="1054" w="1654">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1"/>
                <p:cNvSpPr/>
                <p:nvPr/>
              </p:nvSpPr>
              <p:spPr>
                <a:xfrm>
                  <a:off x="697175" y="1574425"/>
                  <a:ext cx="34575" cy="26150"/>
                </a:xfrm>
                <a:custGeom>
                  <a:rect b="b" l="l" r="r" t="t"/>
                  <a:pathLst>
                    <a:path extrusionOk="0" h="1046" w="1383">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1"/>
                <p:cNvSpPr/>
                <p:nvPr/>
              </p:nvSpPr>
              <p:spPr>
                <a:xfrm>
                  <a:off x="697175" y="1662225"/>
                  <a:ext cx="4900" cy="17050"/>
                </a:xfrm>
                <a:custGeom>
                  <a:rect b="b" l="l" r="r" t="t"/>
                  <a:pathLst>
                    <a:path extrusionOk="0" h="682" w="196">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1"/>
                <p:cNvSpPr/>
                <p:nvPr/>
              </p:nvSpPr>
              <p:spPr>
                <a:xfrm>
                  <a:off x="972475" y="1709875"/>
                  <a:ext cx="41350" cy="26300"/>
                </a:xfrm>
                <a:custGeom>
                  <a:rect b="b" l="l" r="r" t="t"/>
                  <a:pathLst>
                    <a:path extrusionOk="0" h="1052" w="1654">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1"/>
                <p:cNvSpPr/>
                <p:nvPr/>
              </p:nvSpPr>
              <p:spPr>
                <a:xfrm>
                  <a:off x="838225" y="1887400"/>
                  <a:ext cx="41375" cy="26300"/>
                </a:xfrm>
                <a:custGeom>
                  <a:rect b="b" l="l" r="r" t="t"/>
                  <a:pathLst>
                    <a:path extrusionOk="0" h="1052" w="1655">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1"/>
                <p:cNvSpPr/>
                <p:nvPr/>
              </p:nvSpPr>
              <p:spPr>
                <a:xfrm>
                  <a:off x="1004075" y="1825225"/>
                  <a:ext cx="41375" cy="26700"/>
                </a:xfrm>
                <a:custGeom>
                  <a:rect b="b" l="l" r="r" t="t"/>
                  <a:pathLst>
                    <a:path extrusionOk="0" h="1068" w="1655">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1"/>
                <p:cNvSpPr/>
                <p:nvPr/>
              </p:nvSpPr>
              <p:spPr>
                <a:xfrm>
                  <a:off x="1129575" y="1785825"/>
                  <a:ext cx="41350" cy="26225"/>
                </a:xfrm>
                <a:custGeom>
                  <a:rect b="b" l="l" r="r" t="t"/>
                  <a:pathLst>
                    <a:path extrusionOk="0" h="1049" w="1654">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1"/>
                <p:cNvSpPr/>
                <p:nvPr/>
              </p:nvSpPr>
              <p:spPr>
                <a:xfrm>
                  <a:off x="1223925" y="1796325"/>
                  <a:ext cx="41850" cy="26900"/>
                </a:xfrm>
                <a:custGeom>
                  <a:rect b="b" l="l" r="r" t="t"/>
                  <a:pathLst>
                    <a:path extrusionOk="0" h="1076" w="1674">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1"/>
                <p:cNvSpPr/>
                <p:nvPr/>
              </p:nvSpPr>
              <p:spPr>
                <a:xfrm>
                  <a:off x="1308075" y="1782300"/>
                  <a:ext cx="41350" cy="26350"/>
                </a:xfrm>
                <a:custGeom>
                  <a:rect b="b" l="l" r="r" t="t"/>
                  <a:pathLst>
                    <a:path extrusionOk="0" h="1054" w="1654">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1"/>
                <p:cNvSpPr/>
                <p:nvPr/>
              </p:nvSpPr>
              <p:spPr>
                <a:xfrm>
                  <a:off x="1058550" y="1692650"/>
                  <a:ext cx="40875" cy="26500"/>
                </a:xfrm>
                <a:custGeom>
                  <a:rect b="b" l="l" r="r" t="t"/>
                  <a:pathLst>
                    <a:path extrusionOk="0" h="1060" w="1635">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1"/>
                <p:cNvSpPr/>
                <p:nvPr/>
              </p:nvSpPr>
              <p:spPr>
                <a:xfrm>
                  <a:off x="795925" y="1779000"/>
                  <a:ext cx="41850" cy="26725"/>
                </a:xfrm>
                <a:custGeom>
                  <a:rect b="b" l="l" r="r" t="t"/>
                  <a:pathLst>
                    <a:path extrusionOk="0" h="1069" w="1674">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1"/>
                <p:cNvSpPr/>
                <p:nvPr/>
              </p:nvSpPr>
              <p:spPr>
                <a:xfrm>
                  <a:off x="707875" y="1929225"/>
                  <a:ext cx="41375" cy="26300"/>
                </a:xfrm>
                <a:custGeom>
                  <a:rect b="b" l="l" r="r" t="t"/>
                  <a:pathLst>
                    <a:path extrusionOk="0" h="1052" w="1655">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1"/>
                <p:cNvSpPr/>
                <p:nvPr/>
              </p:nvSpPr>
              <p:spPr>
                <a:xfrm>
                  <a:off x="2094525" y="1736625"/>
                  <a:ext cx="41375" cy="26300"/>
                </a:xfrm>
                <a:custGeom>
                  <a:rect b="b" l="l" r="r" t="t"/>
                  <a:pathLst>
                    <a:path extrusionOk="0" h="1052" w="1655">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1"/>
                <p:cNvSpPr/>
                <p:nvPr/>
              </p:nvSpPr>
              <p:spPr>
                <a:xfrm>
                  <a:off x="829475" y="1143025"/>
                  <a:ext cx="41375" cy="26525"/>
                </a:xfrm>
                <a:custGeom>
                  <a:rect b="b" l="l" r="r" t="t"/>
                  <a:pathLst>
                    <a:path extrusionOk="0" h="1061" w="1655">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1"/>
                <p:cNvSpPr/>
                <p:nvPr/>
              </p:nvSpPr>
              <p:spPr>
                <a:xfrm>
                  <a:off x="745325" y="1062750"/>
                  <a:ext cx="41375" cy="26550"/>
                </a:xfrm>
                <a:custGeom>
                  <a:rect b="b" l="l" r="r" t="t"/>
                  <a:pathLst>
                    <a:path extrusionOk="0" h="1062" w="1655">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1"/>
                <p:cNvSpPr/>
                <p:nvPr/>
              </p:nvSpPr>
              <p:spPr>
                <a:xfrm>
                  <a:off x="825100" y="1077850"/>
                  <a:ext cx="41375" cy="26525"/>
                </a:xfrm>
                <a:custGeom>
                  <a:rect b="b" l="l" r="r" t="t"/>
                  <a:pathLst>
                    <a:path extrusionOk="0" h="1061" w="1655">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1"/>
                <p:cNvSpPr/>
                <p:nvPr/>
              </p:nvSpPr>
              <p:spPr>
                <a:xfrm>
                  <a:off x="987050" y="1141075"/>
                  <a:ext cx="42350" cy="26525"/>
                </a:xfrm>
                <a:custGeom>
                  <a:rect b="b" l="l" r="r" t="t"/>
                  <a:pathLst>
                    <a:path extrusionOk="0" h="1061" w="1694">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1"/>
                <p:cNvSpPr/>
                <p:nvPr/>
              </p:nvSpPr>
              <p:spPr>
                <a:xfrm>
                  <a:off x="731725" y="962075"/>
                  <a:ext cx="41350" cy="27025"/>
                </a:xfrm>
                <a:custGeom>
                  <a:rect b="b" l="l" r="r" t="t"/>
                  <a:pathLst>
                    <a:path extrusionOk="0" h="1081" w="1654">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1"/>
                <p:cNvSpPr/>
                <p:nvPr/>
              </p:nvSpPr>
              <p:spPr>
                <a:xfrm>
                  <a:off x="973925" y="1071025"/>
                  <a:ext cx="41375" cy="27025"/>
                </a:xfrm>
                <a:custGeom>
                  <a:rect b="b" l="l" r="r" t="t"/>
                  <a:pathLst>
                    <a:path extrusionOk="0" h="1081" w="1655">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1"/>
                <p:cNvSpPr/>
                <p:nvPr/>
              </p:nvSpPr>
              <p:spPr>
                <a:xfrm>
                  <a:off x="1016250" y="1001975"/>
                  <a:ext cx="41350" cy="26525"/>
                </a:xfrm>
                <a:custGeom>
                  <a:rect b="b" l="l" r="r" t="t"/>
                  <a:pathLst>
                    <a:path extrusionOk="0" h="1061" w="1654">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1"/>
                <p:cNvSpPr/>
                <p:nvPr/>
              </p:nvSpPr>
              <p:spPr>
                <a:xfrm>
                  <a:off x="989500" y="893025"/>
                  <a:ext cx="41350" cy="26525"/>
                </a:xfrm>
                <a:custGeom>
                  <a:rect b="b" l="l" r="r" t="t"/>
                  <a:pathLst>
                    <a:path extrusionOk="0" h="1061" w="1654">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1"/>
                <p:cNvSpPr/>
                <p:nvPr/>
              </p:nvSpPr>
              <p:spPr>
                <a:xfrm>
                  <a:off x="1071700" y="909550"/>
                  <a:ext cx="41350" cy="26525"/>
                </a:xfrm>
                <a:custGeom>
                  <a:rect b="b" l="l" r="r" t="t"/>
                  <a:pathLst>
                    <a:path extrusionOk="0" h="1061" w="1654">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1"/>
                <p:cNvSpPr/>
                <p:nvPr/>
              </p:nvSpPr>
              <p:spPr>
                <a:xfrm>
                  <a:off x="939875" y="803050"/>
                  <a:ext cx="41375" cy="26525"/>
                </a:xfrm>
                <a:custGeom>
                  <a:rect b="b" l="l" r="r" t="t"/>
                  <a:pathLst>
                    <a:path extrusionOk="0" h="1061" w="1655">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1"/>
                <p:cNvSpPr/>
                <p:nvPr/>
              </p:nvSpPr>
              <p:spPr>
                <a:xfrm>
                  <a:off x="1066825" y="844875"/>
                  <a:ext cx="41375" cy="26525"/>
                </a:xfrm>
                <a:custGeom>
                  <a:rect b="b" l="l" r="r" t="t"/>
                  <a:pathLst>
                    <a:path extrusionOk="0" h="1061" w="1655">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1"/>
                <p:cNvSpPr/>
                <p:nvPr/>
              </p:nvSpPr>
              <p:spPr>
                <a:xfrm>
                  <a:off x="829000" y="676100"/>
                  <a:ext cx="41350" cy="26525"/>
                </a:xfrm>
                <a:custGeom>
                  <a:rect b="b" l="l" r="r" t="t"/>
                  <a:pathLst>
                    <a:path extrusionOk="0" h="1061" w="1654">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1"/>
                <p:cNvSpPr/>
                <p:nvPr/>
              </p:nvSpPr>
              <p:spPr>
                <a:xfrm>
                  <a:off x="1183550" y="1036500"/>
                  <a:ext cx="41375" cy="26525"/>
                </a:xfrm>
                <a:custGeom>
                  <a:rect b="b" l="l" r="r" t="t"/>
                  <a:pathLst>
                    <a:path extrusionOk="0" h="1061" w="1655">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1"/>
                <p:cNvSpPr/>
                <p:nvPr/>
              </p:nvSpPr>
              <p:spPr>
                <a:xfrm>
                  <a:off x="1110600" y="1025300"/>
                  <a:ext cx="41375" cy="27525"/>
                </a:xfrm>
                <a:custGeom>
                  <a:rect b="b" l="l" r="r" t="t"/>
                  <a:pathLst>
                    <a:path extrusionOk="0" h="1101" w="1655">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1"/>
                <p:cNvSpPr/>
                <p:nvPr/>
              </p:nvSpPr>
              <p:spPr>
                <a:xfrm>
                  <a:off x="894150" y="995150"/>
                  <a:ext cx="41375" cy="26050"/>
                </a:xfrm>
                <a:custGeom>
                  <a:rect b="b" l="l" r="r" t="t"/>
                  <a:pathLst>
                    <a:path extrusionOk="0" h="1042" w="1655">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1"/>
                <p:cNvSpPr/>
                <p:nvPr/>
              </p:nvSpPr>
              <p:spPr>
                <a:xfrm>
                  <a:off x="2246775" y="1758500"/>
                  <a:ext cx="41350" cy="26300"/>
                </a:xfrm>
                <a:custGeom>
                  <a:rect b="b" l="l" r="r" t="t"/>
                  <a:pathLst>
                    <a:path extrusionOk="0" h="1052" w="1654">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1"/>
                <p:cNvSpPr/>
                <p:nvPr/>
              </p:nvSpPr>
              <p:spPr>
                <a:xfrm>
                  <a:off x="2131975" y="1658800"/>
                  <a:ext cx="41375" cy="26300"/>
                </a:xfrm>
                <a:custGeom>
                  <a:rect b="b" l="l" r="r" t="t"/>
                  <a:pathLst>
                    <a:path extrusionOk="0" h="1052" w="1655">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1"/>
                <p:cNvSpPr/>
                <p:nvPr/>
              </p:nvSpPr>
              <p:spPr>
                <a:xfrm>
                  <a:off x="2352300" y="1751225"/>
                  <a:ext cx="17050" cy="26775"/>
                </a:xfrm>
                <a:custGeom>
                  <a:rect b="b" l="l" r="r" t="t"/>
                  <a:pathLst>
                    <a:path extrusionOk="0" h="1071" w="682">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1"/>
                <p:cNvSpPr/>
                <p:nvPr/>
              </p:nvSpPr>
              <p:spPr>
                <a:xfrm>
                  <a:off x="2362525" y="1694325"/>
                  <a:ext cx="6825" cy="20450"/>
                </a:xfrm>
                <a:custGeom>
                  <a:rect b="b" l="l" r="r" t="t"/>
                  <a:pathLst>
                    <a:path extrusionOk="0" h="818" w="273">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1"/>
                <p:cNvSpPr/>
                <p:nvPr/>
              </p:nvSpPr>
              <p:spPr>
                <a:xfrm>
                  <a:off x="2255025" y="1204300"/>
                  <a:ext cx="41375" cy="26525"/>
                </a:xfrm>
                <a:custGeom>
                  <a:rect b="b" l="l" r="r" t="t"/>
                  <a:pathLst>
                    <a:path extrusionOk="0" h="1061" w="1655">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1"/>
                <p:cNvSpPr/>
                <p:nvPr/>
              </p:nvSpPr>
              <p:spPr>
                <a:xfrm>
                  <a:off x="2126150" y="1090975"/>
                  <a:ext cx="41375" cy="27025"/>
                </a:xfrm>
                <a:custGeom>
                  <a:rect b="b" l="l" r="r" t="t"/>
                  <a:pathLst>
                    <a:path extrusionOk="0" h="1081" w="1655">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1"/>
                <p:cNvSpPr/>
                <p:nvPr/>
              </p:nvSpPr>
              <p:spPr>
                <a:xfrm>
                  <a:off x="2175275" y="1032125"/>
                  <a:ext cx="41375" cy="27025"/>
                </a:xfrm>
                <a:custGeom>
                  <a:rect b="b" l="l" r="r" t="t"/>
                  <a:pathLst>
                    <a:path extrusionOk="0" h="1081" w="1655">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1"/>
                <p:cNvSpPr/>
                <p:nvPr/>
              </p:nvSpPr>
              <p:spPr>
                <a:xfrm>
                  <a:off x="2256500" y="953825"/>
                  <a:ext cx="41375" cy="26525"/>
                </a:xfrm>
                <a:custGeom>
                  <a:rect b="b" l="l" r="r" t="t"/>
                  <a:pathLst>
                    <a:path extrusionOk="0" h="1061" w="1655">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1"/>
                <p:cNvSpPr/>
                <p:nvPr/>
              </p:nvSpPr>
              <p:spPr>
                <a:xfrm>
                  <a:off x="2040050" y="985425"/>
                  <a:ext cx="41375" cy="26525"/>
                </a:xfrm>
                <a:custGeom>
                  <a:rect b="b" l="l" r="r" t="t"/>
                  <a:pathLst>
                    <a:path extrusionOk="0" h="1061" w="1655">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1"/>
                <p:cNvSpPr/>
                <p:nvPr/>
              </p:nvSpPr>
              <p:spPr>
                <a:xfrm>
                  <a:off x="1934025" y="1015575"/>
                  <a:ext cx="41375" cy="27025"/>
                </a:xfrm>
                <a:custGeom>
                  <a:rect b="b" l="l" r="r" t="t"/>
                  <a:pathLst>
                    <a:path extrusionOk="0" h="1081" w="1655">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1"/>
                <p:cNvSpPr/>
                <p:nvPr/>
              </p:nvSpPr>
              <p:spPr>
                <a:xfrm>
                  <a:off x="2162150" y="852150"/>
                  <a:ext cx="41850" cy="27025"/>
                </a:xfrm>
                <a:custGeom>
                  <a:rect b="b" l="l" r="r" t="t"/>
                  <a:pathLst>
                    <a:path extrusionOk="0" h="1081" w="1674">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1"/>
                <p:cNvSpPr/>
                <p:nvPr/>
              </p:nvSpPr>
              <p:spPr>
                <a:xfrm>
                  <a:off x="2191325" y="742725"/>
                  <a:ext cx="41850" cy="27025"/>
                </a:xfrm>
                <a:custGeom>
                  <a:rect b="b" l="l" r="r" t="t"/>
                  <a:pathLst>
                    <a:path extrusionOk="0" h="1081" w="1674">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1"/>
                <p:cNvSpPr/>
                <p:nvPr/>
              </p:nvSpPr>
              <p:spPr>
                <a:xfrm>
                  <a:off x="2021575" y="903225"/>
                  <a:ext cx="41375" cy="27025"/>
                </a:xfrm>
                <a:custGeom>
                  <a:rect b="b" l="l" r="r" t="t"/>
                  <a:pathLst>
                    <a:path extrusionOk="0" h="1081" w="1655">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1"/>
                <p:cNvSpPr/>
                <p:nvPr/>
              </p:nvSpPr>
              <p:spPr>
                <a:xfrm>
                  <a:off x="1932075" y="923175"/>
                  <a:ext cx="41375" cy="27025"/>
                </a:xfrm>
                <a:custGeom>
                  <a:rect b="b" l="l" r="r" t="t"/>
                  <a:pathLst>
                    <a:path extrusionOk="0" h="1081" w="1655">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1"/>
                <p:cNvSpPr/>
                <p:nvPr/>
              </p:nvSpPr>
              <p:spPr>
                <a:xfrm>
                  <a:off x="1850375" y="877950"/>
                  <a:ext cx="41375" cy="26525"/>
                </a:xfrm>
                <a:custGeom>
                  <a:rect b="b" l="l" r="r" t="t"/>
                  <a:pathLst>
                    <a:path extrusionOk="0" h="1061" w="1655">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1"/>
                <p:cNvSpPr/>
                <p:nvPr/>
              </p:nvSpPr>
              <p:spPr>
                <a:xfrm>
                  <a:off x="1738500" y="911025"/>
                  <a:ext cx="41375" cy="27000"/>
                </a:xfrm>
                <a:custGeom>
                  <a:rect b="b" l="l" r="r" t="t"/>
                  <a:pathLst>
                    <a:path extrusionOk="0" h="1080" w="1655">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1"/>
                <p:cNvSpPr/>
                <p:nvPr/>
              </p:nvSpPr>
              <p:spPr>
                <a:xfrm>
                  <a:off x="2276450" y="1035100"/>
                  <a:ext cx="41850" cy="27450"/>
                </a:xfrm>
                <a:custGeom>
                  <a:rect b="b" l="l" r="r" t="t"/>
                  <a:pathLst>
                    <a:path extrusionOk="0" h="1098" w="1674">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1"/>
                <p:cNvSpPr/>
                <p:nvPr/>
              </p:nvSpPr>
              <p:spPr>
                <a:xfrm>
                  <a:off x="862050" y="462325"/>
                  <a:ext cx="345350" cy="197500"/>
                </a:xfrm>
                <a:custGeom>
                  <a:rect b="b" l="l" r="r" t="t"/>
                  <a:pathLst>
                    <a:path extrusionOk="0" h="7900" w="13814">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1"/>
                <p:cNvSpPr/>
                <p:nvPr/>
              </p:nvSpPr>
              <p:spPr>
                <a:xfrm>
                  <a:off x="2138800" y="671475"/>
                  <a:ext cx="230550" cy="6350"/>
                </a:xfrm>
                <a:custGeom>
                  <a:rect b="b" l="l" r="r" t="t"/>
                  <a:pathLst>
                    <a:path extrusionOk="0" h="254" w="9222">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1"/>
                <p:cNvSpPr/>
                <p:nvPr/>
              </p:nvSpPr>
              <p:spPr>
                <a:xfrm>
                  <a:off x="1131514" y="2433822"/>
                  <a:ext cx="219375" cy="125775"/>
                </a:xfrm>
                <a:custGeom>
                  <a:rect b="b" l="l" r="r" t="t"/>
                  <a:pathLst>
                    <a:path extrusionOk="0" h="5031" w="8775">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1"/>
                <p:cNvSpPr/>
                <p:nvPr/>
              </p:nvSpPr>
              <p:spPr>
                <a:xfrm>
                  <a:off x="1627625" y="646675"/>
                  <a:ext cx="5850" cy="200900"/>
                </a:xfrm>
                <a:custGeom>
                  <a:rect b="b" l="l" r="r" t="t"/>
                  <a:pathLst>
                    <a:path extrusionOk="0" h="8036" w="234">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1"/>
                <p:cNvSpPr/>
                <p:nvPr/>
              </p:nvSpPr>
              <p:spPr>
                <a:xfrm>
                  <a:off x="1655350" y="779450"/>
                  <a:ext cx="41350" cy="25800"/>
                </a:xfrm>
                <a:custGeom>
                  <a:rect b="b" l="l" r="r" t="t"/>
                  <a:pathLst>
                    <a:path extrusionOk="0" h="1032" w="1654">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1"/>
                <p:cNvSpPr/>
                <p:nvPr/>
              </p:nvSpPr>
              <p:spPr>
                <a:xfrm>
                  <a:off x="1672850" y="619925"/>
                  <a:ext cx="6350" cy="162950"/>
                </a:xfrm>
                <a:custGeom>
                  <a:rect b="b" l="l" r="r" t="t"/>
                  <a:pathLst>
                    <a:path extrusionOk="0" h="6518" w="254">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1"/>
                <p:cNvSpPr/>
                <p:nvPr/>
              </p:nvSpPr>
              <p:spPr>
                <a:xfrm>
                  <a:off x="1701550" y="719150"/>
                  <a:ext cx="41350" cy="25800"/>
                </a:xfrm>
                <a:custGeom>
                  <a:rect b="b" l="l" r="r" t="t"/>
                  <a:pathLst>
                    <a:path extrusionOk="0" h="1032" w="1654">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1"/>
                <p:cNvSpPr/>
                <p:nvPr/>
              </p:nvSpPr>
              <p:spPr>
                <a:xfrm>
                  <a:off x="1719050" y="593650"/>
                  <a:ext cx="6350" cy="129900"/>
                </a:xfrm>
                <a:custGeom>
                  <a:rect b="b" l="l" r="r" t="t"/>
                  <a:pathLst>
                    <a:path extrusionOk="0" h="5196" w="254">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1"/>
                <p:cNvSpPr/>
                <p:nvPr/>
              </p:nvSpPr>
              <p:spPr>
                <a:xfrm>
                  <a:off x="1747275" y="654925"/>
                  <a:ext cx="41350" cy="26300"/>
                </a:xfrm>
                <a:custGeom>
                  <a:rect b="b" l="l" r="r" t="t"/>
                  <a:pathLst>
                    <a:path extrusionOk="0" h="1052" w="1654">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1"/>
                <p:cNvSpPr/>
                <p:nvPr/>
              </p:nvSpPr>
              <p:spPr>
                <a:xfrm>
                  <a:off x="1764775" y="566900"/>
                  <a:ext cx="6350" cy="92450"/>
                </a:xfrm>
                <a:custGeom>
                  <a:rect b="b" l="l" r="r" t="t"/>
                  <a:pathLst>
                    <a:path extrusionOk="0" h="3698" w="254">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1"/>
                <p:cNvSpPr/>
                <p:nvPr/>
              </p:nvSpPr>
              <p:spPr>
                <a:xfrm>
                  <a:off x="2282750" y="462325"/>
                  <a:ext cx="19000" cy="1500"/>
                </a:xfrm>
                <a:custGeom>
                  <a:rect b="b" l="l" r="r" t="t"/>
                  <a:pathLst>
                    <a:path extrusionOk="0" h="60" w="760">
                      <a:moveTo>
                        <a:pt x="1" y="1"/>
                      </a:moveTo>
                      <a:cubicBezTo>
                        <a:pt x="118" y="59"/>
                        <a:pt x="234" y="59"/>
                        <a:pt x="390" y="59"/>
                      </a:cubicBezTo>
                      <a:cubicBezTo>
                        <a:pt x="546" y="59"/>
                        <a:pt x="623" y="40"/>
                        <a:pt x="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1"/>
                <p:cNvSpPr/>
                <p:nvPr/>
              </p:nvSpPr>
              <p:spPr>
                <a:xfrm>
                  <a:off x="2340150" y="477275"/>
                  <a:ext cx="29200" cy="26425"/>
                </a:xfrm>
                <a:custGeom>
                  <a:rect b="b" l="l" r="r" t="t"/>
                  <a:pathLst>
                    <a:path extrusionOk="0" h="1057" w="1168">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5" name="Google Shape;7075;p51"/>
            <p:cNvGrpSpPr/>
            <p:nvPr/>
          </p:nvGrpSpPr>
          <p:grpSpPr>
            <a:xfrm>
              <a:off x="780810" y="2159307"/>
              <a:ext cx="2340854" cy="1441622"/>
              <a:chOff x="5522300" y="5335650"/>
              <a:chExt cx="1314274" cy="809400"/>
            </a:xfrm>
          </p:grpSpPr>
          <p:sp>
            <p:nvSpPr>
              <p:cNvPr id="7076" name="Google Shape;7076;p51"/>
              <p:cNvSpPr/>
              <p:nvPr/>
            </p:nvSpPr>
            <p:spPr>
              <a:xfrm>
                <a:off x="5522300" y="5959482"/>
                <a:ext cx="311312" cy="185568"/>
              </a:xfrm>
              <a:custGeom>
                <a:rect b="b" l="l" r="r" t="t"/>
                <a:pathLst>
                  <a:path extrusionOk="0" h="3226" w="5412">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1"/>
              <p:cNvSpPr/>
              <p:nvPr/>
            </p:nvSpPr>
            <p:spPr>
              <a:xfrm>
                <a:off x="6728491" y="5355380"/>
                <a:ext cx="8858" cy="72076"/>
              </a:xfrm>
              <a:custGeom>
                <a:rect b="b" l="l" r="r" t="t"/>
                <a:pathLst>
                  <a:path extrusionOk="0" h="1253" w="154">
                    <a:moveTo>
                      <a:pt x="154" y="0"/>
                    </a:moveTo>
                    <a:lnTo>
                      <a:pt x="0" y="83"/>
                    </a:lnTo>
                    <a:lnTo>
                      <a:pt x="0" y="1253"/>
                    </a:lnTo>
                    <a:lnTo>
                      <a:pt x="154" y="1170"/>
                    </a:lnTo>
                    <a:lnTo>
                      <a:pt x="154"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1"/>
              <p:cNvSpPr/>
              <p:nvPr/>
            </p:nvSpPr>
            <p:spPr>
              <a:xfrm>
                <a:off x="5720753" y="5941133"/>
                <a:ext cx="66611" cy="169231"/>
              </a:xfrm>
              <a:custGeom>
                <a:rect b="b" l="l" r="r" t="t"/>
                <a:pathLst>
                  <a:path extrusionOk="0" h="2942" w="1158">
                    <a:moveTo>
                      <a:pt x="0" y="0"/>
                    </a:moveTo>
                    <a:lnTo>
                      <a:pt x="0" y="2280"/>
                    </a:lnTo>
                    <a:lnTo>
                      <a:pt x="1158" y="2942"/>
                    </a:lnTo>
                    <a:lnTo>
                      <a:pt x="1158" y="674"/>
                    </a:lnTo>
                    <a:lnTo>
                      <a:pt x="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1"/>
              <p:cNvSpPr/>
              <p:nvPr/>
            </p:nvSpPr>
            <p:spPr>
              <a:xfrm>
                <a:off x="5679279" y="5926867"/>
                <a:ext cx="33363" cy="150191"/>
              </a:xfrm>
              <a:custGeom>
                <a:rect b="b" l="l" r="r" t="t"/>
                <a:pathLst>
                  <a:path extrusionOk="0" h="2611" w="580">
                    <a:moveTo>
                      <a:pt x="1" y="0"/>
                    </a:moveTo>
                    <a:lnTo>
                      <a:pt x="1" y="2280"/>
                    </a:lnTo>
                    <a:lnTo>
                      <a:pt x="579" y="2611"/>
                    </a:lnTo>
                    <a:lnTo>
                      <a:pt x="579" y="343"/>
                    </a:lnTo>
                    <a:lnTo>
                      <a:pt x="1"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1"/>
              <p:cNvSpPr/>
              <p:nvPr/>
            </p:nvSpPr>
            <p:spPr>
              <a:xfrm>
                <a:off x="5712585" y="5941133"/>
                <a:ext cx="8226" cy="135926"/>
              </a:xfrm>
              <a:custGeom>
                <a:rect b="b" l="l" r="r" t="t"/>
                <a:pathLst>
                  <a:path extrusionOk="0" h="2363" w="143">
                    <a:moveTo>
                      <a:pt x="142" y="0"/>
                    </a:moveTo>
                    <a:lnTo>
                      <a:pt x="0" y="95"/>
                    </a:lnTo>
                    <a:lnTo>
                      <a:pt x="0" y="2363"/>
                    </a:lnTo>
                    <a:lnTo>
                      <a:pt x="142" y="2280"/>
                    </a:lnTo>
                    <a:lnTo>
                      <a:pt x="142"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1"/>
              <p:cNvSpPr/>
              <p:nvPr/>
            </p:nvSpPr>
            <p:spPr>
              <a:xfrm>
                <a:off x="5811811" y="5413133"/>
                <a:ext cx="1024763" cy="721735"/>
              </a:xfrm>
              <a:custGeom>
                <a:rect b="b" l="l" r="r" t="t"/>
                <a:pathLst>
                  <a:path extrusionOk="0" h="12547" w="17815">
                    <a:moveTo>
                      <a:pt x="17815" y="0"/>
                    </a:moveTo>
                    <a:lnTo>
                      <a:pt x="0" y="10278"/>
                    </a:lnTo>
                    <a:lnTo>
                      <a:pt x="0" y="12546"/>
                    </a:lnTo>
                    <a:lnTo>
                      <a:pt x="17815" y="2257"/>
                    </a:lnTo>
                    <a:lnTo>
                      <a:pt x="17815"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1"/>
              <p:cNvSpPr/>
              <p:nvPr/>
            </p:nvSpPr>
            <p:spPr>
              <a:xfrm>
                <a:off x="5679279" y="5335650"/>
                <a:ext cx="1157295" cy="668699"/>
              </a:xfrm>
              <a:custGeom>
                <a:rect b="b" l="l" r="r" t="t"/>
                <a:pathLst>
                  <a:path extrusionOk="0" h="11625" w="20119">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1"/>
              <p:cNvSpPr/>
              <p:nvPr/>
            </p:nvSpPr>
            <p:spPr>
              <a:xfrm>
                <a:off x="5747213" y="5525244"/>
                <a:ext cx="762518" cy="439012"/>
              </a:xfrm>
              <a:custGeom>
                <a:rect b="b" l="l" r="r" t="t"/>
                <a:pathLst>
                  <a:path extrusionOk="0" h="7632" w="13256">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1"/>
              <p:cNvSpPr/>
              <p:nvPr/>
            </p:nvSpPr>
            <p:spPr>
              <a:xfrm>
                <a:off x="6519166" y="5373730"/>
                <a:ext cx="250798" cy="145474"/>
              </a:xfrm>
              <a:custGeom>
                <a:rect b="b" l="l" r="r" t="t"/>
                <a:pathLst>
                  <a:path extrusionOk="0" h="2529" w="436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1"/>
              <p:cNvSpPr/>
              <p:nvPr/>
            </p:nvSpPr>
            <p:spPr>
              <a:xfrm>
                <a:off x="5707810" y="5916685"/>
                <a:ext cx="38137" cy="22434"/>
              </a:xfrm>
              <a:custGeom>
                <a:rect b="b" l="l" r="r" t="t"/>
                <a:pathLst>
                  <a:path extrusionOk="0" h="390" w="663">
                    <a:moveTo>
                      <a:pt x="178" y="0"/>
                    </a:moveTo>
                    <a:lnTo>
                      <a:pt x="1" y="106"/>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5732948" y="5901730"/>
                <a:ext cx="38828" cy="21801"/>
              </a:xfrm>
              <a:custGeom>
                <a:rect b="b" l="l" r="r" t="t"/>
                <a:pathLst>
                  <a:path extrusionOk="0" h="379" w="675">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5759466" y="5886774"/>
                <a:ext cx="38137" cy="22491"/>
              </a:xfrm>
              <a:custGeom>
                <a:rect b="b" l="l" r="r" t="t"/>
                <a:pathLst>
                  <a:path extrusionOk="0" h="391" w="663">
                    <a:moveTo>
                      <a:pt x="178" y="0"/>
                    </a:moveTo>
                    <a:lnTo>
                      <a:pt x="1" y="107"/>
                    </a:lnTo>
                    <a:lnTo>
                      <a:pt x="473"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5784603" y="5871818"/>
                <a:ext cx="38137" cy="21801"/>
              </a:xfrm>
              <a:custGeom>
                <a:rect b="b" l="l" r="r" t="t"/>
                <a:pathLst>
                  <a:path extrusionOk="0" h="379" w="663">
                    <a:moveTo>
                      <a:pt x="201" y="0"/>
                    </a:moveTo>
                    <a:lnTo>
                      <a:pt x="1" y="107"/>
                    </a:lnTo>
                    <a:lnTo>
                      <a:pt x="497" y="378"/>
                    </a:lnTo>
                    <a:lnTo>
                      <a:pt x="662"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5810431" y="5857552"/>
                <a:ext cx="38770" cy="21801"/>
              </a:xfrm>
              <a:custGeom>
                <a:rect b="b" l="l" r="r" t="t"/>
                <a:pathLst>
                  <a:path extrusionOk="0" h="379" w="674">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1"/>
              <p:cNvSpPr/>
              <p:nvPr/>
            </p:nvSpPr>
            <p:spPr>
              <a:xfrm>
                <a:off x="5836948" y="5841906"/>
                <a:ext cx="38080" cy="22491"/>
              </a:xfrm>
              <a:custGeom>
                <a:rect b="b" l="l" r="r" t="t"/>
                <a:pathLst>
                  <a:path extrusionOk="0" h="391" w="662">
                    <a:moveTo>
                      <a:pt x="177" y="1"/>
                    </a:moveTo>
                    <a:lnTo>
                      <a:pt x="0" y="107"/>
                    </a:lnTo>
                    <a:lnTo>
                      <a:pt x="473" y="390"/>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1"/>
              <p:cNvSpPr/>
              <p:nvPr/>
            </p:nvSpPr>
            <p:spPr>
              <a:xfrm>
                <a:off x="5862086" y="5827640"/>
                <a:ext cx="38080" cy="21801"/>
              </a:xfrm>
              <a:custGeom>
                <a:rect b="b" l="l" r="r" t="t"/>
                <a:pathLst>
                  <a:path extrusionOk="0" h="379" w="662">
                    <a:moveTo>
                      <a:pt x="189" y="1"/>
                    </a:moveTo>
                    <a:lnTo>
                      <a:pt x="0" y="107"/>
                    </a:lnTo>
                    <a:lnTo>
                      <a:pt x="485" y="379"/>
                    </a:lnTo>
                    <a:lnTo>
                      <a:pt x="662"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5887913" y="5811994"/>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5913741" y="5797038"/>
                <a:ext cx="38770" cy="23182"/>
              </a:xfrm>
              <a:custGeom>
                <a:rect b="b" l="l" r="r" t="t"/>
                <a:pathLst>
                  <a:path extrusionOk="0" h="403" w="674">
                    <a:moveTo>
                      <a:pt x="177" y="1"/>
                    </a:moveTo>
                    <a:lnTo>
                      <a:pt x="0" y="119"/>
                    </a:lnTo>
                    <a:lnTo>
                      <a:pt x="484" y="403"/>
                    </a:lnTo>
                    <a:lnTo>
                      <a:pt x="674"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1"/>
              <p:cNvSpPr/>
              <p:nvPr/>
            </p:nvSpPr>
            <p:spPr>
              <a:xfrm>
                <a:off x="5939569" y="5782773"/>
                <a:ext cx="38770" cy="21801"/>
              </a:xfrm>
              <a:custGeom>
                <a:rect b="b" l="l" r="r" t="t"/>
                <a:pathLst>
                  <a:path extrusionOk="0" h="379" w="674">
                    <a:moveTo>
                      <a:pt x="189" y="1"/>
                    </a:moveTo>
                    <a:lnTo>
                      <a:pt x="0" y="95"/>
                    </a:lnTo>
                    <a:lnTo>
                      <a:pt x="484" y="379"/>
                    </a:lnTo>
                    <a:lnTo>
                      <a:pt x="673" y="273"/>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1"/>
              <p:cNvSpPr/>
              <p:nvPr/>
            </p:nvSpPr>
            <p:spPr>
              <a:xfrm>
                <a:off x="5964706" y="5767184"/>
                <a:ext cx="39460" cy="23124"/>
              </a:xfrm>
              <a:custGeom>
                <a:rect b="b" l="l" r="r" t="t"/>
                <a:pathLst>
                  <a:path extrusionOk="0" h="402" w="686">
                    <a:moveTo>
                      <a:pt x="189" y="0"/>
                    </a:moveTo>
                    <a:lnTo>
                      <a:pt x="0" y="118"/>
                    </a:lnTo>
                    <a:lnTo>
                      <a:pt x="484" y="402"/>
                    </a:lnTo>
                    <a:lnTo>
                      <a:pt x="685"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5991166" y="5752919"/>
                <a:ext cx="38137" cy="21801"/>
              </a:xfrm>
              <a:custGeom>
                <a:rect b="b" l="l" r="r" t="t"/>
                <a:pathLst>
                  <a:path extrusionOk="0" h="379" w="663">
                    <a:moveTo>
                      <a:pt x="178" y="0"/>
                    </a:moveTo>
                    <a:lnTo>
                      <a:pt x="1" y="106"/>
                    </a:lnTo>
                    <a:lnTo>
                      <a:pt x="485" y="378"/>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1"/>
              <p:cNvSpPr/>
              <p:nvPr/>
            </p:nvSpPr>
            <p:spPr>
              <a:xfrm>
                <a:off x="6016994" y="5737273"/>
                <a:ext cx="38828" cy="23182"/>
              </a:xfrm>
              <a:custGeom>
                <a:rect b="b" l="l" r="r" t="t"/>
                <a:pathLst>
                  <a:path extrusionOk="0" h="403" w="675">
                    <a:moveTo>
                      <a:pt x="190" y="0"/>
                    </a:moveTo>
                    <a:lnTo>
                      <a:pt x="1" y="119"/>
                    </a:lnTo>
                    <a:lnTo>
                      <a:pt x="485" y="402"/>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1"/>
              <p:cNvSpPr/>
              <p:nvPr/>
            </p:nvSpPr>
            <p:spPr>
              <a:xfrm>
                <a:off x="6042131" y="5723007"/>
                <a:ext cx="39518" cy="22491"/>
              </a:xfrm>
              <a:custGeom>
                <a:rect b="b" l="l" r="r" t="t"/>
                <a:pathLst>
                  <a:path extrusionOk="0" h="391" w="687">
                    <a:moveTo>
                      <a:pt x="190" y="0"/>
                    </a:moveTo>
                    <a:lnTo>
                      <a:pt x="1" y="107"/>
                    </a:lnTo>
                    <a:lnTo>
                      <a:pt x="485" y="390"/>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6068649" y="5708051"/>
                <a:ext cx="38137" cy="22491"/>
              </a:xfrm>
              <a:custGeom>
                <a:rect b="b" l="l" r="r" t="t"/>
                <a:pathLst>
                  <a:path extrusionOk="0" h="391" w="663">
                    <a:moveTo>
                      <a:pt x="178" y="0"/>
                    </a:moveTo>
                    <a:lnTo>
                      <a:pt x="1" y="119"/>
                    </a:lnTo>
                    <a:lnTo>
                      <a:pt x="485" y="390"/>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6093787" y="5693095"/>
                <a:ext cx="39460" cy="22491"/>
              </a:xfrm>
              <a:custGeom>
                <a:rect b="b" l="l" r="r" t="t"/>
                <a:pathLst>
                  <a:path extrusionOk="0" h="391" w="686">
                    <a:moveTo>
                      <a:pt x="201" y="1"/>
                    </a:moveTo>
                    <a:lnTo>
                      <a:pt x="1" y="107"/>
                    </a:lnTo>
                    <a:lnTo>
                      <a:pt x="497" y="390"/>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6120305" y="5678139"/>
                <a:ext cx="38080" cy="23182"/>
              </a:xfrm>
              <a:custGeom>
                <a:rect b="b" l="l" r="r" t="t"/>
                <a:pathLst>
                  <a:path extrusionOk="0" h="403" w="662">
                    <a:moveTo>
                      <a:pt x="178" y="1"/>
                    </a:moveTo>
                    <a:lnTo>
                      <a:pt x="0" y="119"/>
                    </a:lnTo>
                    <a:lnTo>
                      <a:pt x="473" y="402"/>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1"/>
              <p:cNvSpPr/>
              <p:nvPr/>
            </p:nvSpPr>
            <p:spPr>
              <a:xfrm>
                <a:off x="6145442" y="5663874"/>
                <a:ext cx="38770" cy="21801"/>
              </a:xfrm>
              <a:custGeom>
                <a:rect b="b" l="l" r="r" t="t"/>
                <a:pathLst>
                  <a:path extrusionOk="0" h="379" w="674">
                    <a:moveTo>
                      <a:pt x="201" y="1"/>
                    </a:moveTo>
                    <a:lnTo>
                      <a:pt x="0" y="95"/>
                    </a:lnTo>
                    <a:lnTo>
                      <a:pt x="497" y="379"/>
                    </a:lnTo>
                    <a:lnTo>
                      <a:pt x="674" y="272"/>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1"/>
              <p:cNvSpPr/>
              <p:nvPr/>
            </p:nvSpPr>
            <p:spPr>
              <a:xfrm>
                <a:off x="6171270" y="5648228"/>
                <a:ext cx="39460" cy="22491"/>
              </a:xfrm>
              <a:custGeom>
                <a:rect b="b" l="l" r="r" t="t"/>
                <a:pathLst>
                  <a:path extrusionOk="0" h="391" w="686">
                    <a:moveTo>
                      <a:pt x="189" y="1"/>
                    </a:moveTo>
                    <a:lnTo>
                      <a:pt x="0" y="107"/>
                    </a:lnTo>
                    <a:lnTo>
                      <a:pt x="485" y="391"/>
                    </a:lnTo>
                    <a:lnTo>
                      <a:pt x="686"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6197787" y="5633962"/>
                <a:ext cx="38080" cy="21801"/>
              </a:xfrm>
              <a:custGeom>
                <a:rect b="b" l="l" r="r" t="t"/>
                <a:pathLst>
                  <a:path extrusionOk="0" h="379" w="662">
                    <a:moveTo>
                      <a:pt x="177" y="1"/>
                    </a:moveTo>
                    <a:lnTo>
                      <a:pt x="0" y="107"/>
                    </a:lnTo>
                    <a:lnTo>
                      <a:pt x="484"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1"/>
              <p:cNvSpPr/>
              <p:nvPr/>
            </p:nvSpPr>
            <p:spPr>
              <a:xfrm>
                <a:off x="6222925" y="5618373"/>
                <a:ext cx="38770" cy="22434"/>
              </a:xfrm>
              <a:custGeom>
                <a:rect b="b" l="l" r="r" t="t"/>
                <a:pathLst>
                  <a:path extrusionOk="0" h="390" w="674">
                    <a:moveTo>
                      <a:pt x="201" y="0"/>
                    </a:moveTo>
                    <a:lnTo>
                      <a:pt x="0" y="106"/>
                    </a:lnTo>
                    <a:lnTo>
                      <a:pt x="496" y="390"/>
                    </a:lnTo>
                    <a:lnTo>
                      <a:pt x="674"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1"/>
              <p:cNvSpPr/>
              <p:nvPr/>
            </p:nvSpPr>
            <p:spPr>
              <a:xfrm>
                <a:off x="6248752" y="5604050"/>
                <a:ext cx="38770" cy="22491"/>
              </a:xfrm>
              <a:custGeom>
                <a:rect b="b" l="l" r="r" t="t"/>
                <a:pathLst>
                  <a:path extrusionOk="0" h="391" w="674">
                    <a:moveTo>
                      <a:pt x="189" y="1"/>
                    </a:moveTo>
                    <a:lnTo>
                      <a:pt x="0" y="107"/>
                    </a:lnTo>
                    <a:lnTo>
                      <a:pt x="484" y="391"/>
                    </a:lnTo>
                    <a:lnTo>
                      <a:pt x="673" y="285"/>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6275213" y="5589152"/>
                <a:ext cx="38137" cy="21801"/>
              </a:xfrm>
              <a:custGeom>
                <a:rect b="b" l="l" r="r" t="t"/>
                <a:pathLst>
                  <a:path extrusionOk="0" h="379" w="663">
                    <a:moveTo>
                      <a:pt x="178" y="0"/>
                    </a:moveTo>
                    <a:lnTo>
                      <a:pt x="1" y="95"/>
                    </a:lnTo>
                    <a:lnTo>
                      <a:pt x="485"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6300350" y="5574196"/>
                <a:ext cx="39518" cy="22491"/>
              </a:xfrm>
              <a:custGeom>
                <a:rect b="b" l="l" r="r" t="t"/>
                <a:pathLst>
                  <a:path extrusionOk="0" h="391" w="687">
                    <a:moveTo>
                      <a:pt x="190" y="0"/>
                    </a:moveTo>
                    <a:lnTo>
                      <a:pt x="1" y="107"/>
                    </a:lnTo>
                    <a:lnTo>
                      <a:pt x="485" y="390"/>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6326178" y="5559240"/>
                <a:ext cx="38828" cy="21801"/>
              </a:xfrm>
              <a:custGeom>
                <a:rect b="b" l="l" r="r" t="t"/>
                <a:pathLst>
                  <a:path extrusionOk="0" h="379" w="675">
                    <a:moveTo>
                      <a:pt x="190" y="0"/>
                    </a:moveTo>
                    <a:lnTo>
                      <a:pt x="1" y="107"/>
                    </a:lnTo>
                    <a:lnTo>
                      <a:pt x="485" y="378"/>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6352005" y="5544975"/>
                <a:ext cx="38828" cy="21801"/>
              </a:xfrm>
              <a:custGeom>
                <a:rect b="b" l="l" r="r" t="t"/>
                <a:pathLst>
                  <a:path extrusionOk="0" h="379" w="675">
                    <a:moveTo>
                      <a:pt x="178" y="0"/>
                    </a:moveTo>
                    <a:lnTo>
                      <a:pt x="1" y="95"/>
                    </a:lnTo>
                    <a:lnTo>
                      <a:pt x="497" y="378"/>
                    </a:lnTo>
                    <a:lnTo>
                      <a:pt x="674" y="260"/>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6377833" y="5529328"/>
                <a:ext cx="38770" cy="22491"/>
              </a:xfrm>
              <a:custGeom>
                <a:rect b="b" l="l" r="r" t="t"/>
                <a:pathLst>
                  <a:path extrusionOk="0" h="391" w="674">
                    <a:moveTo>
                      <a:pt x="190" y="1"/>
                    </a:moveTo>
                    <a:lnTo>
                      <a:pt x="1" y="107"/>
                    </a:lnTo>
                    <a:lnTo>
                      <a:pt x="485" y="390"/>
                    </a:lnTo>
                    <a:lnTo>
                      <a:pt x="674"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6404351" y="5514373"/>
                <a:ext cx="38080" cy="22491"/>
              </a:xfrm>
              <a:custGeom>
                <a:rect b="b" l="l" r="r" t="t"/>
                <a:pathLst>
                  <a:path extrusionOk="0" h="391" w="662">
                    <a:moveTo>
                      <a:pt x="177" y="1"/>
                    </a:moveTo>
                    <a:lnTo>
                      <a:pt x="0" y="119"/>
                    </a:lnTo>
                    <a:lnTo>
                      <a:pt x="473" y="390"/>
                    </a:lnTo>
                    <a:lnTo>
                      <a:pt x="662" y="272"/>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6429488" y="5499417"/>
                <a:ext cx="38080" cy="22491"/>
              </a:xfrm>
              <a:custGeom>
                <a:rect b="b" l="l" r="r" t="t"/>
                <a:pathLst>
                  <a:path extrusionOk="0" h="391" w="662">
                    <a:moveTo>
                      <a:pt x="178" y="1"/>
                    </a:moveTo>
                    <a:lnTo>
                      <a:pt x="0" y="107"/>
                    </a:lnTo>
                    <a:lnTo>
                      <a:pt x="485" y="391"/>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6455316" y="5484461"/>
                <a:ext cx="38770" cy="23182"/>
              </a:xfrm>
              <a:custGeom>
                <a:rect b="b" l="l" r="r" t="t"/>
                <a:pathLst>
                  <a:path extrusionOk="0" h="403" w="674">
                    <a:moveTo>
                      <a:pt x="189" y="1"/>
                    </a:moveTo>
                    <a:lnTo>
                      <a:pt x="0" y="119"/>
                    </a:lnTo>
                    <a:lnTo>
                      <a:pt x="485" y="403"/>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6481144" y="5470195"/>
                <a:ext cx="38080" cy="21801"/>
              </a:xfrm>
              <a:custGeom>
                <a:rect b="b" l="l" r="r" t="t"/>
                <a:pathLst>
                  <a:path extrusionOk="0" h="379" w="662">
                    <a:moveTo>
                      <a:pt x="177" y="1"/>
                    </a:moveTo>
                    <a:lnTo>
                      <a:pt x="0" y="95"/>
                    </a:lnTo>
                    <a:lnTo>
                      <a:pt x="473" y="379"/>
                    </a:lnTo>
                    <a:lnTo>
                      <a:pt x="662" y="273"/>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6506971" y="5454607"/>
                <a:ext cx="38080" cy="23124"/>
              </a:xfrm>
              <a:custGeom>
                <a:rect b="b" l="l" r="r" t="t"/>
                <a:pathLst>
                  <a:path extrusionOk="0" h="402" w="662">
                    <a:moveTo>
                      <a:pt x="189" y="0"/>
                    </a:moveTo>
                    <a:lnTo>
                      <a:pt x="0" y="118"/>
                    </a:lnTo>
                    <a:lnTo>
                      <a:pt x="484" y="402"/>
                    </a:lnTo>
                    <a:lnTo>
                      <a:pt x="662"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6532109" y="5440341"/>
                <a:ext cx="39460" cy="21801"/>
              </a:xfrm>
              <a:custGeom>
                <a:rect b="b" l="l" r="r" t="t"/>
                <a:pathLst>
                  <a:path extrusionOk="0" h="379" w="686">
                    <a:moveTo>
                      <a:pt x="201" y="0"/>
                    </a:moveTo>
                    <a:lnTo>
                      <a:pt x="0" y="106"/>
                    </a:lnTo>
                    <a:lnTo>
                      <a:pt x="496" y="378"/>
                    </a:lnTo>
                    <a:lnTo>
                      <a:pt x="685"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6558569" y="5424695"/>
                <a:ext cx="38137" cy="23124"/>
              </a:xfrm>
              <a:custGeom>
                <a:rect b="b" l="l" r="r" t="t"/>
                <a:pathLst>
                  <a:path extrusionOk="0" h="402" w="663">
                    <a:moveTo>
                      <a:pt x="178" y="0"/>
                    </a:moveTo>
                    <a:lnTo>
                      <a:pt x="1" y="118"/>
                    </a:lnTo>
                    <a:lnTo>
                      <a:pt x="485" y="402"/>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1"/>
              <p:cNvSpPr/>
              <p:nvPr/>
            </p:nvSpPr>
            <p:spPr>
              <a:xfrm>
                <a:off x="6584397" y="5410429"/>
                <a:ext cx="38828" cy="22491"/>
              </a:xfrm>
              <a:custGeom>
                <a:rect b="b" l="l" r="r" t="t"/>
                <a:pathLst>
                  <a:path extrusionOk="0" h="391" w="675">
                    <a:moveTo>
                      <a:pt x="190" y="0"/>
                    </a:moveTo>
                    <a:lnTo>
                      <a:pt x="1" y="107"/>
                    </a:lnTo>
                    <a:lnTo>
                      <a:pt x="485" y="390"/>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1"/>
              <p:cNvSpPr/>
              <p:nvPr/>
            </p:nvSpPr>
            <p:spPr>
              <a:xfrm>
                <a:off x="6609534" y="5395473"/>
                <a:ext cx="39518" cy="22491"/>
              </a:xfrm>
              <a:custGeom>
                <a:rect b="b" l="l" r="r" t="t"/>
                <a:pathLst>
                  <a:path extrusionOk="0" h="391" w="687">
                    <a:moveTo>
                      <a:pt x="190" y="0"/>
                    </a:moveTo>
                    <a:lnTo>
                      <a:pt x="1" y="118"/>
                    </a:lnTo>
                    <a:lnTo>
                      <a:pt x="485" y="390"/>
                    </a:lnTo>
                    <a:lnTo>
                      <a:pt x="686"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1"/>
              <p:cNvSpPr/>
              <p:nvPr/>
            </p:nvSpPr>
            <p:spPr>
              <a:xfrm>
                <a:off x="6636052" y="5380518"/>
                <a:ext cx="38137" cy="22491"/>
              </a:xfrm>
              <a:custGeom>
                <a:rect b="b" l="l" r="r" t="t"/>
                <a:pathLst>
                  <a:path extrusionOk="0" h="391" w="663">
                    <a:moveTo>
                      <a:pt x="178" y="0"/>
                    </a:moveTo>
                    <a:lnTo>
                      <a:pt x="1" y="107"/>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6661189" y="5365562"/>
                <a:ext cx="39460" cy="21801"/>
              </a:xfrm>
              <a:custGeom>
                <a:rect b="b" l="l" r="r" t="t"/>
                <a:pathLst>
                  <a:path extrusionOk="0" h="379" w="686">
                    <a:moveTo>
                      <a:pt x="190" y="1"/>
                    </a:moveTo>
                    <a:lnTo>
                      <a:pt x="1" y="107"/>
                    </a:lnTo>
                    <a:lnTo>
                      <a:pt x="485" y="379"/>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6687017" y="5351296"/>
                <a:ext cx="38770" cy="21801"/>
              </a:xfrm>
              <a:custGeom>
                <a:rect b="b" l="l" r="r" t="t"/>
                <a:pathLst>
                  <a:path extrusionOk="0" h="379" w="674">
                    <a:moveTo>
                      <a:pt x="190" y="0"/>
                    </a:moveTo>
                    <a:lnTo>
                      <a:pt x="1" y="95"/>
                    </a:lnTo>
                    <a:lnTo>
                      <a:pt x="485" y="379"/>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5794784" y="5966960"/>
                <a:ext cx="38828" cy="23124"/>
              </a:xfrm>
              <a:custGeom>
                <a:rect b="b" l="l" r="r" t="t"/>
                <a:pathLst>
                  <a:path extrusionOk="0" h="402" w="675">
                    <a:moveTo>
                      <a:pt x="190" y="0"/>
                    </a:moveTo>
                    <a:lnTo>
                      <a:pt x="1" y="118"/>
                    </a:lnTo>
                    <a:lnTo>
                      <a:pt x="485" y="402"/>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5820612" y="5952695"/>
                <a:ext cx="38828" cy="21801"/>
              </a:xfrm>
              <a:custGeom>
                <a:rect b="b" l="l" r="r" t="t"/>
                <a:pathLst>
                  <a:path extrusionOk="0" h="379" w="675">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5847130" y="5937048"/>
                <a:ext cx="38080" cy="22491"/>
              </a:xfrm>
              <a:custGeom>
                <a:rect b="b" l="l" r="r" t="t"/>
                <a:pathLst>
                  <a:path extrusionOk="0" h="391" w="662">
                    <a:moveTo>
                      <a:pt x="166" y="0"/>
                    </a:moveTo>
                    <a:lnTo>
                      <a:pt x="0" y="107"/>
                    </a:lnTo>
                    <a:lnTo>
                      <a:pt x="485" y="390"/>
                    </a:lnTo>
                    <a:lnTo>
                      <a:pt x="662" y="284"/>
                    </a:lnTo>
                    <a:lnTo>
                      <a:pt x="166"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5872267" y="5922783"/>
                <a:ext cx="39460" cy="21801"/>
              </a:xfrm>
              <a:custGeom>
                <a:rect b="b" l="l" r="r" t="t"/>
                <a:pathLst>
                  <a:path extrusionOk="0" h="379" w="686">
                    <a:moveTo>
                      <a:pt x="190" y="0"/>
                    </a:moveTo>
                    <a:lnTo>
                      <a:pt x="1" y="107"/>
                    </a:lnTo>
                    <a:lnTo>
                      <a:pt x="485" y="378"/>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5898095" y="5907137"/>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5923923" y="5892871"/>
                <a:ext cx="38770" cy="22491"/>
              </a:xfrm>
              <a:custGeom>
                <a:rect b="b" l="l" r="r" t="t"/>
                <a:pathLst>
                  <a:path extrusionOk="0" h="391" w="674">
                    <a:moveTo>
                      <a:pt x="178" y="1"/>
                    </a:moveTo>
                    <a:lnTo>
                      <a:pt x="0" y="107"/>
                    </a:lnTo>
                    <a:lnTo>
                      <a:pt x="497" y="390"/>
                    </a:lnTo>
                    <a:lnTo>
                      <a:pt x="674"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5949750" y="5877915"/>
                <a:ext cx="38770" cy="21801"/>
              </a:xfrm>
              <a:custGeom>
                <a:rect b="b" l="l" r="r" t="t"/>
                <a:pathLst>
                  <a:path extrusionOk="0" h="379" w="674">
                    <a:moveTo>
                      <a:pt x="189" y="1"/>
                    </a:moveTo>
                    <a:lnTo>
                      <a:pt x="0" y="95"/>
                    </a:lnTo>
                    <a:lnTo>
                      <a:pt x="485" y="379"/>
                    </a:lnTo>
                    <a:lnTo>
                      <a:pt x="674" y="272"/>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1"/>
              <p:cNvSpPr/>
              <p:nvPr/>
            </p:nvSpPr>
            <p:spPr>
              <a:xfrm>
                <a:off x="5974888" y="5862959"/>
                <a:ext cx="39460" cy="22491"/>
              </a:xfrm>
              <a:custGeom>
                <a:rect b="b" l="l" r="r" t="t"/>
                <a:pathLst>
                  <a:path extrusionOk="0" h="391" w="686">
                    <a:moveTo>
                      <a:pt x="201" y="1"/>
                    </a:moveTo>
                    <a:lnTo>
                      <a:pt x="0" y="107"/>
                    </a:lnTo>
                    <a:lnTo>
                      <a:pt x="496" y="391"/>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1"/>
              <p:cNvSpPr/>
              <p:nvPr/>
            </p:nvSpPr>
            <p:spPr>
              <a:xfrm>
                <a:off x="6001405" y="5848003"/>
                <a:ext cx="38080" cy="21801"/>
              </a:xfrm>
              <a:custGeom>
                <a:rect b="b" l="l" r="r" t="t"/>
                <a:pathLst>
                  <a:path extrusionOk="0" h="379" w="662">
                    <a:moveTo>
                      <a:pt x="177" y="1"/>
                    </a:moveTo>
                    <a:lnTo>
                      <a:pt x="0" y="107"/>
                    </a:lnTo>
                    <a:lnTo>
                      <a:pt x="484"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6026543" y="5833738"/>
                <a:ext cx="39460" cy="21801"/>
              </a:xfrm>
              <a:custGeom>
                <a:rect b="b" l="l" r="r" t="t"/>
                <a:pathLst>
                  <a:path extrusionOk="0" h="379" w="686">
                    <a:moveTo>
                      <a:pt x="201" y="1"/>
                    </a:moveTo>
                    <a:lnTo>
                      <a:pt x="0" y="95"/>
                    </a:lnTo>
                    <a:lnTo>
                      <a:pt x="496" y="379"/>
                    </a:lnTo>
                    <a:lnTo>
                      <a:pt x="685" y="261"/>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6053003" y="5818149"/>
                <a:ext cx="38828" cy="22434"/>
              </a:xfrm>
              <a:custGeom>
                <a:rect b="b" l="l" r="r" t="t"/>
                <a:pathLst>
                  <a:path extrusionOk="0" h="390" w="675">
                    <a:moveTo>
                      <a:pt x="178" y="0"/>
                    </a:moveTo>
                    <a:lnTo>
                      <a:pt x="1" y="106"/>
                    </a:lnTo>
                    <a:lnTo>
                      <a:pt x="473" y="390"/>
                    </a:lnTo>
                    <a:lnTo>
                      <a:pt x="674"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6078831" y="5803193"/>
                <a:ext cx="38137" cy="22491"/>
              </a:xfrm>
              <a:custGeom>
                <a:rect b="b" l="l" r="r" t="t"/>
                <a:pathLst>
                  <a:path extrusionOk="0" h="391" w="663">
                    <a:moveTo>
                      <a:pt x="190" y="0"/>
                    </a:moveTo>
                    <a:lnTo>
                      <a:pt x="1" y="118"/>
                    </a:lnTo>
                    <a:lnTo>
                      <a:pt x="485" y="390"/>
                    </a:lnTo>
                    <a:lnTo>
                      <a:pt x="662"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6103968" y="5788238"/>
                <a:ext cx="39518" cy="22491"/>
              </a:xfrm>
              <a:custGeom>
                <a:rect b="b" l="l" r="r" t="t"/>
                <a:pathLst>
                  <a:path extrusionOk="0" h="391" w="687">
                    <a:moveTo>
                      <a:pt x="202" y="0"/>
                    </a:moveTo>
                    <a:lnTo>
                      <a:pt x="1" y="107"/>
                    </a:lnTo>
                    <a:lnTo>
                      <a:pt x="497" y="390"/>
                    </a:lnTo>
                    <a:lnTo>
                      <a:pt x="686" y="284"/>
                    </a:lnTo>
                    <a:lnTo>
                      <a:pt x="202"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1"/>
              <p:cNvSpPr/>
              <p:nvPr/>
            </p:nvSpPr>
            <p:spPr>
              <a:xfrm>
                <a:off x="6130486" y="5773282"/>
                <a:ext cx="38137" cy="23182"/>
              </a:xfrm>
              <a:custGeom>
                <a:rect b="b" l="l" r="r" t="t"/>
                <a:pathLst>
                  <a:path extrusionOk="0" h="403" w="663">
                    <a:moveTo>
                      <a:pt x="178" y="0"/>
                    </a:moveTo>
                    <a:lnTo>
                      <a:pt x="1" y="119"/>
                    </a:lnTo>
                    <a:lnTo>
                      <a:pt x="485" y="402"/>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1"/>
              <p:cNvSpPr/>
              <p:nvPr/>
            </p:nvSpPr>
            <p:spPr>
              <a:xfrm>
                <a:off x="6156314" y="5759016"/>
                <a:ext cx="38080" cy="21801"/>
              </a:xfrm>
              <a:custGeom>
                <a:rect b="b" l="l" r="r" t="t"/>
                <a:pathLst>
                  <a:path extrusionOk="0" h="379" w="662">
                    <a:moveTo>
                      <a:pt x="189" y="0"/>
                    </a:moveTo>
                    <a:lnTo>
                      <a:pt x="0" y="95"/>
                    </a:lnTo>
                    <a:lnTo>
                      <a:pt x="485" y="378"/>
                    </a:lnTo>
                    <a:lnTo>
                      <a:pt x="662" y="272"/>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1"/>
              <p:cNvSpPr/>
              <p:nvPr/>
            </p:nvSpPr>
            <p:spPr>
              <a:xfrm>
                <a:off x="6181451" y="5743370"/>
                <a:ext cx="39460" cy="23182"/>
              </a:xfrm>
              <a:custGeom>
                <a:rect b="b" l="l" r="r" t="t"/>
                <a:pathLst>
                  <a:path extrusionOk="0" h="403" w="686">
                    <a:moveTo>
                      <a:pt x="190" y="1"/>
                    </a:moveTo>
                    <a:lnTo>
                      <a:pt x="1" y="119"/>
                    </a:lnTo>
                    <a:lnTo>
                      <a:pt x="485" y="402"/>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1"/>
              <p:cNvSpPr/>
              <p:nvPr/>
            </p:nvSpPr>
            <p:spPr>
              <a:xfrm>
                <a:off x="6207969" y="5729104"/>
                <a:ext cx="38080" cy="21801"/>
              </a:xfrm>
              <a:custGeom>
                <a:rect b="b" l="l" r="r" t="t"/>
                <a:pathLst>
                  <a:path extrusionOk="0" h="379" w="662">
                    <a:moveTo>
                      <a:pt x="177" y="1"/>
                    </a:moveTo>
                    <a:lnTo>
                      <a:pt x="0" y="107"/>
                    </a:lnTo>
                    <a:lnTo>
                      <a:pt x="485"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1"/>
              <p:cNvSpPr/>
              <p:nvPr/>
            </p:nvSpPr>
            <p:spPr>
              <a:xfrm>
                <a:off x="6233106" y="5713458"/>
                <a:ext cx="39460" cy="23182"/>
              </a:xfrm>
              <a:custGeom>
                <a:rect b="b" l="l" r="r" t="t"/>
                <a:pathLst>
                  <a:path extrusionOk="0" h="403" w="686">
                    <a:moveTo>
                      <a:pt x="201" y="1"/>
                    </a:moveTo>
                    <a:lnTo>
                      <a:pt x="0" y="119"/>
                    </a:lnTo>
                    <a:lnTo>
                      <a:pt x="497" y="403"/>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1"/>
              <p:cNvSpPr/>
              <p:nvPr/>
            </p:nvSpPr>
            <p:spPr>
              <a:xfrm>
                <a:off x="6258934" y="5699193"/>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1"/>
              <p:cNvSpPr/>
              <p:nvPr/>
            </p:nvSpPr>
            <p:spPr>
              <a:xfrm>
                <a:off x="6285394" y="5684237"/>
                <a:ext cx="38137" cy="21801"/>
              </a:xfrm>
              <a:custGeom>
                <a:rect b="b" l="l" r="r" t="t"/>
                <a:pathLst>
                  <a:path extrusionOk="0" h="379" w="663">
                    <a:moveTo>
                      <a:pt x="178" y="1"/>
                    </a:moveTo>
                    <a:lnTo>
                      <a:pt x="1" y="119"/>
                    </a:lnTo>
                    <a:lnTo>
                      <a:pt x="485" y="379"/>
                    </a:lnTo>
                    <a:lnTo>
                      <a:pt x="663" y="273"/>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1"/>
              <p:cNvSpPr/>
              <p:nvPr/>
            </p:nvSpPr>
            <p:spPr>
              <a:xfrm>
                <a:off x="6310589" y="5669338"/>
                <a:ext cx="38770" cy="22434"/>
              </a:xfrm>
              <a:custGeom>
                <a:rect b="b" l="l" r="r" t="t"/>
                <a:pathLst>
                  <a:path extrusionOk="0" h="390" w="674">
                    <a:moveTo>
                      <a:pt x="189" y="0"/>
                    </a:moveTo>
                    <a:lnTo>
                      <a:pt x="0" y="106"/>
                    </a:lnTo>
                    <a:lnTo>
                      <a:pt x="484" y="390"/>
                    </a:lnTo>
                    <a:lnTo>
                      <a:pt x="673"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1"/>
              <p:cNvSpPr/>
              <p:nvPr/>
            </p:nvSpPr>
            <p:spPr>
              <a:xfrm>
                <a:off x="6336359" y="5654383"/>
                <a:ext cx="38828" cy="21801"/>
              </a:xfrm>
              <a:custGeom>
                <a:rect b="b" l="l" r="r" t="t"/>
                <a:pathLst>
                  <a:path extrusionOk="0" h="379" w="675">
                    <a:moveTo>
                      <a:pt x="190" y="0"/>
                    </a:moveTo>
                    <a:lnTo>
                      <a:pt x="1" y="106"/>
                    </a:lnTo>
                    <a:lnTo>
                      <a:pt x="485" y="378"/>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1"/>
              <p:cNvSpPr/>
              <p:nvPr/>
            </p:nvSpPr>
            <p:spPr>
              <a:xfrm>
                <a:off x="6362187" y="5640117"/>
                <a:ext cx="38137" cy="21801"/>
              </a:xfrm>
              <a:custGeom>
                <a:rect b="b" l="l" r="r" t="t"/>
                <a:pathLst>
                  <a:path extrusionOk="0" h="379" w="663">
                    <a:moveTo>
                      <a:pt x="178" y="0"/>
                    </a:moveTo>
                    <a:lnTo>
                      <a:pt x="1" y="95"/>
                    </a:lnTo>
                    <a:lnTo>
                      <a:pt x="497"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1"/>
              <p:cNvSpPr/>
              <p:nvPr/>
            </p:nvSpPr>
            <p:spPr>
              <a:xfrm>
                <a:off x="6388015" y="5624471"/>
                <a:ext cx="38828" cy="22491"/>
              </a:xfrm>
              <a:custGeom>
                <a:rect b="b" l="l" r="r" t="t"/>
                <a:pathLst>
                  <a:path extrusionOk="0" h="391" w="675">
                    <a:moveTo>
                      <a:pt x="190" y="0"/>
                    </a:moveTo>
                    <a:lnTo>
                      <a:pt x="1" y="107"/>
                    </a:lnTo>
                    <a:lnTo>
                      <a:pt x="485" y="390"/>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1"/>
              <p:cNvSpPr/>
              <p:nvPr/>
            </p:nvSpPr>
            <p:spPr>
              <a:xfrm>
                <a:off x="6414532" y="5610205"/>
                <a:ext cx="38137" cy="21801"/>
              </a:xfrm>
              <a:custGeom>
                <a:rect b="b" l="l" r="r" t="t"/>
                <a:pathLst>
                  <a:path extrusionOk="0" h="379" w="663">
                    <a:moveTo>
                      <a:pt x="178" y="0"/>
                    </a:moveTo>
                    <a:lnTo>
                      <a:pt x="0" y="107"/>
                    </a:lnTo>
                    <a:lnTo>
                      <a:pt x="473" y="378"/>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1"/>
              <p:cNvSpPr/>
              <p:nvPr/>
            </p:nvSpPr>
            <p:spPr>
              <a:xfrm>
                <a:off x="6439670" y="5594559"/>
                <a:ext cx="38137" cy="22491"/>
              </a:xfrm>
              <a:custGeom>
                <a:rect b="b" l="l" r="r" t="t"/>
                <a:pathLst>
                  <a:path extrusionOk="0" h="391" w="663">
                    <a:moveTo>
                      <a:pt x="190" y="1"/>
                    </a:moveTo>
                    <a:lnTo>
                      <a:pt x="1" y="107"/>
                    </a:lnTo>
                    <a:lnTo>
                      <a:pt x="485" y="390"/>
                    </a:lnTo>
                    <a:lnTo>
                      <a:pt x="662"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1"/>
              <p:cNvSpPr/>
              <p:nvPr/>
            </p:nvSpPr>
            <p:spPr>
              <a:xfrm>
                <a:off x="6465497" y="5580293"/>
                <a:ext cx="38770" cy="22491"/>
              </a:xfrm>
              <a:custGeom>
                <a:rect b="b" l="l" r="r" t="t"/>
                <a:pathLst>
                  <a:path extrusionOk="0" h="391" w="674">
                    <a:moveTo>
                      <a:pt x="190" y="1"/>
                    </a:moveTo>
                    <a:lnTo>
                      <a:pt x="0" y="107"/>
                    </a:lnTo>
                    <a:lnTo>
                      <a:pt x="485" y="390"/>
                    </a:lnTo>
                    <a:lnTo>
                      <a:pt x="674"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1"/>
              <p:cNvSpPr/>
              <p:nvPr/>
            </p:nvSpPr>
            <p:spPr>
              <a:xfrm>
                <a:off x="6491325" y="5565338"/>
                <a:ext cx="38770" cy="21801"/>
              </a:xfrm>
              <a:custGeom>
                <a:rect b="b" l="l" r="r" t="t"/>
                <a:pathLst>
                  <a:path extrusionOk="0" h="379" w="674">
                    <a:moveTo>
                      <a:pt x="178" y="1"/>
                    </a:moveTo>
                    <a:lnTo>
                      <a:pt x="0" y="95"/>
                    </a:lnTo>
                    <a:lnTo>
                      <a:pt x="485" y="379"/>
                    </a:lnTo>
                    <a:lnTo>
                      <a:pt x="674" y="272"/>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1"/>
              <p:cNvSpPr/>
              <p:nvPr/>
            </p:nvSpPr>
            <p:spPr>
              <a:xfrm>
                <a:off x="6517153" y="5549691"/>
                <a:ext cx="38770" cy="23182"/>
              </a:xfrm>
              <a:custGeom>
                <a:rect b="b" l="l" r="r" t="t"/>
                <a:pathLst>
                  <a:path extrusionOk="0" h="403" w="674">
                    <a:moveTo>
                      <a:pt x="189" y="1"/>
                    </a:moveTo>
                    <a:lnTo>
                      <a:pt x="0" y="119"/>
                    </a:lnTo>
                    <a:lnTo>
                      <a:pt x="485" y="403"/>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1"/>
              <p:cNvSpPr/>
              <p:nvPr/>
            </p:nvSpPr>
            <p:spPr>
              <a:xfrm>
                <a:off x="6542290" y="5535426"/>
                <a:ext cx="39460" cy="21801"/>
              </a:xfrm>
              <a:custGeom>
                <a:rect b="b" l="l" r="r" t="t"/>
                <a:pathLst>
                  <a:path extrusionOk="0" h="379" w="686">
                    <a:moveTo>
                      <a:pt x="189" y="1"/>
                    </a:moveTo>
                    <a:lnTo>
                      <a:pt x="0" y="107"/>
                    </a:lnTo>
                    <a:lnTo>
                      <a:pt x="485" y="379"/>
                    </a:lnTo>
                    <a:lnTo>
                      <a:pt x="686"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1"/>
              <p:cNvSpPr/>
              <p:nvPr/>
            </p:nvSpPr>
            <p:spPr>
              <a:xfrm>
                <a:off x="6568808" y="5519837"/>
                <a:ext cx="38080" cy="23124"/>
              </a:xfrm>
              <a:custGeom>
                <a:rect b="b" l="l" r="r" t="t"/>
                <a:pathLst>
                  <a:path extrusionOk="0" h="402" w="662">
                    <a:moveTo>
                      <a:pt x="177" y="0"/>
                    </a:moveTo>
                    <a:lnTo>
                      <a:pt x="0" y="118"/>
                    </a:lnTo>
                    <a:lnTo>
                      <a:pt x="484" y="402"/>
                    </a:lnTo>
                    <a:lnTo>
                      <a:pt x="662" y="284"/>
                    </a:lnTo>
                    <a:lnTo>
                      <a:pt x="177"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1"/>
              <p:cNvSpPr/>
              <p:nvPr/>
            </p:nvSpPr>
            <p:spPr>
              <a:xfrm>
                <a:off x="6594636" y="5505572"/>
                <a:ext cx="38770" cy="22434"/>
              </a:xfrm>
              <a:custGeom>
                <a:rect b="b" l="l" r="r" t="t"/>
                <a:pathLst>
                  <a:path extrusionOk="0" h="390" w="674">
                    <a:moveTo>
                      <a:pt x="189" y="0"/>
                    </a:moveTo>
                    <a:lnTo>
                      <a:pt x="0" y="106"/>
                    </a:lnTo>
                    <a:lnTo>
                      <a:pt x="484" y="390"/>
                    </a:lnTo>
                    <a:lnTo>
                      <a:pt x="673"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1"/>
              <p:cNvSpPr/>
              <p:nvPr/>
            </p:nvSpPr>
            <p:spPr>
              <a:xfrm>
                <a:off x="6619773" y="5490616"/>
                <a:ext cx="39460" cy="22491"/>
              </a:xfrm>
              <a:custGeom>
                <a:rect b="b" l="l" r="r" t="t"/>
                <a:pathLst>
                  <a:path extrusionOk="0" h="391" w="686">
                    <a:moveTo>
                      <a:pt x="189" y="0"/>
                    </a:moveTo>
                    <a:lnTo>
                      <a:pt x="0" y="118"/>
                    </a:lnTo>
                    <a:lnTo>
                      <a:pt x="484" y="390"/>
                    </a:lnTo>
                    <a:lnTo>
                      <a:pt x="685" y="272"/>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1"/>
              <p:cNvSpPr/>
              <p:nvPr/>
            </p:nvSpPr>
            <p:spPr>
              <a:xfrm>
                <a:off x="6646233" y="5475660"/>
                <a:ext cx="38137" cy="22491"/>
              </a:xfrm>
              <a:custGeom>
                <a:rect b="b" l="l" r="r" t="t"/>
                <a:pathLst>
                  <a:path extrusionOk="0" h="391" w="663">
                    <a:moveTo>
                      <a:pt x="178" y="0"/>
                    </a:moveTo>
                    <a:lnTo>
                      <a:pt x="1" y="107"/>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1"/>
              <p:cNvSpPr/>
              <p:nvPr/>
            </p:nvSpPr>
            <p:spPr>
              <a:xfrm>
                <a:off x="6671371" y="5460704"/>
                <a:ext cx="39518" cy="23182"/>
              </a:xfrm>
              <a:custGeom>
                <a:rect b="b" l="l" r="r" t="t"/>
                <a:pathLst>
                  <a:path extrusionOk="0" h="403" w="687">
                    <a:moveTo>
                      <a:pt x="202" y="0"/>
                    </a:moveTo>
                    <a:lnTo>
                      <a:pt x="1" y="119"/>
                    </a:lnTo>
                    <a:lnTo>
                      <a:pt x="497" y="402"/>
                    </a:lnTo>
                    <a:lnTo>
                      <a:pt x="686" y="284"/>
                    </a:lnTo>
                    <a:lnTo>
                      <a:pt x="202"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1"/>
              <p:cNvSpPr/>
              <p:nvPr/>
            </p:nvSpPr>
            <p:spPr>
              <a:xfrm>
                <a:off x="6697889" y="5446438"/>
                <a:ext cx="38137" cy="21801"/>
              </a:xfrm>
              <a:custGeom>
                <a:rect b="b" l="l" r="r" t="t"/>
                <a:pathLst>
                  <a:path extrusionOk="0" h="379" w="663">
                    <a:moveTo>
                      <a:pt x="178" y="0"/>
                    </a:moveTo>
                    <a:lnTo>
                      <a:pt x="1" y="95"/>
                    </a:lnTo>
                    <a:lnTo>
                      <a:pt x="473"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1"/>
              <p:cNvSpPr/>
              <p:nvPr/>
            </p:nvSpPr>
            <p:spPr>
              <a:xfrm>
                <a:off x="6723026" y="5430792"/>
                <a:ext cx="38828" cy="23182"/>
              </a:xfrm>
              <a:custGeom>
                <a:rect b="b" l="l" r="r" t="t"/>
                <a:pathLst>
                  <a:path extrusionOk="0" h="403" w="675">
                    <a:moveTo>
                      <a:pt x="202" y="1"/>
                    </a:moveTo>
                    <a:lnTo>
                      <a:pt x="1" y="119"/>
                    </a:lnTo>
                    <a:lnTo>
                      <a:pt x="497" y="402"/>
                    </a:lnTo>
                    <a:lnTo>
                      <a:pt x="674" y="284"/>
                    </a:lnTo>
                    <a:lnTo>
                      <a:pt x="202"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1"/>
              <p:cNvSpPr/>
              <p:nvPr/>
            </p:nvSpPr>
            <p:spPr>
              <a:xfrm>
                <a:off x="6748854" y="5416527"/>
                <a:ext cx="39460" cy="21801"/>
              </a:xfrm>
              <a:custGeom>
                <a:rect b="b" l="l" r="r" t="t"/>
                <a:pathLst>
                  <a:path extrusionOk="0" h="379" w="686">
                    <a:moveTo>
                      <a:pt x="190" y="1"/>
                    </a:moveTo>
                    <a:lnTo>
                      <a:pt x="1" y="107"/>
                    </a:lnTo>
                    <a:lnTo>
                      <a:pt x="485" y="379"/>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1"/>
              <p:cNvSpPr/>
              <p:nvPr/>
            </p:nvSpPr>
            <p:spPr>
              <a:xfrm>
                <a:off x="6775372" y="5400881"/>
                <a:ext cx="38080" cy="22491"/>
              </a:xfrm>
              <a:custGeom>
                <a:rect b="b" l="l" r="r" t="t"/>
                <a:pathLst>
                  <a:path extrusionOk="0" h="391" w="662">
                    <a:moveTo>
                      <a:pt x="178" y="1"/>
                    </a:moveTo>
                    <a:lnTo>
                      <a:pt x="0" y="107"/>
                    </a:lnTo>
                    <a:lnTo>
                      <a:pt x="473" y="391"/>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1"/>
              <p:cNvSpPr/>
              <p:nvPr/>
            </p:nvSpPr>
            <p:spPr>
              <a:xfrm>
                <a:off x="5779196" y="5984620"/>
                <a:ext cx="32673" cy="150249"/>
              </a:xfrm>
              <a:custGeom>
                <a:rect b="b" l="l" r="r" t="t"/>
                <a:pathLst>
                  <a:path extrusionOk="0" h="2612" w="568">
                    <a:moveTo>
                      <a:pt x="0" y="0"/>
                    </a:moveTo>
                    <a:lnTo>
                      <a:pt x="0" y="2280"/>
                    </a:lnTo>
                    <a:lnTo>
                      <a:pt x="567" y="2611"/>
                    </a:lnTo>
                    <a:lnTo>
                      <a:pt x="567" y="343"/>
                    </a:lnTo>
                    <a:lnTo>
                      <a:pt x="0"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1"/>
              <p:cNvSpPr/>
              <p:nvPr/>
            </p:nvSpPr>
            <p:spPr>
              <a:xfrm>
                <a:off x="6477060" y="5525244"/>
                <a:ext cx="32673" cy="36757"/>
              </a:xfrm>
              <a:custGeom>
                <a:rect b="b" l="l" r="r" t="t"/>
                <a:pathLst>
                  <a:path extrusionOk="0" h="639" w="568">
                    <a:moveTo>
                      <a:pt x="0" y="1"/>
                    </a:moveTo>
                    <a:lnTo>
                      <a:pt x="0" y="639"/>
                    </a:lnTo>
                    <a:lnTo>
                      <a:pt x="567" y="308"/>
                    </a:lnTo>
                    <a:lnTo>
                      <a:pt x="0" y="1"/>
                    </a:lnTo>
                    <a:close/>
                  </a:path>
                </a:pathLst>
              </a:custGeom>
              <a:solidFill>
                <a:srgbClr val="282A2E">
                  <a:alpha val="364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1"/>
              <p:cNvSpPr/>
              <p:nvPr/>
            </p:nvSpPr>
            <p:spPr>
              <a:xfrm>
                <a:off x="6738672" y="5373730"/>
                <a:ext cx="31292" cy="37447"/>
              </a:xfrm>
              <a:custGeom>
                <a:rect b="b" l="l" r="r" t="t"/>
                <a:pathLst>
                  <a:path extrusionOk="0" h="651" w="544">
                    <a:moveTo>
                      <a:pt x="0" y="0"/>
                    </a:moveTo>
                    <a:lnTo>
                      <a:pt x="0" y="650"/>
                    </a:lnTo>
                    <a:lnTo>
                      <a:pt x="544" y="331"/>
                    </a:lnTo>
                    <a:lnTo>
                      <a:pt x="0" y="0"/>
                    </a:lnTo>
                    <a:close/>
                  </a:path>
                </a:pathLst>
              </a:custGeom>
              <a:solidFill>
                <a:srgbClr val="282A2E">
                  <a:alpha val="7044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51"/>
            <p:cNvGrpSpPr/>
            <p:nvPr/>
          </p:nvGrpSpPr>
          <p:grpSpPr>
            <a:xfrm>
              <a:off x="2575180" y="902652"/>
              <a:ext cx="642501" cy="606585"/>
              <a:chOff x="-4345070" y="3726402"/>
              <a:chExt cx="642501" cy="606585"/>
            </a:xfrm>
          </p:grpSpPr>
          <p:sp>
            <p:nvSpPr>
              <p:cNvPr id="7167" name="Google Shape;7167;p51"/>
              <p:cNvSpPr/>
              <p:nvPr/>
            </p:nvSpPr>
            <p:spPr>
              <a:xfrm>
                <a:off x="-4345070" y="3767752"/>
                <a:ext cx="275029" cy="208137"/>
              </a:xfrm>
              <a:custGeom>
                <a:rect b="b" l="l" r="r" t="t"/>
                <a:pathLst>
                  <a:path extrusionOk="0" h="1646" w="2175">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1"/>
              <p:cNvSpPr/>
              <p:nvPr/>
            </p:nvSpPr>
            <p:spPr>
              <a:xfrm>
                <a:off x="-4261358" y="3726402"/>
                <a:ext cx="504915" cy="413871"/>
              </a:xfrm>
              <a:custGeom>
                <a:rect b="b" l="l" r="r" t="t"/>
                <a:pathLst>
                  <a:path extrusionOk="0" h="3273" w="3993">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1"/>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1"/>
              <p:cNvSpPr/>
              <p:nvPr/>
            </p:nvSpPr>
            <p:spPr>
              <a:xfrm>
                <a:off x="-3959643" y="3902929"/>
                <a:ext cx="203205" cy="241772"/>
              </a:xfrm>
              <a:custGeom>
                <a:rect b="b" l="l" r="r" t="t"/>
                <a:pathLst>
                  <a:path extrusionOk="0" h="1912" w="1607">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1"/>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1"/>
              <p:cNvSpPr/>
              <p:nvPr/>
            </p:nvSpPr>
            <p:spPr>
              <a:xfrm>
                <a:off x="-3840146" y="4010034"/>
                <a:ext cx="52350" cy="66133"/>
              </a:xfrm>
              <a:custGeom>
                <a:rect b="b" l="l" r="r" t="t"/>
                <a:pathLst>
                  <a:path extrusionOk="0" h="523" w="414">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1"/>
              <p:cNvSpPr/>
              <p:nvPr/>
            </p:nvSpPr>
            <p:spPr>
              <a:xfrm>
                <a:off x="-4262876" y="3728173"/>
                <a:ext cx="204723" cy="238738"/>
              </a:xfrm>
              <a:custGeom>
                <a:rect b="b" l="l" r="r" t="t"/>
                <a:pathLst>
                  <a:path extrusionOk="0" h="1888" w="1619">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1"/>
              <p:cNvSpPr/>
              <p:nvPr/>
            </p:nvSpPr>
            <p:spPr>
              <a:xfrm>
                <a:off x="-4206099" y="3735254"/>
                <a:ext cx="404893" cy="237726"/>
              </a:xfrm>
              <a:custGeom>
                <a:rect b="b" l="l" r="r" t="t"/>
                <a:pathLst>
                  <a:path extrusionOk="0" h="1880" w="3202">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1"/>
              <p:cNvSpPr/>
              <p:nvPr/>
            </p:nvSpPr>
            <p:spPr>
              <a:xfrm>
                <a:off x="-3826742" y="4028116"/>
                <a:ext cx="124174" cy="304871"/>
              </a:xfrm>
              <a:custGeom>
                <a:rect b="b" l="l" r="r" t="t"/>
                <a:pathLst>
                  <a:path extrusionOk="0" h="2411" w="982">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1"/>
              <p:cNvSpPr/>
              <p:nvPr/>
            </p:nvSpPr>
            <p:spPr>
              <a:xfrm>
                <a:off x="-4110501" y="3813275"/>
                <a:ext cx="145038" cy="207504"/>
              </a:xfrm>
              <a:custGeom>
                <a:rect b="b" l="l" r="r" t="t"/>
                <a:pathLst>
                  <a:path extrusionOk="0" h="1641" w="1147">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1"/>
              <p:cNvSpPr/>
              <p:nvPr/>
            </p:nvSpPr>
            <p:spPr>
              <a:xfrm>
                <a:off x="-4011994" y="3871569"/>
                <a:ext cx="145038" cy="207378"/>
              </a:xfrm>
              <a:custGeom>
                <a:rect b="b" l="l" r="r" t="t"/>
                <a:pathLst>
                  <a:path extrusionOk="0" h="1640" w="1147">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1"/>
              <p:cNvSpPr/>
              <p:nvPr/>
            </p:nvSpPr>
            <p:spPr>
              <a:xfrm>
                <a:off x="-4176256" y="3775971"/>
                <a:ext cx="145038" cy="207378"/>
              </a:xfrm>
              <a:custGeom>
                <a:rect b="b" l="l" r="r" t="t"/>
                <a:pathLst>
                  <a:path extrusionOk="0" h="1640" w="1147">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1"/>
              <p:cNvSpPr/>
              <p:nvPr/>
            </p:nvSpPr>
            <p:spPr>
              <a:xfrm>
                <a:off x="-4146413" y="3792410"/>
                <a:ext cx="145038" cy="207378"/>
              </a:xfrm>
              <a:custGeom>
                <a:rect b="b" l="l" r="r" t="t"/>
                <a:pathLst>
                  <a:path extrusionOk="0" h="1640" w="1147">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51"/>
            <p:cNvGrpSpPr/>
            <p:nvPr/>
          </p:nvGrpSpPr>
          <p:grpSpPr>
            <a:xfrm>
              <a:off x="604448" y="902650"/>
              <a:ext cx="373850" cy="899213"/>
              <a:chOff x="10985382" y="-7411116"/>
              <a:chExt cx="815553" cy="1961633"/>
            </a:xfrm>
          </p:grpSpPr>
          <p:sp>
            <p:nvSpPr>
              <p:cNvPr id="7181" name="Google Shape;7181;p51"/>
              <p:cNvSpPr/>
              <p:nvPr/>
            </p:nvSpPr>
            <p:spPr>
              <a:xfrm>
                <a:off x="11219661" y="-6589108"/>
                <a:ext cx="358461" cy="1139625"/>
              </a:xfrm>
              <a:custGeom>
                <a:rect b="b" l="l" r="r" t="t"/>
                <a:pathLst>
                  <a:path extrusionOk="0" h="4772" w="1501">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1"/>
              <p:cNvSpPr/>
              <p:nvPr/>
            </p:nvSpPr>
            <p:spPr>
              <a:xfrm>
                <a:off x="11019294" y="-6544210"/>
                <a:ext cx="747969" cy="280846"/>
              </a:xfrm>
              <a:custGeom>
                <a:rect b="b" l="l" r="r" t="t"/>
                <a:pathLst>
                  <a:path extrusionOk="0" h="1176" w="3132">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1"/>
              <p:cNvSpPr/>
              <p:nvPr/>
            </p:nvSpPr>
            <p:spPr>
              <a:xfrm>
                <a:off x="11484748" y="-6544210"/>
                <a:ext cx="282518" cy="273921"/>
              </a:xfrm>
              <a:custGeom>
                <a:rect b="b" l="l" r="r" t="t"/>
                <a:pathLst>
                  <a:path extrusionOk="0" h="1147" w="1183">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1"/>
              <p:cNvSpPr/>
              <p:nvPr/>
            </p:nvSpPr>
            <p:spPr>
              <a:xfrm>
                <a:off x="11295844" y="-6338350"/>
                <a:ext cx="192007" cy="76421"/>
              </a:xfrm>
              <a:custGeom>
                <a:rect b="b" l="l" r="r" t="t"/>
                <a:pathLst>
                  <a:path extrusionOk="0" h="320" w="804">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1"/>
              <p:cNvSpPr/>
              <p:nvPr/>
            </p:nvSpPr>
            <p:spPr>
              <a:xfrm>
                <a:off x="11098342" y="-6411694"/>
                <a:ext cx="203232" cy="141378"/>
              </a:xfrm>
              <a:custGeom>
                <a:rect b="b" l="l" r="r" t="t"/>
                <a:pathLst>
                  <a:path extrusionOk="0" h="592" w="851">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1"/>
              <p:cNvSpPr/>
              <p:nvPr/>
            </p:nvSpPr>
            <p:spPr>
              <a:xfrm>
                <a:off x="11019294" y="-6549942"/>
                <a:ext cx="84779" cy="200605"/>
              </a:xfrm>
              <a:custGeom>
                <a:rect b="b" l="l" r="r" t="t"/>
                <a:pathLst>
                  <a:path extrusionOk="0" h="840" w="355">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1"/>
              <p:cNvSpPr/>
              <p:nvPr/>
            </p:nvSpPr>
            <p:spPr>
              <a:xfrm>
                <a:off x="10985382" y="-6760101"/>
                <a:ext cx="815553" cy="429151"/>
              </a:xfrm>
              <a:custGeom>
                <a:rect b="b" l="l" r="r" t="t"/>
                <a:pathLst>
                  <a:path extrusionOk="0" h="1797" w="3415">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1"/>
              <p:cNvSpPr/>
              <p:nvPr/>
            </p:nvSpPr>
            <p:spPr>
              <a:xfrm>
                <a:off x="11053206" y="-7215764"/>
                <a:ext cx="677279" cy="847316"/>
              </a:xfrm>
              <a:custGeom>
                <a:rect b="b" l="l" r="r" t="t"/>
                <a:pathLst>
                  <a:path extrusionOk="0" h="3548" w="2836">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1"/>
              <p:cNvSpPr/>
              <p:nvPr/>
            </p:nvSpPr>
            <p:spPr>
              <a:xfrm>
                <a:off x="11476389" y="-7215764"/>
                <a:ext cx="254099" cy="838241"/>
              </a:xfrm>
              <a:custGeom>
                <a:rect b="b" l="l" r="r" t="t"/>
                <a:pathLst>
                  <a:path extrusionOk="0" h="3510" w="1064">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1"/>
              <p:cNvSpPr/>
              <p:nvPr/>
            </p:nvSpPr>
            <p:spPr>
              <a:xfrm>
                <a:off x="11307068" y="-7029487"/>
                <a:ext cx="172424" cy="658891"/>
              </a:xfrm>
              <a:custGeom>
                <a:rect b="b" l="l" r="r" t="t"/>
                <a:pathLst>
                  <a:path extrusionOk="0" h="2759" w="722">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1"/>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1"/>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1"/>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1"/>
              <p:cNvSpPr/>
              <p:nvPr/>
            </p:nvSpPr>
            <p:spPr>
              <a:xfrm>
                <a:off x="11053206" y="-7215764"/>
                <a:ext cx="79287" cy="776149"/>
              </a:xfrm>
              <a:custGeom>
                <a:rect b="b" l="l" r="r" t="t"/>
                <a:pathLst>
                  <a:path extrusionOk="0" h="3250" w="332">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1"/>
              <p:cNvSpPr/>
              <p:nvPr/>
            </p:nvSpPr>
            <p:spPr>
              <a:xfrm>
                <a:off x="11022159" y="-7411116"/>
                <a:ext cx="745103" cy="390940"/>
              </a:xfrm>
              <a:custGeom>
                <a:rect b="b" l="l" r="r" t="t"/>
                <a:pathLst>
                  <a:path extrusionOk="0" h="1637" w="312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1"/>
              <p:cNvSpPr/>
              <p:nvPr/>
            </p:nvSpPr>
            <p:spPr>
              <a:xfrm>
                <a:off x="11216795" y="-7001306"/>
                <a:ext cx="316191" cy="618053"/>
              </a:xfrm>
              <a:custGeom>
                <a:rect b="b" l="l" r="r" t="t"/>
                <a:pathLst>
                  <a:path extrusionOk="0" h="2588" w="1324">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1"/>
              <p:cNvSpPr/>
              <p:nvPr/>
            </p:nvSpPr>
            <p:spPr>
              <a:xfrm>
                <a:off x="11394475" y="-6919392"/>
                <a:ext cx="177917" cy="533274"/>
              </a:xfrm>
              <a:custGeom>
                <a:rect b="b" l="l" r="r" t="t"/>
                <a:pathLst>
                  <a:path extrusionOk="0" h="2233" w="745">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51"/>
            <p:cNvGrpSpPr/>
            <p:nvPr/>
          </p:nvGrpSpPr>
          <p:grpSpPr>
            <a:xfrm>
              <a:off x="978305" y="2080252"/>
              <a:ext cx="642501" cy="606585"/>
              <a:chOff x="-4345070" y="3726402"/>
              <a:chExt cx="642501" cy="606585"/>
            </a:xfrm>
          </p:grpSpPr>
          <p:sp>
            <p:nvSpPr>
              <p:cNvPr id="7199" name="Google Shape;7199;p51"/>
              <p:cNvSpPr/>
              <p:nvPr/>
            </p:nvSpPr>
            <p:spPr>
              <a:xfrm>
                <a:off x="-4345070" y="3767752"/>
                <a:ext cx="275029" cy="208137"/>
              </a:xfrm>
              <a:custGeom>
                <a:rect b="b" l="l" r="r" t="t"/>
                <a:pathLst>
                  <a:path extrusionOk="0" h="1646" w="2175">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1"/>
              <p:cNvSpPr/>
              <p:nvPr/>
            </p:nvSpPr>
            <p:spPr>
              <a:xfrm>
                <a:off x="-4261358" y="3726402"/>
                <a:ext cx="504915" cy="413871"/>
              </a:xfrm>
              <a:custGeom>
                <a:rect b="b" l="l" r="r" t="t"/>
                <a:pathLst>
                  <a:path extrusionOk="0" h="3273" w="3993">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1"/>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1"/>
              <p:cNvSpPr/>
              <p:nvPr/>
            </p:nvSpPr>
            <p:spPr>
              <a:xfrm>
                <a:off x="-3959643" y="3902929"/>
                <a:ext cx="203205" cy="241772"/>
              </a:xfrm>
              <a:custGeom>
                <a:rect b="b" l="l" r="r" t="t"/>
                <a:pathLst>
                  <a:path extrusionOk="0" h="1912" w="1607">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1"/>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1"/>
              <p:cNvSpPr/>
              <p:nvPr/>
            </p:nvSpPr>
            <p:spPr>
              <a:xfrm>
                <a:off x="-3840146" y="4010034"/>
                <a:ext cx="52350" cy="66133"/>
              </a:xfrm>
              <a:custGeom>
                <a:rect b="b" l="l" r="r" t="t"/>
                <a:pathLst>
                  <a:path extrusionOk="0" h="523" w="414">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1"/>
              <p:cNvSpPr/>
              <p:nvPr/>
            </p:nvSpPr>
            <p:spPr>
              <a:xfrm>
                <a:off x="-4262876" y="3728173"/>
                <a:ext cx="204723" cy="238738"/>
              </a:xfrm>
              <a:custGeom>
                <a:rect b="b" l="l" r="r" t="t"/>
                <a:pathLst>
                  <a:path extrusionOk="0" h="1888" w="1619">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1"/>
              <p:cNvSpPr/>
              <p:nvPr/>
            </p:nvSpPr>
            <p:spPr>
              <a:xfrm>
                <a:off x="-4206099" y="3735254"/>
                <a:ext cx="404893" cy="237726"/>
              </a:xfrm>
              <a:custGeom>
                <a:rect b="b" l="l" r="r" t="t"/>
                <a:pathLst>
                  <a:path extrusionOk="0" h="1880" w="3202">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1"/>
              <p:cNvSpPr/>
              <p:nvPr/>
            </p:nvSpPr>
            <p:spPr>
              <a:xfrm>
                <a:off x="-3826742" y="4028116"/>
                <a:ext cx="124174" cy="304871"/>
              </a:xfrm>
              <a:custGeom>
                <a:rect b="b" l="l" r="r" t="t"/>
                <a:pathLst>
                  <a:path extrusionOk="0" h="2411" w="982">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1"/>
              <p:cNvSpPr/>
              <p:nvPr/>
            </p:nvSpPr>
            <p:spPr>
              <a:xfrm>
                <a:off x="-4110501" y="3813275"/>
                <a:ext cx="145038" cy="207504"/>
              </a:xfrm>
              <a:custGeom>
                <a:rect b="b" l="l" r="r" t="t"/>
                <a:pathLst>
                  <a:path extrusionOk="0" h="1641" w="1147">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1"/>
              <p:cNvSpPr/>
              <p:nvPr/>
            </p:nvSpPr>
            <p:spPr>
              <a:xfrm>
                <a:off x="-4011994" y="3871569"/>
                <a:ext cx="145038" cy="207378"/>
              </a:xfrm>
              <a:custGeom>
                <a:rect b="b" l="l" r="r" t="t"/>
                <a:pathLst>
                  <a:path extrusionOk="0" h="1640" w="1147">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1"/>
              <p:cNvSpPr/>
              <p:nvPr/>
            </p:nvSpPr>
            <p:spPr>
              <a:xfrm>
                <a:off x="-4176256" y="3775971"/>
                <a:ext cx="145038" cy="207378"/>
              </a:xfrm>
              <a:custGeom>
                <a:rect b="b" l="l" r="r" t="t"/>
                <a:pathLst>
                  <a:path extrusionOk="0" h="1640" w="1147">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1"/>
              <p:cNvSpPr/>
              <p:nvPr/>
            </p:nvSpPr>
            <p:spPr>
              <a:xfrm>
                <a:off x="-4146413" y="3792410"/>
                <a:ext cx="145038" cy="207378"/>
              </a:xfrm>
              <a:custGeom>
                <a:rect b="b" l="l" r="r" t="t"/>
                <a:pathLst>
                  <a:path extrusionOk="0" h="1640" w="1147">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51"/>
            <p:cNvGrpSpPr/>
            <p:nvPr/>
          </p:nvGrpSpPr>
          <p:grpSpPr>
            <a:xfrm>
              <a:off x="2843823" y="3600913"/>
              <a:ext cx="373850" cy="899213"/>
              <a:chOff x="10985382" y="-7411116"/>
              <a:chExt cx="815553" cy="1961633"/>
            </a:xfrm>
          </p:grpSpPr>
          <p:sp>
            <p:nvSpPr>
              <p:cNvPr id="7213" name="Google Shape;7213;p51"/>
              <p:cNvSpPr/>
              <p:nvPr/>
            </p:nvSpPr>
            <p:spPr>
              <a:xfrm>
                <a:off x="11219661" y="-6589108"/>
                <a:ext cx="358461" cy="1139625"/>
              </a:xfrm>
              <a:custGeom>
                <a:rect b="b" l="l" r="r" t="t"/>
                <a:pathLst>
                  <a:path extrusionOk="0" h="4772" w="1501">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1"/>
              <p:cNvSpPr/>
              <p:nvPr/>
            </p:nvSpPr>
            <p:spPr>
              <a:xfrm>
                <a:off x="11019294" y="-6544210"/>
                <a:ext cx="747969" cy="280846"/>
              </a:xfrm>
              <a:custGeom>
                <a:rect b="b" l="l" r="r" t="t"/>
                <a:pathLst>
                  <a:path extrusionOk="0" h="1176" w="3132">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1"/>
              <p:cNvSpPr/>
              <p:nvPr/>
            </p:nvSpPr>
            <p:spPr>
              <a:xfrm>
                <a:off x="11484748" y="-6544210"/>
                <a:ext cx="282518" cy="273921"/>
              </a:xfrm>
              <a:custGeom>
                <a:rect b="b" l="l" r="r" t="t"/>
                <a:pathLst>
                  <a:path extrusionOk="0" h="1147" w="1183">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1"/>
              <p:cNvSpPr/>
              <p:nvPr/>
            </p:nvSpPr>
            <p:spPr>
              <a:xfrm>
                <a:off x="11295844" y="-6338350"/>
                <a:ext cx="192007" cy="76421"/>
              </a:xfrm>
              <a:custGeom>
                <a:rect b="b" l="l" r="r" t="t"/>
                <a:pathLst>
                  <a:path extrusionOk="0" h="320" w="804">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1"/>
              <p:cNvSpPr/>
              <p:nvPr/>
            </p:nvSpPr>
            <p:spPr>
              <a:xfrm>
                <a:off x="11098342" y="-6411667"/>
                <a:ext cx="203232" cy="141378"/>
              </a:xfrm>
              <a:custGeom>
                <a:rect b="b" l="l" r="r" t="t"/>
                <a:pathLst>
                  <a:path extrusionOk="0" h="592" w="851">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1"/>
              <p:cNvSpPr/>
              <p:nvPr/>
            </p:nvSpPr>
            <p:spPr>
              <a:xfrm>
                <a:off x="11019294" y="-6549942"/>
                <a:ext cx="84779" cy="200605"/>
              </a:xfrm>
              <a:custGeom>
                <a:rect b="b" l="l" r="r" t="t"/>
                <a:pathLst>
                  <a:path extrusionOk="0" h="840" w="355">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1"/>
              <p:cNvSpPr/>
              <p:nvPr/>
            </p:nvSpPr>
            <p:spPr>
              <a:xfrm>
                <a:off x="10985382" y="-6760101"/>
                <a:ext cx="815553" cy="429151"/>
              </a:xfrm>
              <a:custGeom>
                <a:rect b="b" l="l" r="r" t="t"/>
                <a:pathLst>
                  <a:path extrusionOk="0" h="1797" w="3415">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1"/>
              <p:cNvSpPr/>
              <p:nvPr/>
            </p:nvSpPr>
            <p:spPr>
              <a:xfrm>
                <a:off x="11053206" y="-7215764"/>
                <a:ext cx="677279" cy="847316"/>
              </a:xfrm>
              <a:custGeom>
                <a:rect b="b" l="l" r="r" t="t"/>
                <a:pathLst>
                  <a:path extrusionOk="0" h="3548" w="2836">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1"/>
              <p:cNvSpPr/>
              <p:nvPr/>
            </p:nvSpPr>
            <p:spPr>
              <a:xfrm>
                <a:off x="11476389" y="-7215764"/>
                <a:ext cx="254099" cy="838241"/>
              </a:xfrm>
              <a:custGeom>
                <a:rect b="b" l="l" r="r" t="t"/>
                <a:pathLst>
                  <a:path extrusionOk="0" h="3510" w="1064">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1"/>
              <p:cNvSpPr/>
              <p:nvPr/>
            </p:nvSpPr>
            <p:spPr>
              <a:xfrm>
                <a:off x="11307068" y="-7029487"/>
                <a:ext cx="172424" cy="658891"/>
              </a:xfrm>
              <a:custGeom>
                <a:rect b="b" l="l" r="r" t="t"/>
                <a:pathLst>
                  <a:path extrusionOk="0" h="2759" w="722">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1"/>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1"/>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1"/>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1"/>
              <p:cNvSpPr/>
              <p:nvPr/>
            </p:nvSpPr>
            <p:spPr>
              <a:xfrm>
                <a:off x="11053206" y="-7215764"/>
                <a:ext cx="79287" cy="776149"/>
              </a:xfrm>
              <a:custGeom>
                <a:rect b="b" l="l" r="r" t="t"/>
                <a:pathLst>
                  <a:path extrusionOk="0" h="3250" w="332">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1"/>
              <p:cNvSpPr/>
              <p:nvPr/>
            </p:nvSpPr>
            <p:spPr>
              <a:xfrm>
                <a:off x="11022159" y="-7411116"/>
                <a:ext cx="745103" cy="390940"/>
              </a:xfrm>
              <a:custGeom>
                <a:rect b="b" l="l" r="r" t="t"/>
                <a:pathLst>
                  <a:path extrusionOk="0" h="1637" w="312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1"/>
              <p:cNvSpPr/>
              <p:nvPr/>
            </p:nvSpPr>
            <p:spPr>
              <a:xfrm>
                <a:off x="11216795" y="-7001306"/>
                <a:ext cx="316191" cy="618053"/>
              </a:xfrm>
              <a:custGeom>
                <a:rect b="b" l="l" r="r" t="t"/>
                <a:pathLst>
                  <a:path extrusionOk="0" h="2588" w="1324">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1"/>
              <p:cNvSpPr/>
              <p:nvPr/>
            </p:nvSpPr>
            <p:spPr>
              <a:xfrm>
                <a:off x="11394475" y="-6919392"/>
                <a:ext cx="177917" cy="533274"/>
              </a:xfrm>
              <a:custGeom>
                <a:rect b="b" l="l" r="r" t="t"/>
                <a:pathLst>
                  <a:path extrusionOk="0" h="2233" w="745">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51"/>
            <p:cNvGrpSpPr/>
            <p:nvPr/>
          </p:nvGrpSpPr>
          <p:grpSpPr>
            <a:xfrm>
              <a:off x="1316792" y="4042184"/>
              <a:ext cx="304008" cy="564114"/>
              <a:chOff x="6058230" y="-2567239"/>
              <a:chExt cx="663194" cy="1230616"/>
            </a:xfrm>
          </p:grpSpPr>
          <p:sp>
            <p:nvSpPr>
              <p:cNvPr id="7231" name="Google Shape;7231;p51"/>
              <p:cNvSpPr/>
              <p:nvPr/>
            </p:nvSpPr>
            <p:spPr>
              <a:xfrm>
                <a:off x="6176683" y="-2305973"/>
                <a:ext cx="412195" cy="969350"/>
              </a:xfrm>
              <a:custGeom>
                <a:rect b="b" l="l" r="r" t="t"/>
                <a:pathLst>
                  <a:path extrusionOk="0" h="4059" w="1726">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1"/>
              <p:cNvSpPr/>
              <p:nvPr/>
            </p:nvSpPr>
            <p:spPr>
              <a:xfrm>
                <a:off x="6233060" y="-2053544"/>
                <a:ext cx="56599" cy="59465"/>
              </a:xfrm>
              <a:custGeom>
                <a:rect b="b" l="l" r="r" t="t"/>
                <a:pathLst>
                  <a:path extrusionOk="0" h="249" w="237">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1"/>
              <p:cNvSpPr/>
              <p:nvPr/>
            </p:nvSpPr>
            <p:spPr>
              <a:xfrm>
                <a:off x="6233044" y="-2053544"/>
                <a:ext cx="56599" cy="59465"/>
              </a:xfrm>
              <a:custGeom>
                <a:rect b="b" l="l" r="r" t="t"/>
                <a:pathLst>
                  <a:path extrusionOk="0" h="249" w="237">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1"/>
              <p:cNvSpPr/>
              <p:nvPr/>
            </p:nvSpPr>
            <p:spPr>
              <a:xfrm>
                <a:off x="6250000" y="-2073127"/>
                <a:ext cx="39643" cy="45375"/>
              </a:xfrm>
              <a:custGeom>
                <a:rect b="b" l="l" r="r" t="t"/>
                <a:pathLst>
                  <a:path extrusionOk="0" h="190" w="166">
                    <a:moveTo>
                      <a:pt x="166" y="0"/>
                    </a:moveTo>
                    <a:lnTo>
                      <a:pt x="0" y="95"/>
                    </a:lnTo>
                    <a:lnTo>
                      <a:pt x="0" y="189"/>
                    </a:lnTo>
                    <a:lnTo>
                      <a:pt x="166" y="83"/>
                    </a:lnTo>
                    <a:lnTo>
                      <a:pt x="166" y="0"/>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1"/>
              <p:cNvSpPr/>
              <p:nvPr/>
            </p:nvSpPr>
            <p:spPr>
              <a:xfrm>
                <a:off x="6083545" y="-2567239"/>
                <a:ext cx="98869" cy="37255"/>
              </a:xfrm>
              <a:custGeom>
                <a:rect b="b" l="l" r="r" t="t"/>
                <a:pathLst>
                  <a:path extrusionOk="0" h="156" w="414">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1"/>
              <p:cNvSpPr/>
              <p:nvPr/>
            </p:nvSpPr>
            <p:spPr>
              <a:xfrm>
                <a:off x="6083545" y="-2567000"/>
                <a:ext cx="56599" cy="31285"/>
              </a:xfrm>
              <a:custGeom>
                <a:rect b="b" l="l" r="r" t="t"/>
                <a:pathLst>
                  <a:path extrusionOk="0" h="131" w="237">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1"/>
              <p:cNvSpPr/>
              <p:nvPr/>
            </p:nvSpPr>
            <p:spPr>
              <a:xfrm>
                <a:off x="6100501" y="-2567000"/>
                <a:ext cx="67823" cy="28658"/>
              </a:xfrm>
              <a:custGeom>
                <a:rect b="b" l="l" r="r" t="t"/>
                <a:pathLst>
                  <a:path extrusionOk="0" h="120" w="284">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1"/>
              <p:cNvSpPr/>
              <p:nvPr/>
            </p:nvSpPr>
            <p:spPr>
              <a:xfrm>
                <a:off x="6125815" y="-2564135"/>
                <a:ext cx="56599" cy="31285"/>
              </a:xfrm>
              <a:custGeom>
                <a:rect b="b" l="l" r="r" t="t"/>
                <a:pathLst>
                  <a:path extrusionOk="0" h="131" w="237">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1"/>
              <p:cNvSpPr/>
              <p:nvPr/>
            </p:nvSpPr>
            <p:spPr>
              <a:xfrm>
                <a:off x="6585777" y="-1847445"/>
                <a:ext cx="56599" cy="59465"/>
              </a:xfrm>
              <a:custGeom>
                <a:rect b="b" l="l" r="r" t="t"/>
                <a:pathLst>
                  <a:path extrusionOk="0" h="249" w="237">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1"/>
              <p:cNvSpPr/>
              <p:nvPr/>
            </p:nvSpPr>
            <p:spPr>
              <a:xfrm>
                <a:off x="6585777" y="-1853176"/>
                <a:ext cx="56599" cy="62331"/>
              </a:xfrm>
              <a:custGeom>
                <a:rect b="b" l="l" r="r" t="t"/>
                <a:pathLst>
                  <a:path extrusionOk="0" h="261" w="237">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1"/>
              <p:cNvSpPr/>
              <p:nvPr/>
            </p:nvSpPr>
            <p:spPr>
              <a:xfrm>
                <a:off x="6602733" y="-1870132"/>
                <a:ext cx="39643" cy="42509"/>
              </a:xfrm>
              <a:custGeom>
                <a:rect b="b" l="l" r="r" t="t"/>
                <a:pathLst>
                  <a:path extrusionOk="0" h="178" w="166">
                    <a:moveTo>
                      <a:pt x="165" y="1"/>
                    </a:moveTo>
                    <a:lnTo>
                      <a:pt x="0" y="95"/>
                    </a:lnTo>
                    <a:lnTo>
                      <a:pt x="0" y="178"/>
                    </a:lnTo>
                    <a:lnTo>
                      <a:pt x="165" y="95"/>
                    </a:lnTo>
                    <a:lnTo>
                      <a:pt x="165"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1"/>
              <p:cNvSpPr/>
              <p:nvPr/>
            </p:nvSpPr>
            <p:spPr>
              <a:xfrm>
                <a:off x="6659093" y="-1923627"/>
                <a:ext cx="62331" cy="79287"/>
              </a:xfrm>
              <a:custGeom>
                <a:rect b="b" l="l" r="r" t="t"/>
                <a:pathLst>
                  <a:path extrusionOk="0" h="332" w="261">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1"/>
              <p:cNvSpPr/>
              <p:nvPr/>
            </p:nvSpPr>
            <p:spPr>
              <a:xfrm>
                <a:off x="6659093" y="-1923627"/>
                <a:ext cx="62331" cy="79287"/>
              </a:xfrm>
              <a:custGeom>
                <a:rect b="b" l="l" r="r" t="t"/>
                <a:pathLst>
                  <a:path extrusionOk="0" h="332" w="261">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1"/>
              <p:cNvSpPr/>
              <p:nvPr/>
            </p:nvSpPr>
            <p:spPr>
              <a:xfrm>
                <a:off x="6585777" y="-1850314"/>
                <a:ext cx="56599" cy="62331"/>
              </a:xfrm>
              <a:custGeom>
                <a:rect b="b" l="l" r="r" t="t"/>
                <a:pathLst>
                  <a:path extrusionOk="0" h="261" w="237">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1"/>
              <p:cNvSpPr/>
              <p:nvPr/>
            </p:nvSpPr>
            <p:spPr>
              <a:xfrm>
                <a:off x="6684408" y="-2143817"/>
                <a:ext cx="37016" cy="245741"/>
              </a:xfrm>
              <a:custGeom>
                <a:rect b="b" l="l" r="r" t="t"/>
                <a:pathLst>
                  <a:path extrusionOk="0" h="1029" w="155">
                    <a:moveTo>
                      <a:pt x="154" y="1"/>
                    </a:moveTo>
                    <a:lnTo>
                      <a:pt x="1" y="84"/>
                    </a:lnTo>
                    <a:lnTo>
                      <a:pt x="1" y="1029"/>
                    </a:lnTo>
                    <a:lnTo>
                      <a:pt x="154" y="922"/>
                    </a:lnTo>
                    <a:lnTo>
                      <a:pt x="154"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1"/>
              <p:cNvSpPr/>
              <p:nvPr/>
            </p:nvSpPr>
            <p:spPr>
              <a:xfrm>
                <a:off x="6250000" y="-2070264"/>
                <a:ext cx="39643" cy="45375"/>
              </a:xfrm>
              <a:custGeom>
                <a:rect b="b" l="l" r="r" t="t"/>
                <a:pathLst>
                  <a:path extrusionOk="0" h="190" w="166">
                    <a:moveTo>
                      <a:pt x="166" y="0"/>
                    </a:moveTo>
                    <a:lnTo>
                      <a:pt x="0" y="95"/>
                    </a:lnTo>
                    <a:lnTo>
                      <a:pt x="0" y="189"/>
                    </a:lnTo>
                    <a:lnTo>
                      <a:pt x="166" y="83"/>
                    </a:lnTo>
                    <a:lnTo>
                      <a:pt x="166"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1"/>
              <p:cNvSpPr/>
              <p:nvPr/>
            </p:nvSpPr>
            <p:spPr>
              <a:xfrm>
                <a:off x="6142771" y="-2552910"/>
                <a:ext cx="493869" cy="285384"/>
              </a:xfrm>
              <a:custGeom>
                <a:rect b="b" l="l" r="r" t="t"/>
                <a:pathLst>
                  <a:path extrusionOk="0" h="1195" w="2068">
                    <a:moveTo>
                      <a:pt x="166" y="1"/>
                    </a:moveTo>
                    <a:lnTo>
                      <a:pt x="1" y="84"/>
                    </a:lnTo>
                    <a:lnTo>
                      <a:pt x="1914" y="1194"/>
                    </a:lnTo>
                    <a:lnTo>
                      <a:pt x="2068" y="1088"/>
                    </a:lnTo>
                    <a:lnTo>
                      <a:pt x="166"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1"/>
              <p:cNvSpPr/>
              <p:nvPr/>
            </p:nvSpPr>
            <p:spPr>
              <a:xfrm>
                <a:off x="6058230" y="-2546940"/>
                <a:ext cx="626412" cy="759432"/>
              </a:xfrm>
              <a:custGeom>
                <a:rect b="b" l="l" r="r" t="t"/>
                <a:pathLst>
                  <a:path extrusionOk="0" h="3180" w="2623">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1"/>
              <p:cNvSpPr/>
              <p:nvPr/>
            </p:nvSpPr>
            <p:spPr>
              <a:xfrm>
                <a:off x="6599867" y="-2293316"/>
                <a:ext cx="121557" cy="169559"/>
              </a:xfrm>
              <a:custGeom>
                <a:rect b="b" l="l" r="r" t="t"/>
                <a:pathLst>
                  <a:path extrusionOk="0" h="710" w="509">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1"/>
              <p:cNvSpPr/>
              <p:nvPr/>
            </p:nvSpPr>
            <p:spPr>
              <a:xfrm>
                <a:off x="6599867" y="-2293316"/>
                <a:ext cx="112959" cy="113198"/>
              </a:xfrm>
              <a:custGeom>
                <a:rect b="b" l="l" r="r" t="t"/>
                <a:pathLst>
                  <a:path extrusionOk="0" h="474" w="473">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1"/>
              <p:cNvSpPr/>
              <p:nvPr/>
            </p:nvSpPr>
            <p:spPr>
              <a:xfrm>
                <a:off x="6670318" y="-2205909"/>
                <a:ext cx="48241" cy="62331"/>
              </a:xfrm>
              <a:custGeom>
                <a:rect b="b" l="l" r="r" t="t"/>
                <a:pathLst>
                  <a:path extrusionOk="0" h="261" w="202">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1"/>
              <p:cNvSpPr/>
              <p:nvPr/>
            </p:nvSpPr>
            <p:spPr>
              <a:xfrm>
                <a:off x="6678915" y="-2169131"/>
                <a:ext cx="39643" cy="45375"/>
              </a:xfrm>
              <a:custGeom>
                <a:rect b="b" l="l" r="r" t="t"/>
                <a:pathLst>
                  <a:path extrusionOk="0" h="190" w="166">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1"/>
              <p:cNvSpPr/>
              <p:nvPr/>
            </p:nvSpPr>
            <p:spPr>
              <a:xfrm>
                <a:off x="6506728" y="-2211402"/>
                <a:ext cx="239" cy="239"/>
              </a:xfrm>
              <a:custGeom>
                <a:rect b="b" l="l" r="r" t="t"/>
                <a:pathLst>
                  <a:path extrusionOk="0" h="1" w="1">
                    <a:moveTo>
                      <a:pt x="0" y="0"/>
                    </a:moveTo>
                    <a:lnTo>
                      <a:pt x="0" y="0"/>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1"/>
              <p:cNvSpPr/>
              <p:nvPr/>
            </p:nvSpPr>
            <p:spPr>
              <a:xfrm>
                <a:off x="6105993" y="-2445681"/>
                <a:ext cx="53972" cy="133020"/>
              </a:xfrm>
              <a:custGeom>
                <a:rect b="b" l="l" r="r" t="t"/>
                <a:pathLst>
                  <a:path extrusionOk="0" h="557" w="226">
                    <a:moveTo>
                      <a:pt x="1" y="1"/>
                    </a:moveTo>
                    <a:lnTo>
                      <a:pt x="1" y="402"/>
                    </a:lnTo>
                    <a:lnTo>
                      <a:pt x="225" y="556"/>
                    </a:lnTo>
                    <a:lnTo>
                      <a:pt x="225" y="154"/>
                    </a:lnTo>
                    <a:lnTo>
                      <a:pt x="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1"/>
              <p:cNvSpPr/>
              <p:nvPr/>
            </p:nvSpPr>
            <p:spPr>
              <a:xfrm>
                <a:off x="6182176" y="-2363767"/>
                <a:ext cx="68062" cy="65196"/>
              </a:xfrm>
              <a:custGeom>
                <a:rect b="b" l="l" r="r" t="t"/>
                <a:pathLst>
                  <a:path extrusionOk="0" h="273" w="285">
                    <a:moveTo>
                      <a:pt x="1" y="0"/>
                    </a:moveTo>
                    <a:lnTo>
                      <a:pt x="1" y="107"/>
                    </a:lnTo>
                    <a:lnTo>
                      <a:pt x="284" y="272"/>
                    </a:lnTo>
                    <a:lnTo>
                      <a:pt x="284" y="166"/>
                    </a:lnTo>
                    <a:lnTo>
                      <a:pt x="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1"/>
              <p:cNvSpPr/>
              <p:nvPr/>
            </p:nvSpPr>
            <p:spPr>
              <a:xfrm>
                <a:off x="6269822" y="-2349677"/>
                <a:ext cx="146871" cy="180783"/>
              </a:xfrm>
              <a:custGeom>
                <a:rect b="b" l="l" r="r" t="t"/>
                <a:pathLst>
                  <a:path extrusionOk="0" h="757" w="615">
                    <a:moveTo>
                      <a:pt x="0" y="0"/>
                    </a:moveTo>
                    <a:lnTo>
                      <a:pt x="0" y="402"/>
                    </a:lnTo>
                    <a:lnTo>
                      <a:pt x="614" y="757"/>
                    </a:lnTo>
                    <a:lnTo>
                      <a:pt x="614" y="367"/>
                    </a:lnTo>
                    <a:lnTo>
                      <a:pt x="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1"/>
              <p:cNvSpPr/>
              <p:nvPr/>
            </p:nvSpPr>
            <p:spPr>
              <a:xfrm>
                <a:off x="6105993" y="-2312899"/>
                <a:ext cx="313564" cy="273682"/>
              </a:xfrm>
              <a:custGeom>
                <a:rect b="b" l="l" r="r" t="t"/>
                <a:pathLst>
                  <a:path extrusionOk="0" h="1146" w="1313">
                    <a:moveTo>
                      <a:pt x="1" y="0"/>
                    </a:moveTo>
                    <a:lnTo>
                      <a:pt x="1" y="378"/>
                    </a:lnTo>
                    <a:lnTo>
                      <a:pt x="1312" y="1146"/>
                    </a:lnTo>
                    <a:lnTo>
                      <a:pt x="1312" y="744"/>
                    </a:lnTo>
                    <a:lnTo>
                      <a:pt x="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1"/>
              <p:cNvSpPr/>
              <p:nvPr/>
            </p:nvSpPr>
            <p:spPr>
              <a:xfrm>
                <a:off x="6100501" y="-2564138"/>
                <a:ext cx="67823" cy="28658"/>
              </a:xfrm>
              <a:custGeom>
                <a:rect b="b" l="l" r="r" t="t"/>
                <a:pathLst>
                  <a:path extrusionOk="0" h="120" w="284">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1"/>
              <p:cNvSpPr/>
              <p:nvPr/>
            </p:nvSpPr>
            <p:spPr>
              <a:xfrm>
                <a:off x="6659093" y="-1920765"/>
                <a:ext cx="62331" cy="79287"/>
              </a:xfrm>
              <a:custGeom>
                <a:rect b="b" l="l" r="r" t="t"/>
                <a:pathLst>
                  <a:path extrusionOk="0" h="332" w="261">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1"/>
              <p:cNvSpPr/>
              <p:nvPr/>
            </p:nvSpPr>
            <p:spPr>
              <a:xfrm>
                <a:off x="6684408" y="-2140954"/>
                <a:ext cx="37016" cy="245741"/>
              </a:xfrm>
              <a:custGeom>
                <a:rect b="b" l="l" r="r" t="t"/>
                <a:pathLst>
                  <a:path extrusionOk="0" h="1029" w="155">
                    <a:moveTo>
                      <a:pt x="154" y="1"/>
                    </a:moveTo>
                    <a:lnTo>
                      <a:pt x="1" y="84"/>
                    </a:lnTo>
                    <a:lnTo>
                      <a:pt x="1" y="1029"/>
                    </a:lnTo>
                    <a:lnTo>
                      <a:pt x="154" y="922"/>
                    </a:lnTo>
                    <a:lnTo>
                      <a:pt x="154"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1"/>
              <p:cNvSpPr/>
              <p:nvPr/>
            </p:nvSpPr>
            <p:spPr>
              <a:xfrm>
                <a:off x="6142771" y="-2550048"/>
                <a:ext cx="493869" cy="285384"/>
              </a:xfrm>
              <a:custGeom>
                <a:rect b="b" l="l" r="r" t="t"/>
                <a:pathLst>
                  <a:path extrusionOk="0" h="1195" w="2068">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1"/>
              <p:cNvSpPr/>
              <p:nvPr/>
            </p:nvSpPr>
            <p:spPr>
              <a:xfrm>
                <a:off x="6599867" y="-2290454"/>
                <a:ext cx="112959" cy="113198"/>
              </a:xfrm>
              <a:custGeom>
                <a:rect b="b" l="l" r="r" t="t"/>
                <a:pathLst>
                  <a:path extrusionOk="0" h="474" w="473">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1"/>
              <p:cNvSpPr/>
              <p:nvPr/>
            </p:nvSpPr>
            <p:spPr>
              <a:xfrm>
                <a:off x="6670318" y="-2203047"/>
                <a:ext cx="48241" cy="62331"/>
              </a:xfrm>
              <a:custGeom>
                <a:rect b="b" l="l" r="r" t="t"/>
                <a:pathLst>
                  <a:path extrusionOk="0" h="261" w="202">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1"/>
              <p:cNvSpPr/>
              <p:nvPr/>
            </p:nvSpPr>
            <p:spPr>
              <a:xfrm>
                <a:off x="6678915" y="-2166269"/>
                <a:ext cx="39643" cy="45375"/>
              </a:xfrm>
              <a:custGeom>
                <a:rect b="b" l="l" r="r" t="t"/>
                <a:pathLst>
                  <a:path extrusionOk="0" h="190" w="166">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8" name="Shape 7268"/>
        <p:cNvGrpSpPr/>
        <p:nvPr/>
      </p:nvGrpSpPr>
      <p:grpSpPr>
        <a:xfrm>
          <a:off x="0" y="0"/>
          <a:ext cx="0" cy="0"/>
          <a:chOff x="0" y="0"/>
          <a:chExt cx="0" cy="0"/>
        </a:xfrm>
      </p:grpSpPr>
      <p:sp>
        <p:nvSpPr>
          <p:cNvPr id="7269" name="Google Shape;7269;p52"/>
          <p:cNvSpPr txBox="1"/>
          <p:nvPr>
            <p:ph idx="1" type="subTitle"/>
          </p:nvPr>
        </p:nvSpPr>
        <p:spPr>
          <a:xfrm>
            <a:off x="1018025" y="1464174"/>
            <a:ext cx="4179000" cy="3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7270" name="Google Shape;7270;p52"/>
          <p:cNvSpPr txBox="1"/>
          <p:nvPr>
            <p:ph type="title"/>
          </p:nvPr>
        </p:nvSpPr>
        <p:spPr>
          <a:xfrm>
            <a:off x="1018025" y="706175"/>
            <a:ext cx="41790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7271" name="Google Shape;7271;p52"/>
          <p:cNvSpPr txBox="1"/>
          <p:nvPr>
            <p:ph idx="2" type="title"/>
          </p:nvPr>
        </p:nvSpPr>
        <p:spPr>
          <a:xfrm>
            <a:off x="1018025" y="2003879"/>
            <a:ext cx="41790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7272" name="Google Shape;7272;p52"/>
          <p:cNvSpPr txBox="1"/>
          <p:nvPr>
            <p:ph idx="3" type="subTitle"/>
          </p:nvPr>
        </p:nvSpPr>
        <p:spPr>
          <a:xfrm>
            <a:off x="1018025" y="2764450"/>
            <a:ext cx="4179000" cy="3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7273" name="Google Shape;7273;p52"/>
          <p:cNvSpPr txBox="1"/>
          <p:nvPr>
            <p:ph idx="4" type="title"/>
          </p:nvPr>
        </p:nvSpPr>
        <p:spPr>
          <a:xfrm>
            <a:off x="1018025" y="3301583"/>
            <a:ext cx="41790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7274" name="Google Shape;7274;p52"/>
          <p:cNvSpPr txBox="1"/>
          <p:nvPr>
            <p:ph idx="5" type="subTitle"/>
          </p:nvPr>
        </p:nvSpPr>
        <p:spPr>
          <a:xfrm>
            <a:off x="1018025" y="4064725"/>
            <a:ext cx="4179000" cy="37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7275" name="Google Shape;7275;p52"/>
          <p:cNvGrpSpPr/>
          <p:nvPr/>
        </p:nvGrpSpPr>
        <p:grpSpPr>
          <a:xfrm>
            <a:off x="5605148" y="391075"/>
            <a:ext cx="3207789" cy="4383600"/>
            <a:chOff x="5605148" y="391075"/>
            <a:chExt cx="3207789" cy="4383600"/>
          </a:xfrm>
        </p:grpSpPr>
        <p:grpSp>
          <p:nvGrpSpPr>
            <p:cNvPr id="7276" name="Google Shape;7276;p52"/>
            <p:cNvGrpSpPr/>
            <p:nvPr/>
          </p:nvGrpSpPr>
          <p:grpSpPr>
            <a:xfrm>
              <a:off x="5605148" y="391075"/>
              <a:ext cx="3207789" cy="4383600"/>
              <a:chOff x="5605148" y="391075"/>
              <a:chExt cx="3207789" cy="4383600"/>
            </a:xfrm>
          </p:grpSpPr>
          <p:sp>
            <p:nvSpPr>
              <p:cNvPr id="7277" name="Google Shape;7277;p52"/>
              <p:cNvSpPr/>
              <p:nvPr/>
            </p:nvSpPr>
            <p:spPr>
              <a:xfrm>
                <a:off x="5605148" y="391075"/>
                <a:ext cx="3207789"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8" name="Google Shape;7278;p52"/>
              <p:cNvGrpSpPr/>
              <p:nvPr/>
            </p:nvGrpSpPr>
            <p:grpSpPr>
              <a:xfrm flipH="1" rot="10800000">
                <a:off x="5609687" y="395586"/>
                <a:ext cx="3198656" cy="4375061"/>
                <a:chOff x="697175" y="461850"/>
                <a:chExt cx="1672675" cy="2098250"/>
              </a:xfrm>
            </p:grpSpPr>
            <p:sp>
              <p:nvSpPr>
                <p:cNvPr id="7279" name="Google Shape;7279;p52"/>
                <p:cNvSpPr/>
                <p:nvPr/>
              </p:nvSpPr>
              <p:spPr>
                <a:xfrm>
                  <a:off x="1341150" y="2552100"/>
                  <a:ext cx="18000" cy="6525"/>
                </a:xfrm>
                <a:custGeom>
                  <a:rect b="b" l="l" r="r" t="t"/>
                  <a:pathLst>
                    <a:path extrusionOk="0" h="261" w="72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2"/>
                <p:cNvSpPr/>
                <p:nvPr/>
              </p:nvSpPr>
              <p:spPr>
                <a:xfrm>
                  <a:off x="1332375" y="2556175"/>
                  <a:ext cx="6350" cy="3425"/>
                </a:xfrm>
                <a:custGeom>
                  <a:rect b="b" l="l" r="r" t="t"/>
                  <a:pathLst>
                    <a:path extrusionOk="0" h="137" w="254">
                      <a:moveTo>
                        <a:pt x="59" y="1"/>
                      </a:moveTo>
                      <a:cubicBezTo>
                        <a:pt x="40" y="59"/>
                        <a:pt x="40" y="78"/>
                        <a:pt x="1" y="137"/>
                      </a:cubicBezTo>
                      <a:lnTo>
                        <a:pt x="254" y="137"/>
                      </a:lnTo>
                      <a:lnTo>
                        <a:pt x="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2"/>
                <p:cNvSpPr/>
                <p:nvPr/>
              </p:nvSpPr>
              <p:spPr>
                <a:xfrm>
                  <a:off x="1223925" y="2494400"/>
                  <a:ext cx="20950" cy="11450"/>
                </a:xfrm>
                <a:custGeom>
                  <a:rect b="b" l="l" r="r" t="t"/>
                  <a:pathLst>
                    <a:path extrusionOk="0" h="458" w="838">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2"/>
                <p:cNvSpPr/>
                <p:nvPr/>
              </p:nvSpPr>
              <p:spPr>
                <a:xfrm>
                  <a:off x="1233175" y="2490050"/>
                  <a:ext cx="19950" cy="11200"/>
                </a:xfrm>
                <a:custGeom>
                  <a:rect b="b" l="l" r="r" t="t"/>
                  <a:pathLst>
                    <a:path extrusionOk="0" h="448" w="798">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2"/>
                <p:cNvSpPr/>
                <p:nvPr/>
              </p:nvSpPr>
              <p:spPr>
                <a:xfrm>
                  <a:off x="898595" y="2557575"/>
                  <a:ext cx="19908" cy="1498"/>
                </a:xfrm>
                <a:custGeom>
                  <a:rect b="b" l="l" r="r" t="t"/>
                  <a:pathLst>
                    <a:path extrusionOk="0" h="106" w="796">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2"/>
                <p:cNvSpPr/>
                <p:nvPr/>
              </p:nvSpPr>
              <p:spPr>
                <a:xfrm>
                  <a:off x="1116925" y="2428150"/>
                  <a:ext cx="29200" cy="15550"/>
                </a:xfrm>
                <a:custGeom>
                  <a:rect b="b" l="l" r="r" t="t"/>
                  <a:pathLst>
                    <a:path extrusionOk="0" h="622" w="1168">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2"/>
                <p:cNvSpPr/>
                <p:nvPr/>
              </p:nvSpPr>
              <p:spPr>
                <a:xfrm>
                  <a:off x="1094050" y="2093150"/>
                  <a:ext cx="34075" cy="18500"/>
                </a:xfrm>
                <a:custGeom>
                  <a:rect b="b" l="l" r="r" t="t"/>
                  <a:pathLst>
                    <a:path extrusionOk="0" h="740" w="1363">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2"/>
                <p:cNvSpPr/>
                <p:nvPr/>
              </p:nvSpPr>
              <p:spPr>
                <a:xfrm>
                  <a:off x="1057100" y="2114550"/>
                  <a:ext cx="34075" cy="18125"/>
                </a:xfrm>
                <a:custGeom>
                  <a:rect b="b" l="l" r="r" t="t"/>
                  <a:pathLst>
                    <a:path extrusionOk="0" h="725" w="1363">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2"/>
                <p:cNvSpPr/>
                <p:nvPr/>
              </p:nvSpPr>
              <p:spPr>
                <a:xfrm>
                  <a:off x="888325" y="1452200"/>
                  <a:ext cx="112375" cy="66575"/>
                </a:xfrm>
                <a:custGeom>
                  <a:rect b="b" l="l" r="r" t="t"/>
                  <a:pathLst>
                    <a:path extrusionOk="0" h="2663" w="4495">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2"/>
                <p:cNvSpPr/>
                <p:nvPr/>
              </p:nvSpPr>
              <p:spPr>
                <a:xfrm>
                  <a:off x="697175" y="1468450"/>
                  <a:ext cx="332225" cy="195250"/>
                </a:xfrm>
                <a:custGeom>
                  <a:rect b="b" l="l" r="r" t="t"/>
                  <a:pathLst>
                    <a:path extrusionOk="0" h="7810" w="13289">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2"/>
                <p:cNvSpPr/>
                <p:nvPr/>
              </p:nvSpPr>
              <p:spPr>
                <a:xfrm>
                  <a:off x="697175" y="1419325"/>
                  <a:ext cx="245650" cy="146625"/>
                </a:xfrm>
                <a:custGeom>
                  <a:rect b="b" l="l" r="r" t="t"/>
                  <a:pathLst>
                    <a:path extrusionOk="0" h="5865" w="9826">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2"/>
                <p:cNvSpPr/>
                <p:nvPr/>
              </p:nvSpPr>
              <p:spPr>
                <a:xfrm>
                  <a:off x="722950" y="1435650"/>
                  <a:ext cx="248575" cy="144875"/>
                </a:xfrm>
                <a:custGeom>
                  <a:rect b="b" l="l" r="r" t="t"/>
                  <a:pathLst>
                    <a:path extrusionOk="0" h="5795" w="9943">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2"/>
                <p:cNvSpPr/>
                <p:nvPr/>
              </p:nvSpPr>
              <p:spPr>
                <a:xfrm>
                  <a:off x="882500" y="1485475"/>
                  <a:ext cx="175100" cy="102350"/>
                </a:xfrm>
                <a:custGeom>
                  <a:rect b="b" l="l" r="r" t="t"/>
                  <a:pathLst>
                    <a:path extrusionOk="0" h="4094" w="7004">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2"/>
                <p:cNvSpPr/>
                <p:nvPr/>
              </p:nvSpPr>
              <p:spPr>
                <a:xfrm>
                  <a:off x="697175" y="1502500"/>
                  <a:ext cx="389625" cy="229300"/>
                </a:xfrm>
                <a:custGeom>
                  <a:rect b="b" l="l" r="r" t="t"/>
                  <a:pathLst>
                    <a:path extrusionOk="0" h="9172" w="15585">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2"/>
                <p:cNvSpPr/>
                <p:nvPr/>
              </p:nvSpPr>
              <p:spPr>
                <a:xfrm>
                  <a:off x="697175" y="1519025"/>
                  <a:ext cx="418325" cy="246325"/>
                </a:xfrm>
                <a:custGeom>
                  <a:rect b="b" l="l" r="r" t="t"/>
                  <a:pathLst>
                    <a:path extrusionOk="0" h="9853" w="16733">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2"/>
                <p:cNvSpPr/>
                <p:nvPr/>
              </p:nvSpPr>
              <p:spPr>
                <a:xfrm>
                  <a:off x="704975" y="1535350"/>
                  <a:ext cx="439200" cy="254800"/>
                </a:xfrm>
                <a:custGeom>
                  <a:rect b="b" l="l" r="r" t="t"/>
                  <a:pathLst>
                    <a:path extrusionOk="0" h="10192" w="17568">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2"/>
                <p:cNvSpPr/>
                <p:nvPr/>
              </p:nvSpPr>
              <p:spPr>
                <a:xfrm>
                  <a:off x="927725" y="1551625"/>
                  <a:ext cx="245650" cy="143700"/>
                </a:xfrm>
                <a:custGeom>
                  <a:rect b="b" l="l" r="r" t="t"/>
                  <a:pathLst>
                    <a:path extrusionOk="0" h="5748" w="9826">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2"/>
                <p:cNvSpPr/>
                <p:nvPr/>
              </p:nvSpPr>
              <p:spPr>
                <a:xfrm>
                  <a:off x="829000" y="1568650"/>
                  <a:ext cx="373050" cy="216650"/>
                </a:xfrm>
                <a:custGeom>
                  <a:rect b="b" l="l" r="r" t="t"/>
                  <a:pathLst>
                    <a:path extrusionOk="0" h="8666" w="14922">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2"/>
                <p:cNvSpPr/>
                <p:nvPr/>
              </p:nvSpPr>
              <p:spPr>
                <a:xfrm>
                  <a:off x="1005550" y="1585200"/>
                  <a:ext cx="224725" cy="131025"/>
                </a:xfrm>
                <a:custGeom>
                  <a:rect b="b" l="l" r="r" t="t"/>
                  <a:pathLst>
                    <a:path extrusionOk="0" h="5241" w="8989">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2"/>
                <p:cNvSpPr/>
                <p:nvPr/>
              </p:nvSpPr>
              <p:spPr>
                <a:xfrm>
                  <a:off x="1092600" y="1602225"/>
                  <a:ext cx="166850" cy="97475"/>
                </a:xfrm>
                <a:custGeom>
                  <a:rect b="b" l="l" r="r" t="t"/>
                  <a:pathLst>
                    <a:path extrusionOk="0" h="3899" w="6674">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2"/>
                <p:cNvSpPr/>
                <p:nvPr/>
              </p:nvSpPr>
              <p:spPr>
                <a:xfrm>
                  <a:off x="741450" y="1618750"/>
                  <a:ext cx="546700" cy="316850"/>
                </a:xfrm>
                <a:custGeom>
                  <a:rect b="b" l="l" r="r" t="t"/>
                  <a:pathLst>
                    <a:path extrusionOk="0" h="12674" w="21868">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2"/>
                <p:cNvSpPr/>
                <p:nvPr/>
              </p:nvSpPr>
              <p:spPr>
                <a:xfrm>
                  <a:off x="870825" y="1635075"/>
                  <a:ext cx="446025" cy="258675"/>
                </a:xfrm>
                <a:custGeom>
                  <a:rect b="b" l="l" r="r" t="t"/>
                  <a:pathLst>
                    <a:path extrusionOk="0" h="10347" w="17841">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2"/>
                <p:cNvSpPr/>
                <p:nvPr/>
              </p:nvSpPr>
              <p:spPr>
                <a:xfrm>
                  <a:off x="1037150" y="1651325"/>
                  <a:ext cx="308400" cy="179700"/>
                </a:xfrm>
                <a:custGeom>
                  <a:rect b="b" l="l" r="r" t="t"/>
                  <a:pathLst>
                    <a:path extrusionOk="0" h="7188" w="12336">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2"/>
                <p:cNvSpPr/>
                <p:nvPr/>
              </p:nvSpPr>
              <p:spPr>
                <a:xfrm>
                  <a:off x="1163125" y="1668350"/>
                  <a:ext cx="211600" cy="123275"/>
                </a:xfrm>
                <a:custGeom>
                  <a:rect b="b" l="l" r="r" t="t"/>
                  <a:pathLst>
                    <a:path extrusionOk="0" h="4931" w="8464">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2"/>
                <p:cNvSpPr/>
                <p:nvPr/>
              </p:nvSpPr>
              <p:spPr>
                <a:xfrm>
                  <a:off x="697175" y="1684900"/>
                  <a:ext cx="705750" cy="412650"/>
                </a:xfrm>
                <a:custGeom>
                  <a:rect b="b" l="l" r="r" t="t"/>
                  <a:pathLst>
                    <a:path extrusionOk="0" h="16506" w="2823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2"/>
                <p:cNvSpPr/>
                <p:nvPr/>
              </p:nvSpPr>
              <p:spPr>
                <a:xfrm>
                  <a:off x="1258950" y="1701925"/>
                  <a:ext cx="173175" cy="101850"/>
                </a:xfrm>
                <a:custGeom>
                  <a:rect b="b" l="l" r="r" t="t"/>
                  <a:pathLst>
                    <a:path extrusionOk="0" h="4074" w="6927">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2"/>
                <p:cNvSpPr/>
                <p:nvPr/>
              </p:nvSpPr>
              <p:spPr>
                <a:xfrm>
                  <a:off x="1257000" y="1805700"/>
                  <a:ext cx="25" cy="25"/>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2"/>
                <p:cNvSpPr/>
                <p:nvPr/>
              </p:nvSpPr>
              <p:spPr>
                <a:xfrm>
                  <a:off x="1341150" y="1717750"/>
                  <a:ext cx="119675" cy="70950"/>
                </a:xfrm>
                <a:custGeom>
                  <a:rect b="b" l="l" r="r" t="t"/>
                  <a:pathLst>
                    <a:path extrusionOk="0" h="2838" w="4787">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2"/>
                <p:cNvSpPr/>
                <p:nvPr/>
              </p:nvSpPr>
              <p:spPr>
                <a:xfrm>
                  <a:off x="2158250" y="1441225"/>
                  <a:ext cx="211600" cy="126675"/>
                </a:xfrm>
                <a:custGeom>
                  <a:rect b="b" l="l" r="r" t="t"/>
                  <a:pathLst>
                    <a:path extrusionOk="0" h="5067" w="8464">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2"/>
                <p:cNvSpPr/>
                <p:nvPr/>
              </p:nvSpPr>
              <p:spPr>
                <a:xfrm>
                  <a:off x="2129075" y="1457675"/>
                  <a:ext cx="240275" cy="142800"/>
                </a:xfrm>
                <a:custGeom>
                  <a:rect b="b" l="l" r="r" t="t"/>
                  <a:pathLst>
                    <a:path extrusionOk="0" h="5712" w="9611">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2"/>
                <p:cNvSpPr/>
                <p:nvPr/>
              </p:nvSpPr>
              <p:spPr>
                <a:xfrm>
                  <a:off x="2100375" y="1474125"/>
                  <a:ext cx="268500" cy="160400"/>
                </a:xfrm>
                <a:custGeom>
                  <a:rect b="b" l="l" r="r" t="t"/>
                  <a:pathLst>
                    <a:path extrusionOk="0" h="6416" w="1074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2"/>
                <p:cNvSpPr/>
                <p:nvPr/>
              </p:nvSpPr>
              <p:spPr>
                <a:xfrm>
                  <a:off x="2071675" y="1490825"/>
                  <a:ext cx="298175" cy="176775"/>
                </a:xfrm>
                <a:custGeom>
                  <a:rect b="b" l="l" r="r" t="t"/>
                  <a:pathLst>
                    <a:path extrusionOk="0" h="7071" w="11927">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2"/>
                <p:cNvSpPr/>
                <p:nvPr/>
              </p:nvSpPr>
              <p:spPr>
                <a:xfrm>
                  <a:off x="2042500" y="1507525"/>
                  <a:ext cx="325875" cy="191200"/>
                </a:xfrm>
                <a:custGeom>
                  <a:rect b="b" l="l" r="r" t="t"/>
                  <a:pathLst>
                    <a:path extrusionOk="0" h="7648" w="13035">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2"/>
                <p:cNvSpPr/>
                <p:nvPr/>
              </p:nvSpPr>
              <p:spPr>
                <a:xfrm>
                  <a:off x="2014275" y="1523925"/>
                  <a:ext cx="355075" cy="209825"/>
                </a:xfrm>
                <a:custGeom>
                  <a:rect b="b" l="l" r="r" t="t"/>
                  <a:pathLst>
                    <a:path extrusionOk="0" h="8393" w="14203">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2"/>
                <p:cNvSpPr/>
                <p:nvPr/>
              </p:nvSpPr>
              <p:spPr>
                <a:xfrm>
                  <a:off x="1985575" y="1540825"/>
                  <a:ext cx="375025" cy="217725"/>
                </a:xfrm>
                <a:custGeom>
                  <a:rect b="b" l="l" r="r" t="t"/>
                  <a:pathLst>
                    <a:path extrusionOk="0" h="8709" w="15001">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2"/>
                <p:cNvSpPr/>
                <p:nvPr/>
              </p:nvSpPr>
              <p:spPr>
                <a:xfrm>
                  <a:off x="1956400" y="1557850"/>
                  <a:ext cx="184375" cy="107325"/>
                </a:xfrm>
                <a:custGeom>
                  <a:rect b="b" l="l" r="r" t="t"/>
                  <a:pathLst>
                    <a:path extrusionOk="0" h="4293" w="7375">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2"/>
                <p:cNvSpPr/>
                <p:nvPr/>
              </p:nvSpPr>
              <p:spPr>
                <a:xfrm>
                  <a:off x="1927700" y="1574025"/>
                  <a:ext cx="327850" cy="190850"/>
                </a:xfrm>
                <a:custGeom>
                  <a:rect b="b" l="l" r="r" t="t"/>
                  <a:pathLst>
                    <a:path extrusionOk="0" h="7634" w="13114">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2"/>
                <p:cNvSpPr/>
                <p:nvPr/>
              </p:nvSpPr>
              <p:spPr>
                <a:xfrm>
                  <a:off x="1899000" y="1590550"/>
                  <a:ext cx="470850" cy="276450"/>
                </a:xfrm>
                <a:custGeom>
                  <a:rect b="b" l="l" r="r" t="t"/>
                  <a:pathLst>
                    <a:path extrusionOk="0" h="11058" w="18834">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2"/>
                <p:cNvSpPr/>
                <p:nvPr/>
              </p:nvSpPr>
              <p:spPr>
                <a:xfrm>
                  <a:off x="1869825" y="1607000"/>
                  <a:ext cx="233000" cy="135975"/>
                </a:xfrm>
                <a:custGeom>
                  <a:rect b="b" l="l" r="r" t="t"/>
                  <a:pathLst>
                    <a:path extrusionOk="0" h="5439" w="932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2"/>
                <p:cNvSpPr/>
                <p:nvPr/>
              </p:nvSpPr>
              <p:spPr>
                <a:xfrm>
                  <a:off x="1841625" y="1624000"/>
                  <a:ext cx="512175" cy="297475"/>
                </a:xfrm>
                <a:custGeom>
                  <a:rect b="b" l="l" r="r" t="t"/>
                  <a:pathLst>
                    <a:path extrusionOk="0" h="11899" w="20487">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2"/>
                <p:cNvSpPr/>
                <p:nvPr/>
              </p:nvSpPr>
              <p:spPr>
                <a:xfrm>
                  <a:off x="1812425" y="1641025"/>
                  <a:ext cx="370650" cy="214800"/>
                </a:xfrm>
                <a:custGeom>
                  <a:rect b="b" l="l" r="r" t="t"/>
                  <a:pathLst>
                    <a:path extrusionOk="0" h="8592" w="14826">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2"/>
                <p:cNvSpPr/>
                <p:nvPr/>
              </p:nvSpPr>
              <p:spPr>
                <a:xfrm>
                  <a:off x="1783750" y="1657100"/>
                  <a:ext cx="504375" cy="291625"/>
                </a:xfrm>
                <a:custGeom>
                  <a:rect b="b" l="l" r="r" t="t"/>
                  <a:pathLst>
                    <a:path extrusionOk="0" h="11665" w="20175">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2"/>
                <p:cNvSpPr/>
                <p:nvPr/>
              </p:nvSpPr>
              <p:spPr>
                <a:xfrm>
                  <a:off x="1755050" y="1674575"/>
                  <a:ext cx="504875" cy="292150"/>
                </a:xfrm>
                <a:custGeom>
                  <a:rect b="b" l="l" r="r" t="t"/>
                  <a:pathLst>
                    <a:path extrusionOk="0" h="11686" w="20195">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2"/>
                <p:cNvSpPr/>
                <p:nvPr/>
              </p:nvSpPr>
              <p:spPr>
                <a:xfrm>
                  <a:off x="1725850" y="1690775"/>
                  <a:ext cx="504900" cy="292475"/>
                </a:xfrm>
                <a:custGeom>
                  <a:rect b="b" l="l" r="r" t="t"/>
                  <a:pathLst>
                    <a:path extrusionOk="0" h="11699" w="20196">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2"/>
                <p:cNvSpPr/>
                <p:nvPr/>
              </p:nvSpPr>
              <p:spPr>
                <a:xfrm>
                  <a:off x="1697175" y="1707175"/>
                  <a:ext cx="504875" cy="292125"/>
                </a:xfrm>
                <a:custGeom>
                  <a:rect b="b" l="l" r="r" t="t"/>
                  <a:pathLst>
                    <a:path extrusionOk="0" h="11685" w="20195">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2"/>
                <p:cNvSpPr/>
                <p:nvPr/>
              </p:nvSpPr>
              <p:spPr>
                <a:xfrm>
                  <a:off x="1668950" y="1723725"/>
                  <a:ext cx="504400" cy="291625"/>
                </a:xfrm>
                <a:custGeom>
                  <a:rect b="b" l="l" r="r" t="t"/>
                  <a:pathLst>
                    <a:path extrusionOk="0" h="11665" w="20176">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2"/>
                <p:cNvSpPr/>
                <p:nvPr/>
              </p:nvSpPr>
              <p:spPr>
                <a:xfrm>
                  <a:off x="2186950" y="1424600"/>
                  <a:ext cx="182900" cy="110225"/>
                </a:xfrm>
                <a:custGeom>
                  <a:rect b="b" l="l" r="r" t="t"/>
                  <a:pathLst>
                    <a:path extrusionOk="0" h="4409" w="7316">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2"/>
                <p:cNvSpPr/>
                <p:nvPr/>
              </p:nvSpPr>
              <p:spPr>
                <a:xfrm>
                  <a:off x="2200575" y="1190425"/>
                  <a:ext cx="167800" cy="101200"/>
                </a:xfrm>
                <a:custGeom>
                  <a:rect b="b" l="l" r="r" t="t"/>
                  <a:pathLst>
                    <a:path extrusionOk="0" h="4048" w="6712">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2"/>
                <p:cNvSpPr/>
                <p:nvPr/>
              </p:nvSpPr>
              <p:spPr>
                <a:xfrm>
                  <a:off x="2173825" y="1223500"/>
                  <a:ext cx="89025" cy="53050"/>
                </a:xfrm>
                <a:custGeom>
                  <a:rect b="b" l="l" r="r" t="t"/>
                  <a:pathLst>
                    <a:path extrusionOk="0" h="2122" w="3561">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2"/>
                <p:cNvSpPr/>
                <p:nvPr/>
              </p:nvSpPr>
              <p:spPr>
                <a:xfrm>
                  <a:off x="2147050" y="1127700"/>
                  <a:ext cx="221325" cy="133275"/>
                </a:xfrm>
                <a:custGeom>
                  <a:rect b="b" l="l" r="r" t="t"/>
                  <a:pathLst>
                    <a:path extrusionOk="0" h="5331" w="8853">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2"/>
                <p:cNvSpPr/>
                <p:nvPr/>
              </p:nvSpPr>
              <p:spPr>
                <a:xfrm>
                  <a:off x="2119825" y="1096075"/>
                  <a:ext cx="249050" cy="148850"/>
                </a:xfrm>
                <a:custGeom>
                  <a:rect b="b" l="l" r="r" t="t"/>
                  <a:pathLst>
                    <a:path extrusionOk="0" h="5954" w="9962">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2"/>
                <p:cNvSpPr/>
                <p:nvPr/>
              </p:nvSpPr>
              <p:spPr>
                <a:xfrm>
                  <a:off x="1815350" y="1065425"/>
                  <a:ext cx="554000" cy="324925"/>
                </a:xfrm>
                <a:custGeom>
                  <a:rect b="b" l="l" r="r" t="t"/>
                  <a:pathLst>
                    <a:path extrusionOk="0" h="12997" w="2216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2"/>
                <p:cNvSpPr/>
                <p:nvPr/>
              </p:nvSpPr>
              <p:spPr>
                <a:xfrm>
                  <a:off x="1788600" y="1033825"/>
                  <a:ext cx="579775" cy="340475"/>
                </a:xfrm>
                <a:custGeom>
                  <a:rect b="b" l="l" r="r" t="t"/>
                  <a:pathLst>
                    <a:path extrusionOk="0" h="13619" w="23191">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2"/>
                <p:cNvSpPr/>
                <p:nvPr/>
              </p:nvSpPr>
              <p:spPr>
                <a:xfrm>
                  <a:off x="1761850" y="1055700"/>
                  <a:ext cx="522875" cy="303525"/>
                </a:xfrm>
                <a:custGeom>
                  <a:rect b="b" l="l" r="r" t="t"/>
                  <a:pathLst>
                    <a:path extrusionOk="0" h="12141" w="20915">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2"/>
                <p:cNvSpPr/>
                <p:nvPr/>
              </p:nvSpPr>
              <p:spPr>
                <a:xfrm>
                  <a:off x="1735100" y="1111150"/>
                  <a:ext cx="398850" cy="232525"/>
                </a:xfrm>
                <a:custGeom>
                  <a:rect b="b" l="l" r="r" t="t"/>
                  <a:pathLst>
                    <a:path extrusionOk="0" h="9301" w="15954">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2"/>
                <p:cNvSpPr/>
                <p:nvPr/>
              </p:nvSpPr>
              <p:spPr>
                <a:xfrm>
                  <a:off x="1707875" y="1051825"/>
                  <a:ext cx="475700" cy="276275"/>
                </a:xfrm>
                <a:custGeom>
                  <a:rect b="b" l="l" r="r" t="t"/>
                  <a:pathLst>
                    <a:path extrusionOk="0" h="11051" w="19028">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2"/>
                <p:cNvSpPr/>
                <p:nvPr/>
              </p:nvSpPr>
              <p:spPr>
                <a:xfrm>
                  <a:off x="1680625" y="974000"/>
                  <a:ext cx="584650" cy="339025"/>
                </a:xfrm>
                <a:custGeom>
                  <a:rect b="b" l="l" r="r" t="t"/>
                  <a:pathLst>
                    <a:path extrusionOk="0" h="13561" w="23386">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2"/>
                <p:cNvSpPr/>
                <p:nvPr/>
              </p:nvSpPr>
              <p:spPr>
                <a:xfrm>
                  <a:off x="1654375" y="879650"/>
                  <a:ext cx="714975" cy="417825"/>
                </a:xfrm>
                <a:custGeom>
                  <a:rect b="b" l="l" r="r" t="t"/>
                  <a:pathLst>
                    <a:path extrusionOk="0" h="16713" w="28599">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2"/>
                <p:cNvSpPr/>
                <p:nvPr/>
              </p:nvSpPr>
              <p:spPr>
                <a:xfrm>
                  <a:off x="1627625" y="853200"/>
                  <a:ext cx="737350" cy="428225"/>
                </a:xfrm>
                <a:custGeom>
                  <a:rect b="b" l="l" r="r" t="t"/>
                  <a:pathLst>
                    <a:path extrusionOk="0" h="17129" w="29494">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2"/>
                <p:cNvSpPr/>
                <p:nvPr/>
              </p:nvSpPr>
              <p:spPr>
                <a:xfrm>
                  <a:off x="1573150" y="1036250"/>
                  <a:ext cx="369175" cy="215000"/>
                </a:xfrm>
                <a:custGeom>
                  <a:rect b="b" l="l" r="r" t="t"/>
                  <a:pathLst>
                    <a:path extrusionOk="0" h="8600" w="14767">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2"/>
                <p:cNvSpPr/>
                <p:nvPr/>
              </p:nvSpPr>
              <p:spPr>
                <a:xfrm>
                  <a:off x="1588700" y="11943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2"/>
                <p:cNvSpPr/>
                <p:nvPr/>
              </p:nvSpPr>
              <p:spPr>
                <a:xfrm>
                  <a:off x="1546400" y="1225450"/>
                  <a:ext cx="14125" cy="9750"/>
                </a:xfrm>
                <a:custGeom>
                  <a:rect b="b" l="l" r="r" t="t"/>
                  <a:pathLst>
                    <a:path extrusionOk="0" h="390" w="565">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2"/>
                <p:cNvSpPr/>
                <p:nvPr/>
              </p:nvSpPr>
              <p:spPr>
                <a:xfrm>
                  <a:off x="16422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2"/>
                <p:cNvSpPr/>
                <p:nvPr/>
              </p:nvSpPr>
              <p:spPr>
                <a:xfrm>
                  <a:off x="1560975" y="1210375"/>
                  <a:ext cx="27750" cy="15100"/>
                </a:xfrm>
                <a:custGeom>
                  <a:rect b="b" l="l" r="r" t="t"/>
                  <a:pathLst>
                    <a:path extrusionOk="0" h="604" w="1110">
                      <a:moveTo>
                        <a:pt x="857" y="1"/>
                      </a:moveTo>
                      <a:lnTo>
                        <a:pt x="1" y="468"/>
                      </a:lnTo>
                      <a:lnTo>
                        <a:pt x="254" y="60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1696200" y="1132550"/>
                  <a:ext cx="26775" cy="15600"/>
                </a:xfrm>
                <a:custGeom>
                  <a:rect b="b" l="l" r="r" t="t"/>
                  <a:pathLst>
                    <a:path extrusionOk="0" h="624" w="1071">
                      <a:moveTo>
                        <a:pt x="817" y="1"/>
                      </a:moveTo>
                      <a:lnTo>
                        <a:pt x="0" y="487"/>
                      </a:lnTo>
                      <a:lnTo>
                        <a:pt x="234" y="623"/>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1722950" y="872825"/>
                  <a:ext cx="448450" cy="259750"/>
                </a:xfrm>
                <a:custGeom>
                  <a:rect b="b" l="l" r="r" t="t"/>
                  <a:pathLst>
                    <a:path extrusionOk="0" h="10390" w="17938">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1615450" y="11792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1668950" y="1148125"/>
                  <a:ext cx="27275" cy="15100"/>
                </a:xfrm>
                <a:custGeom>
                  <a:rect b="b" l="l" r="r" t="t"/>
                  <a:pathLst>
                    <a:path extrusionOk="0" h="604" w="1091">
                      <a:moveTo>
                        <a:pt x="837" y="0"/>
                      </a:moveTo>
                      <a:lnTo>
                        <a:pt x="1" y="467"/>
                      </a:lnTo>
                      <a:lnTo>
                        <a:pt x="234" y="603"/>
                      </a:lnTo>
                      <a:lnTo>
                        <a:pt x="1090"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15887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2"/>
                <p:cNvSpPr/>
                <p:nvPr/>
              </p:nvSpPr>
              <p:spPr>
                <a:xfrm>
                  <a:off x="1560975" y="1179250"/>
                  <a:ext cx="27750" cy="15100"/>
                </a:xfrm>
                <a:custGeom>
                  <a:rect b="b" l="l" r="r" t="t"/>
                  <a:pathLst>
                    <a:path extrusionOk="0" h="604" w="1110">
                      <a:moveTo>
                        <a:pt x="857" y="0"/>
                      </a:moveTo>
                      <a:lnTo>
                        <a:pt x="1" y="467"/>
                      </a:lnTo>
                      <a:lnTo>
                        <a:pt x="254" y="604"/>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2"/>
                <p:cNvSpPr/>
                <p:nvPr/>
              </p:nvSpPr>
              <p:spPr>
                <a:xfrm>
                  <a:off x="1696200" y="923425"/>
                  <a:ext cx="334150" cy="194075"/>
                </a:xfrm>
                <a:custGeom>
                  <a:rect b="b" l="l" r="r" t="t"/>
                  <a:pathLst>
                    <a:path extrusionOk="0" h="7763" w="13366">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2"/>
                <p:cNvSpPr/>
                <p:nvPr/>
              </p:nvSpPr>
              <p:spPr>
                <a:xfrm>
                  <a:off x="16422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2"/>
                <p:cNvSpPr/>
                <p:nvPr/>
              </p:nvSpPr>
              <p:spPr>
                <a:xfrm>
                  <a:off x="1615450" y="11481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2"/>
                <p:cNvSpPr/>
                <p:nvPr/>
              </p:nvSpPr>
              <p:spPr>
                <a:xfrm>
                  <a:off x="1519650" y="1209400"/>
                  <a:ext cx="14125" cy="9750"/>
                </a:xfrm>
                <a:custGeom>
                  <a:rect b="b" l="l" r="r" t="t"/>
                  <a:pathLst>
                    <a:path extrusionOk="0" h="390" w="565">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1668950" y="1117475"/>
                  <a:ext cx="27275" cy="15100"/>
                </a:xfrm>
                <a:custGeom>
                  <a:rect b="b" l="l" r="r" t="t"/>
                  <a:pathLst>
                    <a:path extrusionOk="0" h="604" w="1091">
                      <a:moveTo>
                        <a:pt x="837" y="1"/>
                      </a:moveTo>
                      <a:lnTo>
                        <a:pt x="1" y="448"/>
                      </a:lnTo>
                      <a:lnTo>
                        <a:pt x="234" y="604"/>
                      </a:lnTo>
                      <a:lnTo>
                        <a:pt x="109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1534225" y="11943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1560975" y="1148125"/>
                  <a:ext cx="27750" cy="15100"/>
                </a:xfrm>
                <a:custGeom>
                  <a:rect b="b" l="l" r="r" t="t"/>
                  <a:pathLst>
                    <a:path extrusionOk="0" h="604" w="1110">
                      <a:moveTo>
                        <a:pt x="857" y="0"/>
                      </a:moveTo>
                      <a:lnTo>
                        <a:pt x="1" y="467"/>
                      </a:lnTo>
                      <a:lnTo>
                        <a:pt x="254" y="603"/>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1507475" y="1179250"/>
                  <a:ext cx="26775" cy="15100"/>
                </a:xfrm>
                <a:custGeom>
                  <a:rect b="b" l="l" r="r" t="t"/>
                  <a:pathLst>
                    <a:path extrusionOk="0" h="604" w="1071">
                      <a:moveTo>
                        <a:pt x="837" y="0"/>
                      </a:moveTo>
                      <a:lnTo>
                        <a:pt x="1" y="467"/>
                      </a:lnTo>
                      <a:lnTo>
                        <a:pt x="254" y="604"/>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1492900" y="1194325"/>
                  <a:ext cx="14125" cy="9750"/>
                </a:xfrm>
                <a:custGeom>
                  <a:rect b="b" l="l" r="r" t="t"/>
                  <a:pathLst>
                    <a:path extrusionOk="0" h="390" w="565">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1615450" y="1117475"/>
                  <a:ext cx="26775" cy="15100"/>
                </a:xfrm>
                <a:custGeom>
                  <a:rect b="b" l="l" r="r" t="t"/>
                  <a:pathLst>
                    <a:path extrusionOk="0" h="604" w="1071">
                      <a:moveTo>
                        <a:pt x="818" y="1"/>
                      </a:moveTo>
                      <a:lnTo>
                        <a:pt x="1" y="448"/>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2"/>
                <p:cNvSpPr/>
                <p:nvPr/>
              </p:nvSpPr>
              <p:spPr>
                <a:xfrm>
                  <a:off x="1668950" y="944825"/>
                  <a:ext cx="271425" cy="157125"/>
                </a:xfrm>
                <a:custGeom>
                  <a:rect b="b" l="l" r="r" t="t"/>
                  <a:pathLst>
                    <a:path extrusionOk="0" h="6285" w="10857">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15342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2"/>
                <p:cNvSpPr/>
                <p:nvPr/>
              </p:nvSpPr>
              <p:spPr>
                <a:xfrm>
                  <a:off x="15887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2"/>
                <p:cNvSpPr/>
                <p:nvPr/>
              </p:nvSpPr>
              <p:spPr>
                <a:xfrm>
                  <a:off x="16422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2"/>
                <p:cNvSpPr/>
                <p:nvPr/>
              </p:nvSpPr>
              <p:spPr>
                <a:xfrm>
                  <a:off x="14807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2"/>
                <p:cNvSpPr/>
                <p:nvPr/>
              </p:nvSpPr>
              <p:spPr>
                <a:xfrm>
                  <a:off x="15074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2"/>
                <p:cNvSpPr/>
                <p:nvPr/>
              </p:nvSpPr>
              <p:spPr>
                <a:xfrm>
                  <a:off x="1641725" y="763875"/>
                  <a:ext cx="557900" cy="322500"/>
                </a:xfrm>
                <a:custGeom>
                  <a:rect b="b" l="l" r="r" t="t"/>
                  <a:pathLst>
                    <a:path extrusionOk="0" h="12900" w="22316">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1615450" y="1086350"/>
                  <a:ext cx="26775" cy="15100"/>
                </a:xfrm>
                <a:custGeom>
                  <a:rect b="b" l="l" r="r" t="t"/>
                  <a:pathLst>
                    <a:path extrusionOk="0" h="604" w="1071">
                      <a:moveTo>
                        <a:pt x="818" y="1"/>
                      </a:moveTo>
                      <a:lnTo>
                        <a:pt x="1" y="467"/>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15342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15887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1466150" y="1178775"/>
                  <a:ext cx="14125" cy="9750"/>
                </a:xfrm>
                <a:custGeom>
                  <a:rect b="b" l="l" r="r" t="t"/>
                  <a:pathLst>
                    <a:path extrusionOk="0" h="390" w="565">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1560975" y="1117475"/>
                  <a:ext cx="27750" cy="15100"/>
                </a:xfrm>
                <a:custGeom>
                  <a:rect b="b" l="l" r="r" t="t"/>
                  <a:pathLst>
                    <a:path extrusionOk="0" h="604" w="1110">
                      <a:moveTo>
                        <a:pt x="857" y="1"/>
                      </a:moveTo>
                      <a:lnTo>
                        <a:pt x="1" y="448"/>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1560975" y="1086350"/>
                  <a:ext cx="27750" cy="15100"/>
                </a:xfrm>
                <a:custGeom>
                  <a:rect b="b" l="l" r="r" t="t"/>
                  <a:pathLst>
                    <a:path extrusionOk="0" h="604" w="1110">
                      <a:moveTo>
                        <a:pt x="857" y="1"/>
                      </a:moveTo>
                      <a:lnTo>
                        <a:pt x="1" y="467"/>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2"/>
                <p:cNvSpPr/>
                <p:nvPr/>
              </p:nvSpPr>
              <p:spPr>
                <a:xfrm>
                  <a:off x="15342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1615450" y="671475"/>
                  <a:ext cx="446525" cy="398850"/>
                </a:xfrm>
                <a:custGeom>
                  <a:rect b="b" l="l" r="r" t="t"/>
                  <a:pathLst>
                    <a:path extrusionOk="0" h="15954" w="17861">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2"/>
                <p:cNvSpPr/>
                <p:nvPr/>
              </p:nvSpPr>
              <p:spPr>
                <a:xfrm>
                  <a:off x="14807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2"/>
                <p:cNvSpPr/>
                <p:nvPr/>
              </p:nvSpPr>
              <p:spPr>
                <a:xfrm>
                  <a:off x="15074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14539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1438900" y="1163200"/>
                  <a:ext cx="14125" cy="9750"/>
                </a:xfrm>
                <a:custGeom>
                  <a:rect b="b" l="l" r="r" t="t"/>
                  <a:pathLst>
                    <a:path extrusionOk="0" h="390" w="565">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1588700" y="1070300"/>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14807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2"/>
                <p:cNvSpPr/>
                <p:nvPr/>
              </p:nvSpPr>
              <p:spPr>
                <a:xfrm>
                  <a:off x="15342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2"/>
                <p:cNvSpPr/>
                <p:nvPr/>
              </p:nvSpPr>
              <p:spPr>
                <a:xfrm>
                  <a:off x="14539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2"/>
                <p:cNvSpPr/>
                <p:nvPr/>
              </p:nvSpPr>
              <p:spPr>
                <a:xfrm>
                  <a:off x="1412150" y="1147625"/>
                  <a:ext cx="14125" cy="9750"/>
                </a:xfrm>
                <a:custGeom>
                  <a:rect b="b" l="l" r="r" t="t"/>
                  <a:pathLst>
                    <a:path extrusionOk="0" h="390" w="565">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2"/>
                <p:cNvSpPr/>
                <p:nvPr/>
              </p:nvSpPr>
              <p:spPr>
                <a:xfrm>
                  <a:off x="1426750" y="1132550"/>
                  <a:ext cx="27250" cy="15600"/>
                </a:xfrm>
                <a:custGeom>
                  <a:rect b="b" l="l" r="r" t="t"/>
                  <a:pathLst>
                    <a:path extrusionOk="0" h="624" w="1090">
                      <a:moveTo>
                        <a:pt x="856" y="1"/>
                      </a:moveTo>
                      <a:lnTo>
                        <a:pt x="0" y="487"/>
                      </a:lnTo>
                      <a:lnTo>
                        <a:pt x="253" y="623"/>
                      </a:lnTo>
                      <a:lnTo>
                        <a:pt x="1090"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2"/>
                <p:cNvSpPr/>
                <p:nvPr/>
              </p:nvSpPr>
              <p:spPr>
                <a:xfrm>
                  <a:off x="1560975" y="1054725"/>
                  <a:ext cx="27750" cy="15600"/>
                </a:xfrm>
                <a:custGeom>
                  <a:rect b="b" l="l" r="r" t="t"/>
                  <a:pathLst>
                    <a:path extrusionOk="0" h="624" w="1110">
                      <a:moveTo>
                        <a:pt x="857" y="1"/>
                      </a:moveTo>
                      <a:lnTo>
                        <a:pt x="1" y="487"/>
                      </a:lnTo>
                      <a:lnTo>
                        <a:pt x="254" y="62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2"/>
                <p:cNvSpPr/>
                <p:nvPr/>
              </p:nvSpPr>
              <p:spPr>
                <a:xfrm>
                  <a:off x="15074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2"/>
                <p:cNvSpPr/>
                <p:nvPr/>
              </p:nvSpPr>
              <p:spPr>
                <a:xfrm>
                  <a:off x="1587725" y="898600"/>
                  <a:ext cx="271425" cy="156650"/>
                </a:xfrm>
                <a:custGeom>
                  <a:rect b="b" l="l" r="r" t="t"/>
                  <a:pathLst>
                    <a:path extrusionOk="0" h="6266" w="10857">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2"/>
                <p:cNvSpPr/>
                <p:nvPr/>
              </p:nvSpPr>
              <p:spPr>
                <a:xfrm>
                  <a:off x="1534225" y="1039650"/>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2"/>
                <p:cNvSpPr/>
                <p:nvPr/>
              </p:nvSpPr>
              <p:spPr>
                <a:xfrm>
                  <a:off x="14807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2"/>
                <p:cNvSpPr/>
                <p:nvPr/>
              </p:nvSpPr>
              <p:spPr>
                <a:xfrm>
                  <a:off x="1426750" y="1101425"/>
                  <a:ext cx="27250" cy="16075"/>
                </a:xfrm>
                <a:custGeom>
                  <a:rect b="b" l="l" r="r" t="t"/>
                  <a:pathLst>
                    <a:path extrusionOk="0" h="643" w="1090">
                      <a:moveTo>
                        <a:pt x="856" y="1"/>
                      </a:moveTo>
                      <a:lnTo>
                        <a:pt x="0" y="487"/>
                      </a:lnTo>
                      <a:lnTo>
                        <a:pt x="253"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1400000" y="1117475"/>
                  <a:ext cx="26775" cy="15100"/>
                </a:xfrm>
                <a:custGeom>
                  <a:rect b="b" l="l" r="r" t="t"/>
                  <a:pathLst>
                    <a:path extrusionOk="0" h="604" w="1071">
                      <a:moveTo>
                        <a:pt x="837" y="1"/>
                      </a:moveTo>
                      <a:lnTo>
                        <a:pt x="0" y="448"/>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1385400" y="1132550"/>
                  <a:ext cx="14125" cy="9750"/>
                </a:xfrm>
                <a:custGeom>
                  <a:rect b="b" l="l" r="r" t="t"/>
                  <a:pathLst>
                    <a:path extrusionOk="0" h="390" w="565">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2"/>
                <p:cNvSpPr/>
                <p:nvPr/>
              </p:nvSpPr>
              <p:spPr>
                <a:xfrm>
                  <a:off x="1561950" y="931200"/>
                  <a:ext cx="185825" cy="107500"/>
                </a:xfrm>
                <a:custGeom>
                  <a:rect b="b" l="l" r="r" t="t"/>
                  <a:pathLst>
                    <a:path extrusionOk="0" h="4300" w="7433">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2"/>
                <p:cNvSpPr/>
                <p:nvPr/>
              </p:nvSpPr>
              <p:spPr>
                <a:xfrm>
                  <a:off x="14539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2"/>
                <p:cNvSpPr/>
                <p:nvPr/>
              </p:nvSpPr>
              <p:spPr>
                <a:xfrm>
                  <a:off x="1507475" y="1054725"/>
                  <a:ext cx="26775" cy="15600"/>
                </a:xfrm>
                <a:custGeom>
                  <a:rect b="b" l="l" r="r" t="t"/>
                  <a:pathLst>
                    <a:path extrusionOk="0" h="624" w="1071">
                      <a:moveTo>
                        <a:pt x="837" y="1"/>
                      </a:moveTo>
                      <a:lnTo>
                        <a:pt x="1" y="487"/>
                      </a:lnTo>
                      <a:lnTo>
                        <a:pt x="254" y="62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2"/>
                <p:cNvSpPr/>
                <p:nvPr/>
              </p:nvSpPr>
              <p:spPr>
                <a:xfrm>
                  <a:off x="1880050" y="1006100"/>
                  <a:ext cx="168800" cy="98275"/>
                </a:xfrm>
                <a:custGeom>
                  <a:rect b="b" l="l" r="r" t="t"/>
                  <a:pathLst>
                    <a:path extrusionOk="0" h="3931" w="6752">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697175" y="1190925"/>
                  <a:ext cx="240775" cy="110425"/>
                </a:xfrm>
                <a:custGeom>
                  <a:rect b="b" l="l" r="r" t="t"/>
                  <a:pathLst>
                    <a:path extrusionOk="0" h="4417" w="9631">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697175" y="1161250"/>
                  <a:ext cx="267525" cy="125025"/>
                </a:xfrm>
                <a:custGeom>
                  <a:rect b="b" l="l" r="r" t="t"/>
                  <a:pathLst>
                    <a:path extrusionOk="0" h="5001" w="10701">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2"/>
                <p:cNvSpPr/>
                <p:nvPr/>
              </p:nvSpPr>
              <p:spPr>
                <a:xfrm>
                  <a:off x="697175" y="1133525"/>
                  <a:ext cx="294275" cy="137200"/>
                </a:xfrm>
                <a:custGeom>
                  <a:rect b="b" l="l" r="r" t="t"/>
                  <a:pathLst>
                    <a:path extrusionOk="0" h="5488" w="11771">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2"/>
                <p:cNvSpPr/>
                <p:nvPr/>
              </p:nvSpPr>
              <p:spPr>
                <a:xfrm>
                  <a:off x="862550" y="1163675"/>
                  <a:ext cx="417825" cy="242250"/>
                </a:xfrm>
                <a:custGeom>
                  <a:rect b="b" l="l" r="r" t="t"/>
                  <a:pathLst>
                    <a:path extrusionOk="0" h="9690" w="16713">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777925" y="1083425"/>
                  <a:ext cx="529200" cy="307425"/>
                </a:xfrm>
                <a:custGeom>
                  <a:rect b="b" l="l" r="r" t="t"/>
                  <a:pathLst>
                    <a:path extrusionOk="0" h="12297" w="21168">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2"/>
                <p:cNvSpPr/>
                <p:nvPr/>
              </p:nvSpPr>
              <p:spPr>
                <a:xfrm>
                  <a:off x="857675" y="1099000"/>
                  <a:ext cx="475700" cy="275800"/>
                </a:xfrm>
                <a:custGeom>
                  <a:rect b="b" l="l" r="r" t="t"/>
                  <a:pathLst>
                    <a:path extrusionOk="0" h="11032" w="19028">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2"/>
                <p:cNvSpPr/>
                <p:nvPr/>
              </p:nvSpPr>
              <p:spPr>
                <a:xfrm>
                  <a:off x="1020125" y="1161250"/>
                  <a:ext cx="340000" cy="197975"/>
                </a:xfrm>
                <a:custGeom>
                  <a:rect b="b" l="l" r="r" t="t"/>
                  <a:pathLst>
                    <a:path extrusionOk="0" h="7919" w="1360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2"/>
                <p:cNvSpPr/>
                <p:nvPr/>
              </p:nvSpPr>
              <p:spPr>
                <a:xfrm>
                  <a:off x="765275" y="982275"/>
                  <a:ext cx="622575" cy="361400"/>
                </a:xfrm>
                <a:custGeom>
                  <a:rect b="b" l="l" r="r" t="t"/>
                  <a:pathLst>
                    <a:path extrusionOk="0" h="14456" w="24903">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2"/>
                <p:cNvSpPr/>
                <p:nvPr/>
              </p:nvSpPr>
              <p:spPr>
                <a:xfrm>
                  <a:off x="1006525" y="1091225"/>
                  <a:ext cx="408075" cy="236875"/>
                </a:xfrm>
                <a:custGeom>
                  <a:rect b="b" l="l" r="r" t="t"/>
                  <a:pathLst>
                    <a:path extrusionOk="0" h="9475" w="16323">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927225" y="1014375"/>
                  <a:ext cx="513650" cy="298650"/>
                </a:xfrm>
                <a:custGeom>
                  <a:rect b="b" l="l" r="r" t="t"/>
                  <a:pathLst>
                    <a:path extrusionOk="0" h="11946" w="20546">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2"/>
                <p:cNvSpPr/>
                <p:nvPr/>
              </p:nvSpPr>
              <p:spPr>
                <a:xfrm>
                  <a:off x="891725" y="965725"/>
                  <a:ext cx="576375" cy="330775"/>
                </a:xfrm>
                <a:custGeom>
                  <a:rect b="b" l="l" r="r" t="t"/>
                  <a:pathLst>
                    <a:path extrusionOk="0" h="13231" w="23055">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2"/>
                <p:cNvSpPr/>
                <p:nvPr/>
              </p:nvSpPr>
              <p:spPr>
                <a:xfrm>
                  <a:off x="1048825" y="1022625"/>
                  <a:ext cx="446525" cy="259275"/>
                </a:xfrm>
                <a:custGeom>
                  <a:rect b="b" l="l" r="r" t="t"/>
                  <a:pathLst>
                    <a:path extrusionOk="0" h="10371" w="17861">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1216625" y="1057650"/>
                  <a:ext cx="332225" cy="193125"/>
                </a:xfrm>
                <a:custGeom>
                  <a:rect b="b" l="l" r="r" t="t"/>
                  <a:pathLst>
                    <a:path extrusionOk="0" h="7725" w="13289">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2"/>
                <p:cNvSpPr/>
                <p:nvPr/>
              </p:nvSpPr>
              <p:spPr>
                <a:xfrm>
                  <a:off x="1021600" y="912225"/>
                  <a:ext cx="553500" cy="323475"/>
                </a:xfrm>
                <a:custGeom>
                  <a:rect b="b" l="l" r="r" t="t"/>
                  <a:pathLst>
                    <a:path extrusionOk="0" h="12939" w="2214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2"/>
                <p:cNvSpPr/>
                <p:nvPr/>
              </p:nvSpPr>
              <p:spPr>
                <a:xfrm>
                  <a:off x="1103800" y="928275"/>
                  <a:ext cx="498050" cy="291375"/>
                </a:xfrm>
                <a:custGeom>
                  <a:rect b="b" l="l" r="r" t="t"/>
                  <a:pathLst>
                    <a:path extrusionOk="0" h="11655" w="19922">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2"/>
                <p:cNvSpPr/>
                <p:nvPr/>
              </p:nvSpPr>
              <p:spPr>
                <a:xfrm>
                  <a:off x="972475" y="823700"/>
                  <a:ext cx="656125" cy="382800"/>
                </a:xfrm>
                <a:custGeom>
                  <a:rect b="b" l="l" r="r" t="t"/>
                  <a:pathLst>
                    <a:path extrusionOk="0" h="15312" w="26245">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1100875" y="864575"/>
                  <a:ext cx="555950" cy="324925"/>
                </a:xfrm>
                <a:custGeom>
                  <a:rect b="b" l="l" r="r" t="t"/>
                  <a:pathLst>
                    <a:path extrusionOk="0" h="12997" w="22238">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860600" y="697250"/>
                  <a:ext cx="821525" cy="478125"/>
                </a:xfrm>
                <a:custGeom>
                  <a:rect b="b" l="l" r="r" t="t"/>
                  <a:pathLst>
                    <a:path extrusionOk="0" h="19125" w="32861">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2"/>
                <p:cNvSpPr/>
                <p:nvPr/>
              </p:nvSpPr>
              <p:spPr>
                <a:xfrm>
                  <a:off x="1164575" y="705525"/>
                  <a:ext cx="544775" cy="454300"/>
                </a:xfrm>
                <a:custGeom>
                  <a:rect b="b" l="l" r="r" t="t"/>
                  <a:pathLst>
                    <a:path extrusionOk="0" h="18172" w="21791">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2"/>
                <p:cNvSpPr/>
                <p:nvPr/>
              </p:nvSpPr>
              <p:spPr>
                <a:xfrm>
                  <a:off x="1210300" y="703575"/>
                  <a:ext cx="525325" cy="439700"/>
                </a:xfrm>
                <a:custGeom>
                  <a:rect b="b" l="l" r="r" t="t"/>
                  <a:pathLst>
                    <a:path extrusionOk="0" h="17588" w="21013">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1144150" y="1046950"/>
                  <a:ext cx="97800" cy="58400"/>
                </a:xfrm>
                <a:custGeom>
                  <a:rect b="b" l="l" r="r" t="t"/>
                  <a:pathLst>
                    <a:path extrusionOk="0" h="2336" w="3912">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2"/>
                <p:cNvSpPr/>
                <p:nvPr/>
              </p:nvSpPr>
              <p:spPr>
                <a:xfrm>
                  <a:off x="697175" y="2247325"/>
                  <a:ext cx="109950" cy="67625"/>
                </a:xfrm>
                <a:custGeom>
                  <a:rect b="b" l="l" r="r" t="t"/>
                  <a:pathLst>
                    <a:path extrusionOk="0" h="2705" w="4398">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2"/>
                <p:cNvSpPr/>
                <p:nvPr/>
              </p:nvSpPr>
              <p:spPr>
                <a:xfrm>
                  <a:off x="798825" y="2308125"/>
                  <a:ext cx="41375" cy="26300"/>
                </a:xfrm>
                <a:custGeom>
                  <a:rect b="b" l="l" r="r" t="t"/>
                  <a:pathLst>
                    <a:path extrusionOk="0" h="1052" w="1655">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2"/>
                <p:cNvSpPr/>
                <p:nvPr/>
              </p:nvSpPr>
              <p:spPr>
                <a:xfrm>
                  <a:off x="800775" y="2135475"/>
                  <a:ext cx="35050" cy="20925"/>
                </a:xfrm>
                <a:custGeom>
                  <a:rect b="b" l="l" r="r" t="t"/>
                  <a:pathLst>
                    <a:path extrusionOk="0" h="837" w="1402">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2"/>
                <p:cNvSpPr/>
                <p:nvPr/>
              </p:nvSpPr>
              <p:spPr>
                <a:xfrm>
                  <a:off x="799325" y="2238575"/>
                  <a:ext cx="35050" cy="20450"/>
                </a:xfrm>
                <a:custGeom>
                  <a:rect b="b" l="l" r="r" t="t"/>
                  <a:pathLst>
                    <a:path extrusionOk="0" h="818" w="1402">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2"/>
                <p:cNvSpPr/>
                <p:nvPr/>
              </p:nvSpPr>
              <p:spPr>
                <a:xfrm>
                  <a:off x="815375" y="2154425"/>
                  <a:ext cx="5850" cy="85150"/>
                </a:xfrm>
                <a:custGeom>
                  <a:rect b="b" l="l" r="r" t="t"/>
                  <a:pathLst>
                    <a:path extrusionOk="0" h="3406" w="234">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697175" y="2117475"/>
                  <a:ext cx="121625" cy="75900"/>
                </a:xfrm>
                <a:custGeom>
                  <a:rect b="b" l="l" r="r" t="t"/>
                  <a:pathLst>
                    <a:path extrusionOk="0" h="3036" w="4865">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2"/>
                <p:cNvSpPr/>
                <p:nvPr/>
              </p:nvSpPr>
              <p:spPr>
                <a:xfrm>
                  <a:off x="697175" y="2161050"/>
                  <a:ext cx="76400" cy="49350"/>
                </a:xfrm>
                <a:custGeom>
                  <a:rect b="b" l="l" r="r" t="t"/>
                  <a:pathLst>
                    <a:path extrusionOk="0" h="1974" w="3056">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2"/>
                <p:cNvSpPr/>
                <p:nvPr/>
              </p:nvSpPr>
              <p:spPr>
                <a:xfrm>
                  <a:off x="776450" y="462325"/>
                  <a:ext cx="351675" cy="200425"/>
                </a:xfrm>
                <a:custGeom>
                  <a:rect b="b" l="l" r="r" t="t"/>
                  <a:pathLst>
                    <a:path extrusionOk="0" h="8017" w="14067">
                      <a:moveTo>
                        <a:pt x="1" y="1"/>
                      </a:moveTo>
                      <a:lnTo>
                        <a:pt x="13833" y="8016"/>
                      </a:lnTo>
                      <a:lnTo>
                        <a:pt x="14067" y="7861"/>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1203500" y="2158325"/>
                  <a:ext cx="144475" cy="83200"/>
                </a:xfrm>
                <a:custGeom>
                  <a:rect b="b" l="l" r="r" t="t"/>
                  <a:pathLst>
                    <a:path extrusionOk="0" h="3328" w="5779">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2"/>
                <p:cNvSpPr/>
                <p:nvPr/>
              </p:nvSpPr>
              <p:spPr>
                <a:xfrm>
                  <a:off x="1184050" y="2199675"/>
                  <a:ext cx="92425" cy="53525"/>
                </a:xfrm>
                <a:custGeom>
                  <a:rect b="b" l="l" r="r" t="t"/>
                  <a:pathLst>
                    <a:path extrusionOk="0" h="2141" w="3697">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2"/>
                <p:cNvSpPr/>
                <p:nvPr/>
              </p:nvSpPr>
              <p:spPr>
                <a:xfrm>
                  <a:off x="1071700" y="2123025"/>
                  <a:ext cx="759250" cy="437075"/>
                </a:xfrm>
                <a:custGeom>
                  <a:rect b="b" l="l" r="r" t="t"/>
                  <a:pathLst>
                    <a:path extrusionOk="0" h="17483" w="3037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2"/>
                <p:cNvSpPr/>
                <p:nvPr/>
              </p:nvSpPr>
              <p:spPr>
                <a:xfrm>
                  <a:off x="1682100" y="2496650"/>
                  <a:ext cx="43775" cy="25500"/>
                </a:xfrm>
                <a:custGeom>
                  <a:rect b="b" l="l" r="r" t="t"/>
                  <a:pathLst>
                    <a:path extrusionOk="0" h="1020" w="1751">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1614475" y="2457050"/>
                  <a:ext cx="43800" cy="25700"/>
                </a:xfrm>
                <a:custGeom>
                  <a:rect b="b" l="l" r="r" t="t"/>
                  <a:pathLst>
                    <a:path extrusionOk="0" h="1028" w="1752">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1547375" y="2418125"/>
                  <a:ext cx="42825" cy="25725"/>
                </a:xfrm>
                <a:custGeom>
                  <a:rect b="b" l="l" r="r" t="t"/>
                  <a:pathLst>
                    <a:path extrusionOk="0" h="1029" w="1713">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2"/>
                <p:cNvSpPr/>
                <p:nvPr/>
              </p:nvSpPr>
              <p:spPr>
                <a:xfrm>
                  <a:off x="1596000" y="2513875"/>
                  <a:ext cx="101200" cy="45725"/>
                </a:xfrm>
                <a:custGeom>
                  <a:rect b="b" l="l" r="r" t="t"/>
                  <a:pathLst>
                    <a:path extrusionOk="0" h="1829" w="4048">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2"/>
                <p:cNvSpPr/>
                <p:nvPr/>
              </p:nvSpPr>
              <p:spPr>
                <a:xfrm>
                  <a:off x="1525950" y="2474950"/>
                  <a:ext cx="104125" cy="59375"/>
                </a:xfrm>
                <a:custGeom>
                  <a:rect b="b" l="l" r="r" t="t"/>
                  <a:pathLst>
                    <a:path extrusionOk="0" h="2375" w="4165">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1458350" y="2436050"/>
                  <a:ext cx="104125" cy="59350"/>
                </a:xfrm>
                <a:custGeom>
                  <a:rect b="b" l="l" r="r" t="t"/>
                  <a:pathLst>
                    <a:path extrusionOk="0" h="2374" w="4165">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2"/>
                <p:cNvSpPr/>
                <p:nvPr/>
              </p:nvSpPr>
              <p:spPr>
                <a:xfrm>
                  <a:off x="1917975" y="2498850"/>
                  <a:ext cx="41375" cy="26700"/>
                </a:xfrm>
                <a:custGeom>
                  <a:rect b="b" l="l" r="r" t="t"/>
                  <a:pathLst>
                    <a:path extrusionOk="0" h="1068" w="1655">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2"/>
                <p:cNvSpPr/>
                <p:nvPr/>
              </p:nvSpPr>
              <p:spPr>
                <a:xfrm>
                  <a:off x="1780825" y="2419750"/>
                  <a:ext cx="41375" cy="26525"/>
                </a:xfrm>
                <a:custGeom>
                  <a:rect b="b" l="l" r="r" t="t"/>
                  <a:pathLst>
                    <a:path extrusionOk="0" h="1061" w="1655">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2"/>
                <p:cNvSpPr/>
                <p:nvPr/>
              </p:nvSpPr>
              <p:spPr>
                <a:xfrm>
                  <a:off x="1810975" y="2437850"/>
                  <a:ext cx="115300" cy="69225"/>
                </a:xfrm>
                <a:custGeom>
                  <a:rect b="b" l="l" r="r" t="t"/>
                  <a:pathLst>
                    <a:path extrusionOk="0" h="2769" w="4612">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1703500" y="2436825"/>
                  <a:ext cx="87550" cy="53225"/>
                </a:xfrm>
                <a:custGeom>
                  <a:rect b="b" l="l" r="r" t="t"/>
                  <a:pathLst>
                    <a:path extrusionOk="0" h="2129" w="3502">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2"/>
                <p:cNvSpPr/>
                <p:nvPr/>
              </p:nvSpPr>
              <p:spPr>
                <a:xfrm>
                  <a:off x="1251650" y="2196375"/>
                  <a:ext cx="426075" cy="247950"/>
                </a:xfrm>
                <a:custGeom>
                  <a:rect b="b" l="l" r="r" t="t"/>
                  <a:pathLst>
                    <a:path extrusionOk="0" h="9918" w="17043">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2"/>
                <p:cNvSpPr/>
                <p:nvPr/>
              </p:nvSpPr>
              <p:spPr>
                <a:xfrm>
                  <a:off x="1669925" y="2438475"/>
                  <a:ext cx="41375" cy="26775"/>
                </a:xfrm>
                <a:custGeom>
                  <a:rect b="b" l="l" r="r" t="t"/>
                  <a:pathLst>
                    <a:path extrusionOk="0" h="1071" w="1655">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2"/>
                <p:cNvSpPr/>
                <p:nvPr/>
              </p:nvSpPr>
              <p:spPr>
                <a:xfrm>
                  <a:off x="1149025" y="2248550"/>
                  <a:ext cx="41375" cy="27025"/>
                </a:xfrm>
                <a:custGeom>
                  <a:rect b="b" l="l" r="r" t="t"/>
                  <a:pathLst>
                    <a:path extrusionOk="0" h="1081" w="1655">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1430625" y="2410200"/>
                  <a:ext cx="41375" cy="26350"/>
                </a:xfrm>
                <a:custGeom>
                  <a:rect b="b" l="l" r="r" t="t"/>
                  <a:pathLst>
                    <a:path extrusionOk="0" h="1054" w="1655">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2"/>
                <p:cNvSpPr/>
                <p:nvPr/>
              </p:nvSpPr>
              <p:spPr>
                <a:xfrm>
                  <a:off x="1353775" y="2411300"/>
                  <a:ext cx="41375" cy="26725"/>
                </a:xfrm>
                <a:custGeom>
                  <a:rect b="b" l="l" r="r" t="t"/>
                  <a:pathLst>
                    <a:path extrusionOk="0" h="1069" w="1655">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2"/>
                <p:cNvSpPr/>
                <p:nvPr/>
              </p:nvSpPr>
              <p:spPr>
                <a:xfrm>
                  <a:off x="1357675" y="2488550"/>
                  <a:ext cx="41375" cy="26300"/>
                </a:xfrm>
                <a:custGeom>
                  <a:rect b="b" l="l" r="r" t="t"/>
                  <a:pathLst>
                    <a:path extrusionOk="0" h="1052" w="1655">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2"/>
                <p:cNvSpPr/>
                <p:nvPr/>
              </p:nvSpPr>
              <p:spPr>
                <a:xfrm>
                  <a:off x="1177725" y="2309350"/>
                  <a:ext cx="41350" cy="27000"/>
                </a:xfrm>
                <a:custGeom>
                  <a:rect b="b" l="l" r="r" t="t"/>
                  <a:pathLst>
                    <a:path extrusionOk="0" h="1080" w="1654">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2"/>
                <p:cNvSpPr/>
                <p:nvPr/>
              </p:nvSpPr>
              <p:spPr>
                <a:xfrm>
                  <a:off x="1320225" y="2208150"/>
                  <a:ext cx="525300" cy="130650"/>
                </a:xfrm>
                <a:custGeom>
                  <a:rect b="b" l="l" r="r" t="t"/>
                  <a:pathLst>
                    <a:path extrusionOk="0" h="5226" w="21012">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2"/>
                <p:cNvSpPr/>
                <p:nvPr/>
              </p:nvSpPr>
              <p:spPr>
                <a:xfrm>
                  <a:off x="1177725" y="2265800"/>
                  <a:ext cx="261700" cy="153725"/>
                </a:xfrm>
                <a:custGeom>
                  <a:rect b="b" l="l" r="r" t="t"/>
                  <a:pathLst>
                    <a:path extrusionOk="0" h="6149" w="10468">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2"/>
                <p:cNvSpPr/>
                <p:nvPr/>
              </p:nvSpPr>
              <p:spPr>
                <a:xfrm>
                  <a:off x="1262825" y="2358225"/>
                  <a:ext cx="99750" cy="61800"/>
                </a:xfrm>
                <a:custGeom>
                  <a:rect b="b" l="l" r="r" t="t"/>
                  <a:pathLst>
                    <a:path extrusionOk="0" h="2472" w="399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2"/>
                <p:cNvSpPr/>
                <p:nvPr/>
              </p:nvSpPr>
              <p:spPr>
                <a:xfrm>
                  <a:off x="1207375" y="2327925"/>
                  <a:ext cx="50625" cy="33725"/>
                </a:xfrm>
                <a:custGeom>
                  <a:rect b="b" l="l" r="r" t="t"/>
                  <a:pathLst>
                    <a:path extrusionOk="0" h="1349" w="2025">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2"/>
                <p:cNvSpPr/>
                <p:nvPr/>
              </p:nvSpPr>
              <p:spPr>
                <a:xfrm>
                  <a:off x="1331900" y="2273100"/>
                  <a:ext cx="6350" cy="86125"/>
                </a:xfrm>
                <a:custGeom>
                  <a:rect b="b" l="l" r="r" t="t"/>
                  <a:pathLst>
                    <a:path extrusionOk="0" h="3445" w="254">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2"/>
                <p:cNvSpPr/>
                <p:nvPr/>
              </p:nvSpPr>
              <p:spPr>
                <a:xfrm>
                  <a:off x="1398050" y="2311525"/>
                  <a:ext cx="6350" cy="86600"/>
                </a:xfrm>
                <a:custGeom>
                  <a:rect b="b" l="l" r="r" t="t"/>
                  <a:pathLst>
                    <a:path extrusionOk="0" h="3464" w="254">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2"/>
                <p:cNvSpPr/>
                <p:nvPr/>
              </p:nvSpPr>
              <p:spPr>
                <a:xfrm>
                  <a:off x="1257000" y="2313975"/>
                  <a:ext cx="109450" cy="184825"/>
                </a:xfrm>
                <a:custGeom>
                  <a:rect b="b" l="l" r="r" t="t"/>
                  <a:pathLst>
                    <a:path extrusionOk="0" h="7393" w="4378">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2"/>
                <p:cNvSpPr/>
                <p:nvPr/>
              </p:nvSpPr>
              <p:spPr>
                <a:xfrm>
                  <a:off x="1774025" y="2543350"/>
                  <a:ext cx="31625" cy="15275"/>
                </a:xfrm>
                <a:custGeom>
                  <a:rect b="b" l="l" r="r" t="t"/>
                  <a:pathLst>
                    <a:path extrusionOk="0" h="611" w="1265">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2"/>
                <p:cNvSpPr/>
                <p:nvPr/>
              </p:nvSpPr>
              <p:spPr>
                <a:xfrm>
                  <a:off x="1108175" y="627225"/>
                  <a:ext cx="163450" cy="93400"/>
                </a:xfrm>
                <a:custGeom>
                  <a:rect b="b" l="l" r="r" t="t"/>
                  <a:pathLst>
                    <a:path extrusionOk="0" h="3736" w="6538">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2"/>
                <p:cNvSpPr/>
                <p:nvPr/>
              </p:nvSpPr>
              <p:spPr>
                <a:xfrm>
                  <a:off x="1224400" y="462325"/>
                  <a:ext cx="382800" cy="220850"/>
                </a:xfrm>
                <a:custGeom>
                  <a:rect b="b" l="l" r="r" t="t"/>
                  <a:pathLst>
                    <a:path extrusionOk="0" h="8834" w="15312">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2"/>
                <p:cNvSpPr/>
                <p:nvPr/>
              </p:nvSpPr>
              <p:spPr>
                <a:xfrm>
                  <a:off x="1604275" y="461850"/>
                  <a:ext cx="42825" cy="21900"/>
                </a:xfrm>
                <a:custGeom>
                  <a:rect b="b" l="l" r="r" t="t"/>
                  <a:pathLst>
                    <a:path extrusionOk="0" h="876" w="1713">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2"/>
                <p:cNvSpPr/>
                <p:nvPr/>
              </p:nvSpPr>
              <p:spPr>
                <a:xfrm>
                  <a:off x="1721475" y="462325"/>
                  <a:ext cx="92450" cy="39925"/>
                </a:xfrm>
                <a:custGeom>
                  <a:rect b="b" l="l" r="r" t="t"/>
                  <a:pathLst>
                    <a:path extrusionOk="0" h="1597" w="3698">
                      <a:moveTo>
                        <a:pt x="1" y="1"/>
                      </a:moveTo>
                      <a:lnTo>
                        <a:pt x="2763" y="1596"/>
                      </a:lnTo>
                      <a:lnTo>
                        <a:pt x="3697" y="1051"/>
                      </a:lnTo>
                      <a:lnTo>
                        <a:pt x="18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2"/>
                <p:cNvSpPr/>
                <p:nvPr/>
              </p:nvSpPr>
              <p:spPr>
                <a:xfrm>
                  <a:off x="1632475" y="475475"/>
                  <a:ext cx="113350" cy="65675"/>
                </a:xfrm>
                <a:custGeom>
                  <a:rect b="b" l="l" r="r" t="t"/>
                  <a:pathLst>
                    <a:path extrusionOk="0" h="2627" w="4534">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2"/>
                <p:cNvSpPr/>
                <p:nvPr/>
              </p:nvSpPr>
              <p:spPr>
                <a:xfrm>
                  <a:off x="1209825" y="461850"/>
                  <a:ext cx="348275" cy="199425"/>
                </a:xfrm>
                <a:custGeom>
                  <a:rect b="b" l="l" r="r" t="t"/>
                  <a:pathLst>
                    <a:path extrusionOk="0" h="7977" w="13931">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2"/>
                <p:cNvSpPr/>
                <p:nvPr/>
              </p:nvSpPr>
              <p:spPr>
                <a:xfrm>
                  <a:off x="1277425" y="707575"/>
                  <a:ext cx="41375" cy="26675"/>
                </a:xfrm>
                <a:custGeom>
                  <a:rect b="b" l="l" r="r" t="t"/>
                  <a:pathLst>
                    <a:path extrusionOk="0" h="1067" w="1655">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2"/>
                <p:cNvSpPr/>
                <p:nvPr/>
              </p:nvSpPr>
              <p:spPr>
                <a:xfrm>
                  <a:off x="1591125" y="526775"/>
                  <a:ext cx="41375" cy="27025"/>
                </a:xfrm>
                <a:custGeom>
                  <a:rect b="b" l="l" r="r" t="t"/>
                  <a:pathLst>
                    <a:path extrusionOk="0" h="1081" w="1655">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2"/>
                <p:cNvSpPr/>
                <p:nvPr/>
              </p:nvSpPr>
              <p:spPr>
                <a:xfrm>
                  <a:off x="1593575" y="570550"/>
                  <a:ext cx="41350" cy="27025"/>
                </a:xfrm>
                <a:custGeom>
                  <a:rect b="b" l="l" r="r" t="t"/>
                  <a:pathLst>
                    <a:path extrusionOk="0" h="1081" w="1654">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2"/>
                <p:cNvSpPr/>
                <p:nvPr/>
              </p:nvSpPr>
              <p:spPr>
                <a:xfrm>
                  <a:off x="1609625" y="843175"/>
                  <a:ext cx="41350" cy="25800"/>
                </a:xfrm>
                <a:custGeom>
                  <a:rect b="b" l="l" r="r" t="t"/>
                  <a:pathLst>
                    <a:path extrusionOk="0" h="1032" w="1654">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2"/>
                <p:cNvSpPr/>
                <p:nvPr/>
              </p:nvSpPr>
              <p:spPr>
                <a:xfrm>
                  <a:off x="1417025" y="672500"/>
                  <a:ext cx="41350" cy="26225"/>
                </a:xfrm>
                <a:custGeom>
                  <a:rect b="b" l="l" r="r" t="t"/>
                  <a:pathLst>
                    <a:path extrusionOk="0" h="1049" w="1654">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2"/>
                <p:cNvSpPr/>
                <p:nvPr/>
              </p:nvSpPr>
              <p:spPr>
                <a:xfrm>
                  <a:off x="1193775" y="497825"/>
                  <a:ext cx="75400" cy="144500"/>
                </a:xfrm>
                <a:custGeom>
                  <a:rect b="b" l="l" r="r" t="t"/>
                  <a:pathLst>
                    <a:path extrusionOk="0" h="5780" w="3016">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2"/>
                <p:cNvSpPr/>
                <p:nvPr/>
              </p:nvSpPr>
              <p:spPr>
                <a:xfrm>
                  <a:off x="1307575" y="545325"/>
                  <a:ext cx="294275" cy="172875"/>
                </a:xfrm>
                <a:custGeom>
                  <a:rect b="b" l="l" r="r" t="t"/>
                  <a:pathLst>
                    <a:path extrusionOk="0" h="6915" w="11771">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2"/>
                <p:cNvSpPr/>
                <p:nvPr/>
              </p:nvSpPr>
              <p:spPr>
                <a:xfrm>
                  <a:off x="1499700" y="588600"/>
                  <a:ext cx="104100" cy="58100"/>
                </a:xfrm>
                <a:custGeom>
                  <a:rect b="b" l="l" r="r" t="t"/>
                  <a:pathLst>
                    <a:path extrusionOk="0" h="2324" w="4164">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2"/>
                <p:cNvSpPr/>
                <p:nvPr/>
              </p:nvSpPr>
              <p:spPr>
                <a:xfrm>
                  <a:off x="1447650" y="653000"/>
                  <a:ext cx="52550" cy="28225"/>
                </a:xfrm>
                <a:custGeom>
                  <a:rect b="b" l="l" r="r" t="t"/>
                  <a:pathLst>
                    <a:path extrusionOk="0" h="1129" w="2102">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2"/>
                <p:cNvSpPr/>
                <p:nvPr/>
              </p:nvSpPr>
              <p:spPr>
                <a:xfrm>
                  <a:off x="1352825" y="603375"/>
                  <a:ext cx="146400" cy="6350"/>
                </a:xfrm>
                <a:custGeom>
                  <a:rect b="b" l="l" r="r" t="t"/>
                  <a:pathLst>
                    <a:path extrusionOk="0" h="254" w="5856">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2"/>
                <p:cNvSpPr/>
                <p:nvPr/>
              </p:nvSpPr>
              <p:spPr>
                <a:xfrm>
                  <a:off x="1418475" y="565450"/>
                  <a:ext cx="146425" cy="5850"/>
                </a:xfrm>
                <a:custGeom>
                  <a:rect b="b" l="l" r="r" t="t"/>
                  <a:pathLst>
                    <a:path extrusionOk="0" h="234" w="5857">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2"/>
                <p:cNvSpPr/>
                <p:nvPr/>
              </p:nvSpPr>
              <p:spPr>
                <a:xfrm>
                  <a:off x="1423325" y="462325"/>
                  <a:ext cx="537475" cy="190700"/>
                </a:xfrm>
                <a:custGeom>
                  <a:rect b="b" l="l" r="r" t="t"/>
                  <a:pathLst>
                    <a:path extrusionOk="0" h="7628" w="21499">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2"/>
                <p:cNvSpPr/>
                <p:nvPr/>
              </p:nvSpPr>
              <p:spPr>
                <a:xfrm>
                  <a:off x="809525" y="914650"/>
                  <a:ext cx="41375" cy="25825"/>
                </a:xfrm>
                <a:custGeom>
                  <a:rect b="b" l="l" r="r" t="t"/>
                  <a:pathLst>
                    <a:path extrusionOk="0" h="1033" w="1655">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2"/>
                <p:cNvSpPr/>
                <p:nvPr/>
              </p:nvSpPr>
              <p:spPr>
                <a:xfrm>
                  <a:off x="839700" y="931675"/>
                  <a:ext cx="66650" cy="41375"/>
                </a:xfrm>
                <a:custGeom>
                  <a:rect b="b" l="l" r="r" t="t"/>
                  <a:pathLst>
                    <a:path extrusionOk="0" h="1655" w="2666">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2"/>
                <p:cNvSpPr/>
                <p:nvPr/>
              </p:nvSpPr>
              <p:spPr>
                <a:xfrm>
                  <a:off x="739500" y="877200"/>
                  <a:ext cx="78825" cy="45750"/>
                </a:xfrm>
                <a:custGeom>
                  <a:rect b="b" l="l" r="r" t="t"/>
                  <a:pathLst>
                    <a:path extrusionOk="0" h="1830" w="3153">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2"/>
                <p:cNvSpPr/>
                <p:nvPr/>
              </p:nvSpPr>
              <p:spPr>
                <a:xfrm>
                  <a:off x="701550" y="853375"/>
                  <a:ext cx="38950" cy="22400"/>
                </a:xfrm>
                <a:custGeom>
                  <a:rect b="b" l="l" r="r" t="t"/>
                  <a:pathLst>
                    <a:path extrusionOk="0" h="896" w="1558">
                      <a:moveTo>
                        <a:pt x="234" y="1"/>
                      </a:moveTo>
                      <a:lnTo>
                        <a:pt x="1" y="117"/>
                      </a:lnTo>
                      <a:lnTo>
                        <a:pt x="1304" y="896"/>
                      </a:lnTo>
                      <a:lnTo>
                        <a:pt x="1557" y="75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2"/>
                <p:cNvSpPr/>
                <p:nvPr/>
              </p:nvSpPr>
              <p:spPr>
                <a:xfrm>
                  <a:off x="697675" y="771175"/>
                  <a:ext cx="187275" cy="132800"/>
                </a:xfrm>
                <a:custGeom>
                  <a:rect b="b" l="l" r="r" t="t"/>
                  <a:pathLst>
                    <a:path extrusionOk="0" h="5312" w="7491">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2"/>
                <p:cNvSpPr/>
                <p:nvPr/>
              </p:nvSpPr>
              <p:spPr>
                <a:xfrm>
                  <a:off x="770625" y="813975"/>
                  <a:ext cx="42350" cy="24825"/>
                </a:xfrm>
                <a:custGeom>
                  <a:rect b="b" l="l" r="r" t="t"/>
                  <a:pathLst>
                    <a:path extrusionOk="0" h="993" w="1694">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2"/>
                <p:cNvSpPr/>
                <p:nvPr/>
              </p:nvSpPr>
              <p:spPr>
                <a:xfrm>
                  <a:off x="748725" y="716700"/>
                  <a:ext cx="114325" cy="65700"/>
                </a:xfrm>
                <a:custGeom>
                  <a:rect b="b" l="l" r="r" t="t"/>
                  <a:pathLst>
                    <a:path extrusionOk="0" h="2628" w="4573">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2"/>
                <p:cNvSpPr/>
                <p:nvPr/>
              </p:nvSpPr>
              <p:spPr>
                <a:xfrm>
                  <a:off x="697175" y="758050"/>
                  <a:ext cx="93900" cy="66175"/>
                </a:xfrm>
                <a:custGeom>
                  <a:rect b="b" l="l" r="r" t="t"/>
                  <a:pathLst>
                    <a:path extrusionOk="0" h="2647" w="3756">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2"/>
                <p:cNvSpPr/>
                <p:nvPr/>
              </p:nvSpPr>
              <p:spPr>
                <a:xfrm>
                  <a:off x="697175" y="831500"/>
                  <a:ext cx="24350" cy="27250"/>
                </a:xfrm>
                <a:custGeom>
                  <a:rect b="b" l="l" r="r" t="t"/>
                  <a:pathLst>
                    <a:path extrusionOk="0" h="1090" w="974">
                      <a:moveTo>
                        <a:pt x="1" y="0"/>
                      </a:moveTo>
                      <a:lnTo>
                        <a:pt x="1" y="1090"/>
                      </a:lnTo>
                      <a:lnTo>
                        <a:pt x="176" y="992"/>
                      </a:lnTo>
                      <a:lnTo>
                        <a:pt x="409" y="876"/>
                      </a:lnTo>
                      <a:lnTo>
                        <a:pt x="973" y="56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2"/>
                <p:cNvSpPr/>
                <p:nvPr/>
              </p:nvSpPr>
              <p:spPr>
                <a:xfrm>
                  <a:off x="2270125" y="2491500"/>
                  <a:ext cx="99225" cy="68600"/>
                </a:xfrm>
                <a:custGeom>
                  <a:rect b="b" l="l" r="r" t="t"/>
                  <a:pathLst>
                    <a:path extrusionOk="0" h="2744" w="3969">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2"/>
                <p:cNvSpPr/>
                <p:nvPr/>
              </p:nvSpPr>
              <p:spPr>
                <a:xfrm>
                  <a:off x="2357175" y="2494900"/>
                  <a:ext cx="11200" cy="12175"/>
                </a:xfrm>
                <a:custGeom>
                  <a:rect b="b" l="l" r="r" t="t"/>
                  <a:pathLst>
                    <a:path extrusionOk="0" h="487" w="448">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2"/>
                <p:cNvSpPr/>
                <p:nvPr/>
              </p:nvSpPr>
              <p:spPr>
                <a:xfrm>
                  <a:off x="1777425" y="1980800"/>
                  <a:ext cx="104600" cy="60825"/>
                </a:xfrm>
                <a:custGeom>
                  <a:rect b="b" l="l" r="r" t="t"/>
                  <a:pathLst>
                    <a:path extrusionOk="0" h="2433" w="4184">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2"/>
                <p:cNvSpPr/>
                <p:nvPr/>
              </p:nvSpPr>
              <p:spPr>
                <a:xfrm>
                  <a:off x="1873725" y="1959150"/>
                  <a:ext cx="41350" cy="27025"/>
                </a:xfrm>
                <a:custGeom>
                  <a:rect b="b" l="l" r="r" t="t"/>
                  <a:pathLst>
                    <a:path extrusionOk="0" h="1081" w="1654">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2"/>
                <p:cNvSpPr/>
                <p:nvPr/>
              </p:nvSpPr>
              <p:spPr>
                <a:xfrm>
                  <a:off x="1745325" y="2034775"/>
                  <a:ext cx="40875" cy="26300"/>
                </a:xfrm>
                <a:custGeom>
                  <a:rect b="b" l="l" r="r" t="t"/>
                  <a:pathLst>
                    <a:path extrusionOk="0" h="1052" w="1635">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2"/>
                <p:cNvSpPr/>
                <p:nvPr/>
              </p:nvSpPr>
              <p:spPr>
                <a:xfrm>
                  <a:off x="1774500" y="2052500"/>
                  <a:ext cx="594850" cy="348075"/>
                </a:xfrm>
                <a:custGeom>
                  <a:rect b="b" l="l" r="r" t="t"/>
                  <a:pathLst>
                    <a:path extrusionOk="0" h="13923" w="23794">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2"/>
                <p:cNvSpPr/>
                <p:nvPr/>
              </p:nvSpPr>
              <p:spPr>
                <a:xfrm>
                  <a:off x="1650475" y="1981775"/>
                  <a:ext cx="38925" cy="22400"/>
                </a:xfrm>
                <a:custGeom>
                  <a:rect b="b" l="l" r="r" t="t"/>
                  <a:pathLst>
                    <a:path extrusionOk="0" h="896" w="1557">
                      <a:moveTo>
                        <a:pt x="253" y="0"/>
                      </a:moveTo>
                      <a:lnTo>
                        <a:pt x="0" y="136"/>
                      </a:lnTo>
                      <a:lnTo>
                        <a:pt x="1323" y="895"/>
                      </a:lnTo>
                      <a:lnTo>
                        <a:pt x="1557" y="75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2"/>
                <p:cNvSpPr/>
                <p:nvPr/>
              </p:nvSpPr>
              <p:spPr>
                <a:xfrm>
                  <a:off x="1689375" y="2005125"/>
                  <a:ext cx="64725" cy="37950"/>
                </a:xfrm>
                <a:custGeom>
                  <a:rect b="b" l="l" r="r" t="t"/>
                  <a:pathLst>
                    <a:path extrusionOk="0" h="1518" w="2589">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2"/>
                <p:cNvSpPr/>
                <p:nvPr/>
              </p:nvSpPr>
              <p:spPr>
                <a:xfrm>
                  <a:off x="1510875" y="1900550"/>
                  <a:ext cx="323475" cy="188250"/>
                </a:xfrm>
                <a:custGeom>
                  <a:rect b="b" l="l" r="r" t="t"/>
                  <a:pathLst>
                    <a:path extrusionOk="0" h="7530" w="12939">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2"/>
                <p:cNvSpPr/>
                <p:nvPr/>
              </p:nvSpPr>
              <p:spPr>
                <a:xfrm>
                  <a:off x="1720025" y="1941875"/>
                  <a:ext cx="40400" cy="24350"/>
                </a:xfrm>
                <a:custGeom>
                  <a:rect b="b" l="l" r="r" t="t"/>
                  <a:pathLst>
                    <a:path extrusionOk="0" h="974" w="1616">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2"/>
                <p:cNvSpPr/>
                <p:nvPr/>
              </p:nvSpPr>
              <p:spPr>
                <a:xfrm>
                  <a:off x="1579950" y="2022625"/>
                  <a:ext cx="40875" cy="24350"/>
                </a:xfrm>
                <a:custGeom>
                  <a:rect b="b" l="l" r="r" t="t"/>
                  <a:pathLst>
                    <a:path extrusionOk="0" h="974" w="1635">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2"/>
                <p:cNvSpPr/>
                <p:nvPr/>
              </p:nvSpPr>
              <p:spPr>
                <a:xfrm>
                  <a:off x="1620325" y="1799875"/>
                  <a:ext cx="191175" cy="110900"/>
                </a:xfrm>
                <a:custGeom>
                  <a:rect b="b" l="l" r="r" t="t"/>
                  <a:pathLst>
                    <a:path extrusionOk="0" h="4436" w="7647">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2"/>
                <p:cNvSpPr/>
                <p:nvPr/>
              </p:nvSpPr>
              <p:spPr>
                <a:xfrm>
                  <a:off x="1547850" y="1842175"/>
                  <a:ext cx="192150" cy="110425"/>
                </a:xfrm>
                <a:custGeom>
                  <a:rect b="b" l="l" r="r" t="t"/>
                  <a:pathLst>
                    <a:path extrusionOk="0" h="4417" w="7686">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2"/>
                <p:cNvSpPr/>
                <p:nvPr/>
              </p:nvSpPr>
              <p:spPr>
                <a:xfrm>
                  <a:off x="1408750" y="1922425"/>
                  <a:ext cx="191175" cy="110450"/>
                </a:xfrm>
                <a:custGeom>
                  <a:rect b="b" l="l" r="r" t="t"/>
                  <a:pathLst>
                    <a:path extrusionOk="0" h="4418" w="7647">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2"/>
                <p:cNvSpPr/>
                <p:nvPr/>
              </p:nvSpPr>
              <p:spPr>
                <a:xfrm>
                  <a:off x="1336275" y="1963775"/>
                  <a:ext cx="192150" cy="110925"/>
                </a:xfrm>
                <a:custGeom>
                  <a:rect b="b" l="l" r="r" t="t"/>
                  <a:pathLst>
                    <a:path extrusionOk="0" h="4437" w="7686">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2"/>
                <p:cNvSpPr/>
                <p:nvPr/>
              </p:nvSpPr>
              <p:spPr>
                <a:xfrm>
                  <a:off x="1478300" y="1882050"/>
                  <a:ext cx="191650" cy="110925"/>
                </a:xfrm>
                <a:custGeom>
                  <a:rect b="b" l="l" r="r" t="t"/>
                  <a:pathLst>
                    <a:path extrusionOk="0" h="4437" w="7666">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2"/>
                <p:cNvSpPr/>
                <p:nvPr/>
              </p:nvSpPr>
              <p:spPr>
                <a:xfrm>
                  <a:off x="2162625" y="2011175"/>
                  <a:ext cx="37975" cy="20600"/>
                </a:xfrm>
                <a:custGeom>
                  <a:rect b="b" l="l" r="r" t="t"/>
                  <a:pathLst>
                    <a:path extrusionOk="0" h="824" w="1519">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2"/>
                <p:cNvSpPr/>
                <p:nvPr/>
              </p:nvSpPr>
              <p:spPr>
                <a:xfrm>
                  <a:off x="2191800" y="1994150"/>
                  <a:ext cx="38950" cy="20600"/>
                </a:xfrm>
                <a:custGeom>
                  <a:rect b="b" l="l" r="r" t="t"/>
                  <a:pathLst>
                    <a:path extrusionOk="0" h="824" w="1558">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2"/>
                <p:cNvSpPr/>
                <p:nvPr/>
              </p:nvSpPr>
              <p:spPr>
                <a:xfrm>
                  <a:off x="2220025" y="1977675"/>
                  <a:ext cx="38925" cy="20650"/>
                </a:xfrm>
                <a:custGeom>
                  <a:rect b="b" l="l" r="r" t="t"/>
                  <a:pathLst>
                    <a:path extrusionOk="0" h="826" w="1557">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2"/>
                <p:cNvSpPr/>
                <p:nvPr/>
              </p:nvSpPr>
              <p:spPr>
                <a:xfrm>
                  <a:off x="2248725" y="1961125"/>
                  <a:ext cx="39400" cy="21025"/>
                </a:xfrm>
                <a:custGeom>
                  <a:rect b="b" l="l" r="r" t="t"/>
                  <a:pathLst>
                    <a:path extrusionOk="0" h="841" w="1576">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2"/>
                <p:cNvSpPr/>
                <p:nvPr/>
              </p:nvSpPr>
              <p:spPr>
                <a:xfrm>
                  <a:off x="2277900" y="1944100"/>
                  <a:ext cx="38450" cy="21025"/>
                </a:xfrm>
                <a:custGeom>
                  <a:rect b="b" l="l" r="r" t="t"/>
                  <a:pathLst>
                    <a:path extrusionOk="0" h="841" w="1538">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2"/>
                <p:cNvSpPr/>
                <p:nvPr/>
              </p:nvSpPr>
              <p:spPr>
                <a:xfrm>
                  <a:off x="2173825" y="1848975"/>
                  <a:ext cx="41350" cy="26300"/>
                </a:xfrm>
                <a:custGeom>
                  <a:rect b="b" l="l" r="r" t="t"/>
                  <a:pathLst>
                    <a:path extrusionOk="0" h="1052" w="1654">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2"/>
                <p:cNvSpPr/>
                <p:nvPr/>
              </p:nvSpPr>
              <p:spPr>
                <a:xfrm>
                  <a:off x="2345500" y="1914150"/>
                  <a:ext cx="23850" cy="26800"/>
                </a:xfrm>
                <a:custGeom>
                  <a:rect b="b" l="l" r="r" t="t"/>
                  <a:pathLst>
                    <a:path extrusionOk="0" h="1072" w="954">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2"/>
                <p:cNvSpPr/>
                <p:nvPr/>
              </p:nvSpPr>
              <p:spPr>
                <a:xfrm>
                  <a:off x="697175" y="1784300"/>
                  <a:ext cx="16575" cy="26775"/>
                </a:xfrm>
                <a:custGeom>
                  <a:rect b="b" l="l" r="r" t="t"/>
                  <a:pathLst>
                    <a:path extrusionOk="0" h="1071" w="663">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2"/>
                <p:cNvSpPr/>
                <p:nvPr/>
              </p:nvSpPr>
              <p:spPr>
                <a:xfrm>
                  <a:off x="894150" y="1688775"/>
                  <a:ext cx="41375" cy="27450"/>
                </a:xfrm>
                <a:custGeom>
                  <a:rect b="b" l="l" r="r" t="t"/>
                  <a:pathLst>
                    <a:path extrusionOk="0" h="1098" w="1655">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2"/>
                <p:cNvSpPr/>
                <p:nvPr/>
              </p:nvSpPr>
              <p:spPr>
                <a:xfrm>
                  <a:off x="849425" y="1582025"/>
                  <a:ext cx="41350" cy="26225"/>
                </a:xfrm>
                <a:custGeom>
                  <a:rect b="b" l="l" r="r" t="t"/>
                  <a:pathLst>
                    <a:path extrusionOk="0" h="1049" w="1654">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2"/>
                <p:cNvSpPr/>
                <p:nvPr/>
              </p:nvSpPr>
              <p:spPr>
                <a:xfrm>
                  <a:off x="854775" y="1512350"/>
                  <a:ext cx="41350" cy="26350"/>
                </a:xfrm>
                <a:custGeom>
                  <a:rect b="b" l="l" r="r" t="t"/>
                  <a:pathLst>
                    <a:path extrusionOk="0" h="1054" w="1654">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2"/>
                <p:cNvSpPr/>
                <p:nvPr/>
              </p:nvSpPr>
              <p:spPr>
                <a:xfrm>
                  <a:off x="697175" y="1574425"/>
                  <a:ext cx="34575" cy="26150"/>
                </a:xfrm>
                <a:custGeom>
                  <a:rect b="b" l="l" r="r" t="t"/>
                  <a:pathLst>
                    <a:path extrusionOk="0" h="1046" w="1383">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2"/>
                <p:cNvSpPr/>
                <p:nvPr/>
              </p:nvSpPr>
              <p:spPr>
                <a:xfrm>
                  <a:off x="697175" y="1662225"/>
                  <a:ext cx="4900" cy="17050"/>
                </a:xfrm>
                <a:custGeom>
                  <a:rect b="b" l="l" r="r" t="t"/>
                  <a:pathLst>
                    <a:path extrusionOk="0" h="682" w="196">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2"/>
                <p:cNvSpPr/>
                <p:nvPr/>
              </p:nvSpPr>
              <p:spPr>
                <a:xfrm>
                  <a:off x="972475" y="1709875"/>
                  <a:ext cx="41350" cy="26300"/>
                </a:xfrm>
                <a:custGeom>
                  <a:rect b="b" l="l" r="r" t="t"/>
                  <a:pathLst>
                    <a:path extrusionOk="0" h="1052" w="1654">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2"/>
                <p:cNvSpPr/>
                <p:nvPr/>
              </p:nvSpPr>
              <p:spPr>
                <a:xfrm>
                  <a:off x="838225" y="1887400"/>
                  <a:ext cx="41375" cy="26300"/>
                </a:xfrm>
                <a:custGeom>
                  <a:rect b="b" l="l" r="r" t="t"/>
                  <a:pathLst>
                    <a:path extrusionOk="0" h="1052" w="1655">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2"/>
                <p:cNvSpPr/>
                <p:nvPr/>
              </p:nvSpPr>
              <p:spPr>
                <a:xfrm>
                  <a:off x="1004075" y="1825225"/>
                  <a:ext cx="41375" cy="26700"/>
                </a:xfrm>
                <a:custGeom>
                  <a:rect b="b" l="l" r="r" t="t"/>
                  <a:pathLst>
                    <a:path extrusionOk="0" h="1068" w="1655">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2"/>
                <p:cNvSpPr/>
                <p:nvPr/>
              </p:nvSpPr>
              <p:spPr>
                <a:xfrm>
                  <a:off x="1129575" y="1785825"/>
                  <a:ext cx="41350" cy="26225"/>
                </a:xfrm>
                <a:custGeom>
                  <a:rect b="b" l="l" r="r" t="t"/>
                  <a:pathLst>
                    <a:path extrusionOk="0" h="1049" w="1654">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2"/>
                <p:cNvSpPr/>
                <p:nvPr/>
              </p:nvSpPr>
              <p:spPr>
                <a:xfrm>
                  <a:off x="1223925" y="1796325"/>
                  <a:ext cx="41850" cy="26900"/>
                </a:xfrm>
                <a:custGeom>
                  <a:rect b="b" l="l" r="r" t="t"/>
                  <a:pathLst>
                    <a:path extrusionOk="0" h="1076" w="1674">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2"/>
                <p:cNvSpPr/>
                <p:nvPr/>
              </p:nvSpPr>
              <p:spPr>
                <a:xfrm>
                  <a:off x="1308075" y="1782300"/>
                  <a:ext cx="41350" cy="26350"/>
                </a:xfrm>
                <a:custGeom>
                  <a:rect b="b" l="l" r="r" t="t"/>
                  <a:pathLst>
                    <a:path extrusionOk="0" h="1054" w="1654">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2"/>
                <p:cNvSpPr/>
                <p:nvPr/>
              </p:nvSpPr>
              <p:spPr>
                <a:xfrm>
                  <a:off x="1058550" y="1692650"/>
                  <a:ext cx="40875" cy="26500"/>
                </a:xfrm>
                <a:custGeom>
                  <a:rect b="b" l="l" r="r" t="t"/>
                  <a:pathLst>
                    <a:path extrusionOk="0" h="1060" w="1635">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2"/>
                <p:cNvSpPr/>
                <p:nvPr/>
              </p:nvSpPr>
              <p:spPr>
                <a:xfrm>
                  <a:off x="795925" y="1779000"/>
                  <a:ext cx="41850" cy="26725"/>
                </a:xfrm>
                <a:custGeom>
                  <a:rect b="b" l="l" r="r" t="t"/>
                  <a:pathLst>
                    <a:path extrusionOk="0" h="1069" w="1674">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2"/>
                <p:cNvSpPr/>
                <p:nvPr/>
              </p:nvSpPr>
              <p:spPr>
                <a:xfrm>
                  <a:off x="707875" y="1929225"/>
                  <a:ext cx="41375" cy="26300"/>
                </a:xfrm>
                <a:custGeom>
                  <a:rect b="b" l="l" r="r" t="t"/>
                  <a:pathLst>
                    <a:path extrusionOk="0" h="1052" w="1655">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2"/>
                <p:cNvSpPr/>
                <p:nvPr/>
              </p:nvSpPr>
              <p:spPr>
                <a:xfrm>
                  <a:off x="2094525" y="1736625"/>
                  <a:ext cx="41375" cy="26300"/>
                </a:xfrm>
                <a:custGeom>
                  <a:rect b="b" l="l" r="r" t="t"/>
                  <a:pathLst>
                    <a:path extrusionOk="0" h="1052" w="1655">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2"/>
                <p:cNvSpPr/>
                <p:nvPr/>
              </p:nvSpPr>
              <p:spPr>
                <a:xfrm>
                  <a:off x="829475" y="1143025"/>
                  <a:ext cx="41375" cy="26525"/>
                </a:xfrm>
                <a:custGeom>
                  <a:rect b="b" l="l" r="r" t="t"/>
                  <a:pathLst>
                    <a:path extrusionOk="0" h="1061" w="1655">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2"/>
                <p:cNvSpPr/>
                <p:nvPr/>
              </p:nvSpPr>
              <p:spPr>
                <a:xfrm>
                  <a:off x="745325" y="1062750"/>
                  <a:ext cx="41375" cy="26550"/>
                </a:xfrm>
                <a:custGeom>
                  <a:rect b="b" l="l" r="r" t="t"/>
                  <a:pathLst>
                    <a:path extrusionOk="0" h="1062" w="1655">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2"/>
                <p:cNvSpPr/>
                <p:nvPr/>
              </p:nvSpPr>
              <p:spPr>
                <a:xfrm>
                  <a:off x="825100" y="1077850"/>
                  <a:ext cx="41375" cy="26525"/>
                </a:xfrm>
                <a:custGeom>
                  <a:rect b="b" l="l" r="r" t="t"/>
                  <a:pathLst>
                    <a:path extrusionOk="0" h="1061" w="1655">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2"/>
                <p:cNvSpPr/>
                <p:nvPr/>
              </p:nvSpPr>
              <p:spPr>
                <a:xfrm>
                  <a:off x="987050" y="1141075"/>
                  <a:ext cx="42350" cy="26525"/>
                </a:xfrm>
                <a:custGeom>
                  <a:rect b="b" l="l" r="r" t="t"/>
                  <a:pathLst>
                    <a:path extrusionOk="0" h="1061" w="1694">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2"/>
                <p:cNvSpPr/>
                <p:nvPr/>
              </p:nvSpPr>
              <p:spPr>
                <a:xfrm>
                  <a:off x="731725" y="962075"/>
                  <a:ext cx="41350" cy="27025"/>
                </a:xfrm>
                <a:custGeom>
                  <a:rect b="b" l="l" r="r" t="t"/>
                  <a:pathLst>
                    <a:path extrusionOk="0" h="1081" w="1654">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2"/>
                <p:cNvSpPr/>
                <p:nvPr/>
              </p:nvSpPr>
              <p:spPr>
                <a:xfrm>
                  <a:off x="973925" y="1071025"/>
                  <a:ext cx="41375" cy="27025"/>
                </a:xfrm>
                <a:custGeom>
                  <a:rect b="b" l="l" r="r" t="t"/>
                  <a:pathLst>
                    <a:path extrusionOk="0" h="1081" w="1655">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2"/>
                <p:cNvSpPr/>
                <p:nvPr/>
              </p:nvSpPr>
              <p:spPr>
                <a:xfrm>
                  <a:off x="1016250" y="1001975"/>
                  <a:ext cx="41350" cy="26525"/>
                </a:xfrm>
                <a:custGeom>
                  <a:rect b="b" l="l" r="r" t="t"/>
                  <a:pathLst>
                    <a:path extrusionOk="0" h="1061" w="1654">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2"/>
                <p:cNvSpPr/>
                <p:nvPr/>
              </p:nvSpPr>
              <p:spPr>
                <a:xfrm>
                  <a:off x="989500" y="893025"/>
                  <a:ext cx="41350" cy="26525"/>
                </a:xfrm>
                <a:custGeom>
                  <a:rect b="b" l="l" r="r" t="t"/>
                  <a:pathLst>
                    <a:path extrusionOk="0" h="1061" w="1654">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2"/>
                <p:cNvSpPr/>
                <p:nvPr/>
              </p:nvSpPr>
              <p:spPr>
                <a:xfrm>
                  <a:off x="1071700" y="909550"/>
                  <a:ext cx="41350" cy="26525"/>
                </a:xfrm>
                <a:custGeom>
                  <a:rect b="b" l="l" r="r" t="t"/>
                  <a:pathLst>
                    <a:path extrusionOk="0" h="1061" w="1654">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2"/>
                <p:cNvSpPr/>
                <p:nvPr/>
              </p:nvSpPr>
              <p:spPr>
                <a:xfrm>
                  <a:off x="939875" y="803050"/>
                  <a:ext cx="41375" cy="26525"/>
                </a:xfrm>
                <a:custGeom>
                  <a:rect b="b" l="l" r="r" t="t"/>
                  <a:pathLst>
                    <a:path extrusionOk="0" h="1061" w="1655">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2"/>
                <p:cNvSpPr/>
                <p:nvPr/>
              </p:nvSpPr>
              <p:spPr>
                <a:xfrm>
                  <a:off x="1066825" y="844875"/>
                  <a:ext cx="41375" cy="26525"/>
                </a:xfrm>
                <a:custGeom>
                  <a:rect b="b" l="l" r="r" t="t"/>
                  <a:pathLst>
                    <a:path extrusionOk="0" h="1061" w="1655">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2"/>
                <p:cNvSpPr/>
                <p:nvPr/>
              </p:nvSpPr>
              <p:spPr>
                <a:xfrm>
                  <a:off x="829000" y="676100"/>
                  <a:ext cx="41350" cy="26525"/>
                </a:xfrm>
                <a:custGeom>
                  <a:rect b="b" l="l" r="r" t="t"/>
                  <a:pathLst>
                    <a:path extrusionOk="0" h="1061" w="1654">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2"/>
                <p:cNvSpPr/>
                <p:nvPr/>
              </p:nvSpPr>
              <p:spPr>
                <a:xfrm>
                  <a:off x="1183550" y="1036500"/>
                  <a:ext cx="41375" cy="26525"/>
                </a:xfrm>
                <a:custGeom>
                  <a:rect b="b" l="l" r="r" t="t"/>
                  <a:pathLst>
                    <a:path extrusionOk="0" h="1061" w="1655">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2"/>
                <p:cNvSpPr/>
                <p:nvPr/>
              </p:nvSpPr>
              <p:spPr>
                <a:xfrm>
                  <a:off x="1110600" y="1025300"/>
                  <a:ext cx="41375" cy="27525"/>
                </a:xfrm>
                <a:custGeom>
                  <a:rect b="b" l="l" r="r" t="t"/>
                  <a:pathLst>
                    <a:path extrusionOk="0" h="1101" w="1655">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2"/>
                <p:cNvSpPr/>
                <p:nvPr/>
              </p:nvSpPr>
              <p:spPr>
                <a:xfrm>
                  <a:off x="894150" y="995150"/>
                  <a:ext cx="41375" cy="26050"/>
                </a:xfrm>
                <a:custGeom>
                  <a:rect b="b" l="l" r="r" t="t"/>
                  <a:pathLst>
                    <a:path extrusionOk="0" h="1042" w="1655">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2"/>
                <p:cNvSpPr/>
                <p:nvPr/>
              </p:nvSpPr>
              <p:spPr>
                <a:xfrm>
                  <a:off x="2246775" y="1758500"/>
                  <a:ext cx="41350" cy="26300"/>
                </a:xfrm>
                <a:custGeom>
                  <a:rect b="b" l="l" r="r" t="t"/>
                  <a:pathLst>
                    <a:path extrusionOk="0" h="1052" w="1654">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2"/>
                <p:cNvSpPr/>
                <p:nvPr/>
              </p:nvSpPr>
              <p:spPr>
                <a:xfrm>
                  <a:off x="2131975" y="1658800"/>
                  <a:ext cx="41375" cy="26300"/>
                </a:xfrm>
                <a:custGeom>
                  <a:rect b="b" l="l" r="r" t="t"/>
                  <a:pathLst>
                    <a:path extrusionOk="0" h="1052" w="1655">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2"/>
                <p:cNvSpPr/>
                <p:nvPr/>
              </p:nvSpPr>
              <p:spPr>
                <a:xfrm>
                  <a:off x="2352300" y="1751225"/>
                  <a:ext cx="17050" cy="26775"/>
                </a:xfrm>
                <a:custGeom>
                  <a:rect b="b" l="l" r="r" t="t"/>
                  <a:pathLst>
                    <a:path extrusionOk="0" h="1071" w="682">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2"/>
                <p:cNvSpPr/>
                <p:nvPr/>
              </p:nvSpPr>
              <p:spPr>
                <a:xfrm>
                  <a:off x="2362525" y="1694325"/>
                  <a:ext cx="6825" cy="20450"/>
                </a:xfrm>
                <a:custGeom>
                  <a:rect b="b" l="l" r="r" t="t"/>
                  <a:pathLst>
                    <a:path extrusionOk="0" h="818" w="273">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2"/>
                <p:cNvSpPr/>
                <p:nvPr/>
              </p:nvSpPr>
              <p:spPr>
                <a:xfrm>
                  <a:off x="2255025" y="1204300"/>
                  <a:ext cx="41375" cy="26525"/>
                </a:xfrm>
                <a:custGeom>
                  <a:rect b="b" l="l" r="r" t="t"/>
                  <a:pathLst>
                    <a:path extrusionOk="0" h="1061" w="1655">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2"/>
                <p:cNvSpPr/>
                <p:nvPr/>
              </p:nvSpPr>
              <p:spPr>
                <a:xfrm>
                  <a:off x="2126150" y="1090975"/>
                  <a:ext cx="41375" cy="27025"/>
                </a:xfrm>
                <a:custGeom>
                  <a:rect b="b" l="l" r="r" t="t"/>
                  <a:pathLst>
                    <a:path extrusionOk="0" h="1081" w="1655">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2"/>
                <p:cNvSpPr/>
                <p:nvPr/>
              </p:nvSpPr>
              <p:spPr>
                <a:xfrm>
                  <a:off x="2175275" y="1032125"/>
                  <a:ext cx="41375" cy="27025"/>
                </a:xfrm>
                <a:custGeom>
                  <a:rect b="b" l="l" r="r" t="t"/>
                  <a:pathLst>
                    <a:path extrusionOk="0" h="1081" w="1655">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2"/>
                <p:cNvSpPr/>
                <p:nvPr/>
              </p:nvSpPr>
              <p:spPr>
                <a:xfrm>
                  <a:off x="2256500" y="953825"/>
                  <a:ext cx="41375" cy="26525"/>
                </a:xfrm>
                <a:custGeom>
                  <a:rect b="b" l="l" r="r" t="t"/>
                  <a:pathLst>
                    <a:path extrusionOk="0" h="1061" w="1655">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2"/>
                <p:cNvSpPr/>
                <p:nvPr/>
              </p:nvSpPr>
              <p:spPr>
                <a:xfrm>
                  <a:off x="2040050" y="985425"/>
                  <a:ext cx="41375" cy="26525"/>
                </a:xfrm>
                <a:custGeom>
                  <a:rect b="b" l="l" r="r" t="t"/>
                  <a:pathLst>
                    <a:path extrusionOk="0" h="1061" w="1655">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2"/>
                <p:cNvSpPr/>
                <p:nvPr/>
              </p:nvSpPr>
              <p:spPr>
                <a:xfrm>
                  <a:off x="1934025" y="1015575"/>
                  <a:ext cx="41375" cy="27025"/>
                </a:xfrm>
                <a:custGeom>
                  <a:rect b="b" l="l" r="r" t="t"/>
                  <a:pathLst>
                    <a:path extrusionOk="0" h="1081" w="1655">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2"/>
                <p:cNvSpPr/>
                <p:nvPr/>
              </p:nvSpPr>
              <p:spPr>
                <a:xfrm>
                  <a:off x="2162150" y="852150"/>
                  <a:ext cx="41850" cy="27025"/>
                </a:xfrm>
                <a:custGeom>
                  <a:rect b="b" l="l" r="r" t="t"/>
                  <a:pathLst>
                    <a:path extrusionOk="0" h="1081" w="1674">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2"/>
                <p:cNvSpPr/>
                <p:nvPr/>
              </p:nvSpPr>
              <p:spPr>
                <a:xfrm>
                  <a:off x="2191325" y="742725"/>
                  <a:ext cx="41850" cy="27025"/>
                </a:xfrm>
                <a:custGeom>
                  <a:rect b="b" l="l" r="r" t="t"/>
                  <a:pathLst>
                    <a:path extrusionOk="0" h="1081" w="1674">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2"/>
                <p:cNvSpPr/>
                <p:nvPr/>
              </p:nvSpPr>
              <p:spPr>
                <a:xfrm>
                  <a:off x="2021575" y="903225"/>
                  <a:ext cx="41375" cy="27025"/>
                </a:xfrm>
                <a:custGeom>
                  <a:rect b="b" l="l" r="r" t="t"/>
                  <a:pathLst>
                    <a:path extrusionOk="0" h="1081" w="1655">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2"/>
                <p:cNvSpPr/>
                <p:nvPr/>
              </p:nvSpPr>
              <p:spPr>
                <a:xfrm>
                  <a:off x="1932075" y="923175"/>
                  <a:ext cx="41375" cy="27025"/>
                </a:xfrm>
                <a:custGeom>
                  <a:rect b="b" l="l" r="r" t="t"/>
                  <a:pathLst>
                    <a:path extrusionOk="0" h="1081" w="1655">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2"/>
                <p:cNvSpPr/>
                <p:nvPr/>
              </p:nvSpPr>
              <p:spPr>
                <a:xfrm>
                  <a:off x="1850375" y="877950"/>
                  <a:ext cx="41375" cy="26525"/>
                </a:xfrm>
                <a:custGeom>
                  <a:rect b="b" l="l" r="r" t="t"/>
                  <a:pathLst>
                    <a:path extrusionOk="0" h="1061" w="1655">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2"/>
                <p:cNvSpPr/>
                <p:nvPr/>
              </p:nvSpPr>
              <p:spPr>
                <a:xfrm>
                  <a:off x="1738500" y="911025"/>
                  <a:ext cx="41375" cy="27000"/>
                </a:xfrm>
                <a:custGeom>
                  <a:rect b="b" l="l" r="r" t="t"/>
                  <a:pathLst>
                    <a:path extrusionOk="0" h="1080" w="1655">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2"/>
                <p:cNvSpPr/>
                <p:nvPr/>
              </p:nvSpPr>
              <p:spPr>
                <a:xfrm>
                  <a:off x="2276450" y="1035100"/>
                  <a:ext cx="41850" cy="27450"/>
                </a:xfrm>
                <a:custGeom>
                  <a:rect b="b" l="l" r="r" t="t"/>
                  <a:pathLst>
                    <a:path extrusionOk="0" h="1098" w="1674">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2"/>
                <p:cNvSpPr/>
                <p:nvPr/>
              </p:nvSpPr>
              <p:spPr>
                <a:xfrm>
                  <a:off x="862050" y="462325"/>
                  <a:ext cx="345350" cy="197500"/>
                </a:xfrm>
                <a:custGeom>
                  <a:rect b="b" l="l" r="r" t="t"/>
                  <a:pathLst>
                    <a:path extrusionOk="0" h="7900" w="13814">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2"/>
                <p:cNvSpPr/>
                <p:nvPr/>
              </p:nvSpPr>
              <p:spPr>
                <a:xfrm>
                  <a:off x="2138800" y="671475"/>
                  <a:ext cx="230550" cy="6350"/>
                </a:xfrm>
                <a:custGeom>
                  <a:rect b="b" l="l" r="r" t="t"/>
                  <a:pathLst>
                    <a:path extrusionOk="0" h="254" w="9222">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2"/>
                <p:cNvSpPr/>
                <p:nvPr/>
              </p:nvSpPr>
              <p:spPr>
                <a:xfrm>
                  <a:off x="1131514" y="2433822"/>
                  <a:ext cx="219375" cy="125775"/>
                </a:xfrm>
                <a:custGeom>
                  <a:rect b="b" l="l" r="r" t="t"/>
                  <a:pathLst>
                    <a:path extrusionOk="0" h="5031" w="8775">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2"/>
                <p:cNvSpPr/>
                <p:nvPr/>
              </p:nvSpPr>
              <p:spPr>
                <a:xfrm>
                  <a:off x="1627625" y="646675"/>
                  <a:ext cx="5850" cy="200900"/>
                </a:xfrm>
                <a:custGeom>
                  <a:rect b="b" l="l" r="r" t="t"/>
                  <a:pathLst>
                    <a:path extrusionOk="0" h="8036" w="234">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2"/>
                <p:cNvSpPr/>
                <p:nvPr/>
              </p:nvSpPr>
              <p:spPr>
                <a:xfrm>
                  <a:off x="1655350" y="779450"/>
                  <a:ext cx="41350" cy="25800"/>
                </a:xfrm>
                <a:custGeom>
                  <a:rect b="b" l="l" r="r" t="t"/>
                  <a:pathLst>
                    <a:path extrusionOk="0" h="1032" w="1654">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2"/>
                <p:cNvSpPr/>
                <p:nvPr/>
              </p:nvSpPr>
              <p:spPr>
                <a:xfrm>
                  <a:off x="1672850" y="619925"/>
                  <a:ext cx="6350" cy="162950"/>
                </a:xfrm>
                <a:custGeom>
                  <a:rect b="b" l="l" r="r" t="t"/>
                  <a:pathLst>
                    <a:path extrusionOk="0" h="6518" w="254">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2"/>
                <p:cNvSpPr/>
                <p:nvPr/>
              </p:nvSpPr>
              <p:spPr>
                <a:xfrm>
                  <a:off x="1701550" y="719150"/>
                  <a:ext cx="41350" cy="25800"/>
                </a:xfrm>
                <a:custGeom>
                  <a:rect b="b" l="l" r="r" t="t"/>
                  <a:pathLst>
                    <a:path extrusionOk="0" h="1032" w="1654">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2"/>
                <p:cNvSpPr/>
                <p:nvPr/>
              </p:nvSpPr>
              <p:spPr>
                <a:xfrm>
                  <a:off x="1719050" y="593650"/>
                  <a:ext cx="6350" cy="129900"/>
                </a:xfrm>
                <a:custGeom>
                  <a:rect b="b" l="l" r="r" t="t"/>
                  <a:pathLst>
                    <a:path extrusionOk="0" h="5196" w="254">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2"/>
                <p:cNvSpPr/>
                <p:nvPr/>
              </p:nvSpPr>
              <p:spPr>
                <a:xfrm>
                  <a:off x="1747275" y="654925"/>
                  <a:ext cx="41350" cy="26300"/>
                </a:xfrm>
                <a:custGeom>
                  <a:rect b="b" l="l" r="r" t="t"/>
                  <a:pathLst>
                    <a:path extrusionOk="0" h="1052" w="1654">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2"/>
                <p:cNvSpPr/>
                <p:nvPr/>
              </p:nvSpPr>
              <p:spPr>
                <a:xfrm>
                  <a:off x="1764775" y="566900"/>
                  <a:ext cx="6350" cy="92450"/>
                </a:xfrm>
                <a:custGeom>
                  <a:rect b="b" l="l" r="r" t="t"/>
                  <a:pathLst>
                    <a:path extrusionOk="0" h="3698" w="254">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2"/>
                <p:cNvSpPr/>
                <p:nvPr/>
              </p:nvSpPr>
              <p:spPr>
                <a:xfrm>
                  <a:off x="2282750" y="462325"/>
                  <a:ext cx="19000" cy="1500"/>
                </a:xfrm>
                <a:custGeom>
                  <a:rect b="b" l="l" r="r" t="t"/>
                  <a:pathLst>
                    <a:path extrusionOk="0" h="60" w="760">
                      <a:moveTo>
                        <a:pt x="1" y="1"/>
                      </a:moveTo>
                      <a:cubicBezTo>
                        <a:pt x="118" y="59"/>
                        <a:pt x="234" y="59"/>
                        <a:pt x="390" y="59"/>
                      </a:cubicBezTo>
                      <a:cubicBezTo>
                        <a:pt x="546" y="59"/>
                        <a:pt x="623" y="40"/>
                        <a:pt x="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2"/>
                <p:cNvSpPr/>
                <p:nvPr/>
              </p:nvSpPr>
              <p:spPr>
                <a:xfrm>
                  <a:off x="2340150" y="477275"/>
                  <a:ext cx="29200" cy="26425"/>
                </a:xfrm>
                <a:custGeom>
                  <a:rect b="b" l="l" r="r" t="t"/>
                  <a:pathLst>
                    <a:path extrusionOk="0" h="1057" w="1168">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3" name="Google Shape;7563;p52"/>
            <p:cNvGrpSpPr/>
            <p:nvPr/>
          </p:nvGrpSpPr>
          <p:grpSpPr>
            <a:xfrm>
              <a:off x="7909061" y="3531591"/>
              <a:ext cx="629109" cy="1081939"/>
              <a:chOff x="5309625" y="6138225"/>
              <a:chExt cx="762741" cy="1311760"/>
            </a:xfrm>
          </p:grpSpPr>
          <p:sp>
            <p:nvSpPr>
              <p:cNvPr id="7564" name="Google Shape;7564;p52"/>
              <p:cNvSpPr/>
              <p:nvPr/>
            </p:nvSpPr>
            <p:spPr>
              <a:xfrm>
                <a:off x="5426107" y="6964575"/>
                <a:ext cx="594655" cy="312395"/>
              </a:xfrm>
              <a:custGeom>
                <a:rect b="b" l="l" r="r" t="t"/>
                <a:pathLst>
                  <a:path extrusionOk="0" h="3929" w="7479">
                    <a:moveTo>
                      <a:pt x="3724" y="0"/>
                    </a:moveTo>
                    <a:cubicBezTo>
                      <a:pt x="2856" y="0"/>
                      <a:pt x="1991" y="192"/>
                      <a:pt x="1335" y="576"/>
                    </a:cubicBezTo>
                    <a:cubicBezTo>
                      <a:pt x="0" y="1344"/>
                      <a:pt x="12" y="2584"/>
                      <a:pt x="1347" y="3352"/>
                    </a:cubicBezTo>
                    <a:cubicBezTo>
                      <a:pt x="2009" y="3736"/>
                      <a:pt x="2877" y="3928"/>
                      <a:pt x="3745" y="3928"/>
                    </a:cubicBezTo>
                    <a:cubicBezTo>
                      <a:pt x="4613" y="3928"/>
                      <a:pt x="5482" y="3736"/>
                      <a:pt x="6143" y="3352"/>
                    </a:cubicBezTo>
                    <a:cubicBezTo>
                      <a:pt x="7478" y="2584"/>
                      <a:pt x="7455" y="1344"/>
                      <a:pt x="6131" y="576"/>
                    </a:cubicBezTo>
                    <a:cubicBezTo>
                      <a:pt x="5464" y="192"/>
                      <a:pt x="4593" y="0"/>
                      <a:pt x="3724"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2"/>
              <p:cNvSpPr/>
              <p:nvPr/>
            </p:nvSpPr>
            <p:spPr>
              <a:xfrm>
                <a:off x="5447734" y="6964575"/>
                <a:ext cx="550448" cy="170787"/>
              </a:xfrm>
              <a:custGeom>
                <a:rect b="b" l="l" r="r" t="t"/>
                <a:pathLst>
                  <a:path extrusionOk="0" h="2148" w="6923">
                    <a:moveTo>
                      <a:pt x="3457" y="0"/>
                    </a:moveTo>
                    <a:cubicBezTo>
                      <a:pt x="2590" y="0"/>
                      <a:pt x="1725" y="192"/>
                      <a:pt x="1063" y="576"/>
                    </a:cubicBezTo>
                    <a:cubicBezTo>
                      <a:pt x="319" y="1001"/>
                      <a:pt x="0" y="1568"/>
                      <a:pt x="83" y="2124"/>
                    </a:cubicBezTo>
                    <a:cubicBezTo>
                      <a:pt x="142" y="1687"/>
                      <a:pt x="473" y="1261"/>
                      <a:pt x="1063" y="919"/>
                    </a:cubicBezTo>
                    <a:cubicBezTo>
                      <a:pt x="1719" y="535"/>
                      <a:pt x="2584" y="343"/>
                      <a:pt x="3452" y="343"/>
                    </a:cubicBezTo>
                    <a:cubicBezTo>
                      <a:pt x="4321" y="343"/>
                      <a:pt x="5192" y="535"/>
                      <a:pt x="5859" y="919"/>
                    </a:cubicBezTo>
                    <a:cubicBezTo>
                      <a:pt x="6450" y="1261"/>
                      <a:pt x="6793" y="1698"/>
                      <a:pt x="6852" y="2147"/>
                    </a:cubicBezTo>
                    <a:cubicBezTo>
                      <a:pt x="6923" y="1580"/>
                      <a:pt x="6592" y="1001"/>
                      <a:pt x="5859" y="576"/>
                    </a:cubicBezTo>
                    <a:cubicBezTo>
                      <a:pt x="5192" y="192"/>
                      <a:pt x="4324" y="0"/>
                      <a:pt x="3457"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2"/>
              <p:cNvSpPr/>
              <p:nvPr/>
            </p:nvSpPr>
            <p:spPr>
              <a:xfrm>
                <a:off x="5757665" y="7202867"/>
                <a:ext cx="314701" cy="247117"/>
              </a:xfrm>
              <a:custGeom>
                <a:rect b="b" l="l" r="r" t="t"/>
                <a:pathLst>
                  <a:path extrusionOk="0" h="3108" w="3958">
                    <a:moveTo>
                      <a:pt x="3958" y="1"/>
                    </a:moveTo>
                    <a:lnTo>
                      <a:pt x="0" y="2293"/>
                    </a:lnTo>
                    <a:lnTo>
                      <a:pt x="0" y="3108"/>
                    </a:lnTo>
                    <a:lnTo>
                      <a:pt x="3958" y="816"/>
                    </a:lnTo>
                    <a:lnTo>
                      <a:pt x="395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2"/>
              <p:cNvSpPr/>
              <p:nvPr/>
            </p:nvSpPr>
            <p:spPr>
              <a:xfrm>
                <a:off x="5309625" y="7126776"/>
                <a:ext cx="448118" cy="323208"/>
              </a:xfrm>
              <a:custGeom>
                <a:rect b="b" l="l" r="r" t="t"/>
                <a:pathLst>
                  <a:path extrusionOk="0" h="4065" w="5636">
                    <a:moveTo>
                      <a:pt x="1" y="1"/>
                    </a:moveTo>
                    <a:lnTo>
                      <a:pt x="1" y="816"/>
                    </a:lnTo>
                    <a:lnTo>
                      <a:pt x="5635" y="4065"/>
                    </a:lnTo>
                    <a:lnTo>
                      <a:pt x="5635" y="3250"/>
                    </a:lnTo>
                    <a:lnTo>
                      <a:pt x="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2"/>
              <p:cNvSpPr/>
              <p:nvPr/>
            </p:nvSpPr>
            <p:spPr>
              <a:xfrm>
                <a:off x="5309625" y="6943664"/>
                <a:ext cx="762739" cy="441519"/>
              </a:xfrm>
              <a:custGeom>
                <a:rect b="b" l="l" r="r" t="t"/>
                <a:pathLst>
                  <a:path extrusionOk="0" h="5553" w="9593">
                    <a:moveTo>
                      <a:pt x="3958" y="0"/>
                    </a:moveTo>
                    <a:lnTo>
                      <a:pt x="1" y="2304"/>
                    </a:lnTo>
                    <a:lnTo>
                      <a:pt x="5635" y="5553"/>
                    </a:lnTo>
                    <a:lnTo>
                      <a:pt x="9593" y="3249"/>
                    </a:lnTo>
                    <a:lnTo>
                      <a:pt x="8388" y="697"/>
                    </a:lnTo>
                    <a:lnTo>
                      <a:pt x="6321" y="367"/>
                    </a:lnTo>
                    <a:lnTo>
                      <a:pt x="6321" y="367"/>
                    </a:lnTo>
                    <a:cubicBezTo>
                      <a:pt x="6781" y="461"/>
                      <a:pt x="7207" y="615"/>
                      <a:pt x="7585" y="827"/>
                    </a:cubicBezTo>
                    <a:cubicBezTo>
                      <a:pt x="8908" y="1595"/>
                      <a:pt x="8920" y="2836"/>
                      <a:pt x="7596" y="3603"/>
                    </a:cubicBezTo>
                    <a:cubicBezTo>
                      <a:pt x="6929" y="3987"/>
                      <a:pt x="6061" y="4179"/>
                      <a:pt x="5194" y="4179"/>
                    </a:cubicBezTo>
                    <a:cubicBezTo>
                      <a:pt x="4327" y="4179"/>
                      <a:pt x="3462" y="3987"/>
                      <a:pt x="2800" y="3603"/>
                    </a:cubicBezTo>
                    <a:cubicBezTo>
                      <a:pt x="1465" y="2836"/>
                      <a:pt x="1454" y="1595"/>
                      <a:pt x="2777" y="827"/>
                    </a:cubicBezTo>
                    <a:cubicBezTo>
                      <a:pt x="3440" y="443"/>
                      <a:pt x="4313" y="254"/>
                      <a:pt x="5188" y="254"/>
                    </a:cubicBezTo>
                    <a:cubicBezTo>
                      <a:pt x="5389" y="254"/>
                      <a:pt x="5590" y="264"/>
                      <a:pt x="5789" y="284"/>
                    </a:cubicBezTo>
                    <a:lnTo>
                      <a:pt x="395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2"/>
              <p:cNvSpPr/>
              <p:nvPr/>
            </p:nvSpPr>
            <p:spPr>
              <a:xfrm>
                <a:off x="5466499" y="7097675"/>
                <a:ext cx="349446" cy="220799"/>
              </a:xfrm>
              <a:custGeom>
                <a:rect b="b" l="l" r="r" t="t"/>
                <a:pathLst>
                  <a:path extrusionOk="0" h="2777" w="4395">
                    <a:moveTo>
                      <a:pt x="3379" y="1"/>
                    </a:moveTo>
                    <a:lnTo>
                      <a:pt x="331" y="1312"/>
                    </a:lnTo>
                    <a:lnTo>
                      <a:pt x="331" y="1749"/>
                    </a:lnTo>
                    <a:lnTo>
                      <a:pt x="0" y="1950"/>
                    </a:lnTo>
                    <a:lnTo>
                      <a:pt x="1394" y="2777"/>
                    </a:lnTo>
                    <a:lnTo>
                      <a:pt x="1394" y="2316"/>
                    </a:lnTo>
                    <a:lnTo>
                      <a:pt x="4395" y="591"/>
                    </a:lnTo>
                    <a:lnTo>
                      <a:pt x="3379" y="1"/>
                    </a:lnTo>
                    <a:close/>
                  </a:path>
                </a:pathLst>
              </a:custGeom>
              <a:solidFill>
                <a:schemeClr val="accent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2"/>
              <p:cNvSpPr/>
              <p:nvPr/>
            </p:nvSpPr>
            <p:spPr>
              <a:xfrm>
                <a:off x="5466499" y="7201993"/>
                <a:ext cx="26397" cy="50727"/>
              </a:xfrm>
              <a:custGeom>
                <a:rect b="b" l="l" r="r" t="t"/>
                <a:pathLst>
                  <a:path extrusionOk="0" h="638" w="332">
                    <a:moveTo>
                      <a:pt x="331" y="0"/>
                    </a:moveTo>
                    <a:lnTo>
                      <a:pt x="0" y="189"/>
                    </a:lnTo>
                    <a:lnTo>
                      <a:pt x="0" y="638"/>
                    </a:lnTo>
                    <a:lnTo>
                      <a:pt x="331" y="437"/>
                    </a:lnTo>
                    <a:lnTo>
                      <a:pt x="331" y="0"/>
                    </a:lnTo>
                    <a:close/>
                  </a:path>
                </a:pathLst>
              </a:custGeom>
              <a:solidFill>
                <a:schemeClr val="accent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2"/>
              <p:cNvSpPr/>
              <p:nvPr/>
            </p:nvSpPr>
            <p:spPr>
              <a:xfrm>
                <a:off x="5470236" y="7041303"/>
                <a:ext cx="513873" cy="222469"/>
              </a:xfrm>
              <a:custGeom>
                <a:rect b="b" l="l" r="r" t="t"/>
                <a:pathLst>
                  <a:path extrusionOk="0" h="2798" w="6463">
                    <a:moveTo>
                      <a:pt x="6462" y="25"/>
                    </a:moveTo>
                    <a:lnTo>
                      <a:pt x="6459" y="107"/>
                    </a:lnTo>
                    <a:lnTo>
                      <a:pt x="6459" y="107"/>
                    </a:lnTo>
                    <a:cubicBezTo>
                      <a:pt x="6461" y="80"/>
                      <a:pt x="6462" y="52"/>
                      <a:pt x="6462" y="25"/>
                    </a:cubicBezTo>
                    <a:close/>
                    <a:moveTo>
                      <a:pt x="36" y="1"/>
                    </a:moveTo>
                    <a:lnTo>
                      <a:pt x="1" y="922"/>
                    </a:lnTo>
                    <a:cubicBezTo>
                      <a:pt x="1" y="1419"/>
                      <a:pt x="320" y="1891"/>
                      <a:pt x="957" y="2257"/>
                    </a:cubicBezTo>
                    <a:cubicBezTo>
                      <a:pt x="1589" y="2618"/>
                      <a:pt x="2410" y="2798"/>
                      <a:pt x="3232" y="2798"/>
                    </a:cubicBezTo>
                    <a:cubicBezTo>
                      <a:pt x="4053" y="2798"/>
                      <a:pt x="4874" y="2618"/>
                      <a:pt x="5506" y="2257"/>
                    </a:cubicBezTo>
                    <a:cubicBezTo>
                      <a:pt x="6120" y="1903"/>
                      <a:pt x="6427" y="1430"/>
                      <a:pt x="6427" y="958"/>
                    </a:cubicBezTo>
                    <a:lnTo>
                      <a:pt x="6459" y="107"/>
                    </a:lnTo>
                    <a:lnTo>
                      <a:pt x="6459" y="107"/>
                    </a:lnTo>
                    <a:cubicBezTo>
                      <a:pt x="6425" y="552"/>
                      <a:pt x="6119" y="990"/>
                      <a:pt x="5529" y="1324"/>
                    </a:cubicBezTo>
                    <a:cubicBezTo>
                      <a:pt x="4903" y="1684"/>
                      <a:pt x="4079" y="1865"/>
                      <a:pt x="3255" y="1865"/>
                    </a:cubicBezTo>
                    <a:cubicBezTo>
                      <a:pt x="2431" y="1865"/>
                      <a:pt x="1607" y="1684"/>
                      <a:pt x="981" y="1324"/>
                    </a:cubicBezTo>
                    <a:cubicBezTo>
                      <a:pt x="343" y="958"/>
                      <a:pt x="36" y="474"/>
                      <a:pt x="36"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2"/>
              <p:cNvSpPr/>
              <p:nvPr/>
            </p:nvSpPr>
            <p:spPr>
              <a:xfrm>
                <a:off x="5792411" y="7043211"/>
                <a:ext cx="191699" cy="216108"/>
              </a:xfrm>
              <a:custGeom>
                <a:rect b="b" l="l" r="r" t="t"/>
                <a:pathLst>
                  <a:path extrusionOk="0" h="2718" w="2411">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2"/>
              <p:cNvSpPr/>
              <p:nvPr/>
            </p:nvSpPr>
            <p:spPr>
              <a:xfrm>
                <a:off x="5662809" y="7185057"/>
                <a:ext cx="130635" cy="78476"/>
              </a:xfrm>
              <a:custGeom>
                <a:rect b="b" l="l" r="r" t="t"/>
                <a:pathLst>
                  <a:path extrusionOk="0" h="987" w="1643">
                    <a:moveTo>
                      <a:pt x="36" y="0"/>
                    </a:moveTo>
                    <a:lnTo>
                      <a:pt x="0" y="934"/>
                    </a:lnTo>
                    <a:cubicBezTo>
                      <a:pt x="260" y="969"/>
                      <a:pt x="532" y="987"/>
                      <a:pt x="805" y="987"/>
                    </a:cubicBezTo>
                    <a:cubicBezTo>
                      <a:pt x="1078" y="987"/>
                      <a:pt x="1353" y="969"/>
                      <a:pt x="1619" y="934"/>
                    </a:cubicBezTo>
                    <a:lnTo>
                      <a:pt x="1642" y="0"/>
                    </a:lnTo>
                    <a:lnTo>
                      <a:pt x="1642" y="0"/>
                    </a:lnTo>
                    <a:cubicBezTo>
                      <a:pt x="1377" y="48"/>
                      <a:pt x="1108" y="71"/>
                      <a:pt x="839" y="71"/>
                    </a:cubicBezTo>
                    <a:cubicBezTo>
                      <a:pt x="570" y="71"/>
                      <a:pt x="302" y="48"/>
                      <a:pt x="36"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2"/>
              <p:cNvSpPr/>
              <p:nvPr/>
            </p:nvSpPr>
            <p:spPr>
              <a:xfrm>
                <a:off x="5527562" y="7135284"/>
                <a:ext cx="138109" cy="124036"/>
              </a:xfrm>
              <a:custGeom>
                <a:rect b="b" l="l" r="r" t="t"/>
                <a:pathLst>
                  <a:path extrusionOk="0" h="1560" w="1737">
                    <a:moveTo>
                      <a:pt x="24" y="0"/>
                    </a:moveTo>
                    <a:lnTo>
                      <a:pt x="0" y="922"/>
                    </a:lnTo>
                    <a:cubicBezTo>
                      <a:pt x="71" y="969"/>
                      <a:pt x="142" y="1028"/>
                      <a:pt x="236" y="1075"/>
                    </a:cubicBezTo>
                    <a:cubicBezTo>
                      <a:pt x="662" y="1323"/>
                      <a:pt x="1158" y="1489"/>
                      <a:pt x="1713" y="1560"/>
                    </a:cubicBezTo>
                    <a:lnTo>
                      <a:pt x="1737" y="626"/>
                    </a:lnTo>
                    <a:cubicBezTo>
                      <a:pt x="1193" y="556"/>
                      <a:pt x="685" y="390"/>
                      <a:pt x="260" y="142"/>
                    </a:cubicBezTo>
                    <a:cubicBezTo>
                      <a:pt x="177" y="95"/>
                      <a:pt x="95" y="59"/>
                      <a:pt x="24"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2"/>
              <p:cNvSpPr/>
              <p:nvPr/>
            </p:nvSpPr>
            <p:spPr>
              <a:xfrm>
                <a:off x="5470236" y="7042257"/>
                <a:ext cx="59235" cy="166335"/>
              </a:xfrm>
              <a:custGeom>
                <a:rect b="b" l="l" r="r" t="t"/>
                <a:pathLst>
                  <a:path extrusionOk="0" h="2092" w="745">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2"/>
              <p:cNvSpPr/>
              <p:nvPr/>
            </p:nvSpPr>
            <p:spPr>
              <a:xfrm>
                <a:off x="5447734" y="6894368"/>
                <a:ext cx="561738" cy="295221"/>
              </a:xfrm>
              <a:custGeom>
                <a:rect b="b" l="l" r="r" t="t"/>
                <a:pathLst>
                  <a:path extrusionOk="0" h="3713" w="7065">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2"/>
              <p:cNvSpPr/>
              <p:nvPr/>
            </p:nvSpPr>
            <p:spPr>
              <a:xfrm>
                <a:off x="5493691" y="6834735"/>
                <a:ext cx="465054" cy="330682"/>
              </a:xfrm>
              <a:custGeom>
                <a:rect b="b" l="l" r="r" t="t"/>
                <a:pathLst>
                  <a:path extrusionOk="0" h="4159" w="5849">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2"/>
              <p:cNvSpPr/>
              <p:nvPr/>
            </p:nvSpPr>
            <p:spPr>
              <a:xfrm>
                <a:off x="5491291" y="6837035"/>
                <a:ext cx="465054" cy="330682"/>
              </a:xfrm>
              <a:custGeom>
                <a:rect b="b" l="l" r="r" t="t"/>
                <a:pathLst>
                  <a:path extrusionOk="0" h="4159" w="5849">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2"/>
              <p:cNvSpPr/>
              <p:nvPr/>
            </p:nvSpPr>
            <p:spPr>
              <a:xfrm>
                <a:off x="5469281" y="6285239"/>
                <a:ext cx="513873" cy="850837"/>
              </a:xfrm>
              <a:custGeom>
                <a:rect b="b" l="l" r="r" t="t"/>
                <a:pathLst>
                  <a:path extrusionOk="0" h="10701" w="6463">
                    <a:moveTo>
                      <a:pt x="6463" y="24"/>
                    </a:moveTo>
                    <a:lnTo>
                      <a:pt x="6463" y="32"/>
                    </a:lnTo>
                    <a:lnTo>
                      <a:pt x="6463" y="32"/>
                    </a:lnTo>
                    <a:cubicBezTo>
                      <a:pt x="6463" y="30"/>
                      <a:pt x="6463" y="27"/>
                      <a:pt x="6463" y="24"/>
                    </a:cubicBezTo>
                    <a:close/>
                    <a:moveTo>
                      <a:pt x="36" y="0"/>
                    </a:moveTo>
                    <a:lnTo>
                      <a:pt x="1" y="8825"/>
                    </a:lnTo>
                    <a:cubicBezTo>
                      <a:pt x="1" y="9309"/>
                      <a:pt x="320" y="9782"/>
                      <a:pt x="946" y="10160"/>
                    </a:cubicBezTo>
                    <a:cubicBezTo>
                      <a:pt x="1584" y="10520"/>
                      <a:pt x="2408" y="10700"/>
                      <a:pt x="3229" y="10700"/>
                    </a:cubicBezTo>
                    <a:cubicBezTo>
                      <a:pt x="4050" y="10700"/>
                      <a:pt x="4868" y="10520"/>
                      <a:pt x="5494" y="10160"/>
                    </a:cubicBezTo>
                    <a:cubicBezTo>
                      <a:pt x="6120" y="9805"/>
                      <a:pt x="6427" y="9333"/>
                      <a:pt x="6427" y="8860"/>
                    </a:cubicBezTo>
                    <a:lnTo>
                      <a:pt x="6463" y="32"/>
                    </a:lnTo>
                    <a:lnTo>
                      <a:pt x="6463" y="32"/>
                    </a:lnTo>
                    <a:cubicBezTo>
                      <a:pt x="6459" y="502"/>
                      <a:pt x="6140" y="971"/>
                      <a:pt x="5529" y="1323"/>
                    </a:cubicBezTo>
                    <a:cubicBezTo>
                      <a:pt x="4903" y="1684"/>
                      <a:pt x="4079" y="1864"/>
                      <a:pt x="3255" y="1864"/>
                    </a:cubicBezTo>
                    <a:cubicBezTo>
                      <a:pt x="2431" y="1864"/>
                      <a:pt x="1607" y="1684"/>
                      <a:pt x="981" y="1323"/>
                    </a:cubicBezTo>
                    <a:cubicBezTo>
                      <a:pt x="343" y="957"/>
                      <a:pt x="36" y="473"/>
                      <a:pt x="36"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2"/>
              <p:cNvSpPr/>
              <p:nvPr/>
            </p:nvSpPr>
            <p:spPr>
              <a:xfrm>
                <a:off x="5445334" y="6896668"/>
                <a:ext cx="561738" cy="295221"/>
              </a:xfrm>
              <a:custGeom>
                <a:rect b="b" l="l" r="r" t="t"/>
                <a:pathLst>
                  <a:path extrusionOk="0" h="3713" w="7065">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2"/>
              <p:cNvSpPr/>
              <p:nvPr/>
            </p:nvSpPr>
            <p:spPr>
              <a:xfrm>
                <a:off x="5791457" y="6287148"/>
                <a:ext cx="191699" cy="844476"/>
              </a:xfrm>
              <a:custGeom>
                <a:rect b="b" l="l" r="r" t="t"/>
                <a:pathLst>
                  <a:path extrusionOk="0" h="10621" w="2411">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2"/>
              <p:cNvSpPr/>
              <p:nvPr/>
            </p:nvSpPr>
            <p:spPr>
              <a:xfrm>
                <a:off x="5662809" y="6428915"/>
                <a:ext cx="130635" cy="706923"/>
              </a:xfrm>
              <a:custGeom>
                <a:rect b="b" l="l" r="r" t="t"/>
                <a:pathLst>
                  <a:path extrusionOk="0" h="8891" w="1643">
                    <a:moveTo>
                      <a:pt x="36" y="1"/>
                    </a:moveTo>
                    <a:lnTo>
                      <a:pt x="0" y="8837"/>
                    </a:lnTo>
                    <a:cubicBezTo>
                      <a:pt x="260" y="8872"/>
                      <a:pt x="532" y="8890"/>
                      <a:pt x="805" y="8890"/>
                    </a:cubicBezTo>
                    <a:cubicBezTo>
                      <a:pt x="1078" y="8890"/>
                      <a:pt x="1353" y="8872"/>
                      <a:pt x="1619" y="8837"/>
                    </a:cubicBezTo>
                    <a:lnTo>
                      <a:pt x="1642" y="1"/>
                    </a:lnTo>
                    <a:lnTo>
                      <a:pt x="1642" y="1"/>
                    </a:lnTo>
                    <a:cubicBezTo>
                      <a:pt x="1377" y="48"/>
                      <a:pt x="1105" y="72"/>
                      <a:pt x="835" y="72"/>
                    </a:cubicBezTo>
                    <a:cubicBezTo>
                      <a:pt x="564" y="72"/>
                      <a:pt x="296" y="48"/>
                      <a:pt x="36"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2"/>
              <p:cNvSpPr/>
              <p:nvPr/>
            </p:nvSpPr>
            <p:spPr>
              <a:xfrm>
                <a:off x="5527562" y="6378187"/>
                <a:ext cx="137155" cy="753437"/>
              </a:xfrm>
              <a:custGeom>
                <a:rect b="b" l="l" r="r" t="t"/>
                <a:pathLst>
                  <a:path extrusionOk="0" h="9476" w="1725">
                    <a:moveTo>
                      <a:pt x="24" y="1"/>
                    </a:moveTo>
                    <a:lnTo>
                      <a:pt x="0" y="8837"/>
                    </a:lnTo>
                    <a:cubicBezTo>
                      <a:pt x="71" y="8884"/>
                      <a:pt x="142" y="8943"/>
                      <a:pt x="236" y="8979"/>
                    </a:cubicBezTo>
                    <a:cubicBezTo>
                      <a:pt x="662" y="9239"/>
                      <a:pt x="1158" y="9392"/>
                      <a:pt x="1713" y="9475"/>
                    </a:cubicBezTo>
                    <a:lnTo>
                      <a:pt x="1725" y="639"/>
                    </a:lnTo>
                    <a:cubicBezTo>
                      <a:pt x="1193" y="568"/>
                      <a:pt x="674" y="403"/>
                      <a:pt x="260" y="154"/>
                    </a:cubicBezTo>
                    <a:cubicBezTo>
                      <a:pt x="177" y="107"/>
                      <a:pt x="95" y="60"/>
                      <a:pt x="24"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2"/>
              <p:cNvSpPr/>
              <p:nvPr/>
            </p:nvSpPr>
            <p:spPr>
              <a:xfrm>
                <a:off x="5469281" y="6286194"/>
                <a:ext cx="59314" cy="794702"/>
              </a:xfrm>
              <a:custGeom>
                <a:rect b="b" l="l" r="r" t="t"/>
                <a:pathLst>
                  <a:path extrusionOk="0" h="9995" w="746">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2"/>
              <p:cNvSpPr/>
              <p:nvPr/>
            </p:nvSpPr>
            <p:spPr>
              <a:xfrm>
                <a:off x="5445826" y="6138225"/>
                <a:ext cx="562692" cy="295221"/>
              </a:xfrm>
              <a:custGeom>
                <a:rect b="b" l="l" r="r" t="t"/>
                <a:pathLst>
                  <a:path extrusionOk="0" h="3713" w="7077">
                    <a:moveTo>
                      <a:pt x="3534" y="1"/>
                    </a:moveTo>
                    <a:cubicBezTo>
                      <a:pt x="2712" y="1"/>
                      <a:pt x="1891" y="184"/>
                      <a:pt x="1264" y="550"/>
                    </a:cubicBezTo>
                    <a:cubicBezTo>
                      <a:pt x="0" y="1271"/>
                      <a:pt x="12" y="2452"/>
                      <a:pt x="1276" y="3172"/>
                    </a:cubicBezTo>
                    <a:cubicBezTo>
                      <a:pt x="1908" y="3533"/>
                      <a:pt x="2732" y="3713"/>
                      <a:pt x="3555" y="3713"/>
                    </a:cubicBezTo>
                    <a:cubicBezTo>
                      <a:pt x="4377" y="3713"/>
                      <a:pt x="5198" y="3533"/>
                      <a:pt x="5824" y="3172"/>
                    </a:cubicBezTo>
                    <a:cubicBezTo>
                      <a:pt x="7077" y="2452"/>
                      <a:pt x="7065" y="1271"/>
                      <a:pt x="5813" y="550"/>
                    </a:cubicBezTo>
                    <a:cubicBezTo>
                      <a:pt x="5181" y="184"/>
                      <a:pt x="4357" y="1"/>
                      <a:pt x="3534"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2"/>
              <p:cNvSpPr/>
              <p:nvPr/>
            </p:nvSpPr>
            <p:spPr>
              <a:xfrm>
                <a:off x="5534082" y="6181002"/>
                <a:ext cx="386180" cy="210940"/>
              </a:xfrm>
              <a:custGeom>
                <a:rect b="b" l="l" r="r" t="t"/>
                <a:pathLst>
                  <a:path extrusionOk="0" h="2653" w="4857">
                    <a:moveTo>
                      <a:pt x="2429" y="0"/>
                    </a:moveTo>
                    <a:cubicBezTo>
                      <a:pt x="1929" y="0"/>
                      <a:pt x="1430" y="95"/>
                      <a:pt x="1017" y="284"/>
                    </a:cubicBezTo>
                    <a:cubicBezTo>
                      <a:pt x="958" y="319"/>
                      <a:pt x="887" y="366"/>
                      <a:pt x="828" y="390"/>
                    </a:cubicBezTo>
                    <a:cubicBezTo>
                      <a:pt x="781" y="425"/>
                      <a:pt x="722" y="461"/>
                      <a:pt x="674" y="496"/>
                    </a:cubicBezTo>
                    <a:cubicBezTo>
                      <a:pt x="1" y="981"/>
                      <a:pt x="1" y="1666"/>
                      <a:pt x="651" y="2150"/>
                    </a:cubicBezTo>
                    <a:cubicBezTo>
                      <a:pt x="710" y="2186"/>
                      <a:pt x="769" y="2233"/>
                      <a:pt x="828" y="2268"/>
                    </a:cubicBezTo>
                    <a:lnTo>
                      <a:pt x="1005" y="2351"/>
                    </a:lnTo>
                    <a:cubicBezTo>
                      <a:pt x="1424" y="2552"/>
                      <a:pt x="1935" y="2652"/>
                      <a:pt x="2445" y="2652"/>
                    </a:cubicBezTo>
                    <a:cubicBezTo>
                      <a:pt x="2954" y="2652"/>
                      <a:pt x="3462" y="2552"/>
                      <a:pt x="3876" y="2351"/>
                    </a:cubicBezTo>
                    <a:cubicBezTo>
                      <a:pt x="3911" y="2327"/>
                      <a:pt x="3970" y="2292"/>
                      <a:pt x="4029" y="2268"/>
                    </a:cubicBezTo>
                    <a:cubicBezTo>
                      <a:pt x="4088" y="2221"/>
                      <a:pt x="4147" y="2186"/>
                      <a:pt x="4206" y="2150"/>
                    </a:cubicBezTo>
                    <a:cubicBezTo>
                      <a:pt x="4856" y="1666"/>
                      <a:pt x="4856" y="981"/>
                      <a:pt x="4183" y="484"/>
                    </a:cubicBezTo>
                    <a:cubicBezTo>
                      <a:pt x="4136" y="449"/>
                      <a:pt x="4076" y="402"/>
                      <a:pt x="4017" y="378"/>
                    </a:cubicBezTo>
                    <a:lnTo>
                      <a:pt x="3840" y="284"/>
                    </a:lnTo>
                    <a:cubicBezTo>
                      <a:pt x="3427" y="95"/>
                      <a:pt x="2928" y="0"/>
                      <a:pt x="2429"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2"/>
              <p:cNvSpPr/>
              <p:nvPr/>
            </p:nvSpPr>
            <p:spPr>
              <a:xfrm>
                <a:off x="5612082" y="6219484"/>
                <a:ext cx="256499" cy="148445"/>
              </a:xfrm>
              <a:custGeom>
                <a:rect b="b" l="l" r="r" t="t"/>
                <a:pathLst>
                  <a:path extrusionOk="0" h="1867" w="3226">
                    <a:moveTo>
                      <a:pt x="378" y="0"/>
                    </a:moveTo>
                    <a:lnTo>
                      <a:pt x="154" y="83"/>
                    </a:lnTo>
                    <a:cubicBezTo>
                      <a:pt x="95" y="119"/>
                      <a:pt x="59" y="142"/>
                      <a:pt x="0" y="178"/>
                    </a:cubicBezTo>
                    <a:lnTo>
                      <a:pt x="1123" y="827"/>
                    </a:lnTo>
                    <a:lnTo>
                      <a:pt x="1453" y="1028"/>
                    </a:lnTo>
                    <a:lnTo>
                      <a:pt x="2895" y="1867"/>
                    </a:lnTo>
                    <a:cubicBezTo>
                      <a:pt x="2930" y="1843"/>
                      <a:pt x="2989" y="1808"/>
                      <a:pt x="3048" y="1784"/>
                    </a:cubicBezTo>
                    <a:cubicBezTo>
                      <a:pt x="3107" y="1737"/>
                      <a:pt x="3166" y="1702"/>
                      <a:pt x="3225" y="1666"/>
                    </a:cubicBezTo>
                    <a:lnTo>
                      <a:pt x="1796" y="827"/>
                    </a:lnTo>
                    <a:lnTo>
                      <a:pt x="1453" y="615"/>
                    </a:lnTo>
                    <a:lnTo>
                      <a:pt x="378" y="0"/>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2"/>
              <p:cNvSpPr/>
              <p:nvPr/>
            </p:nvSpPr>
            <p:spPr>
              <a:xfrm>
                <a:off x="5585764" y="6215747"/>
                <a:ext cx="266836" cy="151308"/>
              </a:xfrm>
              <a:custGeom>
                <a:rect b="b" l="l" r="r" t="t"/>
                <a:pathLst>
                  <a:path extrusionOk="0" h="1903" w="3356">
                    <a:moveTo>
                      <a:pt x="2918" y="0"/>
                    </a:moveTo>
                    <a:lnTo>
                      <a:pt x="1773" y="662"/>
                    </a:lnTo>
                    <a:lnTo>
                      <a:pt x="1430" y="874"/>
                    </a:lnTo>
                    <a:lnTo>
                      <a:pt x="1" y="1701"/>
                    </a:lnTo>
                    <a:cubicBezTo>
                      <a:pt x="60" y="1737"/>
                      <a:pt x="119" y="1784"/>
                      <a:pt x="178" y="1819"/>
                    </a:cubicBezTo>
                    <a:lnTo>
                      <a:pt x="355" y="1902"/>
                    </a:lnTo>
                    <a:lnTo>
                      <a:pt x="1784" y="1075"/>
                    </a:lnTo>
                    <a:lnTo>
                      <a:pt x="2127" y="886"/>
                    </a:lnTo>
                    <a:lnTo>
                      <a:pt x="3356" y="177"/>
                    </a:lnTo>
                    <a:cubicBezTo>
                      <a:pt x="3344" y="177"/>
                      <a:pt x="3320" y="166"/>
                      <a:pt x="3285" y="130"/>
                    </a:cubicBezTo>
                    <a:cubicBezTo>
                      <a:pt x="3178" y="83"/>
                      <a:pt x="3060" y="47"/>
                      <a:pt x="2918"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2"/>
              <p:cNvSpPr/>
              <p:nvPr/>
            </p:nvSpPr>
            <p:spPr>
              <a:xfrm>
                <a:off x="5789057" y="6289448"/>
                <a:ext cx="191699" cy="844476"/>
              </a:xfrm>
              <a:custGeom>
                <a:rect b="b" l="l" r="r" t="t"/>
                <a:pathLst>
                  <a:path extrusionOk="0" h="10621" w="2411">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2"/>
              <p:cNvSpPr/>
              <p:nvPr/>
            </p:nvSpPr>
            <p:spPr>
              <a:xfrm>
                <a:off x="5538773" y="6183069"/>
                <a:ext cx="367336" cy="139779"/>
              </a:xfrm>
              <a:custGeom>
                <a:rect b="b" l="l" r="r" t="t"/>
                <a:pathLst>
                  <a:path extrusionOk="0" h="1758" w="4620">
                    <a:moveTo>
                      <a:pt x="2387" y="1"/>
                    </a:moveTo>
                    <a:cubicBezTo>
                      <a:pt x="1891" y="1"/>
                      <a:pt x="1395" y="98"/>
                      <a:pt x="981" y="293"/>
                    </a:cubicBezTo>
                    <a:cubicBezTo>
                      <a:pt x="922" y="317"/>
                      <a:pt x="840" y="364"/>
                      <a:pt x="781" y="388"/>
                    </a:cubicBezTo>
                    <a:cubicBezTo>
                      <a:pt x="745" y="423"/>
                      <a:pt x="686" y="470"/>
                      <a:pt x="639" y="494"/>
                    </a:cubicBezTo>
                    <a:cubicBezTo>
                      <a:pt x="131" y="848"/>
                      <a:pt x="1" y="1344"/>
                      <a:pt x="249" y="1758"/>
                    </a:cubicBezTo>
                    <a:cubicBezTo>
                      <a:pt x="178" y="1415"/>
                      <a:pt x="344" y="1061"/>
                      <a:pt x="745" y="777"/>
                    </a:cubicBezTo>
                    <a:cubicBezTo>
                      <a:pt x="781" y="730"/>
                      <a:pt x="828" y="707"/>
                      <a:pt x="887" y="671"/>
                    </a:cubicBezTo>
                    <a:cubicBezTo>
                      <a:pt x="946" y="624"/>
                      <a:pt x="1005" y="600"/>
                      <a:pt x="1076" y="565"/>
                    </a:cubicBezTo>
                    <a:cubicBezTo>
                      <a:pt x="1489" y="376"/>
                      <a:pt x="1989" y="281"/>
                      <a:pt x="2488" y="281"/>
                    </a:cubicBezTo>
                    <a:cubicBezTo>
                      <a:pt x="2987" y="281"/>
                      <a:pt x="3486" y="376"/>
                      <a:pt x="3899" y="565"/>
                    </a:cubicBezTo>
                    <a:lnTo>
                      <a:pt x="4077" y="659"/>
                    </a:lnTo>
                    <a:cubicBezTo>
                      <a:pt x="4136" y="683"/>
                      <a:pt x="4195" y="730"/>
                      <a:pt x="4242" y="766"/>
                    </a:cubicBezTo>
                    <a:cubicBezTo>
                      <a:pt x="4419" y="884"/>
                      <a:pt x="4537" y="1014"/>
                      <a:pt x="4620" y="1167"/>
                    </a:cubicBezTo>
                    <a:cubicBezTo>
                      <a:pt x="4584" y="907"/>
                      <a:pt x="4419" y="671"/>
                      <a:pt x="4136" y="482"/>
                    </a:cubicBezTo>
                    <a:cubicBezTo>
                      <a:pt x="4088" y="447"/>
                      <a:pt x="4029" y="411"/>
                      <a:pt x="3970" y="376"/>
                    </a:cubicBezTo>
                    <a:lnTo>
                      <a:pt x="3793" y="293"/>
                    </a:lnTo>
                    <a:cubicBezTo>
                      <a:pt x="3380" y="98"/>
                      <a:pt x="2883" y="1"/>
                      <a:pt x="2387"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2"/>
              <p:cNvSpPr/>
              <p:nvPr/>
            </p:nvSpPr>
            <p:spPr>
              <a:xfrm>
                <a:off x="5844093" y="6414841"/>
                <a:ext cx="87381" cy="98672"/>
              </a:xfrm>
              <a:custGeom>
                <a:rect b="b" l="l" r="r" t="t"/>
                <a:pathLst>
                  <a:path extrusionOk="0" h="1241" w="1099">
                    <a:moveTo>
                      <a:pt x="1087" y="1"/>
                    </a:moveTo>
                    <a:lnTo>
                      <a:pt x="1087" y="8"/>
                    </a:lnTo>
                    <a:lnTo>
                      <a:pt x="1087" y="8"/>
                    </a:lnTo>
                    <a:cubicBezTo>
                      <a:pt x="1091" y="6"/>
                      <a:pt x="1095" y="3"/>
                      <a:pt x="1099" y="1"/>
                    </a:cubicBezTo>
                    <a:close/>
                    <a:moveTo>
                      <a:pt x="1087" y="8"/>
                    </a:moveTo>
                    <a:cubicBezTo>
                      <a:pt x="997" y="67"/>
                      <a:pt x="917" y="145"/>
                      <a:pt x="815" y="201"/>
                    </a:cubicBezTo>
                    <a:cubicBezTo>
                      <a:pt x="579" y="343"/>
                      <a:pt x="296" y="449"/>
                      <a:pt x="0" y="532"/>
                    </a:cubicBezTo>
                    <a:lnTo>
                      <a:pt x="0" y="1241"/>
                    </a:lnTo>
                    <a:cubicBezTo>
                      <a:pt x="284" y="1158"/>
                      <a:pt x="532" y="1040"/>
                      <a:pt x="780" y="922"/>
                    </a:cubicBezTo>
                    <a:cubicBezTo>
                      <a:pt x="898" y="863"/>
                      <a:pt x="1004" y="804"/>
                      <a:pt x="1087" y="757"/>
                    </a:cubicBezTo>
                    <a:lnTo>
                      <a:pt x="1087" y="8"/>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2"/>
              <p:cNvSpPr/>
              <p:nvPr/>
            </p:nvSpPr>
            <p:spPr>
              <a:xfrm>
                <a:off x="5844093" y="6510651"/>
                <a:ext cx="87381" cy="168243"/>
              </a:xfrm>
              <a:custGeom>
                <a:rect b="b" l="l" r="r" t="t"/>
                <a:pathLst>
                  <a:path extrusionOk="0" h="2116" w="1099">
                    <a:moveTo>
                      <a:pt x="1099" y="1"/>
                    </a:moveTo>
                    <a:cubicBezTo>
                      <a:pt x="1004" y="36"/>
                      <a:pt x="922" y="95"/>
                      <a:pt x="815" y="154"/>
                    </a:cubicBezTo>
                    <a:cubicBezTo>
                      <a:pt x="579" y="308"/>
                      <a:pt x="296" y="390"/>
                      <a:pt x="0" y="461"/>
                    </a:cubicBezTo>
                    <a:lnTo>
                      <a:pt x="0" y="2115"/>
                    </a:lnTo>
                    <a:cubicBezTo>
                      <a:pt x="296" y="2032"/>
                      <a:pt x="555" y="1926"/>
                      <a:pt x="815" y="1784"/>
                    </a:cubicBezTo>
                    <a:cubicBezTo>
                      <a:pt x="922" y="1725"/>
                      <a:pt x="1004" y="1666"/>
                      <a:pt x="1099" y="1595"/>
                    </a:cubicBezTo>
                    <a:lnTo>
                      <a:pt x="1099" y="1"/>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2"/>
              <p:cNvSpPr/>
              <p:nvPr/>
            </p:nvSpPr>
            <p:spPr>
              <a:xfrm>
                <a:off x="5547281" y="6698534"/>
                <a:ext cx="62018" cy="364474"/>
              </a:xfrm>
              <a:custGeom>
                <a:rect b="b" l="l" r="r" t="t"/>
                <a:pathLst>
                  <a:path extrusionOk="0" h="4584" w="780">
                    <a:moveTo>
                      <a:pt x="0" y="0"/>
                    </a:moveTo>
                    <a:lnTo>
                      <a:pt x="0" y="4135"/>
                    </a:lnTo>
                    <a:lnTo>
                      <a:pt x="780" y="4584"/>
                    </a:lnTo>
                    <a:lnTo>
                      <a:pt x="780" y="449"/>
                    </a:lnTo>
                    <a:lnTo>
                      <a:pt x="0" y="0"/>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2"/>
              <p:cNvSpPr/>
              <p:nvPr/>
            </p:nvSpPr>
            <p:spPr>
              <a:xfrm>
                <a:off x="5547281" y="6626179"/>
                <a:ext cx="62018" cy="91198"/>
              </a:xfrm>
              <a:custGeom>
                <a:rect b="b" l="l" r="r" t="t"/>
                <a:pathLst>
                  <a:path extrusionOk="0" h="1147" w="780">
                    <a:moveTo>
                      <a:pt x="0" y="1"/>
                    </a:moveTo>
                    <a:lnTo>
                      <a:pt x="0" y="686"/>
                    </a:lnTo>
                    <a:lnTo>
                      <a:pt x="780" y="1146"/>
                    </a:lnTo>
                    <a:lnTo>
                      <a:pt x="780" y="449"/>
                    </a:lnTo>
                    <a:lnTo>
                      <a:pt x="0" y="1"/>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2"/>
              <p:cNvSpPr/>
              <p:nvPr/>
            </p:nvSpPr>
            <p:spPr>
              <a:xfrm>
                <a:off x="5547281" y="6444896"/>
                <a:ext cx="62018" cy="202989"/>
              </a:xfrm>
              <a:custGeom>
                <a:rect b="b" l="l" r="r" t="t"/>
                <a:pathLst>
                  <a:path extrusionOk="0" h="2553" w="780">
                    <a:moveTo>
                      <a:pt x="0" y="1"/>
                    </a:moveTo>
                    <a:lnTo>
                      <a:pt x="0" y="2092"/>
                    </a:lnTo>
                    <a:lnTo>
                      <a:pt x="780" y="2552"/>
                    </a:lnTo>
                    <a:lnTo>
                      <a:pt x="780" y="438"/>
                    </a:lnTo>
                    <a:lnTo>
                      <a:pt x="0" y="1"/>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2"/>
              <p:cNvSpPr/>
              <p:nvPr/>
            </p:nvSpPr>
            <p:spPr>
              <a:xfrm>
                <a:off x="5790011" y="7045511"/>
                <a:ext cx="191699" cy="216108"/>
              </a:xfrm>
              <a:custGeom>
                <a:rect b="b" l="l" r="r" t="t"/>
                <a:pathLst>
                  <a:path extrusionOk="0" h="2718" w="2411">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2"/>
              <p:cNvSpPr/>
              <p:nvPr/>
            </p:nvSpPr>
            <p:spPr>
              <a:xfrm>
                <a:off x="5467836" y="7044557"/>
                <a:ext cx="59235" cy="166335"/>
              </a:xfrm>
              <a:custGeom>
                <a:rect b="b" l="l" r="r" t="t"/>
                <a:pathLst>
                  <a:path extrusionOk="0" h="2092" w="745">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2"/>
              <p:cNvSpPr/>
              <p:nvPr/>
            </p:nvSpPr>
            <p:spPr>
              <a:xfrm>
                <a:off x="5466881" y="6288494"/>
                <a:ext cx="59314" cy="794702"/>
              </a:xfrm>
              <a:custGeom>
                <a:rect b="b" l="l" r="r" t="t"/>
                <a:pathLst>
                  <a:path extrusionOk="0" h="9995" w="746">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52"/>
            <p:cNvGrpSpPr/>
            <p:nvPr/>
          </p:nvGrpSpPr>
          <p:grpSpPr>
            <a:xfrm>
              <a:off x="5805896" y="2764450"/>
              <a:ext cx="491637" cy="986062"/>
              <a:chOff x="4225370" y="-782119"/>
              <a:chExt cx="299250" cy="600196"/>
            </a:xfrm>
          </p:grpSpPr>
          <p:sp>
            <p:nvSpPr>
              <p:cNvPr id="7600" name="Google Shape;7600;p52"/>
              <p:cNvSpPr/>
              <p:nvPr/>
            </p:nvSpPr>
            <p:spPr>
              <a:xfrm>
                <a:off x="4319042" y="-549211"/>
                <a:ext cx="115528" cy="367289"/>
              </a:xfrm>
              <a:custGeom>
                <a:rect b="b" l="l" r="r" t="t"/>
                <a:pathLst>
                  <a:path extrusionOk="0" h="4772" w="1501">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2"/>
              <p:cNvSpPr/>
              <p:nvPr/>
            </p:nvSpPr>
            <p:spPr>
              <a:xfrm>
                <a:off x="4236300" y="-539359"/>
                <a:ext cx="275544" cy="105292"/>
              </a:xfrm>
              <a:custGeom>
                <a:rect b="b" l="l" r="r" t="t"/>
                <a:pathLst>
                  <a:path extrusionOk="0" h="1368" w="358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2"/>
              <p:cNvSpPr/>
              <p:nvPr/>
            </p:nvSpPr>
            <p:spPr>
              <a:xfrm>
                <a:off x="4408172" y="-537512"/>
                <a:ext cx="103675" cy="100981"/>
              </a:xfrm>
              <a:custGeom>
                <a:rect b="b" l="l" r="r" t="t"/>
                <a:pathLst>
                  <a:path extrusionOk="0" h="1312" w="1347">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2"/>
              <p:cNvSpPr/>
              <p:nvPr/>
            </p:nvSpPr>
            <p:spPr>
              <a:xfrm>
                <a:off x="4339054" y="-461159"/>
                <a:ext cx="70964" cy="27323"/>
              </a:xfrm>
              <a:custGeom>
                <a:rect b="b" l="l" r="r" t="t"/>
                <a:pathLst>
                  <a:path extrusionOk="0" h="355" w="922">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2"/>
              <p:cNvSpPr/>
              <p:nvPr/>
            </p:nvSpPr>
            <p:spPr>
              <a:xfrm>
                <a:off x="4264472" y="-488406"/>
                <a:ext cx="74582" cy="51876"/>
              </a:xfrm>
              <a:custGeom>
                <a:rect b="b" l="l" r="r" t="t"/>
                <a:pathLst>
                  <a:path extrusionOk="0" h="674" w="969">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2"/>
              <p:cNvSpPr/>
              <p:nvPr/>
            </p:nvSpPr>
            <p:spPr>
              <a:xfrm>
                <a:off x="4235376" y="-539359"/>
                <a:ext cx="31942" cy="75582"/>
              </a:xfrm>
              <a:custGeom>
                <a:rect b="b" l="l" r="r" t="t"/>
                <a:pathLst>
                  <a:path extrusionOk="0" h="982" w="415">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2"/>
              <p:cNvSpPr/>
              <p:nvPr/>
            </p:nvSpPr>
            <p:spPr>
              <a:xfrm>
                <a:off x="4225370" y="-617329"/>
                <a:ext cx="299250" cy="158476"/>
              </a:xfrm>
              <a:custGeom>
                <a:rect b="b" l="l" r="r" t="t"/>
                <a:pathLst>
                  <a:path extrusionOk="0" h="2059" w="3888">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2"/>
              <p:cNvSpPr/>
              <p:nvPr/>
            </p:nvSpPr>
            <p:spPr>
              <a:xfrm>
                <a:off x="4252694" y="-782119"/>
                <a:ext cx="243756" cy="232827"/>
              </a:xfrm>
              <a:custGeom>
                <a:rect b="b" l="l" r="r" t="t"/>
                <a:pathLst>
                  <a:path extrusionOk="0" h="3025" w="3167">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2"/>
              <p:cNvSpPr/>
              <p:nvPr/>
            </p:nvSpPr>
            <p:spPr>
              <a:xfrm>
                <a:off x="4241765" y="-619792"/>
                <a:ext cx="266461" cy="141235"/>
              </a:xfrm>
              <a:custGeom>
                <a:rect b="b" l="l" r="r" t="t"/>
                <a:pathLst>
                  <a:path extrusionOk="0" h="1835" w="3462">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2"/>
              <p:cNvSpPr/>
              <p:nvPr/>
            </p:nvSpPr>
            <p:spPr>
              <a:xfrm>
                <a:off x="4317194" y="-682136"/>
                <a:ext cx="102829" cy="199192"/>
              </a:xfrm>
              <a:custGeom>
                <a:rect b="b" l="l" r="r" t="t"/>
                <a:pathLst>
                  <a:path extrusionOk="0" h="2588" w="1336">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2"/>
              <p:cNvSpPr/>
              <p:nvPr/>
            </p:nvSpPr>
            <p:spPr>
              <a:xfrm>
                <a:off x="4375383" y="-654812"/>
                <a:ext cx="57418" cy="171868"/>
              </a:xfrm>
              <a:custGeom>
                <a:rect b="b" l="l" r="r" t="t"/>
                <a:pathLst>
                  <a:path extrusionOk="0" h="2233" w="746">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2"/>
              <p:cNvSpPr/>
              <p:nvPr/>
            </p:nvSpPr>
            <p:spPr>
              <a:xfrm>
                <a:off x="4264471" y="-759567"/>
                <a:ext cx="98287" cy="95902"/>
              </a:xfrm>
              <a:custGeom>
                <a:rect b="b" l="l" r="r" t="t"/>
                <a:pathLst>
                  <a:path extrusionOk="0" h="1246" w="1277">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52"/>
            <p:cNvGrpSpPr/>
            <p:nvPr/>
          </p:nvGrpSpPr>
          <p:grpSpPr>
            <a:xfrm>
              <a:off x="6504900" y="3531590"/>
              <a:ext cx="364101" cy="822618"/>
              <a:chOff x="-4142100" y="577427"/>
              <a:chExt cx="364101" cy="822618"/>
            </a:xfrm>
          </p:grpSpPr>
          <p:sp>
            <p:nvSpPr>
              <p:cNvPr id="7613" name="Google Shape;7613;p52"/>
              <p:cNvSpPr/>
              <p:nvPr/>
            </p:nvSpPr>
            <p:spPr>
              <a:xfrm>
                <a:off x="-4015954" y="1244078"/>
                <a:ext cx="10906" cy="155967"/>
              </a:xfrm>
              <a:custGeom>
                <a:rect b="b" l="l" r="r" t="t"/>
                <a:pathLst>
                  <a:path extrusionOk="0" h="2045" w="143">
                    <a:moveTo>
                      <a:pt x="1" y="1"/>
                    </a:moveTo>
                    <a:lnTo>
                      <a:pt x="24" y="1974"/>
                    </a:lnTo>
                    <a:lnTo>
                      <a:pt x="143" y="2045"/>
                    </a:lnTo>
                    <a:lnTo>
                      <a:pt x="143" y="8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2"/>
              <p:cNvSpPr/>
              <p:nvPr/>
            </p:nvSpPr>
            <p:spPr>
              <a:xfrm>
                <a:off x="-4000624" y="1210749"/>
                <a:ext cx="9076" cy="31651"/>
              </a:xfrm>
              <a:custGeom>
                <a:rect b="b" l="l" r="r" t="t"/>
                <a:pathLst>
                  <a:path extrusionOk="0" h="415" w="119">
                    <a:moveTo>
                      <a:pt x="1" y="1"/>
                    </a:moveTo>
                    <a:lnTo>
                      <a:pt x="1" y="343"/>
                    </a:lnTo>
                    <a:lnTo>
                      <a:pt x="119" y="414"/>
                    </a:lnTo>
                    <a:lnTo>
                      <a:pt x="119"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2"/>
              <p:cNvSpPr/>
              <p:nvPr/>
            </p:nvSpPr>
            <p:spPr>
              <a:xfrm>
                <a:off x="-4015954" y="1219825"/>
                <a:ext cx="10906" cy="30660"/>
              </a:xfrm>
              <a:custGeom>
                <a:rect b="b" l="l" r="r" t="t"/>
                <a:pathLst>
                  <a:path extrusionOk="0" h="402" w="143">
                    <a:moveTo>
                      <a:pt x="1" y="0"/>
                    </a:moveTo>
                    <a:lnTo>
                      <a:pt x="1" y="319"/>
                    </a:lnTo>
                    <a:lnTo>
                      <a:pt x="143" y="402"/>
                    </a:lnTo>
                    <a:lnTo>
                      <a:pt x="143"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2"/>
              <p:cNvSpPr/>
              <p:nvPr/>
            </p:nvSpPr>
            <p:spPr>
              <a:xfrm>
                <a:off x="-4005124" y="1216164"/>
                <a:ext cx="14491" cy="183881"/>
              </a:xfrm>
              <a:custGeom>
                <a:rect b="b" l="l" r="r" t="t"/>
                <a:pathLst>
                  <a:path extrusionOk="0" h="2411" w="190">
                    <a:moveTo>
                      <a:pt x="178" y="1"/>
                    </a:moveTo>
                    <a:lnTo>
                      <a:pt x="1" y="119"/>
                    </a:lnTo>
                    <a:lnTo>
                      <a:pt x="1" y="450"/>
                    </a:lnTo>
                    <a:lnTo>
                      <a:pt x="1" y="2411"/>
                    </a:lnTo>
                    <a:lnTo>
                      <a:pt x="190" y="2304"/>
                    </a:lnTo>
                    <a:lnTo>
                      <a:pt x="178" y="343"/>
                    </a:lnTo>
                    <a:lnTo>
                      <a:pt x="178"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2"/>
              <p:cNvSpPr/>
              <p:nvPr/>
            </p:nvSpPr>
            <p:spPr>
              <a:xfrm>
                <a:off x="-4015954" y="1210749"/>
                <a:ext cx="24406" cy="14491"/>
              </a:xfrm>
              <a:custGeom>
                <a:rect b="b" l="l" r="r" t="t"/>
                <a:pathLst>
                  <a:path extrusionOk="0" h="190" w="320">
                    <a:moveTo>
                      <a:pt x="202" y="1"/>
                    </a:moveTo>
                    <a:lnTo>
                      <a:pt x="1" y="119"/>
                    </a:lnTo>
                    <a:lnTo>
                      <a:pt x="143" y="190"/>
                    </a:lnTo>
                    <a:lnTo>
                      <a:pt x="320" y="72"/>
                    </a:lnTo>
                    <a:lnTo>
                      <a:pt x="202" y="1"/>
                    </a:lnTo>
                    <a:close/>
                  </a:path>
                </a:pathLst>
              </a:custGeom>
              <a:solidFill>
                <a:srgbClr val="E4E2DF"/>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2"/>
              <p:cNvSpPr/>
              <p:nvPr/>
            </p:nvSpPr>
            <p:spPr>
              <a:xfrm>
                <a:off x="-4030369" y="1054936"/>
                <a:ext cx="53235" cy="30660"/>
              </a:xfrm>
              <a:custGeom>
                <a:rect b="b" l="l" r="r" t="t"/>
                <a:pathLst>
                  <a:path extrusionOk="0" h="402" w="698">
                    <a:moveTo>
                      <a:pt x="568" y="0"/>
                    </a:moveTo>
                    <a:lnTo>
                      <a:pt x="1" y="331"/>
                    </a:lnTo>
                    <a:lnTo>
                      <a:pt x="119" y="402"/>
                    </a:lnTo>
                    <a:lnTo>
                      <a:pt x="698" y="83"/>
                    </a:lnTo>
                    <a:lnTo>
                      <a:pt x="568" y="0"/>
                    </a:lnTo>
                    <a:close/>
                  </a:path>
                </a:pathLst>
              </a:custGeom>
              <a:solidFill>
                <a:srgbClr val="E4E2DF"/>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2"/>
              <p:cNvSpPr/>
              <p:nvPr/>
            </p:nvSpPr>
            <p:spPr>
              <a:xfrm>
                <a:off x="-4030369" y="1080104"/>
                <a:ext cx="9991" cy="168627"/>
              </a:xfrm>
              <a:custGeom>
                <a:rect b="b" l="l" r="r" t="t"/>
                <a:pathLst>
                  <a:path extrusionOk="0" h="2211" w="131">
                    <a:moveTo>
                      <a:pt x="1" y="1"/>
                    </a:moveTo>
                    <a:lnTo>
                      <a:pt x="1" y="2139"/>
                    </a:lnTo>
                    <a:lnTo>
                      <a:pt x="131" y="2210"/>
                    </a:lnTo>
                    <a:lnTo>
                      <a:pt x="119"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2"/>
              <p:cNvSpPr/>
              <p:nvPr/>
            </p:nvSpPr>
            <p:spPr>
              <a:xfrm>
                <a:off x="-4021369" y="1061189"/>
                <a:ext cx="44235" cy="189296"/>
              </a:xfrm>
              <a:custGeom>
                <a:rect b="b" l="l" r="r" t="t"/>
                <a:pathLst>
                  <a:path extrusionOk="0" h="2482" w="580">
                    <a:moveTo>
                      <a:pt x="580" y="1"/>
                    </a:moveTo>
                    <a:lnTo>
                      <a:pt x="1" y="320"/>
                    </a:lnTo>
                    <a:lnTo>
                      <a:pt x="13" y="2458"/>
                    </a:lnTo>
                    <a:lnTo>
                      <a:pt x="214" y="2482"/>
                    </a:lnTo>
                    <a:lnTo>
                      <a:pt x="214" y="2151"/>
                    </a:lnTo>
                    <a:lnTo>
                      <a:pt x="391" y="2033"/>
                    </a:lnTo>
                    <a:lnTo>
                      <a:pt x="391" y="2375"/>
                    </a:lnTo>
                    <a:lnTo>
                      <a:pt x="580" y="2139"/>
                    </a:lnTo>
                    <a:lnTo>
                      <a:pt x="580"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2"/>
              <p:cNvSpPr/>
              <p:nvPr/>
            </p:nvSpPr>
            <p:spPr>
              <a:xfrm>
                <a:off x="-3915053" y="1187335"/>
                <a:ext cx="9991" cy="155052"/>
              </a:xfrm>
              <a:custGeom>
                <a:rect b="b" l="l" r="r" t="t"/>
                <a:pathLst>
                  <a:path extrusionOk="0" h="2033" w="131">
                    <a:moveTo>
                      <a:pt x="1" y="1"/>
                    </a:moveTo>
                    <a:lnTo>
                      <a:pt x="1" y="1962"/>
                    </a:lnTo>
                    <a:lnTo>
                      <a:pt x="131" y="2033"/>
                    </a:lnTo>
                    <a:lnTo>
                      <a:pt x="119"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2"/>
              <p:cNvSpPr/>
              <p:nvPr/>
            </p:nvSpPr>
            <p:spPr>
              <a:xfrm>
                <a:off x="-3901477" y="1153091"/>
                <a:ext cx="9991" cy="30736"/>
              </a:xfrm>
              <a:custGeom>
                <a:rect b="b" l="l" r="r" t="t"/>
                <a:pathLst>
                  <a:path extrusionOk="0" h="403" w="131">
                    <a:moveTo>
                      <a:pt x="0" y="1"/>
                    </a:moveTo>
                    <a:lnTo>
                      <a:pt x="0" y="332"/>
                    </a:lnTo>
                    <a:lnTo>
                      <a:pt x="130" y="402"/>
                    </a:lnTo>
                    <a:lnTo>
                      <a:pt x="130" y="72"/>
                    </a:lnTo>
                    <a:lnTo>
                      <a:pt x="0"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2"/>
              <p:cNvSpPr/>
              <p:nvPr/>
            </p:nvSpPr>
            <p:spPr>
              <a:xfrm>
                <a:off x="-3915053" y="1161252"/>
                <a:ext cx="9152" cy="31575"/>
              </a:xfrm>
              <a:custGeom>
                <a:rect b="b" l="l" r="r" t="t"/>
                <a:pathLst>
                  <a:path extrusionOk="0" h="414" w="120">
                    <a:moveTo>
                      <a:pt x="1" y="0"/>
                    </a:moveTo>
                    <a:lnTo>
                      <a:pt x="1" y="343"/>
                    </a:lnTo>
                    <a:lnTo>
                      <a:pt x="119" y="414"/>
                    </a:lnTo>
                    <a:lnTo>
                      <a:pt x="119"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2"/>
              <p:cNvSpPr/>
              <p:nvPr/>
            </p:nvSpPr>
            <p:spPr>
              <a:xfrm>
                <a:off x="-3905977" y="1158506"/>
                <a:ext cx="14491" cy="183881"/>
              </a:xfrm>
              <a:custGeom>
                <a:rect b="b" l="l" r="r" t="t"/>
                <a:pathLst>
                  <a:path extrusionOk="0" h="2411" w="190">
                    <a:moveTo>
                      <a:pt x="189" y="1"/>
                    </a:moveTo>
                    <a:lnTo>
                      <a:pt x="0" y="107"/>
                    </a:lnTo>
                    <a:lnTo>
                      <a:pt x="0" y="450"/>
                    </a:lnTo>
                    <a:lnTo>
                      <a:pt x="12" y="2411"/>
                    </a:lnTo>
                    <a:lnTo>
                      <a:pt x="189" y="2292"/>
                    </a:lnTo>
                    <a:lnTo>
                      <a:pt x="189" y="331"/>
                    </a:lnTo>
                    <a:lnTo>
                      <a:pt x="18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2"/>
              <p:cNvSpPr/>
              <p:nvPr/>
            </p:nvSpPr>
            <p:spPr>
              <a:xfrm>
                <a:off x="-3915053" y="1153091"/>
                <a:ext cx="23567" cy="13652"/>
              </a:xfrm>
              <a:custGeom>
                <a:rect b="b" l="l" r="r" t="t"/>
                <a:pathLst>
                  <a:path extrusionOk="0" h="179" w="309">
                    <a:moveTo>
                      <a:pt x="178" y="1"/>
                    </a:moveTo>
                    <a:lnTo>
                      <a:pt x="1" y="107"/>
                    </a:lnTo>
                    <a:lnTo>
                      <a:pt x="119" y="178"/>
                    </a:lnTo>
                    <a:lnTo>
                      <a:pt x="308" y="72"/>
                    </a:lnTo>
                    <a:lnTo>
                      <a:pt x="178" y="1"/>
                    </a:lnTo>
                    <a:close/>
                  </a:path>
                </a:pathLst>
              </a:custGeom>
              <a:solidFill>
                <a:srgbClr val="E4E2DF"/>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2"/>
              <p:cNvSpPr/>
              <p:nvPr/>
            </p:nvSpPr>
            <p:spPr>
              <a:xfrm>
                <a:off x="-3931221" y="998117"/>
                <a:ext cx="53235" cy="29821"/>
              </a:xfrm>
              <a:custGeom>
                <a:rect b="b" l="l" r="r" t="t"/>
                <a:pathLst>
                  <a:path extrusionOk="0" h="391" w="698">
                    <a:moveTo>
                      <a:pt x="567" y="1"/>
                    </a:moveTo>
                    <a:lnTo>
                      <a:pt x="0" y="320"/>
                    </a:lnTo>
                    <a:lnTo>
                      <a:pt x="130" y="391"/>
                    </a:lnTo>
                    <a:lnTo>
                      <a:pt x="697" y="72"/>
                    </a:lnTo>
                    <a:lnTo>
                      <a:pt x="567"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2"/>
              <p:cNvSpPr/>
              <p:nvPr/>
            </p:nvSpPr>
            <p:spPr>
              <a:xfrm>
                <a:off x="-3931221" y="1022446"/>
                <a:ext cx="9991" cy="167712"/>
              </a:xfrm>
              <a:custGeom>
                <a:rect b="b" l="l" r="r" t="t"/>
                <a:pathLst>
                  <a:path extrusionOk="0" h="2199" w="131">
                    <a:moveTo>
                      <a:pt x="0" y="1"/>
                    </a:moveTo>
                    <a:lnTo>
                      <a:pt x="12" y="2127"/>
                    </a:lnTo>
                    <a:lnTo>
                      <a:pt x="130" y="2198"/>
                    </a:lnTo>
                    <a:lnTo>
                      <a:pt x="130" y="72"/>
                    </a:lnTo>
                    <a:lnTo>
                      <a:pt x="0"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2"/>
              <p:cNvSpPr/>
              <p:nvPr/>
            </p:nvSpPr>
            <p:spPr>
              <a:xfrm>
                <a:off x="-3921307" y="1003532"/>
                <a:ext cx="44235" cy="189296"/>
              </a:xfrm>
              <a:custGeom>
                <a:rect b="b" l="l" r="r" t="t"/>
                <a:pathLst>
                  <a:path extrusionOk="0" h="2482" w="580">
                    <a:moveTo>
                      <a:pt x="567" y="1"/>
                    </a:moveTo>
                    <a:lnTo>
                      <a:pt x="0" y="320"/>
                    </a:lnTo>
                    <a:lnTo>
                      <a:pt x="0" y="2446"/>
                    </a:lnTo>
                    <a:lnTo>
                      <a:pt x="201" y="2482"/>
                    </a:lnTo>
                    <a:lnTo>
                      <a:pt x="201" y="2139"/>
                    </a:lnTo>
                    <a:lnTo>
                      <a:pt x="390" y="2033"/>
                    </a:lnTo>
                    <a:lnTo>
                      <a:pt x="390" y="2363"/>
                    </a:lnTo>
                    <a:lnTo>
                      <a:pt x="579" y="2127"/>
                    </a:lnTo>
                    <a:lnTo>
                      <a:pt x="567"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2"/>
              <p:cNvSpPr/>
              <p:nvPr/>
            </p:nvSpPr>
            <p:spPr>
              <a:xfrm>
                <a:off x="-3828566" y="1135092"/>
                <a:ext cx="10906" cy="156882"/>
              </a:xfrm>
              <a:custGeom>
                <a:rect b="b" l="l" r="r" t="t"/>
                <a:pathLst>
                  <a:path extrusionOk="0" h="2057" w="143">
                    <a:moveTo>
                      <a:pt x="1" y="1"/>
                    </a:moveTo>
                    <a:lnTo>
                      <a:pt x="13" y="1985"/>
                    </a:lnTo>
                    <a:lnTo>
                      <a:pt x="143" y="2056"/>
                    </a:lnTo>
                    <a:lnTo>
                      <a:pt x="131" y="71"/>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2"/>
              <p:cNvSpPr/>
              <p:nvPr/>
            </p:nvSpPr>
            <p:spPr>
              <a:xfrm>
                <a:off x="-3814151" y="1102679"/>
                <a:ext cx="9152" cy="30660"/>
              </a:xfrm>
              <a:custGeom>
                <a:rect b="b" l="l" r="r" t="t"/>
                <a:pathLst>
                  <a:path extrusionOk="0" h="402" w="120">
                    <a:moveTo>
                      <a:pt x="1" y="0"/>
                    </a:moveTo>
                    <a:lnTo>
                      <a:pt x="1" y="319"/>
                    </a:lnTo>
                    <a:lnTo>
                      <a:pt x="119" y="402"/>
                    </a:lnTo>
                    <a:lnTo>
                      <a:pt x="119"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2"/>
              <p:cNvSpPr/>
              <p:nvPr/>
            </p:nvSpPr>
            <p:spPr>
              <a:xfrm>
                <a:off x="-3828566" y="1110763"/>
                <a:ext cx="9991" cy="29821"/>
              </a:xfrm>
              <a:custGeom>
                <a:rect b="b" l="l" r="r" t="t"/>
                <a:pathLst>
                  <a:path extrusionOk="0" h="391" w="131">
                    <a:moveTo>
                      <a:pt x="1" y="1"/>
                    </a:moveTo>
                    <a:lnTo>
                      <a:pt x="1" y="320"/>
                    </a:lnTo>
                    <a:lnTo>
                      <a:pt x="131" y="390"/>
                    </a:lnTo>
                    <a:lnTo>
                      <a:pt x="131"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2"/>
              <p:cNvSpPr/>
              <p:nvPr/>
            </p:nvSpPr>
            <p:spPr>
              <a:xfrm>
                <a:off x="-3818651" y="1108094"/>
                <a:ext cx="14491" cy="183881"/>
              </a:xfrm>
              <a:custGeom>
                <a:rect b="b" l="l" r="r" t="t"/>
                <a:pathLst>
                  <a:path extrusionOk="0" h="2411" w="190">
                    <a:moveTo>
                      <a:pt x="178" y="0"/>
                    </a:moveTo>
                    <a:lnTo>
                      <a:pt x="1" y="107"/>
                    </a:lnTo>
                    <a:lnTo>
                      <a:pt x="1" y="425"/>
                    </a:lnTo>
                    <a:lnTo>
                      <a:pt x="13" y="2410"/>
                    </a:lnTo>
                    <a:lnTo>
                      <a:pt x="190" y="2292"/>
                    </a:lnTo>
                    <a:lnTo>
                      <a:pt x="178" y="331"/>
                    </a:lnTo>
                    <a:lnTo>
                      <a:pt x="178"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2"/>
              <p:cNvSpPr/>
              <p:nvPr/>
            </p:nvSpPr>
            <p:spPr>
              <a:xfrm>
                <a:off x="-3828566" y="1102679"/>
                <a:ext cx="23567" cy="13576"/>
              </a:xfrm>
              <a:custGeom>
                <a:rect b="b" l="l" r="r" t="t"/>
                <a:pathLst>
                  <a:path extrusionOk="0" h="178" w="309">
                    <a:moveTo>
                      <a:pt x="190" y="0"/>
                    </a:moveTo>
                    <a:lnTo>
                      <a:pt x="1" y="107"/>
                    </a:lnTo>
                    <a:lnTo>
                      <a:pt x="131" y="178"/>
                    </a:lnTo>
                    <a:lnTo>
                      <a:pt x="308" y="71"/>
                    </a:lnTo>
                    <a:lnTo>
                      <a:pt x="190"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2"/>
              <p:cNvSpPr/>
              <p:nvPr/>
            </p:nvSpPr>
            <p:spPr>
              <a:xfrm>
                <a:off x="-3842980" y="946789"/>
                <a:ext cx="52396" cy="30736"/>
              </a:xfrm>
              <a:custGeom>
                <a:rect b="b" l="l" r="r" t="t"/>
                <a:pathLst>
                  <a:path extrusionOk="0" h="403" w="687">
                    <a:moveTo>
                      <a:pt x="556" y="1"/>
                    </a:moveTo>
                    <a:lnTo>
                      <a:pt x="1" y="331"/>
                    </a:lnTo>
                    <a:lnTo>
                      <a:pt x="131" y="402"/>
                    </a:lnTo>
                    <a:lnTo>
                      <a:pt x="686" y="83"/>
                    </a:lnTo>
                    <a:lnTo>
                      <a:pt x="556"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2"/>
              <p:cNvSpPr/>
              <p:nvPr/>
            </p:nvSpPr>
            <p:spPr>
              <a:xfrm>
                <a:off x="-3842980" y="972033"/>
                <a:ext cx="9991" cy="167636"/>
              </a:xfrm>
              <a:custGeom>
                <a:rect b="b" l="l" r="r" t="t"/>
                <a:pathLst>
                  <a:path extrusionOk="0" h="2198" w="131">
                    <a:moveTo>
                      <a:pt x="1" y="0"/>
                    </a:moveTo>
                    <a:lnTo>
                      <a:pt x="1" y="2127"/>
                    </a:lnTo>
                    <a:lnTo>
                      <a:pt x="131" y="2198"/>
                    </a:lnTo>
                    <a:lnTo>
                      <a:pt x="131"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2"/>
              <p:cNvSpPr/>
              <p:nvPr/>
            </p:nvSpPr>
            <p:spPr>
              <a:xfrm>
                <a:off x="-3833066" y="953119"/>
                <a:ext cx="42481" cy="187466"/>
              </a:xfrm>
              <a:custGeom>
                <a:rect b="b" l="l" r="r" t="t"/>
                <a:pathLst>
                  <a:path extrusionOk="0" h="2458" w="557">
                    <a:moveTo>
                      <a:pt x="556" y="0"/>
                    </a:moveTo>
                    <a:lnTo>
                      <a:pt x="1" y="319"/>
                    </a:lnTo>
                    <a:lnTo>
                      <a:pt x="1" y="2446"/>
                    </a:lnTo>
                    <a:lnTo>
                      <a:pt x="190" y="2457"/>
                    </a:lnTo>
                    <a:lnTo>
                      <a:pt x="190" y="2139"/>
                    </a:lnTo>
                    <a:lnTo>
                      <a:pt x="367" y="2032"/>
                    </a:lnTo>
                    <a:lnTo>
                      <a:pt x="367" y="2363"/>
                    </a:lnTo>
                    <a:lnTo>
                      <a:pt x="556" y="2127"/>
                    </a:lnTo>
                    <a:lnTo>
                      <a:pt x="556"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2"/>
              <p:cNvSpPr/>
              <p:nvPr/>
            </p:nvSpPr>
            <p:spPr>
              <a:xfrm>
                <a:off x="-4142100" y="829642"/>
                <a:ext cx="85725" cy="368601"/>
              </a:xfrm>
              <a:custGeom>
                <a:rect b="b" l="l" r="r" t="t"/>
                <a:pathLst>
                  <a:path extrusionOk="0" h="4833" w="1124">
                    <a:moveTo>
                      <a:pt x="1" y="1"/>
                    </a:moveTo>
                    <a:lnTo>
                      <a:pt x="25" y="4183"/>
                    </a:lnTo>
                    <a:lnTo>
                      <a:pt x="1123" y="4833"/>
                    </a:lnTo>
                    <a:lnTo>
                      <a:pt x="1111" y="639"/>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2"/>
              <p:cNvSpPr/>
              <p:nvPr/>
            </p:nvSpPr>
            <p:spPr>
              <a:xfrm>
                <a:off x="-4110525" y="847718"/>
                <a:ext cx="16321" cy="328027"/>
              </a:xfrm>
              <a:custGeom>
                <a:rect b="b" l="l" r="r" t="t"/>
                <a:pathLst>
                  <a:path extrusionOk="0" h="4301" w="214">
                    <a:moveTo>
                      <a:pt x="0" y="0"/>
                    </a:moveTo>
                    <a:lnTo>
                      <a:pt x="0" y="4182"/>
                    </a:lnTo>
                    <a:lnTo>
                      <a:pt x="213" y="4300"/>
                    </a:lnTo>
                    <a:lnTo>
                      <a:pt x="213" y="118"/>
                    </a:lnTo>
                    <a:lnTo>
                      <a:pt x="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2"/>
              <p:cNvSpPr/>
              <p:nvPr/>
            </p:nvSpPr>
            <p:spPr>
              <a:xfrm>
                <a:off x="-4142100" y="669329"/>
                <a:ext cx="363186" cy="209049"/>
              </a:xfrm>
              <a:custGeom>
                <a:rect b="b" l="l" r="r" t="t"/>
                <a:pathLst>
                  <a:path extrusionOk="0" h="2741" w="4762">
                    <a:moveTo>
                      <a:pt x="3651" y="0"/>
                    </a:moveTo>
                    <a:lnTo>
                      <a:pt x="1" y="2103"/>
                    </a:lnTo>
                    <a:lnTo>
                      <a:pt x="1111" y="2741"/>
                    </a:lnTo>
                    <a:lnTo>
                      <a:pt x="4762" y="650"/>
                    </a:lnTo>
                    <a:lnTo>
                      <a:pt x="365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2"/>
              <p:cNvSpPr/>
              <p:nvPr/>
            </p:nvSpPr>
            <p:spPr>
              <a:xfrm>
                <a:off x="-4110525" y="688243"/>
                <a:ext cx="294698" cy="168551"/>
              </a:xfrm>
              <a:custGeom>
                <a:rect b="b" l="l" r="r" t="t"/>
                <a:pathLst>
                  <a:path extrusionOk="0" h="2210" w="3864">
                    <a:moveTo>
                      <a:pt x="3651" y="0"/>
                    </a:moveTo>
                    <a:lnTo>
                      <a:pt x="0" y="2091"/>
                    </a:lnTo>
                    <a:lnTo>
                      <a:pt x="213" y="2209"/>
                    </a:lnTo>
                    <a:lnTo>
                      <a:pt x="3863" y="107"/>
                    </a:lnTo>
                    <a:lnTo>
                      <a:pt x="3651"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2"/>
              <p:cNvSpPr/>
              <p:nvPr/>
            </p:nvSpPr>
            <p:spPr>
              <a:xfrm>
                <a:off x="-4057367" y="718826"/>
                <a:ext cx="279368" cy="479418"/>
              </a:xfrm>
              <a:custGeom>
                <a:rect b="b" l="l" r="r" t="t"/>
                <a:pathLst>
                  <a:path extrusionOk="0" h="6286" w="3663">
                    <a:moveTo>
                      <a:pt x="3651" y="1"/>
                    </a:moveTo>
                    <a:lnTo>
                      <a:pt x="0" y="2092"/>
                    </a:lnTo>
                    <a:lnTo>
                      <a:pt x="12" y="6286"/>
                    </a:lnTo>
                    <a:lnTo>
                      <a:pt x="3663" y="4171"/>
                    </a:lnTo>
                    <a:lnTo>
                      <a:pt x="365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2"/>
              <p:cNvSpPr/>
              <p:nvPr/>
            </p:nvSpPr>
            <p:spPr>
              <a:xfrm>
                <a:off x="-4049283" y="716157"/>
                <a:ext cx="59565" cy="18991"/>
              </a:xfrm>
              <a:custGeom>
                <a:rect b="b" l="l" r="r" t="t"/>
                <a:pathLst>
                  <a:path extrusionOk="0" h="249" w="781">
                    <a:moveTo>
                      <a:pt x="615" y="0"/>
                    </a:moveTo>
                    <a:cubicBezTo>
                      <a:pt x="450" y="95"/>
                      <a:pt x="290" y="142"/>
                      <a:pt x="163" y="142"/>
                    </a:cubicBezTo>
                    <a:cubicBezTo>
                      <a:pt x="99" y="142"/>
                      <a:pt x="44" y="130"/>
                      <a:pt x="1" y="107"/>
                    </a:cubicBezTo>
                    <a:lnTo>
                      <a:pt x="1" y="107"/>
                    </a:lnTo>
                    <a:lnTo>
                      <a:pt x="166" y="213"/>
                    </a:lnTo>
                    <a:cubicBezTo>
                      <a:pt x="209" y="237"/>
                      <a:pt x="263" y="249"/>
                      <a:pt x="325" y="249"/>
                    </a:cubicBezTo>
                    <a:cubicBezTo>
                      <a:pt x="450" y="249"/>
                      <a:pt x="607" y="201"/>
                      <a:pt x="780" y="107"/>
                    </a:cubicBezTo>
                    <a:lnTo>
                      <a:pt x="615" y="0"/>
                    </a:lnTo>
                    <a:close/>
                  </a:path>
                </a:pathLst>
              </a:custGeom>
              <a:solidFill>
                <a:srgbClr val="CDCDCD"/>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2"/>
              <p:cNvSpPr/>
              <p:nvPr/>
            </p:nvSpPr>
            <p:spPr>
              <a:xfrm>
                <a:off x="-4049283" y="623340"/>
                <a:ext cx="116308" cy="110664"/>
              </a:xfrm>
              <a:custGeom>
                <a:rect b="b" l="l" r="r" t="t"/>
                <a:pathLst>
                  <a:path extrusionOk="0" h="1451" w="1525">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2"/>
              <p:cNvSpPr/>
              <p:nvPr/>
            </p:nvSpPr>
            <p:spPr>
              <a:xfrm>
                <a:off x="-4142100" y="577427"/>
                <a:ext cx="152382" cy="169466"/>
              </a:xfrm>
              <a:custGeom>
                <a:rect b="b" l="l" r="r" t="t"/>
                <a:pathLst>
                  <a:path extrusionOk="0" h="2222" w="1998">
                    <a:moveTo>
                      <a:pt x="1832" y="0"/>
                    </a:moveTo>
                    <a:lnTo>
                      <a:pt x="1" y="2127"/>
                    </a:lnTo>
                    <a:lnTo>
                      <a:pt x="178" y="2221"/>
                    </a:lnTo>
                    <a:lnTo>
                      <a:pt x="1997" y="95"/>
                    </a:lnTo>
                    <a:lnTo>
                      <a:pt x="1832"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2"/>
              <p:cNvSpPr/>
              <p:nvPr/>
            </p:nvSpPr>
            <p:spPr>
              <a:xfrm>
                <a:off x="-4142100" y="739571"/>
                <a:ext cx="13652" cy="98309"/>
              </a:xfrm>
              <a:custGeom>
                <a:rect b="b" l="l" r="r" t="t"/>
                <a:pathLst>
                  <a:path extrusionOk="0" h="1289" w="179">
                    <a:moveTo>
                      <a:pt x="1" y="1"/>
                    </a:moveTo>
                    <a:lnTo>
                      <a:pt x="25" y="1182"/>
                    </a:lnTo>
                    <a:lnTo>
                      <a:pt x="178" y="1288"/>
                    </a:lnTo>
                    <a:lnTo>
                      <a:pt x="178" y="95"/>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2"/>
              <p:cNvSpPr/>
              <p:nvPr/>
            </p:nvSpPr>
            <p:spPr>
              <a:xfrm>
                <a:off x="-4128524" y="584596"/>
                <a:ext cx="278453" cy="252369"/>
              </a:xfrm>
              <a:custGeom>
                <a:rect b="b" l="l" r="r" t="t"/>
                <a:pathLst>
                  <a:path extrusionOk="0" h="3309" w="3651">
                    <a:moveTo>
                      <a:pt x="2276" y="576"/>
                    </a:moveTo>
                    <a:cubicBezTo>
                      <a:pt x="2451" y="576"/>
                      <a:pt x="2564" y="667"/>
                      <a:pt x="2564" y="839"/>
                    </a:cubicBezTo>
                    <a:cubicBezTo>
                      <a:pt x="2564" y="1147"/>
                      <a:pt x="2233" y="1572"/>
                      <a:pt x="1819" y="1820"/>
                    </a:cubicBezTo>
                    <a:cubicBezTo>
                      <a:pt x="1649" y="1920"/>
                      <a:pt x="1491" y="1969"/>
                      <a:pt x="1366" y="1969"/>
                    </a:cubicBezTo>
                    <a:cubicBezTo>
                      <a:pt x="1197" y="1969"/>
                      <a:pt x="1087" y="1879"/>
                      <a:pt x="1087" y="1702"/>
                    </a:cubicBezTo>
                    <a:cubicBezTo>
                      <a:pt x="1087" y="1383"/>
                      <a:pt x="1406" y="958"/>
                      <a:pt x="1819" y="721"/>
                    </a:cubicBezTo>
                    <a:cubicBezTo>
                      <a:pt x="1992" y="623"/>
                      <a:pt x="2150" y="576"/>
                      <a:pt x="2276" y="576"/>
                    </a:cubicBezTo>
                    <a:close/>
                    <a:moveTo>
                      <a:pt x="1819" y="1"/>
                    </a:moveTo>
                    <a:lnTo>
                      <a:pt x="0" y="2115"/>
                    </a:lnTo>
                    <a:lnTo>
                      <a:pt x="0" y="3308"/>
                    </a:lnTo>
                    <a:lnTo>
                      <a:pt x="3650" y="1206"/>
                    </a:lnTo>
                    <a:lnTo>
                      <a:pt x="3650" y="13"/>
                    </a:lnTo>
                    <a:lnTo>
                      <a:pt x="181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2"/>
              <p:cNvSpPr/>
              <p:nvPr/>
            </p:nvSpPr>
            <p:spPr>
              <a:xfrm>
                <a:off x="-4022208" y="778315"/>
                <a:ext cx="209049" cy="149637"/>
              </a:xfrm>
              <a:custGeom>
                <a:rect b="b" l="l" r="r" t="t"/>
                <a:pathLst>
                  <a:path extrusionOk="0" h="1962" w="2741">
                    <a:moveTo>
                      <a:pt x="2729" y="1"/>
                    </a:moveTo>
                    <a:lnTo>
                      <a:pt x="0" y="1584"/>
                    </a:lnTo>
                    <a:lnTo>
                      <a:pt x="12" y="1962"/>
                    </a:lnTo>
                    <a:lnTo>
                      <a:pt x="2741" y="379"/>
                    </a:lnTo>
                    <a:lnTo>
                      <a:pt x="272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2"/>
              <p:cNvSpPr/>
              <p:nvPr/>
            </p:nvSpPr>
            <p:spPr>
              <a:xfrm>
                <a:off x="-4022208" y="829642"/>
                <a:ext cx="209049" cy="150552"/>
              </a:xfrm>
              <a:custGeom>
                <a:rect b="b" l="l" r="r" t="t"/>
                <a:pathLst>
                  <a:path extrusionOk="0" h="1974" w="2741">
                    <a:moveTo>
                      <a:pt x="2729" y="1"/>
                    </a:moveTo>
                    <a:lnTo>
                      <a:pt x="0" y="1584"/>
                    </a:lnTo>
                    <a:lnTo>
                      <a:pt x="12" y="1974"/>
                    </a:lnTo>
                    <a:lnTo>
                      <a:pt x="2741" y="391"/>
                    </a:lnTo>
                    <a:lnTo>
                      <a:pt x="272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2"/>
              <p:cNvSpPr/>
              <p:nvPr/>
            </p:nvSpPr>
            <p:spPr>
              <a:xfrm>
                <a:off x="-4022208" y="882801"/>
                <a:ext cx="209049" cy="149637"/>
              </a:xfrm>
              <a:custGeom>
                <a:rect b="b" l="l" r="r" t="t"/>
                <a:pathLst>
                  <a:path extrusionOk="0" h="1962" w="2741">
                    <a:moveTo>
                      <a:pt x="2729" y="1"/>
                    </a:moveTo>
                    <a:lnTo>
                      <a:pt x="0" y="1584"/>
                    </a:lnTo>
                    <a:lnTo>
                      <a:pt x="12" y="1962"/>
                    </a:lnTo>
                    <a:lnTo>
                      <a:pt x="2741" y="391"/>
                    </a:lnTo>
                    <a:lnTo>
                      <a:pt x="272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2"/>
              <p:cNvSpPr/>
              <p:nvPr/>
            </p:nvSpPr>
            <p:spPr>
              <a:xfrm>
                <a:off x="-4015954" y="1244078"/>
                <a:ext cx="10906" cy="155967"/>
              </a:xfrm>
              <a:custGeom>
                <a:rect b="b" l="l" r="r" t="t"/>
                <a:pathLst>
                  <a:path extrusionOk="0" h="2045" w="143">
                    <a:moveTo>
                      <a:pt x="1" y="1"/>
                    </a:moveTo>
                    <a:lnTo>
                      <a:pt x="24" y="1974"/>
                    </a:lnTo>
                    <a:lnTo>
                      <a:pt x="143" y="2045"/>
                    </a:lnTo>
                    <a:lnTo>
                      <a:pt x="143" y="84"/>
                    </a:lnTo>
                    <a:lnTo>
                      <a:pt x="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2"/>
              <p:cNvSpPr/>
              <p:nvPr/>
            </p:nvSpPr>
            <p:spPr>
              <a:xfrm>
                <a:off x="-4030369" y="1080104"/>
                <a:ext cx="9991" cy="168627"/>
              </a:xfrm>
              <a:custGeom>
                <a:rect b="b" l="l" r="r" t="t"/>
                <a:pathLst>
                  <a:path extrusionOk="0" h="2211" w="131">
                    <a:moveTo>
                      <a:pt x="1" y="1"/>
                    </a:moveTo>
                    <a:lnTo>
                      <a:pt x="1" y="2139"/>
                    </a:lnTo>
                    <a:lnTo>
                      <a:pt x="131" y="2210"/>
                    </a:lnTo>
                    <a:lnTo>
                      <a:pt x="119" y="72"/>
                    </a:lnTo>
                    <a:lnTo>
                      <a:pt x="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2"/>
              <p:cNvSpPr/>
              <p:nvPr/>
            </p:nvSpPr>
            <p:spPr>
              <a:xfrm>
                <a:off x="-3915053" y="1187335"/>
                <a:ext cx="9991" cy="155052"/>
              </a:xfrm>
              <a:custGeom>
                <a:rect b="b" l="l" r="r" t="t"/>
                <a:pathLst>
                  <a:path extrusionOk="0" h="2033" w="131">
                    <a:moveTo>
                      <a:pt x="1" y="1"/>
                    </a:moveTo>
                    <a:lnTo>
                      <a:pt x="1" y="1962"/>
                    </a:lnTo>
                    <a:lnTo>
                      <a:pt x="131" y="2033"/>
                    </a:lnTo>
                    <a:lnTo>
                      <a:pt x="119" y="72"/>
                    </a:lnTo>
                    <a:lnTo>
                      <a:pt x="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2"/>
              <p:cNvSpPr/>
              <p:nvPr/>
            </p:nvSpPr>
            <p:spPr>
              <a:xfrm>
                <a:off x="-3931221" y="1022446"/>
                <a:ext cx="9991" cy="167712"/>
              </a:xfrm>
              <a:custGeom>
                <a:rect b="b" l="l" r="r" t="t"/>
                <a:pathLst>
                  <a:path extrusionOk="0" h="2199" w="131">
                    <a:moveTo>
                      <a:pt x="0" y="1"/>
                    </a:moveTo>
                    <a:lnTo>
                      <a:pt x="12" y="2127"/>
                    </a:lnTo>
                    <a:lnTo>
                      <a:pt x="130" y="2198"/>
                    </a:lnTo>
                    <a:lnTo>
                      <a:pt x="130" y="72"/>
                    </a:lnTo>
                    <a:lnTo>
                      <a:pt x="0"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2"/>
              <p:cNvSpPr/>
              <p:nvPr/>
            </p:nvSpPr>
            <p:spPr>
              <a:xfrm>
                <a:off x="-3828566" y="1135092"/>
                <a:ext cx="10906" cy="156882"/>
              </a:xfrm>
              <a:custGeom>
                <a:rect b="b" l="l" r="r" t="t"/>
                <a:pathLst>
                  <a:path extrusionOk="0" h="2057" w="143">
                    <a:moveTo>
                      <a:pt x="1" y="1"/>
                    </a:moveTo>
                    <a:lnTo>
                      <a:pt x="13" y="1985"/>
                    </a:lnTo>
                    <a:lnTo>
                      <a:pt x="143" y="2056"/>
                    </a:lnTo>
                    <a:lnTo>
                      <a:pt x="131" y="71"/>
                    </a:lnTo>
                    <a:lnTo>
                      <a:pt x="1"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2"/>
              <p:cNvSpPr/>
              <p:nvPr/>
            </p:nvSpPr>
            <p:spPr>
              <a:xfrm>
                <a:off x="-3842980" y="972033"/>
                <a:ext cx="9991" cy="167636"/>
              </a:xfrm>
              <a:custGeom>
                <a:rect b="b" l="l" r="r" t="t"/>
                <a:pathLst>
                  <a:path extrusionOk="0" h="2198" w="131">
                    <a:moveTo>
                      <a:pt x="1" y="0"/>
                    </a:moveTo>
                    <a:lnTo>
                      <a:pt x="1" y="2127"/>
                    </a:lnTo>
                    <a:lnTo>
                      <a:pt x="131" y="2198"/>
                    </a:lnTo>
                    <a:lnTo>
                      <a:pt x="131" y="71"/>
                    </a:lnTo>
                    <a:lnTo>
                      <a:pt x="1" y="0"/>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2"/>
              <p:cNvSpPr/>
              <p:nvPr/>
            </p:nvSpPr>
            <p:spPr>
              <a:xfrm>
                <a:off x="-4049283" y="623340"/>
                <a:ext cx="116308" cy="110664"/>
              </a:xfrm>
              <a:custGeom>
                <a:rect b="b" l="l" r="r" t="t"/>
                <a:pathLst>
                  <a:path extrusionOk="0" h="1451" w="1525">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2"/>
              <p:cNvSpPr/>
              <p:nvPr/>
            </p:nvSpPr>
            <p:spPr>
              <a:xfrm>
                <a:off x="-4142100" y="577427"/>
                <a:ext cx="152382" cy="169466"/>
              </a:xfrm>
              <a:custGeom>
                <a:rect b="b" l="l" r="r" t="t"/>
                <a:pathLst>
                  <a:path extrusionOk="0" h="2222" w="1998">
                    <a:moveTo>
                      <a:pt x="1832" y="0"/>
                    </a:moveTo>
                    <a:lnTo>
                      <a:pt x="1" y="2127"/>
                    </a:lnTo>
                    <a:lnTo>
                      <a:pt x="178" y="2221"/>
                    </a:lnTo>
                    <a:lnTo>
                      <a:pt x="1997" y="95"/>
                    </a:lnTo>
                    <a:lnTo>
                      <a:pt x="1832" y="0"/>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52"/>
            <p:cNvGrpSpPr/>
            <p:nvPr/>
          </p:nvGrpSpPr>
          <p:grpSpPr>
            <a:xfrm>
              <a:off x="8172598" y="937563"/>
              <a:ext cx="373850" cy="899213"/>
              <a:chOff x="10985382" y="-7411116"/>
              <a:chExt cx="815553" cy="1961633"/>
            </a:xfrm>
          </p:grpSpPr>
          <p:sp>
            <p:nvSpPr>
              <p:cNvPr id="7659" name="Google Shape;7659;p52"/>
              <p:cNvSpPr/>
              <p:nvPr/>
            </p:nvSpPr>
            <p:spPr>
              <a:xfrm>
                <a:off x="11219661" y="-6589108"/>
                <a:ext cx="358461" cy="1139625"/>
              </a:xfrm>
              <a:custGeom>
                <a:rect b="b" l="l" r="r" t="t"/>
                <a:pathLst>
                  <a:path extrusionOk="0" h="4772" w="1501">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2"/>
              <p:cNvSpPr/>
              <p:nvPr/>
            </p:nvSpPr>
            <p:spPr>
              <a:xfrm>
                <a:off x="11019294" y="-6544210"/>
                <a:ext cx="747969" cy="280846"/>
              </a:xfrm>
              <a:custGeom>
                <a:rect b="b" l="l" r="r" t="t"/>
                <a:pathLst>
                  <a:path extrusionOk="0" h="1176" w="3132">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2"/>
              <p:cNvSpPr/>
              <p:nvPr/>
            </p:nvSpPr>
            <p:spPr>
              <a:xfrm>
                <a:off x="11484748" y="-6544210"/>
                <a:ext cx="282518" cy="273921"/>
              </a:xfrm>
              <a:custGeom>
                <a:rect b="b" l="l" r="r" t="t"/>
                <a:pathLst>
                  <a:path extrusionOk="0" h="1147" w="1183">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2"/>
              <p:cNvSpPr/>
              <p:nvPr/>
            </p:nvSpPr>
            <p:spPr>
              <a:xfrm>
                <a:off x="11295844" y="-6338350"/>
                <a:ext cx="192007" cy="76421"/>
              </a:xfrm>
              <a:custGeom>
                <a:rect b="b" l="l" r="r" t="t"/>
                <a:pathLst>
                  <a:path extrusionOk="0" h="320" w="804">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2"/>
              <p:cNvSpPr/>
              <p:nvPr/>
            </p:nvSpPr>
            <p:spPr>
              <a:xfrm>
                <a:off x="11098342" y="-6411667"/>
                <a:ext cx="203232" cy="141378"/>
              </a:xfrm>
              <a:custGeom>
                <a:rect b="b" l="l" r="r" t="t"/>
                <a:pathLst>
                  <a:path extrusionOk="0" h="592" w="851">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2"/>
              <p:cNvSpPr/>
              <p:nvPr/>
            </p:nvSpPr>
            <p:spPr>
              <a:xfrm>
                <a:off x="11019294" y="-6549942"/>
                <a:ext cx="84779" cy="200605"/>
              </a:xfrm>
              <a:custGeom>
                <a:rect b="b" l="l" r="r" t="t"/>
                <a:pathLst>
                  <a:path extrusionOk="0" h="840" w="355">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2"/>
              <p:cNvSpPr/>
              <p:nvPr/>
            </p:nvSpPr>
            <p:spPr>
              <a:xfrm>
                <a:off x="10985382" y="-6760101"/>
                <a:ext cx="815553" cy="429151"/>
              </a:xfrm>
              <a:custGeom>
                <a:rect b="b" l="l" r="r" t="t"/>
                <a:pathLst>
                  <a:path extrusionOk="0" h="1797" w="3415">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2"/>
              <p:cNvSpPr/>
              <p:nvPr/>
            </p:nvSpPr>
            <p:spPr>
              <a:xfrm>
                <a:off x="11053206" y="-7215764"/>
                <a:ext cx="677279" cy="847316"/>
              </a:xfrm>
              <a:custGeom>
                <a:rect b="b" l="l" r="r" t="t"/>
                <a:pathLst>
                  <a:path extrusionOk="0" h="3548" w="2836">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2"/>
              <p:cNvSpPr/>
              <p:nvPr/>
            </p:nvSpPr>
            <p:spPr>
              <a:xfrm>
                <a:off x="11476389" y="-7215764"/>
                <a:ext cx="254099" cy="838241"/>
              </a:xfrm>
              <a:custGeom>
                <a:rect b="b" l="l" r="r" t="t"/>
                <a:pathLst>
                  <a:path extrusionOk="0" h="3510" w="1064">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2"/>
              <p:cNvSpPr/>
              <p:nvPr/>
            </p:nvSpPr>
            <p:spPr>
              <a:xfrm>
                <a:off x="11307068" y="-7029487"/>
                <a:ext cx="172424" cy="658891"/>
              </a:xfrm>
              <a:custGeom>
                <a:rect b="b" l="l" r="r" t="t"/>
                <a:pathLst>
                  <a:path extrusionOk="0" h="2759" w="722">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2"/>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2"/>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2"/>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2"/>
              <p:cNvSpPr/>
              <p:nvPr/>
            </p:nvSpPr>
            <p:spPr>
              <a:xfrm>
                <a:off x="11053206" y="-7215764"/>
                <a:ext cx="79287" cy="776149"/>
              </a:xfrm>
              <a:custGeom>
                <a:rect b="b" l="l" r="r" t="t"/>
                <a:pathLst>
                  <a:path extrusionOk="0" h="3250" w="332">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2"/>
              <p:cNvSpPr/>
              <p:nvPr/>
            </p:nvSpPr>
            <p:spPr>
              <a:xfrm>
                <a:off x="11022159" y="-7411116"/>
                <a:ext cx="745103" cy="390940"/>
              </a:xfrm>
              <a:custGeom>
                <a:rect b="b" l="l" r="r" t="t"/>
                <a:pathLst>
                  <a:path extrusionOk="0" h="1637" w="312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2"/>
              <p:cNvSpPr/>
              <p:nvPr/>
            </p:nvSpPr>
            <p:spPr>
              <a:xfrm>
                <a:off x="11216795" y="-7001306"/>
                <a:ext cx="316191" cy="618053"/>
              </a:xfrm>
              <a:custGeom>
                <a:rect b="b" l="l" r="r" t="t"/>
                <a:pathLst>
                  <a:path extrusionOk="0" h="2588" w="1324">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2"/>
              <p:cNvSpPr/>
              <p:nvPr/>
            </p:nvSpPr>
            <p:spPr>
              <a:xfrm>
                <a:off x="11394475" y="-6919392"/>
                <a:ext cx="177917" cy="533274"/>
              </a:xfrm>
              <a:custGeom>
                <a:rect b="b" l="l" r="r" t="t"/>
                <a:pathLst>
                  <a:path extrusionOk="0" h="2233" w="745">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2"/>
            <p:cNvGrpSpPr/>
            <p:nvPr/>
          </p:nvGrpSpPr>
          <p:grpSpPr>
            <a:xfrm>
              <a:off x="5900735" y="1274450"/>
              <a:ext cx="301969" cy="562336"/>
              <a:chOff x="7686885" y="2546950"/>
              <a:chExt cx="301969" cy="562336"/>
            </a:xfrm>
          </p:grpSpPr>
          <p:sp>
            <p:nvSpPr>
              <p:cNvPr id="7677" name="Google Shape;7677;p52"/>
              <p:cNvSpPr/>
              <p:nvPr/>
            </p:nvSpPr>
            <p:spPr>
              <a:xfrm>
                <a:off x="7912479" y="2581851"/>
                <a:ext cx="46408" cy="419949"/>
              </a:xfrm>
              <a:custGeom>
                <a:rect b="b" l="l" r="r" t="t"/>
                <a:pathLst>
                  <a:path extrusionOk="0" h="3321" w="367">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2"/>
              <p:cNvSpPr/>
              <p:nvPr/>
            </p:nvSpPr>
            <p:spPr>
              <a:xfrm>
                <a:off x="7751124" y="2687946"/>
                <a:ext cx="47925" cy="421340"/>
              </a:xfrm>
              <a:custGeom>
                <a:rect b="b" l="l" r="r" t="t"/>
                <a:pathLst>
                  <a:path extrusionOk="0" h="3332" w="379">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2"/>
              <p:cNvSpPr/>
              <p:nvPr/>
            </p:nvSpPr>
            <p:spPr>
              <a:xfrm>
                <a:off x="7758585" y="2546950"/>
                <a:ext cx="209279" cy="102300"/>
              </a:xfrm>
              <a:custGeom>
                <a:rect b="b" l="l" r="r" t="t"/>
                <a:pathLst>
                  <a:path extrusionOk="0" h="809" w="1655">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2"/>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2"/>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2"/>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2"/>
              <p:cNvSpPr/>
              <p:nvPr/>
            </p:nvSpPr>
            <p:spPr>
              <a:xfrm>
                <a:off x="7772115" y="2664046"/>
                <a:ext cx="56904" cy="74733"/>
              </a:xfrm>
              <a:custGeom>
                <a:rect b="b" l="l" r="r" t="t"/>
                <a:pathLst>
                  <a:path extrusionOk="0" h="591" w="450">
                    <a:moveTo>
                      <a:pt x="449" y="0"/>
                    </a:moveTo>
                    <a:lnTo>
                      <a:pt x="0" y="272"/>
                    </a:lnTo>
                    <a:lnTo>
                      <a:pt x="0" y="591"/>
                    </a:lnTo>
                    <a:lnTo>
                      <a:pt x="449" y="331"/>
                    </a:lnTo>
                    <a:lnTo>
                      <a:pt x="44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2"/>
              <p:cNvSpPr/>
              <p:nvPr/>
            </p:nvSpPr>
            <p:spPr>
              <a:xfrm>
                <a:off x="7772115" y="2673024"/>
                <a:ext cx="136063" cy="122532"/>
              </a:xfrm>
              <a:custGeom>
                <a:rect b="b" l="l" r="r" t="t"/>
                <a:pathLst>
                  <a:path extrusionOk="0" h="969" w="1076">
                    <a:moveTo>
                      <a:pt x="1075" y="0"/>
                    </a:moveTo>
                    <a:lnTo>
                      <a:pt x="0" y="638"/>
                    </a:lnTo>
                    <a:lnTo>
                      <a:pt x="0" y="969"/>
                    </a:lnTo>
                    <a:lnTo>
                      <a:pt x="1075" y="331"/>
                    </a:lnTo>
                    <a:lnTo>
                      <a:pt x="107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2"/>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52"/>
            <p:cNvGrpSpPr/>
            <p:nvPr/>
          </p:nvGrpSpPr>
          <p:grpSpPr>
            <a:xfrm>
              <a:off x="6222702" y="1475073"/>
              <a:ext cx="2315406" cy="1471001"/>
              <a:chOff x="8089717" y="-4595005"/>
              <a:chExt cx="2008332" cy="1275914"/>
            </a:xfrm>
          </p:grpSpPr>
          <p:sp>
            <p:nvSpPr>
              <p:cNvPr id="7687" name="Google Shape;7687;p52"/>
              <p:cNvSpPr/>
              <p:nvPr/>
            </p:nvSpPr>
            <p:spPr>
              <a:xfrm>
                <a:off x="9941872" y="-3980229"/>
                <a:ext cx="36807" cy="166336"/>
              </a:xfrm>
              <a:custGeom>
                <a:rect b="b" l="l" r="r" t="t"/>
                <a:pathLst>
                  <a:path extrusionOk="0" h="592" w="131">
                    <a:moveTo>
                      <a:pt x="130" y="1"/>
                    </a:moveTo>
                    <a:cubicBezTo>
                      <a:pt x="130" y="72"/>
                      <a:pt x="71" y="143"/>
                      <a:pt x="0" y="190"/>
                    </a:cubicBezTo>
                    <a:lnTo>
                      <a:pt x="0" y="591"/>
                    </a:lnTo>
                    <a:cubicBezTo>
                      <a:pt x="83" y="532"/>
                      <a:pt x="130" y="473"/>
                      <a:pt x="130" y="402"/>
                    </a:cubicBezTo>
                    <a:lnTo>
                      <a:pt x="130"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2"/>
              <p:cNvSpPr/>
              <p:nvPr/>
            </p:nvSpPr>
            <p:spPr>
              <a:xfrm>
                <a:off x="8207150" y="-3980229"/>
                <a:ext cx="38774" cy="166336"/>
              </a:xfrm>
              <a:custGeom>
                <a:rect b="b" l="l" r="r" t="t"/>
                <a:pathLst>
                  <a:path extrusionOk="0" h="592" w="138">
                    <a:moveTo>
                      <a:pt x="8" y="1"/>
                    </a:moveTo>
                    <a:cubicBezTo>
                      <a:pt x="1" y="22"/>
                      <a:pt x="1" y="44"/>
                      <a:pt x="8" y="65"/>
                    </a:cubicBezTo>
                    <a:lnTo>
                      <a:pt x="8" y="65"/>
                    </a:lnTo>
                    <a:lnTo>
                      <a:pt x="8" y="1"/>
                    </a:lnTo>
                    <a:close/>
                    <a:moveTo>
                      <a:pt x="8" y="65"/>
                    </a:moveTo>
                    <a:lnTo>
                      <a:pt x="8" y="402"/>
                    </a:lnTo>
                    <a:cubicBezTo>
                      <a:pt x="8" y="473"/>
                      <a:pt x="43" y="532"/>
                      <a:pt x="138" y="591"/>
                    </a:cubicBezTo>
                    <a:lnTo>
                      <a:pt x="138" y="190"/>
                    </a:lnTo>
                    <a:cubicBezTo>
                      <a:pt x="72" y="157"/>
                      <a:pt x="23" y="112"/>
                      <a:pt x="8" y="65"/>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2"/>
              <p:cNvSpPr/>
              <p:nvPr/>
            </p:nvSpPr>
            <p:spPr>
              <a:xfrm>
                <a:off x="9193355" y="-3930501"/>
                <a:ext cx="750478" cy="547896"/>
              </a:xfrm>
              <a:custGeom>
                <a:rect b="b" l="l" r="r" t="t"/>
                <a:pathLst>
                  <a:path extrusionOk="0" h="1950" w="2671">
                    <a:moveTo>
                      <a:pt x="2671" y="1"/>
                    </a:moveTo>
                    <a:lnTo>
                      <a:pt x="1" y="1548"/>
                    </a:lnTo>
                    <a:lnTo>
                      <a:pt x="1" y="1950"/>
                    </a:lnTo>
                    <a:lnTo>
                      <a:pt x="2671" y="402"/>
                    </a:lnTo>
                    <a:lnTo>
                      <a:pt x="267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2"/>
              <p:cNvSpPr/>
              <p:nvPr/>
            </p:nvSpPr>
            <p:spPr>
              <a:xfrm>
                <a:off x="8245643" y="-3927126"/>
                <a:ext cx="753849" cy="547896"/>
              </a:xfrm>
              <a:custGeom>
                <a:rect b="b" l="l" r="r" t="t"/>
                <a:pathLst>
                  <a:path extrusionOk="0" h="1950" w="2683">
                    <a:moveTo>
                      <a:pt x="1" y="1"/>
                    </a:moveTo>
                    <a:lnTo>
                      <a:pt x="1" y="402"/>
                    </a:lnTo>
                    <a:lnTo>
                      <a:pt x="2682" y="1950"/>
                    </a:lnTo>
                    <a:lnTo>
                      <a:pt x="2682" y="1548"/>
                    </a:lnTo>
                    <a:lnTo>
                      <a:pt x="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2"/>
              <p:cNvSpPr/>
              <p:nvPr/>
            </p:nvSpPr>
            <p:spPr>
              <a:xfrm>
                <a:off x="8999210" y="-3492182"/>
                <a:ext cx="189375" cy="135429"/>
              </a:xfrm>
              <a:custGeom>
                <a:rect b="b" l="l" r="r" t="t"/>
                <a:pathLst>
                  <a:path extrusionOk="0" h="482" w="674">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2"/>
              <p:cNvSpPr/>
              <p:nvPr/>
            </p:nvSpPr>
            <p:spPr>
              <a:xfrm>
                <a:off x="9938500" y="-4079693"/>
                <a:ext cx="36807" cy="116323"/>
              </a:xfrm>
              <a:custGeom>
                <a:rect b="b" l="l" r="r" t="t"/>
                <a:pathLst>
                  <a:path extrusionOk="0" h="414" w="131">
                    <a:moveTo>
                      <a:pt x="131" y="0"/>
                    </a:moveTo>
                    <a:cubicBezTo>
                      <a:pt x="131" y="59"/>
                      <a:pt x="83" y="130"/>
                      <a:pt x="1" y="189"/>
                    </a:cubicBezTo>
                    <a:lnTo>
                      <a:pt x="1" y="414"/>
                    </a:lnTo>
                    <a:cubicBezTo>
                      <a:pt x="83" y="355"/>
                      <a:pt x="131" y="296"/>
                      <a:pt x="131" y="225"/>
                    </a:cubicBezTo>
                    <a:lnTo>
                      <a:pt x="13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2"/>
              <p:cNvSpPr/>
              <p:nvPr/>
            </p:nvSpPr>
            <p:spPr>
              <a:xfrm>
                <a:off x="8207150" y="-4079693"/>
                <a:ext cx="38774" cy="116323"/>
              </a:xfrm>
              <a:custGeom>
                <a:rect b="b" l="l" r="r" t="t"/>
                <a:pathLst>
                  <a:path extrusionOk="0" h="414" w="138">
                    <a:moveTo>
                      <a:pt x="8" y="0"/>
                    </a:moveTo>
                    <a:cubicBezTo>
                      <a:pt x="1" y="18"/>
                      <a:pt x="1" y="37"/>
                      <a:pt x="8" y="57"/>
                    </a:cubicBezTo>
                    <a:lnTo>
                      <a:pt x="8" y="57"/>
                    </a:lnTo>
                    <a:lnTo>
                      <a:pt x="8" y="0"/>
                    </a:lnTo>
                    <a:close/>
                    <a:moveTo>
                      <a:pt x="8" y="57"/>
                    </a:moveTo>
                    <a:lnTo>
                      <a:pt x="8" y="225"/>
                    </a:lnTo>
                    <a:cubicBezTo>
                      <a:pt x="8" y="296"/>
                      <a:pt x="43" y="355"/>
                      <a:pt x="138" y="414"/>
                    </a:cubicBezTo>
                    <a:lnTo>
                      <a:pt x="138" y="189"/>
                    </a:lnTo>
                    <a:cubicBezTo>
                      <a:pt x="72" y="148"/>
                      <a:pt x="23" y="101"/>
                      <a:pt x="8" y="57"/>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2"/>
              <p:cNvSpPr/>
              <p:nvPr/>
            </p:nvSpPr>
            <p:spPr>
              <a:xfrm>
                <a:off x="9188305" y="-4026589"/>
                <a:ext cx="750478" cy="498164"/>
              </a:xfrm>
              <a:custGeom>
                <a:rect b="b" l="l" r="r" t="t"/>
                <a:pathLst>
                  <a:path extrusionOk="0" h="1773" w="2671">
                    <a:moveTo>
                      <a:pt x="2671" y="0"/>
                    </a:moveTo>
                    <a:lnTo>
                      <a:pt x="1" y="1548"/>
                    </a:lnTo>
                    <a:lnTo>
                      <a:pt x="1" y="1772"/>
                    </a:lnTo>
                    <a:lnTo>
                      <a:pt x="2671" y="225"/>
                    </a:lnTo>
                    <a:lnTo>
                      <a:pt x="267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2"/>
              <p:cNvSpPr/>
              <p:nvPr/>
            </p:nvSpPr>
            <p:spPr>
              <a:xfrm>
                <a:off x="8249005" y="-4023214"/>
                <a:ext cx="753849" cy="498164"/>
              </a:xfrm>
              <a:custGeom>
                <a:rect b="b" l="l" r="r" t="t"/>
                <a:pathLst>
                  <a:path extrusionOk="0" h="1773" w="2683">
                    <a:moveTo>
                      <a:pt x="1" y="0"/>
                    </a:moveTo>
                    <a:lnTo>
                      <a:pt x="1" y="225"/>
                    </a:lnTo>
                    <a:lnTo>
                      <a:pt x="2682" y="1772"/>
                    </a:lnTo>
                    <a:lnTo>
                      <a:pt x="2682" y="1548"/>
                    </a:lnTo>
                    <a:lnTo>
                      <a:pt x="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2"/>
              <p:cNvSpPr/>
              <p:nvPr/>
            </p:nvSpPr>
            <p:spPr>
              <a:xfrm>
                <a:off x="8999210" y="-3591927"/>
                <a:ext cx="189375" cy="85978"/>
              </a:xfrm>
              <a:custGeom>
                <a:rect b="b" l="l" r="r" t="t"/>
                <a:pathLst>
                  <a:path extrusionOk="0" h="306" w="674">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2"/>
              <p:cNvSpPr/>
              <p:nvPr/>
            </p:nvSpPr>
            <p:spPr>
              <a:xfrm>
                <a:off x="8999210" y="-3486707"/>
                <a:ext cx="189375" cy="135429"/>
              </a:xfrm>
              <a:custGeom>
                <a:rect b="b" l="l" r="r" t="t"/>
                <a:pathLst>
                  <a:path extrusionOk="0" h="482" w="674">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2"/>
              <p:cNvSpPr/>
              <p:nvPr/>
            </p:nvSpPr>
            <p:spPr>
              <a:xfrm>
                <a:off x="8999210" y="-3586452"/>
                <a:ext cx="189375" cy="85978"/>
              </a:xfrm>
              <a:custGeom>
                <a:rect b="b" l="l" r="r" t="t"/>
                <a:pathLst>
                  <a:path extrusionOk="0" h="306" w="674">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2"/>
              <p:cNvSpPr/>
              <p:nvPr/>
            </p:nvSpPr>
            <p:spPr>
              <a:xfrm>
                <a:off x="8238893" y="-4025039"/>
                <a:ext cx="753849" cy="498164"/>
              </a:xfrm>
              <a:custGeom>
                <a:rect b="b" l="l" r="r" t="t"/>
                <a:pathLst>
                  <a:path extrusionOk="0" h="1773" w="2683">
                    <a:moveTo>
                      <a:pt x="1" y="0"/>
                    </a:moveTo>
                    <a:lnTo>
                      <a:pt x="1" y="225"/>
                    </a:lnTo>
                    <a:lnTo>
                      <a:pt x="2682" y="1772"/>
                    </a:lnTo>
                    <a:lnTo>
                      <a:pt x="2682" y="1548"/>
                    </a:lnTo>
                    <a:lnTo>
                      <a:pt x="1" y="0"/>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0" name="Google Shape;7700;p52"/>
              <p:cNvGrpSpPr/>
              <p:nvPr/>
            </p:nvGrpSpPr>
            <p:grpSpPr>
              <a:xfrm>
                <a:off x="8089717" y="-3976838"/>
                <a:ext cx="890882" cy="657747"/>
                <a:chOff x="8089717" y="-3976838"/>
                <a:chExt cx="890882" cy="657747"/>
              </a:xfrm>
            </p:grpSpPr>
            <p:grpSp>
              <p:nvGrpSpPr>
                <p:cNvPr id="7701" name="Google Shape;7701;p52"/>
                <p:cNvGrpSpPr/>
                <p:nvPr/>
              </p:nvGrpSpPr>
              <p:grpSpPr>
                <a:xfrm>
                  <a:off x="8089717" y="-3976838"/>
                  <a:ext cx="321994" cy="328872"/>
                  <a:chOff x="8089717" y="-3976838"/>
                  <a:chExt cx="321994" cy="328872"/>
                </a:xfrm>
              </p:grpSpPr>
              <p:grpSp>
                <p:nvGrpSpPr>
                  <p:cNvPr id="7702" name="Google Shape;7702;p52"/>
                  <p:cNvGrpSpPr/>
                  <p:nvPr/>
                </p:nvGrpSpPr>
                <p:grpSpPr>
                  <a:xfrm>
                    <a:off x="8089717" y="-3976838"/>
                    <a:ext cx="321994" cy="328872"/>
                    <a:chOff x="7874217" y="-3993288"/>
                    <a:chExt cx="321994" cy="328872"/>
                  </a:xfrm>
                </p:grpSpPr>
                <p:sp>
                  <p:nvSpPr>
                    <p:cNvPr id="7703" name="Google Shape;7703;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1" name="Google Shape;7711;p5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52"/>
                <p:cNvGrpSpPr/>
                <p:nvPr/>
              </p:nvGrpSpPr>
              <p:grpSpPr>
                <a:xfrm>
                  <a:off x="8184531" y="-3922026"/>
                  <a:ext cx="321994" cy="328872"/>
                  <a:chOff x="8089717" y="-3976838"/>
                  <a:chExt cx="321994" cy="328872"/>
                </a:xfrm>
              </p:grpSpPr>
              <p:grpSp>
                <p:nvGrpSpPr>
                  <p:cNvPr id="7713" name="Google Shape;7713;p52"/>
                  <p:cNvGrpSpPr/>
                  <p:nvPr/>
                </p:nvGrpSpPr>
                <p:grpSpPr>
                  <a:xfrm>
                    <a:off x="8089717" y="-3976838"/>
                    <a:ext cx="321994" cy="328872"/>
                    <a:chOff x="7874217" y="-3993288"/>
                    <a:chExt cx="321994" cy="328872"/>
                  </a:xfrm>
                </p:grpSpPr>
                <p:sp>
                  <p:nvSpPr>
                    <p:cNvPr id="7714" name="Google Shape;7714;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2" name="Google Shape;7722;p52"/>
                  <p:cNvSpPr/>
                  <p:nvPr/>
                </p:nvSpPr>
                <p:spPr>
                  <a:xfrm>
                    <a:off x="8134591"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2"/>
                <p:cNvGrpSpPr/>
                <p:nvPr/>
              </p:nvGrpSpPr>
              <p:grpSpPr>
                <a:xfrm>
                  <a:off x="8279346" y="-3867213"/>
                  <a:ext cx="321994" cy="328872"/>
                  <a:chOff x="8089717" y="-3976838"/>
                  <a:chExt cx="321994" cy="328872"/>
                </a:xfrm>
              </p:grpSpPr>
              <p:grpSp>
                <p:nvGrpSpPr>
                  <p:cNvPr id="7724" name="Google Shape;7724;p52"/>
                  <p:cNvGrpSpPr/>
                  <p:nvPr/>
                </p:nvGrpSpPr>
                <p:grpSpPr>
                  <a:xfrm>
                    <a:off x="8089717" y="-3976838"/>
                    <a:ext cx="321994" cy="328872"/>
                    <a:chOff x="7874217" y="-3993288"/>
                    <a:chExt cx="321994" cy="328872"/>
                  </a:xfrm>
                </p:grpSpPr>
                <p:sp>
                  <p:nvSpPr>
                    <p:cNvPr id="7725" name="Google Shape;7725;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3" name="Google Shape;7733;p5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52"/>
                <p:cNvGrpSpPr/>
                <p:nvPr/>
              </p:nvGrpSpPr>
              <p:grpSpPr>
                <a:xfrm>
                  <a:off x="8374160" y="-3812401"/>
                  <a:ext cx="321994" cy="328872"/>
                  <a:chOff x="8089717" y="-3976838"/>
                  <a:chExt cx="321994" cy="328872"/>
                </a:xfrm>
              </p:grpSpPr>
              <p:grpSp>
                <p:nvGrpSpPr>
                  <p:cNvPr id="7735" name="Google Shape;7735;p52"/>
                  <p:cNvGrpSpPr/>
                  <p:nvPr/>
                </p:nvGrpSpPr>
                <p:grpSpPr>
                  <a:xfrm>
                    <a:off x="8089717" y="-3976838"/>
                    <a:ext cx="321994" cy="328872"/>
                    <a:chOff x="7874217" y="-3993288"/>
                    <a:chExt cx="321994" cy="328872"/>
                  </a:xfrm>
                </p:grpSpPr>
                <p:sp>
                  <p:nvSpPr>
                    <p:cNvPr id="7736" name="Google Shape;7736;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4" name="Google Shape;7744;p5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52"/>
                <p:cNvGrpSpPr/>
                <p:nvPr/>
              </p:nvGrpSpPr>
              <p:grpSpPr>
                <a:xfrm>
                  <a:off x="8468975" y="-3757588"/>
                  <a:ext cx="321994" cy="328872"/>
                  <a:chOff x="8089717" y="-3976838"/>
                  <a:chExt cx="321994" cy="328872"/>
                </a:xfrm>
              </p:grpSpPr>
              <p:grpSp>
                <p:nvGrpSpPr>
                  <p:cNvPr id="7746" name="Google Shape;7746;p52"/>
                  <p:cNvGrpSpPr/>
                  <p:nvPr/>
                </p:nvGrpSpPr>
                <p:grpSpPr>
                  <a:xfrm>
                    <a:off x="8089717" y="-3976838"/>
                    <a:ext cx="321994" cy="328872"/>
                    <a:chOff x="7874217" y="-3993288"/>
                    <a:chExt cx="321994" cy="328872"/>
                  </a:xfrm>
                </p:grpSpPr>
                <p:sp>
                  <p:nvSpPr>
                    <p:cNvPr id="7747" name="Google Shape;7747;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5" name="Google Shape;7755;p5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52"/>
                <p:cNvGrpSpPr/>
                <p:nvPr/>
              </p:nvGrpSpPr>
              <p:grpSpPr>
                <a:xfrm>
                  <a:off x="8563790" y="-3702776"/>
                  <a:ext cx="321994" cy="328872"/>
                  <a:chOff x="8089717" y="-3976838"/>
                  <a:chExt cx="321994" cy="328872"/>
                </a:xfrm>
              </p:grpSpPr>
              <p:grpSp>
                <p:nvGrpSpPr>
                  <p:cNvPr id="7757" name="Google Shape;7757;p52"/>
                  <p:cNvGrpSpPr/>
                  <p:nvPr/>
                </p:nvGrpSpPr>
                <p:grpSpPr>
                  <a:xfrm>
                    <a:off x="8089717" y="-3976838"/>
                    <a:ext cx="321994" cy="328872"/>
                    <a:chOff x="7874217" y="-3993288"/>
                    <a:chExt cx="321994" cy="328872"/>
                  </a:xfrm>
                </p:grpSpPr>
                <p:sp>
                  <p:nvSpPr>
                    <p:cNvPr id="7758" name="Google Shape;7758;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6" name="Google Shape;7766;p5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52"/>
                <p:cNvGrpSpPr/>
                <p:nvPr/>
              </p:nvGrpSpPr>
              <p:grpSpPr>
                <a:xfrm>
                  <a:off x="8658604" y="-3647963"/>
                  <a:ext cx="321994" cy="328872"/>
                  <a:chOff x="8089717" y="-3976838"/>
                  <a:chExt cx="321994" cy="328872"/>
                </a:xfrm>
              </p:grpSpPr>
              <p:grpSp>
                <p:nvGrpSpPr>
                  <p:cNvPr id="7768" name="Google Shape;7768;p52"/>
                  <p:cNvGrpSpPr/>
                  <p:nvPr/>
                </p:nvGrpSpPr>
                <p:grpSpPr>
                  <a:xfrm>
                    <a:off x="8089717" y="-3976838"/>
                    <a:ext cx="321994" cy="328872"/>
                    <a:chOff x="7874217" y="-3993288"/>
                    <a:chExt cx="321994" cy="328872"/>
                  </a:xfrm>
                </p:grpSpPr>
                <p:sp>
                  <p:nvSpPr>
                    <p:cNvPr id="7769" name="Google Shape;7769;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7" name="Google Shape;7777;p5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8" name="Google Shape;7778;p52"/>
              <p:cNvGrpSpPr/>
              <p:nvPr/>
            </p:nvGrpSpPr>
            <p:grpSpPr>
              <a:xfrm flipH="1">
                <a:off x="9207167" y="-3976838"/>
                <a:ext cx="890882" cy="657747"/>
                <a:chOff x="8089717" y="-3976838"/>
                <a:chExt cx="890882" cy="657747"/>
              </a:xfrm>
            </p:grpSpPr>
            <p:grpSp>
              <p:nvGrpSpPr>
                <p:cNvPr id="7779" name="Google Shape;7779;p52"/>
                <p:cNvGrpSpPr/>
                <p:nvPr/>
              </p:nvGrpSpPr>
              <p:grpSpPr>
                <a:xfrm>
                  <a:off x="8089717" y="-3976838"/>
                  <a:ext cx="321994" cy="328872"/>
                  <a:chOff x="8089717" y="-3976838"/>
                  <a:chExt cx="321994" cy="328872"/>
                </a:xfrm>
              </p:grpSpPr>
              <p:grpSp>
                <p:nvGrpSpPr>
                  <p:cNvPr id="7780" name="Google Shape;7780;p52"/>
                  <p:cNvGrpSpPr/>
                  <p:nvPr/>
                </p:nvGrpSpPr>
                <p:grpSpPr>
                  <a:xfrm>
                    <a:off x="8089717" y="-3976838"/>
                    <a:ext cx="321994" cy="328872"/>
                    <a:chOff x="7874217" y="-3993288"/>
                    <a:chExt cx="321994" cy="328872"/>
                  </a:xfrm>
                </p:grpSpPr>
                <p:sp>
                  <p:nvSpPr>
                    <p:cNvPr id="7781" name="Google Shape;7781;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9" name="Google Shape;7789;p5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52"/>
                <p:cNvGrpSpPr/>
                <p:nvPr/>
              </p:nvGrpSpPr>
              <p:grpSpPr>
                <a:xfrm>
                  <a:off x="8184531" y="-3922026"/>
                  <a:ext cx="321994" cy="328872"/>
                  <a:chOff x="8089717" y="-3976838"/>
                  <a:chExt cx="321994" cy="328872"/>
                </a:xfrm>
              </p:grpSpPr>
              <p:grpSp>
                <p:nvGrpSpPr>
                  <p:cNvPr id="7791" name="Google Shape;7791;p52"/>
                  <p:cNvGrpSpPr/>
                  <p:nvPr/>
                </p:nvGrpSpPr>
                <p:grpSpPr>
                  <a:xfrm>
                    <a:off x="8089717" y="-3976838"/>
                    <a:ext cx="321994" cy="328872"/>
                    <a:chOff x="7874217" y="-3993288"/>
                    <a:chExt cx="321994" cy="328872"/>
                  </a:xfrm>
                </p:grpSpPr>
                <p:sp>
                  <p:nvSpPr>
                    <p:cNvPr id="7792" name="Google Shape;7792;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0" name="Google Shape;7800;p5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52"/>
                <p:cNvGrpSpPr/>
                <p:nvPr/>
              </p:nvGrpSpPr>
              <p:grpSpPr>
                <a:xfrm>
                  <a:off x="8279346" y="-3867213"/>
                  <a:ext cx="321994" cy="328872"/>
                  <a:chOff x="8089717" y="-3976838"/>
                  <a:chExt cx="321994" cy="328872"/>
                </a:xfrm>
              </p:grpSpPr>
              <p:grpSp>
                <p:nvGrpSpPr>
                  <p:cNvPr id="7802" name="Google Shape;7802;p52"/>
                  <p:cNvGrpSpPr/>
                  <p:nvPr/>
                </p:nvGrpSpPr>
                <p:grpSpPr>
                  <a:xfrm>
                    <a:off x="8089717" y="-3976838"/>
                    <a:ext cx="321994" cy="328872"/>
                    <a:chOff x="7874217" y="-3993288"/>
                    <a:chExt cx="321994" cy="328872"/>
                  </a:xfrm>
                </p:grpSpPr>
                <p:sp>
                  <p:nvSpPr>
                    <p:cNvPr id="7803" name="Google Shape;7803;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1" name="Google Shape;7811;p5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52"/>
                <p:cNvGrpSpPr/>
                <p:nvPr/>
              </p:nvGrpSpPr>
              <p:grpSpPr>
                <a:xfrm>
                  <a:off x="8374160" y="-3812401"/>
                  <a:ext cx="321994" cy="328872"/>
                  <a:chOff x="8089717" y="-3976838"/>
                  <a:chExt cx="321994" cy="328872"/>
                </a:xfrm>
              </p:grpSpPr>
              <p:grpSp>
                <p:nvGrpSpPr>
                  <p:cNvPr id="7813" name="Google Shape;7813;p52"/>
                  <p:cNvGrpSpPr/>
                  <p:nvPr/>
                </p:nvGrpSpPr>
                <p:grpSpPr>
                  <a:xfrm>
                    <a:off x="8089717" y="-3976838"/>
                    <a:ext cx="321994" cy="328872"/>
                    <a:chOff x="7874217" y="-3993288"/>
                    <a:chExt cx="321994" cy="328872"/>
                  </a:xfrm>
                </p:grpSpPr>
                <p:sp>
                  <p:nvSpPr>
                    <p:cNvPr id="7814" name="Google Shape;7814;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2" name="Google Shape;7822;p5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52"/>
                <p:cNvGrpSpPr/>
                <p:nvPr/>
              </p:nvGrpSpPr>
              <p:grpSpPr>
                <a:xfrm>
                  <a:off x="8468975" y="-3757588"/>
                  <a:ext cx="321994" cy="328872"/>
                  <a:chOff x="8089717" y="-3976838"/>
                  <a:chExt cx="321994" cy="328872"/>
                </a:xfrm>
              </p:grpSpPr>
              <p:grpSp>
                <p:nvGrpSpPr>
                  <p:cNvPr id="7824" name="Google Shape;7824;p52"/>
                  <p:cNvGrpSpPr/>
                  <p:nvPr/>
                </p:nvGrpSpPr>
                <p:grpSpPr>
                  <a:xfrm>
                    <a:off x="8089717" y="-3976838"/>
                    <a:ext cx="321994" cy="328872"/>
                    <a:chOff x="7874217" y="-3993288"/>
                    <a:chExt cx="321994" cy="328872"/>
                  </a:xfrm>
                </p:grpSpPr>
                <p:sp>
                  <p:nvSpPr>
                    <p:cNvPr id="7825" name="Google Shape;7825;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3" name="Google Shape;7833;p52"/>
                  <p:cNvSpPr/>
                  <p:nvPr/>
                </p:nvSpPr>
                <p:spPr>
                  <a:xfrm>
                    <a:off x="8152425"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52"/>
                <p:cNvGrpSpPr/>
                <p:nvPr/>
              </p:nvGrpSpPr>
              <p:grpSpPr>
                <a:xfrm>
                  <a:off x="8563790" y="-3702776"/>
                  <a:ext cx="321994" cy="328872"/>
                  <a:chOff x="8089717" y="-3976838"/>
                  <a:chExt cx="321994" cy="328872"/>
                </a:xfrm>
              </p:grpSpPr>
              <p:grpSp>
                <p:nvGrpSpPr>
                  <p:cNvPr id="7835" name="Google Shape;7835;p52"/>
                  <p:cNvGrpSpPr/>
                  <p:nvPr/>
                </p:nvGrpSpPr>
                <p:grpSpPr>
                  <a:xfrm>
                    <a:off x="8089717" y="-3976838"/>
                    <a:ext cx="321994" cy="328872"/>
                    <a:chOff x="7874217" y="-3993288"/>
                    <a:chExt cx="321994" cy="328872"/>
                  </a:xfrm>
                </p:grpSpPr>
                <p:sp>
                  <p:nvSpPr>
                    <p:cNvPr id="7836" name="Google Shape;7836;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4" name="Google Shape;7844;p5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52"/>
                <p:cNvGrpSpPr/>
                <p:nvPr/>
              </p:nvGrpSpPr>
              <p:grpSpPr>
                <a:xfrm>
                  <a:off x="8658604" y="-3647963"/>
                  <a:ext cx="321994" cy="328872"/>
                  <a:chOff x="8089717" y="-3976838"/>
                  <a:chExt cx="321994" cy="328872"/>
                </a:xfrm>
              </p:grpSpPr>
              <p:grpSp>
                <p:nvGrpSpPr>
                  <p:cNvPr id="7846" name="Google Shape;7846;p52"/>
                  <p:cNvGrpSpPr/>
                  <p:nvPr/>
                </p:nvGrpSpPr>
                <p:grpSpPr>
                  <a:xfrm>
                    <a:off x="8089717" y="-3976838"/>
                    <a:ext cx="321994" cy="328872"/>
                    <a:chOff x="7874217" y="-3993288"/>
                    <a:chExt cx="321994" cy="328872"/>
                  </a:xfrm>
                </p:grpSpPr>
                <p:sp>
                  <p:nvSpPr>
                    <p:cNvPr id="7847" name="Google Shape;7847;p5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5" name="Google Shape;7855;p5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6" name="Google Shape;7856;p52"/>
              <p:cNvGrpSpPr/>
              <p:nvPr/>
            </p:nvGrpSpPr>
            <p:grpSpPr>
              <a:xfrm>
                <a:off x="8191061" y="-4595005"/>
                <a:ext cx="1804055" cy="1024145"/>
                <a:chOff x="8189448" y="-4492455"/>
                <a:chExt cx="1804055" cy="1024145"/>
              </a:xfrm>
            </p:grpSpPr>
            <p:sp>
              <p:nvSpPr>
                <p:cNvPr id="7857" name="Google Shape;7857;p52"/>
                <p:cNvSpPr/>
                <p:nvPr/>
              </p:nvSpPr>
              <p:spPr>
                <a:xfrm>
                  <a:off x="8189448" y="-4491316"/>
                  <a:ext cx="1802439" cy="1021897"/>
                </a:xfrm>
                <a:custGeom>
                  <a:rect b="b" l="l" r="r" t="t"/>
                  <a:pathLst>
                    <a:path extrusionOk="0" h="3637" w="6415">
                      <a:moveTo>
                        <a:pt x="3206" y="1"/>
                      </a:moveTo>
                      <a:cubicBezTo>
                        <a:pt x="3086" y="1"/>
                        <a:pt x="2965" y="24"/>
                        <a:pt x="2871" y="71"/>
                      </a:cubicBezTo>
                      <a:lnTo>
                        <a:pt x="201" y="1631"/>
                      </a:lnTo>
                      <a:cubicBezTo>
                        <a:pt x="0" y="1725"/>
                        <a:pt x="0" y="1902"/>
                        <a:pt x="201" y="2009"/>
                      </a:cubicBezTo>
                      <a:lnTo>
                        <a:pt x="2882" y="3556"/>
                      </a:lnTo>
                      <a:cubicBezTo>
                        <a:pt x="2971" y="3609"/>
                        <a:pt x="3089" y="3636"/>
                        <a:pt x="3209" y="3636"/>
                      </a:cubicBezTo>
                      <a:cubicBezTo>
                        <a:pt x="3328" y="3636"/>
                        <a:pt x="3449" y="3609"/>
                        <a:pt x="3544" y="3556"/>
                      </a:cubicBezTo>
                      <a:lnTo>
                        <a:pt x="6226" y="2009"/>
                      </a:lnTo>
                      <a:cubicBezTo>
                        <a:pt x="6415" y="1902"/>
                        <a:pt x="6415" y="1725"/>
                        <a:pt x="6226" y="1631"/>
                      </a:cubicBezTo>
                      <a:lnTo>
                        <a:pt x="3532" y="71"/>
                      </a:lnTo>
                      <a:cubicBezTo>
                        <a:pt x="3444" y="24"/>
                        <a:pt x="3325" y="1"/>
                        <a:pt x="3206" y="1"/>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8" name="Google Shape;7858;p52"/>
                <p:cNvGrpSpPr/>
                <p:nvPr/>
              </p:nvGrpSpPr>
              <p:grpSpPr>
                <a:xfrm>
                  <a:off x="8191064" y="-4492455"/>
                  <a:ext cx="1802439" cy="1024145"/>
                  <a:chOff x="8121364" y="-4667505"/>
                  <a:chExt cx="1802439" cy="1024145"/>
                </a:xfrm>
              </p:grpSpPr>
              <p:sp>
                <p:nvSpPr>
                  <p:cNvPr id="7859" name="Google Shape;7859;p52"/>
                  <p:cNvSpPr/>
                  <p:nvPr/>
                </p:nvSpPr>
                <p:spPr>
                  <a:xfrm>
                    <a:off x="8121364" y="-4667505"/>
                    <a:ext cx="1802439" cy="1024145"/>
                  </a:xfrm>
                  <a:custGeom>
                    <a:rect b="b" l="l" r="r" t="t"/>
                    <a:pathLst>
                      <a:path extrusionOk="0" h="3645" w="6415">
                        <a:moveTo>
                          <a:pt x="3206" y="0"/>
                        </a:moveTo>
                        <a:cubicBezTo>
                          <a:pt x="3086" y="0"/>
                          <a:pt x="2965" y="27"/>
                          <a:pt x="2871" y="80"/>
                        </a:cubicBezTo>
                        <a:lnTo>
                          <a:pt x="201" y="1628"/>
                        </a:lnTo>
                        <a:cubicBezTo>
                          <a:pt x="0" y="1734"/>
                          <a:pt x="0" y="1911"/>
                          <a:pt x="201" y="2018"/>
                        </a:cubicBezTo>
                        <a:lnTo>
                          <a:pt x="2882" y="3565"/>
                        </a:lnTo>
                        <a:cubicBezTo>
                          <a:pt x="2971" y="3618"/>
                          <a:pt x="3089" y="3645"/>
                          <a:pt x="3209" y="3645"/>
                        </a:cubicBezTo>
                        <a:cubicBezTo>
                          <a:pt x="3328" y="3645"/>
                          <a:pt x="3449" y="3618"/>
                          <a:pt x="3544" y="3565"/>
                        </a:cubicBezTo>
                        <a:lnTo>
                          <a:pt x="6226" y="2018"/>
                        </a:lnTo>
                        <a:cubicBezTo>
                          <a:pt x="6415" y="1911"/>
                          <a:pt x="6415" y="1734"/>
                          <a:pt x="6226" y="1628"/>
                        </a:cubicBezTo>
                        <a:lnTo>
                          <a:pt x="3532" y="80"/>
                        </a:lnTo>
                        <a:cubicBezTo>
                          <a:pt x="3444" y="27"/>
                          <a:pt x="3325" y="0"/>
                          <a:pt x="3206"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2"/>
                  <p:cNvSpPr/>
                  <p:nvPr/>
                </p:nvSpPr>
                <p:spPr>
                  <a:xfrm>
                    <a:off x="8783258" y="-4528987"/>
                    <a:ext cx="866800" cy="501536"/>
                  </a:xfrm>
                  <a:custGeom>
                    <a:rect b="b" l="l" r="r" t="t"/>
                    <a:pathLst>
                      <a:path extrusionOk="0" h="1785" w="3085">
                        <a:moveTo>
                          <a:pt x="521" y="1"/>
                        </a:moveTo>
                        <a:lnTo>
                          <a:pt x="1" y="296"/>
                        </a:lnTo>
                        <a:lnTo>
                          <a:pt x="2588" y="1784"/>
                        </a:lnTo>
                        <a:lnTo>
                          <a:pt x="3084" y="1489"/>
                        </a:lnTo>
                        <a:lnTo>
                          <a:pt x="52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2"/>
                  <p:cNvSpPr/>
                  <p:nvPr/>
                </p:nvSpPr>
                <p:spPr>
                  <a:xfrm>
                    <a:off x="8647267" y="-4416036"/>
                    <a:ext cx="813415" cy="468100"/>
                  </a:xfrm>
                  <a:custGeom>
                    <a:rect b="b" l="l" r="r" t="t"/>
                    <a:pathLst>
                      <a:path extrusionOk="0" h="1666" w="2895">
                        <a:moveTo>
                          <a:pt x="308" y="0"/>
                        </a:moveTo>
                        <a:lnTo>
                          <a:pt x="0" y="178"/>
                        </a:lnTo>
                        <a:lnTo>
                          <a:pt x="2588" y="1666"/>
                        </a:lnTo>
                        <a:lnTo>
                          <a:pt x="2895" y="1489"/>
                        </a:lnTo>
                        <a:lnTo>
                          <a:pt x="308"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8358428" y="-4246891"/>
                    <a:ext cx="806953" cy="468381"/>
                  </a:xfrm>
                  <a:custGeom>
                    <a:rect b="b" l="l" r="r" t="t"/>
                    <a:pathLst>
                      <a:path extrusionOk="0" h="1667" w="2872">
                        <a:moveTo>
                          <a:pt x="296" y="1"/>
                        </a:moveTo>
                        <a:lnTo>
                          <a:pt x="1" y="178"/>
                        </a:lnTo>
                        <a:lnTo>
                          <a:pt x="2564" y="1666"/>
                        </a:lnTo>
                        <a:lnTo>
                          <a:pt x="2871" y="1489"/>
                        </a:lnTo>
                        <a:lnTo>
                          <a:pt x="296"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8501162" y="-4329778"/>
                    <a:ext cx="388585" cy="225902"/>
                  </a:xfrm>
                  <a:custGeom>
                    <a:rect b="b" l="l" r="r" t="t"/>
                    <a:pathLst>
                      <a:path extrusionOk="0" h="804" w="1383">
                        <a:moveTo>
                          <a:pt x="320" y="0"/>
                        </a:moveTo>
                        <a:lnTo>
                          <a:pt x="1" y="178"/>
                        </a:lnTo>
                        <a:lnTo>
                          <a:pt x="1088" y="804"/>
                        </a:lnTo>
                        <a:lnTo>
                          <a:pt x="1383" y="627"/>
                        </a:lnTo>
                        <a:lnTo>
                          <a:pt x="32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8925992" y="-4084209"/>
                    <a:ext cx="385494" cy="219440"/>
                  </a:xfrm>
                  <a:custGeom>
                    <a:rect b="b" l="l" r="r" t="t"/>
                    <a:pathLst>
                      <a:path extrusionOk="0" h="781" w="1372">
                        <a:moveTo>
                          <a:pt x="308" y="1"/>
                        </a:moveTo>
                        <a:lnTo>
                          <a:pt x="1" y="166"/>
                        </a:lnTo>
                        <a:lnTo>
                          <a:pt x="1076" y="780"/>
                        </a:lnTo>
                        <a:lnTo>
                          <a:pt x="1371" y="615"/>
                        </a:lnTo>
                        <a:lnTo>
                          <a:pt x="308"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68" name="Shape 7868"/>
        <p:cNvGrpSpPr/>
        <p:nvPr/>
      </p:nvGrpSpPr>
      <p:grpSpPr>
        <a:xfrm>
          <a:off x="0" y="0"/>
          <a:ext cx="0" cy="0"/>
          <a:chOff x="0" y="0"/>
          <a:chExt cx="0" cy="0"/>
        </a:xfrm>
      </p:grpSpPr>
      <p:sp>
        <p:nvSpPr>
          <p:cNvPr id="7869" name="Google Shape;7869;p53"/>
          <p:cNvSpPr txBox="1"/>
          <p:nvPr>
            <p:ph idx="1" type="subTitle"/>
          </p:nvPr>
        </p:nvSpPr>
        <p:spPr>
          <a:xfrm>
            <a:off x="786100" y="3781575"/>
            <a:ext cx="2173200" cy="7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of them all</a:t>
            </a:r>
            <a:endParaRPr/>
          </a:p>
        </p:txBody>
      </p:sp>
      <p:sp>
        <p:nvSpPr>
          <p:cNvPr id="7870" name="Google Shape;7870;p53"/>
          <p:cNvSpPr txBox="1"/>
          <p:nvPr>
            <p:ph idx="2" type="subTitle"/>
          </p:nvPr>
        </p:nvSpPr>
        <p:spPr>
          <a:xfrm>
            <a:off x="786100" y="3349500"/>
            <a:ext cx="2173200" cy="44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7871" name="Google Shape;7871;p53"/>
          <p:cNvSpPr txBox="1"/>
          <p:nvPr>
            <p:ph idx="4" type="subTitle"/>
          </p:nvPr>
        </p:nvSpPr>
        <p:spPr>
          <a:xfrm>
            <a:off x="3333000" y="3781575"/>
            <a:ext cx="2173200" cy="7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7872" name="Google Shape;7872;p53"/>
          <p:cNvSpPr txBox="1"/>
          <p:nvPr>
            <p:ph idx="5" type="subTitle"/>
          </p:nvPr>
        </p:nvSpPr>
        <p:spPr>
          <a:xfrm>
            <a:off x="3333000" y="3349500"/>
            <a:ext cx="2173200" cy="44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7873" name="Google Shape;7873;p53"/>
          <p:cNvSpPr txBox="1"/>
          <p:nvPr>
            <p:ph idx="7" type="subTitle"/>
          </p:nvPr>
        </p:nvSpPr>
        <p:spPr>
          <a:xfrm>
            <a:off x="5879900" y="3781575"/>
            <a:ext cx="2173200" cy="7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7874" name="Google Shape;7874;p53"/>
          <p:cNvSpPr txBox="1"/>
          <p:nvPr>
            <p:ph idx="8" type="subTitle"/>
          </p:nvPr>
        </p:nvSpPr>
        <p:spPr>
          <a:xfrm>
            <a:off x="5879900" y="3349500"/>
            <a:ext cx="2173200" cy="44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7875" name="Google Shape;7875;p53"/>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et’s use some percentages</a:t>
            </a:r>
            <a:endParaRPr/>
          </a:p>
        </p:txBody>
      </p:sp>
      <p:sp>
        <p:nvSpPr>
          <p:cNvPr id="7876" name="Google Shape;7876;p53"/>
          <p:cNvSpPr txBox="1"/>
          <p:nvPr>
            <p:ph idx="3" type="title"/>
          </p:nvPr>
        </p:nvSpPr>
        <p:spPr>
          <a:xfrm>
            <a:off x="3333550" y="2624400"/>
            <a:ext cx="1397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50%</a:t>
            </a:r>
            <a:endParaRPr/>
          </a:p>
        </p:txBody>
      </p:sp>
      <p:sp>
        <p:nvSpPr>
          <p:cNvPr id="7877" name="Google Shape;7877;p53"/>
          <p:cNvSpPr txBox="1"/>
          <p:nvPr>
            <p:ph idx="6" type="title"/>
          </p:nvPr>
        </p:nvSpPr>
        <p:spPr>
          <a:xfrm>
            <a:off x="5878125" y="2624400"/>
            <a:ext cx="1397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75%</a:t>
            </a:r>
            <a:endParaRPr/>
          </a:p>
        </p:txBody>
      </p:sp>
      <p:sp>
        <p:nvSpPr>
          <p:cNvPr id="7878" name="Google Shape;7878;p53"/>
          <p:cNvSpPr txBox="1"/>
          <p:nvPr>
            <p:ph type="title"/>
          </p:nvPr>
        </p:nvSpPr>
        <p:spPr>
          <a:xfrm>
            <a:off x="786100" y="2624400"/>
            <a:ext cx="13989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25%</a:t>
            </a:r>
            <a:endParaRPr/>
          </a:p>
        </p:txBody>
      </p:sp>
      <p:sp>
        <p:nvSpPr>
          <p:cNvPr id="7879" name="Google Shape;7879;p53"/>
          <p:cNvSpPr/>
          <p:nvPr/>
        </p:nvSpPr>
        <p:spPr>
          <a:xfrm>
            <a:off x="786100" y="2149550"/>
            <a:ext cx="1827900" cy="243600"/>
          </a:xfrm>
          <a:prstGeom prst="rect">
            <a:avLst/>
          </a:prstGeom>
          <a:solidFill>
            <a:srgbClr val="EBEAEA">
              <a:alpha val="27669"/>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3"/>
          <p:cNvSpPr/>
          <p:nvPr/>
        </p:nvSpPr>
        <p:spPr>
          <a:xfrm>
            <a:off x="786100" y="2149550"/>
            <a:ext cx="454200" cy="2436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3"/>
          <p:cNvSpPr/>
          <p:nvPr/>
        </p:nvSpPr>
        <p:spPr>
          <a:xfrm>
            <a:off x="3257325" y="2129738"/>
            <a:ext cx="1827900" cy="243600"/>
          </a:xfrm>
          <a:prstGeom prst="rect">
            <a:avLst/>
          </a:prstGeom>
          <a:solidFill>
            <a:srgbClr val="EBEAEA">
              <a:alpha val="27669"/>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3"/>
          <p:cNvSpPr/>
          <p:nvPr/>
        </p:nvSpPr>
        <p:spPr>
          <a:xfrm>
            <a:off x="3257325" y="2129750"/>
            <a:ext cx="914100" cy="2436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3"/>
          <p:cNvSpPr/>
          <p:nvPr/>
        </p:nvSpPr>
        <p:spPr>
          <a:xfrm>
            <a:off x="5801900" y="2129725"/>
            <a:ext cx="1827900" cy="243600"/>
          </a:xfrm>
          <a:prstGeom prst="rect">
            <a:avLst/>
          </a:prstGeom>
          <a:solidFill>
            <a:srgbClr val="EBEAEA">
              <a:alpha val="27669"/>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3"/>
          <p:cNvSpPr/>
          <p:nvPr/>
        </p:nvSpPr>
        <p:spPr>
          <a:xfrm>
            <a:off x="5801900" y="2129750"/>
            <a:ext cx="1398900" cy="2436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8" name="Shape 7888"/>
        <p:cNvGrpSpPr/>
        <p:nvPr/>
      </p:nvGrpSpPr>
      <p:grpSpPr>
        <a:xfrm>
          <a:off x="0" y="0"/>
          <a:ext cx="0" cy="0"/>
          <a:chOff x="0" y="0"/>
          <a:chExt cx="0" cy="0"/>
        </a:xfrm>
      </p:grpSpPr>
      <p:sp>
        <p:nvSpPr>
          <p:cNvPr id="7889" name="Google Shape;7889;p54"/>
          <p:cNvSpPr/>
          <p:nvPr/>
        </p:nvSpPr>
        <p:spPr>
          <a:xfrm>
            <a:off x="5869183" y="3404290"/>
            <a:ext cx="825879" cy="352437"/>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4"/>
          <p:cNvSpPr/>
          <p:nvPr/>
        </p:nvSpPr>
        <p:spPr>
          <a:xfrm>
            <a:off x="4565580" y="1260432"/>
            <a:ext cx="3432984" cy="2165184"/>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4"/>
          <p:cNvSpPr/>
          <p:nvPr/>
        </p:nvSpPr>
        <p:spPr>
          <a:xfrm>
            <a:off x="5779433" y="3643902"/>
            <a:ext cx="1004558" cy="11282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4"/>
          <p:cNvSpPr txBox="1"/>
          <p:nvPr>
            <p:ph type="title"/>
          </p:nvPr>
        </p:nvSpPr>
        <p:spPr>
          <a:xfrm>
            <a:off x="720000" y="1565225"/>
            <a:ext cx="3432900" cy="625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Computer mockup</a:t>
            </a:r>
            <a:endParaRPr/>
          </a:p>
        </p:txBody>
      </p:sp>
      <p:sp>
        <p:nvSpPr>
          <p:cNvPr id="7893" name="Google Shape;7893;p54"/>
          <p:cNvSpPr txBox="1"/>
          <p:nvPr>
            <p:ph idx="1" type="subTitle"/>
          </p:nvPr>
        </p:nvSpPr>
        <p:spPr>
          <a:xfrm>
            <a:off x="720000" y="2114625"/>
            <a:ext cx="3432900" cy="80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pic>
        <p:nvPicPr>
          <p:cNvPr id="7894" name="Google Shape;7894;p54"/>
          <p:cNvPicPr preferRelativeResize="0"/>
          <p:nvPr/>
        </p:nvPicPr>
        <p:blipFill rotWithShape="1">
          <a:blip r:embed="rId3">
            <a:alphaModFix/>
          </a:blip>
          <a:srcRect b="0" l="0" r="0" t="0"/>
          <a:stretch/>
        </p:blipFill>
        <p:spPr>
          <a:xfrm>
            <a:off x="4716125" y="1374725"/>
            <a:ext cx="3131976" cy="1761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3" name="Shape 3013"/>
        <p:cNvGrpSpPr/>
        <p:nvPr/>
      </p:nvGrpSpPr>
      <p:grpSpPr>
        <a:xfrm>
          <a:off x="0" y="0"/>
          <a:ext cx="0" cy="0"/>
          <a:chOff x="0" y="0"/>
          <a:chExt cx="0" cy="0"/>
        </a:xfrm>
      </p:grpSpPr>
      <p:sp>
        <p:nvSpPr>
          <p:cNvPr id="3014" name="Google Shape;3014;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3015" name="Google Shape;3015;p37"/>
          <p:cNvSpPr txBox="1"/>
          <p:nvPr>
            <p:ph idx="1" type="body"/>
          </p:nvPr>
        </p:nvSpPr>
        <p:spPr>
          <a:xfrm>
            <a:off x="720000" y="1215751"/>
            <a:ext cx="7704000" cy="37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solidFill>
                <a:schemeClr val="dk1"/>
              </a:solidFill>
            </a:endParaRPr>
          </a:p>
        </p:txBody>
      </p:sp>
      <p:graphicFrame>
        <p:nvGraphicFramePr>
          <p:cNvPr id="3016" name="Google Shape;3016;p37"/>
          <p:cNvGraphicFramePr/>
          <p:nvPr/>
        </p:nvGraphicFramePr>
        <p:xfrm>
          <a:off x="720000" y="1767225"/>
          <a:ext cx="3000000" cy="3000000"/>
        </p:xfrm>
        <a:graphic>
          <a:graphicData uri="http://schemas.openxmlformats.org/drawingml/2006/table">
            <a:tbl>
              <a:tblPr>
                <a:noFill/>
                <a:tableStyleId>{F1C639D2-26CA-439B-88C9-0EA2C49CE583}</a:tableStyleId>
              </a:tblPr>
              <a:tblGrid>
                <a:gridCol w="2619725"/>
                <a:gridCol w="5084275"/>
              </a:tblGrid>
              <a:tr h="361525">
                <a:tc>
                  <a:txBody>
                    <a:bodyPr/>
                    <a:lstStyle/>
                    <a:p>
                      <a:pPr indent="0" lvl="0" marL="0" rtl="0" algn="l">
                        <a:spcBef>
                          <a:spcPts val="0"/>
                        </a:spcBef>
                        <a:spcAft>
                          <a:spcPts val="0"/>
                        </a:spcAft>
                        <a:buNone/>
                      </a:pPr>
                      <a:r>
                        <a:rPr b="1" lang="en" sz="1200" u="sng">
                          <a:solidFill>
                            <a:schemeClr val="dk1"/>
                          </a:solidFill>
                          <a:latin typeface="Asap"/>
                          <a:ea typeface="Asap"/>
                          <a:cs typeface="Asap"/>
                          <a:sym typeface="Asap"/>
                          <a:hlinkClick action="ppaction://hlinksldjump" r:id="rId3">
                            <a:extLst>
                              <a:ext uri="{A12FA001-AC4F-418D-AE19-62706E023703}">
                                <ahyp:hlinkClr val="tx"/>
                              </a:ext>
                            </a:extLst>
                          </a:hlinkClick>
                        </a:rPr>
                        <a:t>Fonts</a:t>
                      </a:r>
                      <a:endParaRPr b="1" sz="1200" u="sng">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sap"/>
                          <a:ea typeface="Asap"/>
                          <a:cs typeface="Asap"/>
                          <a:sym typeface="Asap"/>
                        </a:rPr>
                        <a:t>To view this template correctly in PowerPoint, download and install the fonts we used</a:t>
                      </a:r>
                      <a:endParaRPr sz="11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Asap"/>
                          <a:ea typeface="Asap"/>
                          <a:cs typeface="Asap"/>
                          <a:sym typeface="Asap"/>
                          <a:hlinkClick action="ppaction://hlinksldjump" r:id="rId4">
                            <a:extLst>
                              <a:ext uri="{A12FA001-AC4F-418D-AE19-62706E023703}">
                                <ahyp:hlinkClr val="tx"/>
                              </a:ext>
                            </a:extLst>
                          </a:hlinkClick>
                        </a:rPr>
                        <a:t>Used</a:t>
                      </a:r>
                      <a:r>
                        <a:rPr b="1" lang="en" sz="1200">
                          <a:solidFill>
                            <a:schemeClr val="dk1"/>
                          </a:solidFill>
                          <a:latin typeface="Asap"/>
                          <a:ea typeface="Asap"/>
                          <a:cs typeface="Asap"/>
                          <a:sym typeface="Asap"/>
                        </a:rPr>
                        <a:t> and </a:t>
                      </a:r>
                      <a:r>
                        <a:rPr b="1" lang="en" sz="1200" u="sng">
                          <a:solidFill>
                            <a:schemeClr val="dk1"/>
                          </a:solidFill>
                          <a:latin typeface="Asap"/>
                          <a:ea typeface="Asap"/>
                          <a:cs typeface="Asap"/>
                          <a:sym typeface="Asap"/>
                          <a:hlinkClick action="ppaction://hlinksldjump" r:id="rId5">
                            <a:extLst>
                              <a:ext uri="{A12FA001-AC4F-418D-AE19-62706E023703}">
                                <ahyp:hlinkClr val="tx"/>
                              </a:ext>
                            </a:extLst>
                          </a:hlinkClick>
                        </a:rPr>
                        <a:t>alternative</a:t>
                      </a:r>
                      <a:r>
                        <a:rPr b="1" lang="en" sz="1200" u="sng">
                          <a:solidFill>
                            <a:schemeClr val="dk1"/>
                          </a:solidFill>
                          <a:latin typeface="Asap"/>
                          <a:ea typeface="Asap"/>
                          <a:cs typeface="Asap"/>
                          <a:sym typeface="Asap"/>
                          <a:hlinkClick action="ppaction://hlinksldjump" r:id="rId6">
                            <a:extLst>
                              <a:ext uri="{A12FA001-AC4F-418D-AE19-62706E023703}">
                                <ahyp:hlinkClr val="tx"/>
                              </a:ext>
                            </a:extLst>
                          </a:hlinkClick>
                        </a:rPr>
                        <a:t> resources</a:t>
                      </a:r>
                      <a:endParaRPr b="1" sz="1200" u="sng">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100">
                          <a:solidFill>
                            <a:schemeClr val="dk1"/>
                          </a:solidFill>
                          <a:latin typeface="Asap"/>
                          <a:ea typeface="Asap"/>
                          <a:cs typeface="Asap"/>
                          <a:sym typeface="Asap"/>
                        </a:rPr>
                        <a:t>An assortment of graphic resources that are suitable for use in this presentation</a:t>
                      </a:r>
                      <a:endParaRPr sz="11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Asap"/>
                          <a:ea typeface="Asap"/>
                          <a:cs typeface="Asap"/>
                          <a:sym typeface="Asap"/>
                          <a:hlinkClick action="ppaction://hlinksldjump" r:id="rId7">
                            <a:extLst>
                              <a:ext uri="{A12FA001-AC4F-418D-AE19-62706E023703}">
                                <ahyp:hlinkClr val="tx"/>
                              </a:ext>
                            </a:extLst>
                          </a:hlinkClick>
                        </a:rPr>
                        <a:t>Thanks </a:t>
                      </a:r>
                      <a:r>
                        <a:rPr b="1" lang="en" sz="1200" u="sng">
                          <a:solidFill>
                            <a:schemeClr val="dk1"/>
                          </a:solidFill>
                          <a:latin typeface="Asap"/>
                          <a:ea typeface="Asap"/>
                          <a:cs typeface="Asap"/>
                          <a:sym typeface="Asap"/>
                        </a:rPr>
                        <a:t>slide</a:t>
                      </a:r>
                      <a:endParaRPr b="1" sz="1200" u="sng">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sap"/>
                          <a:ea typeface="Asap"/>
                          <a:cs typeface="Asap"/>
                          <a:sym typeface="Asap"/>
                        </a:rPr>
                        <a:t>You must keep it so that proper credits for our design are given</a:t>
                      </a:r>
                      <a:endParaRPr sz="11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Asap"/>
                          <a:ea typeface="Asap"/>
                          <a:cs typeface="Asap"/>
                          <a:sym typeface="Asap"/>
                          <a:hlinkClick action="ppaction://hlinksldjump" r:id="rId8">
                            <a:extLst>
                              <a:ext uri="{A12FA001-AC4F-418D-AE19-62706E023703}">
                                <ahyp:hlinkClr val="tx"/>
                              </a:ext>
                            </a:extLst>
                          </a:hlinkClick>
                        </a:rPr>
                        <a:t>Colors</a:t>
                      </a:r>
                      <a:endParaRPr b="1" sz="1200" u="sng">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sap"/>
                          <a:ea typeface="Asap"/>
                          <a:cs typeface="Asap"/>
                          <a:sym typeface="Asap"/>
                        </a:rPr>
                        <a:t>All the colors used in this presentation</a:t>
                      </a:r>
                      <a:endParaRPr sz="11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Asap"/>
                          <a:ea typeface="Asap"/>
                          <a:cs typeface="Asap"/>
                          <a:sym typeface="Asap"/>
                          <a:hlinkClick action="ppaction://hlinksldjump" r:id="rId9">
                            <a:extLst>
                              <a:ext uri="{A12FA001-AC4F-418D-AE19-62706E023703}">
                                <ahyp:hlinkClr val="tx"/>
                              </a:ext>
                            </a:extLst>
                          </a:hlinkClick>
                        </a:rPr>
                        <a:t>Icons</a:t>
                      </a:r>
                      <a:r>
                        <a:rPr b="1" lang="en" sz="1200">
                          <a:solidFill>
                            <a:schemeClr val="dk1"/>
                          </a:solidFill>
                          <a:latin typeface="Asap"/>
                          <a:ea typeface="Asap"/>
                          <a:cs typeface="Asap"/>
                          <a:sym typeface="Asap"/>
                        </a:rPr>
                        <a:t> and </a:t>
                      </a:r>
                      <a:r>
                        <a:rPr b="1" lang="en" sz="1200" u="sng">
                          <a:solidFill>
                            <a:schemeClr val="dk1"/>
                          </a:solidFill>
                          <a:latin typeface="Asap"/>
                          <a:ea typeface="Asap"/>
                          <a:cs typeface="Asap"/>
                          <a:sym typeface="Asap"/>
                          <a:hlinkClick action="ppaction://hlinksldjump" r:id="rId10">
                            <a:extLst>
                              <a:ext uri="{A12FA001-AC4F-418D-AE19-62706E023703}">
                                <ahyp:hlinkClr val="tx"/>
                              </a:ext>
                            </a:extLst>
                          </a:hlinkClick>
                        </a:rPr>
                        <a:t>infographic resources</a:t>
                      </a:r>
                      <a:endParaRPr b="1" sz="1200" u="sng">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Asap"/>
                          <a:ea typeface="Asap"/>
                          <a:cs typeface="Asap"/>
                          <a:sym typeface="Asap"/>
                        </a:rPr>
                        <a:t>These can be used in the template, and their size and color can be edited</a:t>
                      </a:r>
                      <a:endParaRPr sz="11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a:solidFill>
                            <a:schemeClr val="dk1"/>
                          </a:solidFill>
                          <a:latin typeface="Asap"/>
                          <a:ea typeface="Asap"/>
                          <a:cs typeface="Asap"/>
                          <a:sym typeface="Asap"/>
                        </a:rPr>
                        <a:t>Editable presentation theme </a:t>
                      </a:r>
                      <a:endParaRPr b="1" sz="12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dk1"/>
                          </a:solidFill>
                          <a:latin typeface="Asap"/>
                          <a:ea typeface="Asap"/>
                          <a:cs typeface="Asap"/>
                          <a:sym typeface="Asap"/>
                        </a:rPr>
                        <a:t>You can edit the master slides easily. For more info, click </a:t>
                      </a:r>
                      <a:r>
                        <a:rPr b="1" lang="en" sz="1200" u="sng">
                          <a:solidFill>
                            <a:schemeClr val="dk1"/>
                          </a:solidFill>
                          <a:latin typeface="Asap"/>
                          <a:ea typeface="Asap"/>
                          <a:cs typeface="Asap"/>
                          <a:sym typeface="Asap"/>
                          <a:hlinkClick r:id="rId11">
                            <a:extLst>
                              <a:ext uri="{A12FA001-AC4F-418D-AE19-62706E023703}">
                                <ahyp:hlinkClr val="tx"/>
                              </a:ext>
                            </a:extLst>
                          </a:hlinkClick>
                        </a:rPr>
                        <a:t>here</a:t>
                      </a:r>
                      <a:endParaRPr b="1" sz="11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3017" name="Google Shape;3017;p37"/>
          <p:cNvSpPr txBox="1"/>
          <p:nvPr/>
        </p:nvSpPr>
        <p:spPr>
          <a:xfrm>
            <a:off x="713226" y="4133675"/>
            <a:ext cx="2626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sap"/>
                <a:ea typeface="Asap"/>
                <a:cs typeface="Asap"/>
                <a:sym typeface="Asap"/>
              </a:rPr>
              <a:t>For more info:</a:t>
            </a:r>
            <a:br>
              <a:rPr lang="en" sz="1000">
                <a:solidFill>
                  <a:schemeClr val="dk1"/>
                </a:solidFill>
                <a:latin typeface="Asap"/>
                <a:ea typeface="Asap"/>
                <a:cs typeface="Asap"/>
                <a:sym typeface="Asap"/>
              </a:rPr>
            </a:br>
            <a:r>
              <a:rPr b="1" lang="en" sz="1000" u="sng">
                <a:solidFill>
                  <a:schemeClr val="dk1"/>
                </a:solidFill>
                <a:latin typeface="Asap"/>
                <a:ea typeface="Asap"/>
                <a:cs typeface="Asap"/>
                <a:sym typeface="Asap"/>
                <a:hlinkClick r:id="rId12">
                  <a:extLst>
                    <a:ext uri="{A12FA001-AC4F-418D-AE19-62706E023703}">
                      <ahyp:hlinkClr val="tx"/>
                    </a:ext>
                  </a:extLst>
                </a:hlinkClick>
              </a:rPr>
              <a:t>SLIDESGO</a:t>
            </a:r>
            <a:r>
              <a:rPr b="1" lang="en" sz="1000">
                <a:solidFill>
                  <a:schemeClr val="dk1"/>
                </a:solidFill>
                <a:uFill>
                  <a:noFill/>
                </a:uFill>
                <a:latin typeface="Asap"/>
                <a:ea typeface="Asap"/>
                <a:cs typeface="Asap"/>
                <a:sym typeface="Asap"/>
                <a:hlinkClick r:id="rId13">
                  <a:extLst>
                    <a:ext uri="{A12FA001-AC4F-418D-AE19-62706E023703}">
                      <ahyp:hlinkClr val="tx"/>
                    </a:ext>
                  </a:extLst>
                </a:hlinkClick>
              </a:rPr>
              <a:t> </a:t>
            </a:r>
            <a:r>
              <a:rPr lang="en" sz="1000">
                <a:solidFill>
                  <a:schemeClr val="dk1"/>
                </a:solidFill>
                <a:latin typeface="Asap"/>
                <a:ea typeface="Asap"/>
                <a:cs typeface="Asap"/>
                <a:sym typeface="Asap"/>
              </a:rPr>
              <a:t>| </a:t>
            </a:r>
            <a:r>
              <a:rPr b="1" lang="en" sz="1000" u="sng">
                <a:solidFill>
                  <a:schemeClr val="dk1"/>
                </a:solidFill>
                <a:latin typeface="Asap"/>
                <a:ea typeface="Asap"/>
                <a:cs typeface="Asap"/>
                <a:sym typeface="Asap"/>
                <a:hlinkClick r:id="rId14">
                  <a:extLst>
                    <a:ext uri="{A12FA001-AC4F-418D-AE19-62706E023703}">
                      <ahyp:hlinkClr val="tx"/>
                    </a:ext>
                  </a:extLst>
                </a:hlinkClick>
              </a:rPr>
              <a:t>BLOG</a:t>
            </a:r>
            <a:r>
              <a:rPr b="1" lang="en" sz="1000">
                <a:solidFill>
                  <a:schemeClr val="dk1"/>
                </a:solidFill>
                <a:latin typeface="Asap"/>
                <a:ea typeface="Asap"/>
                <a:cs typeface="Asap"/>
                <a:sym typeface="Asap"/>
              </a:rPr>
              <a:t> </a:t>
            </a:r>
            <a:r>
              <a:rPr lang="en" sz="1000">
                <a:solidFill>
                  <a:schemeClr val="dk1"/>
                </a:solidFill>
                <a:latin typeface="Asap"/>
                <a:ea typeface="Asap"/>
                <a:cs typeface="Asap"/>
                <a:sym typeface="Asap"/>
              </a:rPr>
              <a:t>| </a:t>
            </a:r>
            <a:r>
              <a:rPr b="1" lang="en" sz="1000" u="sng">
                <a:solidFill>
                  <a:schemeClr val="dk1"/>
                </a:solidFill>
                <a:latin typeface="Asap"/>
                <a:ea typeface="Asap"/>
                <a:cs typeface="Asap"/>
                <a:sym typeface="Asap"/>
                <a:hlinkClick r:id="rId15">
                  <a:extLst>
                    <a:ext uri="{A12FA001-AC4F-418D-AE19-62706E023703}">
                      <ahyp:hlinkClr val="tx"/>
                    </a:ext>
                  </a:extLst>
                </a:hlinkClick>
              </a:rPr>
              <a:t>FAQ</a:t>
            </a:r>
            <a:r>
              <a:rPr b="1" lang="en" sz="1000" u="sng">
                <a:solidFill>
                  <a:schemeClr val="dk1"/>
                </a:solidFill>
                <a:latin typeface="Asap"/>
                <a:ea typeface="Asap"/>
                <a:cs typeface="Asap"/>
                <a:sym typeface="Asap"/>
              </a:rPr>
              <a:t>s</a:t>
            </a:r>
            <a:endParaRPr b="1" sz="1000" u="sng">
              <a:solidFill>
                <a:schemeClr val="dk1"/>
              </a:solidFill>
              <a:latin typeface="Asap"/>
              <a:ea typeface="Asap"/>
              <a:cs typeface="Asap"/>
              <a:sym typeface="Asap"/>
            </a:endParaRPr>
          </a:p>
        </p:txBody>
      </p:sp>
      <p:sp>
        <p:nvSpPr>
          <p:cNvPr id="3018" name="Google Shape;3018;p37"/>
          <p:cNvSpPr txBox="1"/>
          <p:nvPr/>
        </p:nvSpPr>
        <p:spPr>
          <a:xfrm>
            <a:off x="3339724" y="4133675"/>
            <a:ext cx="5091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sap"/>
                <a:ea typeface="Asap"/>
                <a:cs typeface="Asap"/>
                <a:sym typeface="Asap"/>
              </a:rPr>
              <a:t>You can visit our sister </a:t>
            </a:r>
            <a:r>
              <a:rPr lang="en" sz="1000">
                <a:solidFill>
                  <a:schemeClr val="dk1"/>
                </a:solidFill>
                <a:latin typeface="Asap"/>
                <a:ea typeface="Asap"/>
                <a:cs typeface="Asap"/>
                <a:sym typeface="Asap"/>
              </a:rPr>
              <a:t>projects</a:t>
            </a:r>
            <a:r>
              <a:rPr lang="en" sz="1000">
                <a:solidFill>
                  <a:schemeClr val="dk1"/>
                </a:solidFill>
                <a:latin typeface="Asap"/>
                <a:ea typeface="Asap"/>
                <a:cs typeface="Asap"/>
                <a:sym typeface="Asap"/>
              </a:rPr>
              <a:t>:</a:t>
            </a:r>
            <a:br>
              <a:rPr lang="en" sz="1000">
                <a:solidFill>
                  <a:schemeClr val="dk1"/>
                </a:solidFill>
                <a:latin typeface="Asap"/>
                <a:ea typeface="Asap"/>
                <a:cs typeface="Asap"/>
                <a:sym typeface="Asap"/>
              </a:rPr>
            </a:br>
            <a:r>
              <a:rPr b="1" lang="en" sz="1000" u="sng">
                <a:solidFill>
                  <a:schemeClr val="dk1"/>
                </a:solidFill>
                <a:latin typeface="Asap"/>
                <a:ea typeface="Asap"/>
                <a:cs typeface="Asap"/>
                <a:sym typeface="Asap"/>
                <a:hlinkClick r:id="rId16">
                  <a:extLst>
                    <a:ext uri="{A12FA001-AC4F-418D-AE19-62706E023703}">
                      <ahyp:hlinkClr val="tx"/>
                    </a:ext>
                  </a:extLst>
                </a:hlinkClick>
              </a:rPr>
              <a:t>FREEPIK</a:t>
            </a:r>
            <a:r>
              <a:rPr b="1" lang="en" sz="1000">
                <a:solidFill>
                  <a:schemeClr val="dk1"/>
                </a:solidFill>
                <a:latin typeface="Asap"/>
                <a:ea typeface="Asap"/>
                <a:cs typeface="Asap"/>
                <a:sym typeface="Asap"/>
              </a:rPr>
              <a:t> </a:t>
            </a:r>
            <a:r>
              <a:rPr lang="en" sz="1000">
                <a:solidFill>
                  <a:schemeClr val="dk1"/>
                </a:solidFill>
                <a:latin typeface="Asap"/>
                <a:ea typeface="Asap"/>
                <a:cs typeface="Asap"/>
                <a:sym typeface="Asap"/>
              </a:rPr>
              <a:t>| </a:t>
            </a:r>
            <a:r>
              <a:rPr b="1" lang="en" sz="1000" u="sng">
                <a:solidFill>
                  <a:schemeClr val="dk1"/>
                </a:solidFill>
                <a:latin typeface="Asap"/>
                <a:ea typeface="Asap"/>
                <a:cs typeface="Asap"/>
                <a:sym typeface="Asap"/>
                <a:hlinkClick r:id="rId17">
                  <a:extLst>
                    <a:ext uri="{A12FA001-AC4F-418D-AE19-62706E023703}">
                      <ahyp:hlinkClr val="tx"/>
                    </a:ext>
                  </a:extLst>
                </a:hlinkClick>
              </a:rPr>
              <a:t>FLATICON</a:t>
            </a:r>
            <a:r>
              <a:rPr b="1" lang="en" sz="1000">
                <a:solidFill>
                  <a:schemeClr val="dk1"/>
                </a:solidFill>
                <a:latin typeface="Asap"/>
                <a:ea typeface="Asap"/>
                <a:cs typeface="Asap"/>
                <a:sym typeface="Asap"/>
              </a:rPr>
              <a:t> </a:t>
            </a:r>
            <a:r>
              <a:rPr lang="en" sz="1000">
                <a:solidFill>
                  <a:schemeClr val="dk1"/>
                </a:solidFill>
                <a:latin typeface="Asap"/>
                <a:ea typeface="Asap"/>
                <a:cs typeface="Asap"/>
                <a:sym typeface="Asap"/>
              </a:rPr>
              <a:t>| </a:t>
            </a:r>
            <a:r>
              <a:rPr b="1" lang="en" sz="1000" u="sng">
                <a:solidFill>
                  <a:schemeClr val="dk1"/>
                </a:solidFill>
                <a:latin typeface="Asap"/>
                <a:ea typeface="Asap"/>
                <a:cs typeface="Asap"/>
                <a:sym typeface="Asap"/>
                <a:hlinkClick r:id="rId18">
                  <a:extLst>
                    <a:ext uri="{A12FA001-AC4F-418D-AE19-62706E023703}">
                      <ahyp:hlinkClr val="tx"/>
                    </a:ext>
                  </a:extLst>
                </a:hlinkClick>
              </a:rPr>
              <a:t>STORYSET</a:t>
            </a:r>
            <a:r>
              <a:rPr b="1" lang="en" sz="1000">
                <a:solidFill>
                  <a:schemeClr val="dk1"/>
                </a:solidFill>
                <a:latin typeface="Asap"/>
                <a:ea typeface="Asap"/>
                <a:cs typeface="Asap"/>
                <a:sym typeface="Asap"/>
              </a:rPr>
              <a:t> </a:t>
            </a:r>
            <a:r>
              <a:rPr lang="en" sz="1000">
                <a:solidFill>
                  <a:schemeClr val="dk1"/>
                </a:solidFill>
                <a:latin typeface="Asap"/>
                <a:ea typeface="Asap"/>
                <a:cs typeface="Asap"/>
                <a:sym typeface="Asap"/>
              </a:rPr>
              <a:t>| </a:t>
            </a:r>
            <a:r>
              <a:rPr b="1" lang="en" sz="1000" u="sng">
                <a:solidFill>
                  <a:schemeClr val="dk1"/>
                </a:solidFill>
                <a:latin typeface="Asap"/>
                <a:ea typeface="Asap"/>
                <a:cs typeface="Asap"/>
                <a:sym typeface="Asap"/>
                <a:hlinkClick r:id="rId19">
                  <a:extLst>
                    <a:ext uri="{A12FA001-AC4F-418D-AE19-62706E023703}">
                      <ahyp:hlinkClr val="tx"/>
                    </a:ext>
                  </a:extLst>
                </a:hlinkClick>
              </a:rPr>
              <a:t>WEPIK</a:t>
            </a:r>
            <a:r>
              <a:rPr b="1" lang="en" sz="1000">
                <a:solidFill>
                  <a:schemeClr val="dk1"/>
                </a:solidFill>
                <a:uFill>
                  <a:noFill/>
                </a:uFill>
                <a:latin typeface="Asap"/>
                <a:ea typeface="Asap"/>
                <a:cs typeface="Asap"/>
                <a:sym typeface="Asap"/>
                <a:hlinkClick r:id="rId20">
                  <a:extLst>
                    <a:ext uri="{A12FA001-AC4F-418D-AE19-62706E023703}">
                      <ahyp:hlinkClr val="tx"/>
                    </a:ext>
                  </a:extLst>
                </a:hlinkClick>
              </a:rPr>
              <a:t> </a:t>
            </a:r>
            <a:r>
              <a:rPr lang="en" sz="1000">
                <a:solidFill>
                  <a:schemeClr val="dk1"/>
                </a:solidFill>
                <a:latin typeface="Asap"/>
                <a:ea typeface="Asap"/>
                <a:cs typeface="Asap"/>
                <a:sym typeface="Asap"/>
              </a:rPr>
              <a:t>| </a:t>
            </a:r>
            <a:r>
              <a:rPr b="1" lang="en" sz="1000" u="sng">
                <a:solidFill>
                  <a:schemeClr val="dk1"/>
                </a:solidFill>
                <a:latin typeface="Asap"/>
                <a:ea typeface="Asap"/>
                <a:cs typeface="Asap"/>
                <a:sym typeface="Asap"/>
                <a:hlinkClick r:id="rId21">
                  <a:extLst>
                    <a:ext uri="{A12FA001-AC4F-418D-AE19-62706E023703}">
                      <ahyp:hlinkClr val="tx"/>
                    </a:ext>
                  </a:extLst>
                </a:hlinkClick>
              </a:rPr>
              <a:t>VIDEVO</a:t>
            </a:r>
            <a:endParaRPr b="1" sz="1000" u="sng">
              <a:solidFill>
                <a:schemeClr val="dk1"/>
              </a:solidFill>
              <a:latin typeface="Asap"/>
              <a:ea typeface="Asap"/>
              <a:cs typeface="Asap"/>
              <a:sym typeface="Asap"/>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8" name="Shape 7898"/>
        <p:cNvGrpSpPr/>
        <p:nvPr/>
      </p:nvGrpSpPr>
      <p:grpSpPr>
        <a:xfrm>
          <a:off x="0" y="0"/>
          <a:ext cx="0" cy="0"/>
          <a:chOff x="0" y="0"/>
          <a:chExt cx="0" cy="0"/>
        </a:xfrm>
      </p:grpSpPr>
      <p:sp>
        <p:nvSpPr>
          <p:cNvPr id="7899" name="Google Shape;7899;p55"/>
          <p:cNvSpPr/>
          <p:nvPr/>
        </p:nvSpPr>
        <p:spPr>
          <a:xfrm>
            <a:off x="1257151" y="735560"/>
            <a:ext cx="2697276" cy="3672287"/>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5"/>
          <p:cNvSpPr txBox="1"/>
          <p:nvPr>
            <p:ph type="title"/>
          </p:nvPr>
        </p:nvSpPr>
        <p:spPr>
          <a:xfrm>
            <a:off x="4488175" y="1555775"/>
            <a:ext cx="3391200" cy="83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mockup</a:t>
            </a:r>
            <a:endParaRPr/>
          </a:p>
        </p:txBody>
      </p:sp>
      <p:sp>
        <p:nvSpPr>
          <p:cNvPr id="7901" name="Google Shape;7901;p55"/>
          <p:cNvSpPr txBox="1"/>
          <p:nvPr>
            <p:ph idx="1" type="subTitle"/>
          </p:nvPr>
        </p:nvSpPr>
        <p:spPr>
          <a:xfrm>
            <a:off x="4488350" y="2394150"/>
            <a:ext cx="3391200" cy="8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7902" name="Google Shape;7902;p55"/>
          <p:cNvPicPr preferRelativeResize="0"/>
          <p:nvPr/>
        </p:nvPicPr>
        <p:blipFill rotWithShape="1">
          <a:blip r:embed="rId3">
            <a:alphaModFix/>
          </a:blip>
          <a:srcRect b="14350" l="16797" r="15717" t="10439"/>
          <a:stretch/>
        </p:blipFill>
        <p:spPr>
          <a:xfrm>
            <a:off x="1432550" y="837750"/>
            <a:ext cx="2362201" cy="32275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6" name="Shape 7906"/>
        <p:cNvGrpSpPr/>
        <p:nvPr/>
      </p:nvGrpSpPr>
      <p:grpSpPr>
        <a:xfrm>
          <a:off x="0" y="0"/>
          <a:ext cx="0" cy="0"/>
          <a:chOff x="0" y="0"/>
          <a:chExt cx="0" cy="0"/>
        </a:xfrm>
      </p:grpSpPr>
      <p:sp>
        <p:nvSpPr>
          <p:cNvPr id="7907" name="Google Shape;7907;p56"/>
          <p:cNvSpPr txBox="1"/>
          <p:nvPr>
            <p:ph type="title"/>
          </p:nvPr>
        </p:nvSpPr>
        <p:spPr>
          <a:xfrm>
            <a:off x="720000" y="1565225"/>
            <a:ext cx="3432900" cy="625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Phone mockup</a:t>
            </a:r>
            <a:endParaRPr/>
          </a:p>
        </p:txBody>
      </p:sp>
      <p:sp>
        <p:nvSpPr>
          <p:cNvPr id="7908" name="Google Shape;7908;p56"/>
          <p:cNvSpPr txBox="1"/>
          <p:nvPr>
            <p:ph idx="1" type="subTitle"/>
          </p:nvPr>
        </p:nvSpPr>
        <p:spPr>
          <a:xfrm>
            <a:off x="720000" y="2114625"/>
            <a:ext cx="3432900" cy="80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7909" name="Google Shape;7909;p56"/>
          <p:cNvSpPr/>
          <p:nvPr/>
        </p:nvSpPr>
        <p:spPr>
          <a:xfrm>
            <a:off x="5271579" y="891931"/>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0" name="Google Shape;7910;p56"/>
          <p:cNvGrpSpPr/>
          <p:nvPr/>
        </p:nvGrpSpPr>
        <p:grpSpPr>
          <a:xfrm>
            <a:off x="5186401" y="709411"/>
            <a:ext cx="1834973" cy="3724678"/>
            <a:chOff x="5186401" y="494525"/>
            <a:chExt cx="1834973" cy="3724678"/>
          </a:xfrm>
        </p:grpSpPr>
        <p:sp>
          <p:nvSpPr>
            <p:cNvPr id="7911" name="Google Shape;7911;p56"/>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913" name="Google Shape;7913;p56"/>
          <p:cNvPicPr preferRelativeResize="0"/>
          <p:nvPr/>
        </p:nvPicPr>
        <p:blipFill>
          <a:blip r:embed="rId3">
            <a:alphaModFix/>
          </a:blip>
          <a:stretch>
            <a:fillRect/>
          </a:stretch>
        </p:blipFill>
        <p:spPr>
          <a:xfrm>
            <a:off x="5308125" y="1102524"/>
            <a:ext cx="1591526" cy="2829398"/>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7" name="Shape 7917"/>
        <p:cNvGrpSpPr/>
        <p:nvPr/>
      </p:nvGrpSpPr>
      <p:grpSpPr>
        <a:xfrm>
          <a:off x="0" y="0"/>
          <a:ext cx="0" cy="0"/>
          <a:chOff x="0" y="0"/>
          <a:chExt cx="0" cy="0"/>
        </a:xfrm>
      </p:grpSpPr>
      <p:sp>
        <p:nvSpPr>
          <p:cNvPr id="7918" name="Google Shape;7918;p57"/>
          <p:cNvSpPr txBox="1"/>
          <p:nvPr/>
        </p:nvSpPr>
        <p:spPr>
          <a:xfrm flipH="1">
            <a:off x="6364500" y="1758650"/>
            <a:ext cx="2059500" cy="38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Venus</a:t>
            </a:r>
            <a:endParaRPr sz="2000">
              <a:solidFill>
                <a:schemeClr val="dk1"/>
              </a:solidFill>
              <a:latin typeface="Bakbak One"/>
              <a:ea typeface="Bakbak One"/>
              <a:cs typeface="Bakbak One"/>
              <a:sym typeface="Bakbak One"/>
            </a:endParaRPr>
          </a:p>
        </p:txBody>
      </p:sp>
      <p:sp>
        <p:nvSpPr>
          <p:cNvPr id="7919" name="Google Shape;7919;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a:t>
            </a:r>
            <a:r>
              <a:rPr lang="en">
                <a:solidFill>
                  <a:srgbClr val="F4C5B1"/>
                </a:solidFill>
              </a:rPr>
              <a:t> </a:t>
            </a:r>
            <a:r>
              <a:rPr lang="en"/>
              <a:t>map</a:t>
            </a:r>
            <a:endParaRPr/>
          </a:p>
        </p:txBody>
      </p:sp>
      <p:sp>
        <p:nvSpPr>
          <p:cNvPr id="7920" name="Google Shape;7920;p57"/>
          <p:cNvSpPr txBox="1"/>
          <p:nvPr/>
        </p:nvSpPr>
        <p:spPr>
          <a:xfrm flipH="1">
            <a:off x="6364491" y="2078265"/>
            <a:ext cx="2059500" cy="22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Venus has a beautiful name and is the second planet from the Sun. It’s terribly hot, even hotter than Mercury, and its atmosphere is extremely poisonous. Venus is the second</a:t>
            </a:r>
            <a:r>
              <a:rPr lang="en">
                <a:solidFill>
                  <a:schemeClr val="dk1"/>
                </a:solidFill>
                <a:latin typeface="Asap"/>
                <a:ea typeface="Asap"/>
                <a:cs typeface="Asap"/>
                <a:sym typeface="Asap"/>
              </a:rPr>
              <a:t> </a:t>
            </a:r>
            <a:r>
              <a:rPr lang="en">
                <a:solidFill>
                  <a:schemeClr val="dk1"/>
                </a:solidFill>
                <a:latin typeface="Asap"/>
                <a:ea typeface="Asap"/>
                <a:cs typeface="Asap"/>
                <a:sym typeface="Asap"/>
              </a:rPr>
              <a:t>object in the night sky after the Moon</a:t>
            </a:r>
            <a:endParaRPr>
              <a:solidFill>
                <a:schemeClr val="dk1"/>
              </a:solidFill>
              <a:latin typeface="Asap"/>
              <a:ea typeface="Asap"/>
              <a:cs typeface="Asap"/>
              <a:sym typeface="Asap"/>
            </a:endParaRPr>
          </a:p>
        </p:txBody>
      </p:sp>
      <p:grpSp>
        <p:nvGrpSpPr>
          <p:cNvPr id="7921" name="Google Shape;7921;p57"/>
          <p:cNvGrpSpPr/>
          <p:nvPr/>
        </p:nvGrpSpPr>
        <p:grpSpPr>
          <a:xfrm>
            <a:off x="484626" y="1356071"/>
            <a:ext cx="5651314" cy="3010281"/>
            <a:chOff x="233350" y="949250"/>
            <a:chExt cx="7137300" cy="3802300"/>
          </a:xfrm>
        </p:grpSpPr>
        <p:sp>
          <p:nvSpPr>
            <p:cNvPr id="7922" name="Google Shape;7922;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3" name="Google Shape;7973;p57"/>
          <p:cNvSpPr/>
          <p:nvPr/>
        </p:nvSpPr>
        <p:spPr>
          <a:xfrm>
            <a:off x="6468458" y="1318250"/>
            <a:ext cx="277500" cy="2775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a:off x="4186157" y="1832775"/>
            <a:ext cx="213300" cy="2133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3038066" y="2005497"/>
            <a:ext cx="213300" cy="2133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7"/>
          <p:cNvSpPr/>
          <p:nvPr/>
        </p:nvSpPr>
        <p:spPr>
          <a:xfrm>
            <a:off x="1666452" y="2005497"/>
            <a:ext cx="213300" cy="2133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7"/>
          <p:cNvSpPr/>
          <p:nvPr/>
        </p:nvSpPr>
        <p:spPr>
          <a:xfrm>
            <a:off x="965405" y="2218939"/>
            <a:ext cx="213300" cy="2133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7"/>
          <p:cNvSpPr/>
          <p:nvPr/>
        </p:nvSpPr>
        <p:spPr>
          <a:xfrm>
            <a:off x="2143977" y="3306072"/>
            <a:ext cx="213300" cy="2133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7"/>
          <p:cNvSpPr/>
          <p:nvPr/>
        </p:nvSpPr>
        <p:spPr>
          <a:xfrm>
            <a:off x="5364729" y="3519514"/>
            <a:ext cx="213300" cy="2133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7"/>
          <p:cNvSpPr/>
          <p:nvPr/>
        </p:nvSpPr>
        <p:spPr>
          <a:xfrm>
            <a:off x="3454630" y="3671916"/>
            <a:ext cx="213300" cy="2133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4" name="Shape 7984"/>
        <p:cNvGrpSpPr/>
        <p:nvPr/>
      </p:nvGrpSpPr>
      <p:grpSpPr>
        <a:xfrm>
          <a:off x="0" y="0"/>
          <a:ext cx="0" cy="0"/>
          <a:chOff x="0" y="0"/>
          <a:chExt cx="0" cy="0"/>
        </a:xfrm>
      </p:grpSpPr>
      <p:sp>
        <p:nvSpPr>
          <p:cNvPr id="7985" name="Google Shape;7985;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timeline always works well</a:t>
            </a:r>
            <a:endParaRPr/>
          </a:p>
        </p:txBody>
      </p:sp>
      <p:sp>
        <p:nvSpPr>
          <p:cNvPr id="7986" name="Google Shape;7986;p58"/>
          <p:cNvSpPr/>
          <p:nvPr/>
        </p:nvSpPr>
        <p:spPr>
          <a:xfrm>
            <a:off x="1214950" y="2728900"/>
            <a:ext cx="1678500" cy="1377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8"/>
          <p:cNvSpPr/>
          <p:nvPr/>
        </p:nvSpPr>
        <p:spPr>
          <a:xfrm>
            <a:off x="2893483" y="2728900"/>
            <a:ext cx="1678500" cy="1377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
          <p:cNvSpPr/>
          <p:nvPr/>
        </p:nvSpPr>
        <p:spPr>
          <a:xfrm>
            <a:off x="4572017" y="2728900"/>
            <a:ext cx="1678500" cy="1377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
          <p:cNvSpPr/>
          <p:nvPr/>
        </p:nvSpPr>
        <p:spPr>
          <a:xfrm>
            <a:off x="6250550" y="2728900"/>
            <a:ext cx="1678500" cy="1377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0" name="Google Shape;7990;p58"/>
          <p:cNvCxnSpPr>
            <a:stCxn id="7986" idx="0"/>
            <a:endCxn id="7991" idx="2"/>
          </p:cNvCxnSpPr>
          <p:nvPr/>
        </p:nvCxnSpPr>
        <p:spPr>
          <a:xfrm rot="10800000">
            <a:off x="2054200" y="2438200"/>
            <a:ext cx="0" cy="290700"/>
          </a:xfrm>
          <a:prstGeom prst="straightConnector1">
            <a:avLst/>
          </a:prstGeom>
          <a:noFill/>
          <a:ln cap="flat" cmpd="sng" w="9525">
            <a:solidFill>
              <a:schemeClr val="dk2"/>
            </a:solidFill>
            <a:prstDash val="solid"/>
            <a:round/>
            <a:headEnd len="med" w="med" type="none"/>
            <a:tailEnd len="med" w="med" type="triangle"/>
          </a:ln>
        </p:spPr>
      </p:cxnSp>
      <p:sp>
        <p:nvSpPr>
          <p:cNvPr id="7991" name="Google Shape;7991;p58"/>
          <p:cNvSpPr txBox="1"/>
          <p:nvPr/>
        </p:nvSpPr>
        <p:spPr>
          <a:xfrm flipH="1">
            <a:off x="982600" y="1929800"/>
            <a:ext cx="2143200" cy="50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Venus</a:t>
            </a:r>
            <a:endParaRPr sz="2000">
              <a:solidFill>
                <a:schemeClr val="dk1"/>
              </a:solidFill>
              <a:latin typeface="Bakbak One"/>
              <a:ea typeface="Bakbak One"/>
              <a:cs typeface="Bakbak One"/>
              <a:sym typeface="Bakbak One"/>
            </a:endParaRPr>
          </a:p>
        </p:txBody>
      </p:sp>
      <p:sp>
        <p:nvSpPr>
          <p:cNvPr id="7992" name="Google Shape;7992;p58"/>
          <p:cNvSpPr txBox="1"/>
          <p:nvPr/>
        </p:nvSpPr>
        <p:spPr>
          <a:xfrm flipH="1">
            <a:off x="982602" y="1348254"/>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Venus is the second planet from the Sun</a:t>
            </a:r>
            <a:endParaRPr>
              <a:solidFill>
                <a:schemeClr val="dk1"/>
              </a:solidFill>
              <a:latin typeface="Asap"/>
              <a:ea typeface="Asap"/>
              <a:cs typeface="Asap"/>
              <a:sym typeface="Asap"/>
            </a:endParaRPr>
          </a:p>
        </p:txBody>
      </p:sp>
      <p:sp>
        <p:nvSpPr>
          <p:cNvPr id="7993" name="Google Shape;7993;p58"/>
          <p:cNvSpPr txBox="1"/>
          <p:nvPr/>
        </p:nvSpPr>
        <p:spPr>
          <a:xfrm flipH="1">
            <a:off x="2663450" y="3175200"/>
            <a:ext cx="2143200" cy="508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Mercury</a:t>
            </a:r>
            <a:endParaRPr sz="2000">
              <a:solidFill>
                <a:schemeClr val="dk1"/>
              </a:solidFill>
              <a:latin typeface="Bakbak One"/>
              <a:ea typeface="Bakbak One"/>
              <a:cs typeface="Bakbak One"/>
              <a:sym typeface="Bakbak One"/>
            </a:endParaRPr>
          </a:p>
        </p:txBody>
      </p:sp>
      <p:sp>
        <p:nvSpPr>
          <p:cNvPr id="7994" name="Google Shape;7994;p58"/>
          <p:cNvSpPr txBox="1"/>
          <p:nvPr/>
        </p:nvSpPr>
        <p:spPr>
          <a:xfrm flipH="1">
            <a:off x="2661135" y="3693440"/>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p:txBody>
      </p:sp>
      <p:cxnSp>
        <p:nvCxnSpPr>
          <p:cNvPr id="7995" name="Google Shape;7995;p58"/>
          <p:cNvCxnSpPr>
            <a:stCxn id="7993" idx="0"/>
            <a:endCxn id="7987" idx="2"/>
          </p:cNvCxnSpPr>
          <p:nvPr/>
        </p:nvCxnSpPr>
        <p:spPr>
          <a:xfrm rot="10800000">
            <a:off x="3732650" y="2866500"/>
            <a:ext cx="2400" cy="308700"/>
          </a:xfrm>
          <a:prstGeom prst="straightConnector1">
            <a:avLst/>
          </a:prstGeom>
          <a:noFill/>
          <a:ln cap="flat" cmpd="sng" w="9525">
            <a:solidFill>
              <a:schemeClr val="dk2"/>
            </a:solidFill>
            <a:prstDash val="solid"/>
            <a:round/>
            <a:headEnd len="med" w="med" type="triangle"/>
            <a:tailEnd len="med" w="med" type="none"/>
          </a:ln>
        </p:spPr>
      </p:cxnSp>
      <p:sp>
        <p:nvSpPr>
          <p:cNvPr id="7996" name="Google Shape;7996;p58"/>
          <p:cNvSpPr txBox="1"/>
          <p:nvPr/>
        </p:nvSpPr>
        <p:spPr>
          <a:xfrm flipH="1">
            <a:off x="4339675" y="1929800"/>
            <a:ext cx="2143200" cy="50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Mars</a:t>
            </a:r>
            <a:endParaRPr sz="2000">
              <a:solidFill>
                <a:schemeClr val="dk1"/>
              </a:solidFill>
              <a:latin typeface="Bakbak One"/>
              <a:ea typeface="Bakbak One"/>
              <a:cs typeface="Bakbak One"/>
              <a:sym typeface="Bakbak One"/>
            </a:endParaRPr>
          </a:p>
        </p:txBody>
      </p:sp>
      <p:sp>
        <p:nvSpPr>
          <p:cNvPr id="7997" name="Google Shape;7997;p58"/>
          <p:cNvSpPr txBox="1"/>
          <p:nvPr/>
        </p:nvSpPr>
        <p:spPr>
          <a:xfrm flipH="1">
            <a:off x="4339669" y="1348254"/>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Despite being red, Mars is a very cold place</a:t>
            </a:r>
            <a:endParaRPr>
              <a:solidFill>
                <a:schemeClr val="dk1"/>
              </a:solidFill>
              <a:latin typeface="Asap"/>
              <a:ea typeface="Asap"/>
              <a:cs typeface="Asap"/>
              <a:sym typeface="Asap"/>
            </a:endParaRPr>
          </a:p>
        </p:txBody>
      </p:sp>
      <p:sp>
        <p:nvSpPr>
          <p:cNvPr id="7998" name="Google Shape;7998;p58"/>
          <p:cNvSpPr txBox="1"/>
          <p:nvPr/>
        </p:nvSpPr>
        <p:spPr>
          <a:xfrm flipH="1">
            <a:off x="6018200" y="3175200"/>
            <a:ext cx="2143200" cy="508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Jupiter</a:t>
            </a:r>
            <a:endParaRPr sz="2000">
              <a:solidFill>
                <a:schemeClr val="dk1"/>
              </a:solidFill>
              <a:latin typeface="Bakbak One"/>
              <a:ea typeface="Bakbak One"/>
              <a:cs typeface="Bakbak One"/>
              <a:sym typeface="Bakbak One"/>
            </a:endParaRPr>
          </a:p>
        </p:txBody>
      </p:sp>
      <p:sp>
        <p:nvSpPr>
          <p:cNvPr id="7999" name="Google Shape;7999;p58"/>
          <p:cNvSpPr txBox="1"/>
          <p:nvPr/>
        </p:nvSpPr>
        <p:spPr>
          <a:xfrm flipH="1">
            <a:off x="6018202" y="3693440"/>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Jupiter is the biggest planet of them all</a:t>
            </a:r>
            <a:endParaRPr>
              <a:solidFill>
                <a:schemeClr val="dk1"/>
              </a:solidFill>
              <a:latin typeface="Asap"/>
              <a:ea typeface="Asap"/>
              <a:cs typeface="Asap"/>
              <a:sym typeface="Asap"/>
            </a:endParaRPr>
          </a:p>
        </p:txBody>
      </p:sp>
      <p:cxnSp>
        <p:nvCxnSpPr>
          <p:cNvPr id="8000" name="Google Shape;8000;p58"/>
          <p:cNvCxnSpPr>
            <a:stCxn id="7988" idx="0"/>
            <a:endCxn id="7996" idx="2"/>
          </p:cNvCxnSpPr>
          <p:nvPr/>
        </p:nvCxnSpPr>
        <p:spPr>
          <a:xfrm rot="10800000">
            <a:off x="5411267" y="2438200"/>
            <a:ext cx="0" cy="290700"/>
          </a:xfrm>
          <a:prstGeom prst="straightConnector1">
            <a:avLst/>
          </a:prstGeom>
          <a:noFill/>
          <a:ln cap="flat" cmpd="sng" w="9525">
            <a:solidFill>
              <a:schemeClr val="dk2"/>
            </a:solidFill>
            <a:prstDash val="solid"/>
            <a:round/>
            <a:headEnd len="med" w="med" type="none"/>
            <a:tailEnd len="med" w="med" type="triangle"/>
          </a:ln>
        </p:spPr>
      </p:cxnSp>
      <p:cxnSp>
        <p:nvCxnSpPr>
          <p:cNvPr id="8001" name="Google Shape;8001;p58"/>
          <p:cNvCxnSpPr>
            <a:stCxn id="7998" idx="0"/>
            <a:endCxn id="7989" idx="2"/>
          </p:cNvCxnSpPr>
          <p:nvPr/>
        </p:nvCxnSpPr>
        <p:spPr>
          <a:xfrm rot="10800000">
            <a:off x="7089800" y="2866500"/>
            <a:ext cx="0" cy="308700"/>
          </a:xfrm>
          <a:prstGeom prst="straightConnector1">
            <a:avLst/>
          </a:prstGeom>
          <a:noFill/>
          <a:ln cap="flat" cmpd="sng" w="9525">
            <a:solidFill>
              <a:schemeClr val="dk2"/>
            </a:solidFill>
            <a:prstDash val="solid"/>
            <a:round/>
            <a:headEnd len="med" w="med" type="triangle"/>
            <a:tailEnd len="med" w="med" type="none"/>
          </a:ln>
        </p:spPr>
      </p:cxnSp>
      <p:grpSp>
        <p:nvGrpSpPr>
          <p:cNvPr id="8002" name="Google Shape;8002;p58"/>
          <p:cNvGrpSpPr/>
          <p:nvPr/>
        </p:nvGrpSpPr>
        <p:grpSpPr>
          <a:xfrm>
            <a:off x="5198296" y="3175303"/>
            <a:ext cx="425928" cy="546190"/>
            <a:chOff x="2454984" y="1230746"/>
            <a:chExt cx="425928" cy="546190"/>
          </a:xfrm>
        </p:grpSpPr>
        <p:sp>
          <p:nvSpPr>
            <p:cNvPr id="8003" name="Google Shape;8003;p58"/>
            <p:cNvSpPr/>
            <p:nvPr/>
          </p:nvSpPr>
          <p:spPr>
            <a:xfrm>
              <a:off x="2511205" y="1625947"/>
              <a:ext cx="313513" cy="92289"/>
            </a:xfrm>
            <a:custGeom>
              <a:rect b="b" l="l" r="r" t="t"/>
              <a:pathLst>
                <a:path extrusionOk="0" h="3352" w="11387">
                  <a:moveTo>
                    <a:pt x="291" y="1"/>
                  </a:moveTo>
                  <a:cubicBezTo>
                    <a:pt x="132" y="1"/>
                    <a:pt x="0" y="132"/>
                    <a:pt x="0" y="292"/>
                  </a:cubicBezTo>
                  <a:lnTo>
                    <a:pt x="0" y="2671"/>
                  </a:lnTo>
                  <a:cubicBezTo>
                    <a:pt x="0" y="3046"/>
                    <a:pt x="309" y="3352"/>
                    <a:pt x="683" y="3352"/>
                  </a:cubicBezTo>
                  <a:lnTo>
                    <a:pt x="10704" y="3352"/>
                  </a:lnTo>
                  <a:cubicBezTo>
                    <a:pt x="11080" y="3352"/>
                    <a:pt x="11387" y="3046"/>
                    <a:pt x="11387" y="2671"/>
                  </a:cubicBezTo>
                  <a:lnTo>
                    <a:pt x="11387" y="296"/>
                  </a:lnTo>
                  <a:cubicBezTo>
                    <a:pt x="11387" y="134"/>
                    <a:pt x="11256" y="6"/>
                    <a:pt x="11096" y="6"/>
                  </a:cubicBezTo>
                  <a:cubicBezTo>
                    <a:pt x="10938" y="6"/>
                    <a:pt x="10806" y="136"/>
                    <a:pt x="10806" y="296"/>
                  </a:cubicBezTo>
                  <a:lnTo>
                    <a:pt x="10806" y="2671"/>
                  </a:lnTo>
                  <a:cubicBezTo>
                    <a:pt x="10806" y="2728"/>
                    <a:pt x="10761" y="2772"/>
                    <a:pt x="10704" y="2772"/>
                  </a:cubicBezTo>
                  <a:lnTo>
                    <a:pt x="683" y="2772"/>
                  </a:lnTo>
                  <a:cubicBezTo>
                    <a:pt x="626" y="2772"/>
                    <a:pt x="581" y="2728"/>
                    <a:pt x="581" y="2671"/>
                  </a:cubicBezTo>
                  <a:lnTo>
                    <a:pt x="581" y="292"/>
                  </a:lnTo>
                  <a:cubicBezTo>
                    <a:pt x="581" y="132"/>
                    <a:pt x="451" y="1"/>
                    <a:pt x="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a:off x="2511150" y="1506952"/>
              <a:ext cx="313568" cy="92289"/>
            </a:xfrm>
            <a:custGeom>
              <a:rect b="b" l="l" r="r" t="t"/>
              <a:pathLst>
                <a:path extrusionOk="0" h="3352" w="11389">
                  <a:moveTo>
                    <a:pt x="684" y="0"/>
                  </a:moveTo>
                  <a:cubicBezTo>
                    <a:pt x="307" y="0"/>
                    <a:pt x="0" y="307"/>
                    <a:pt x="0" y="684"/>
                  </a:cubicBezTo>
                  <a:lnTo>
                    <a:pt x="0" y="3063"/>
                  </a:lnTo>
                  <a:cubicBezTo>
                    <a:pt x="0" y="3221"/>
                    <a:pt x="132" y="3352"/>
                    <a:pt x="292" y="3352"/>
                  </a:cubicBezTo>
                  <a:cubicBezTo>
                    <a:pt x="450" y="3352"/>
                    <a:pt x="581" y="3221"/>
                    <a:pt x="581" y="3063"/>
                  </a:cubicBezTo>
                  <a:lnTo>
                    <a:pt x="581" y="684"/>
                  </a:lnTo>
                  <a:cubicBezTo>
                    <a:pt x="581" y="627"/>
                    <a:pt x="627" y="581"/>
                    <a:pt x="684" y="581"/>
                  </a:cubicBezTo>
                  <a:lnTo>
                    <a:pt x="10704" y="581"/>
                  </a:lnTo>
                  <a:cubicBezTo>
                    <a:pt x="10761" y="581"/>
                    <a:pt x="10807" y="627"/>
                    <a:pt x="10807" y="684"/>
                  </a:cubicBezTo>
                  <a:lnTo>
                    <a:pt x="10807" y="3055"/>
                  </a:lnTo>
                  <a:cubicBezTo>
                    <a:pt x="10807" y="3215"/>
                    <a:pt x="10936" y="3344"/>
                    <a:pt x="11096" y="3344"/>
                  </a:cubicBezTo>
                  <a:cubicBezTo>
                    <a:pt x="11256" y="3344"/>
                    <a:pt x="11387" y="3215"/>
                    <a:pt x="11387" y="3055"/>
                  </a:cubicBezTo>
                  <a:lnTo>
                    <a:pt x="11387" y="684"/>
                  </a:lnTo>
                  <a:cubicBezTo>
                    <a:pt x="11389" y="307"/>
                    <a:pt x="11082" y="0"/>
                    <a:pt x="10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a:off x="2808721" y="1261472"/>
              <a:ext cx="15996" cy="86314"/>
            </a:xfrm>
            <a:custGeom>
              <a:rect b="b" l="l" r="r" t="t"/>
              <a:pathLst>
                <a:path extrusionOk="0" h="3135" w="581">
                  <a:moveTo>
                    <a:pt x="290" y="0"/>
                  </a:moveTo>
                  <a:cubicBezTo>
                    <a:pt x="132" y="0"/>
                    <a:pt x="0" y="132"/>
                    <a:pt x="0" y="289"/>
                  </a:cubicBezTo>
                  <a:lnTo>
                    <a:pt x="0" y="2845"/>
                  </a:lnTo>
                  <a:cubicBezTo>
                    <a:pt x="0" y="3005"/>
                    <a:pt x="132" y="3135"/>
                    <a:pt x="290" y="3135"/>
                  </a:cubicBezTo>
                  <a:cubicBezTo>
                    <a:pt x="450" y="3135"/>
                    <a:pt x="581" y="3005"/>
                    <a:pt x="581" y="2845"/>
                  </a:cubicBezTo>
                  <a:lnTo>
                    <a:pt x="581" y="289"/>
                  </a:lnTo>
                  <a:cubicBezTo>
                    <a:pt x="581" y="132"/>
                    <a:pt x="450" y="0"/>
                    <a:pt x="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
            <p:cNvSpPr/>
            <p:nvPr/>
          </p:nvSpPr>
          <p:spPr>
            <a:xfrm>
              <a:off x="2759989" y="1261472"/>
              <a:ext cx="15996" cy="86314"/>
            </a:xfrm>
            <a:custGeom>
              <a:rect b="b" l="l" r="r" t="t"/>
              <a:pathLst>
                <a:path extrusionOk="0" h="3135" w="581">
                  <a:moveTo>
                    <a:pt x="290" y="0"/>
                  </a:moveTo>
                  <a:cubicBezTo>
                    <a:pt x="132" y="0"/>
                    <a:pt x="0" y="132"/>
                    <a:pt x="0" y="289"/>
                  </a:cubicBezTo>
                  <a:lnTo>
                    <a:pt x="0" y="2845"/>
                  </a:lnTo>
                  <a:cubicBezTo>
                    <a:pt x="0" y="3005"/>
                    <a:pt x="132" y="3135"/>
                    <a:pt x="290" y="3135"/>
                  </a:cubicBezTo>
                  <a:cubicBezTo>
                    <a:pt x="450" y="3135"/>
                    <a:pt x="581" y="3005"/>
                    <a:pt x="581" y="2845"/>
                  </a:cubicBezTo>
                  <a:lnTo>
                    <a:pt x="581" y="289"/>
                  </a:lnTo>
                  <a:cubicBezTo>
                    <a:pt x="581" y="132"/>
                    <a:pt x="450" y="0"/>
                    <a:pt x="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8"/>
            <p:cNvSpPr/>
            <p:nvPr/>
          </p:nvSpPr>
          <p:spPr>
            <a:xfrm>
              <a:off x="2711256" y="1261472"/>
              <a:ext cx="15996" cy="86314"/>
            </a:xfrm>
            <a:custGeom>
              <a:rect b="b" l="l" r="r" t="t"/>
              <a:pathLst>
                <a:path extrusionOk="0" h="3135" w="581">
                  <a:moveTo>
                    <a:pt x="290" y="0"/>
                  </a:moveTo>
                  <a:cubicBezTo>
                    <a:pt x="132" y="0"/>
                    <a:pt x="1" y="132"/>
                    <a:pt x="1" y="289"/>
                  </a:cubicBezTo>
                  <a:lnTo>
                    <a:pt x="1" y="2845"/>
                  </a:lnTo>
                  <a:cubicBezTo>
                    <a:pt x="1" y="3005"/>
                    <a:pt x="132" y="3135"/>
                    <a:pt x="290" y="3135"/>
                  </a:cubicBezTo>
                  <a:cubicBezTo>
                    <a:pt x="450" y="3135"/>
                    <a:pt x="581" y="3005"/>
                    <a:pt x="581" y="2845"/>
                  </a:cubicBezTo>
                  <a:lnTo>
                    <a:pt x="581" y="289"/>
                  </a:lnTo>
                  <a:cubicBezTo>
                    <a:pt x="581" y="132"/>
                    <a:pt x="452" y="0"/>
                    <a:pt x="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8"/>
            <p:cNvSpPr/>
            <p:nvPr/>
          </p:nvSpPr>
          <p:spPr>
            <a:xfrm>
              <a:off x="2662579" y="1261472"/>
              <a:ext cx="15996" cy="86314"/>
            </a:xfrm>
            <a:custGeom>
              <a:rect b="b" l="l" r="r" t="t"/>
              <a:pathLst>
                <a:path extrusionOk="0" h="3135" w="581">
                  <a:moveTo>
                    <a:pt x="292" y="0"/>
                  </a:moveTo>
                  <a:cubicBezTo>
                    <a:pt x="132" y="0"/>
                    <a:pt x="0" y="132"/>
                    <a:pt x="0" y="289"/>
                  </a:cubicBezTo>
                  <a:lnTo>
                    <a:pt x="0" y="2845"/>
                  </a:lnTo>
                  <a:cubicBezTo>
                    <a:pt x="0" y="3005"/>
                    <a:pt x="132" y="3135"/>
                    <a:pt x="292" y="3135"/>
                  </a:cubicBezTo>
                  <a:cubicBezTo>
                    <a:pt x="450" y="3135"/>
                    <a:pt x="581" y="3005"/>
                    <a:pt x="581" y="2845"/>
                  </a:cubicBezTo>
                  <a:lnTo>
                    <a:pt x="581" y="289"/>
                  </a:lnTo>
                  <a:cubicBezTo>
                    <a:pt x="581" y="132"/>
                    <a:pt x="450" y="0"/>
                    <a:pt x="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8"/>
            <p:cNvSpPr/>
            <p:nvPr/>
          </p:nvSpPr>
          <p:spPr>
            <a:xfrm>
              <a:off x="2613846" y="1261472"/>
              <a:ext cx="16024" cy="86314"/>
            </a:xfrm>
            <a:custGeom>
              <a:rect b="b" l="l" r="r" t="t"/>
              <a:pathLst>
                <a:path extrusionOk="0" h="3135" w="582">
                  <a:moveTo>
                    <a:pt x="292" y="0"/>
                  </a:moveTo>
                  <a:cubicBezTo>
                    <a:pt x="132" y="0"/>
                    <a:pt x="1" y="132"/>
                    <a:pt x="1" y="289"/>
                  </a:cubicBezTo>
                  <a:lnTo>
                    <a:pt x="1" y="2845"/>
                  </a:lnTo>
                  <a:cubicBezTo>
                    <a:pt x="1" y="3005"/>
                    <a:pt x="132" y="3135"/>
                    <a:pt x="292" y="3135"/>
                  </a:cubicBezTo>
                  <a:cubicBezTo>
                    <a:pt x="450" y="3135"/>
                    <a:pt x="581" y="3005"/>
                    <a:pt x="581" y="2845"/>
                  </a:cubicBezTo>
                  <a:lnTo>
                    <a:pt x="581" y="289"/>
                  </a:lnTo>
                  <a:cubicBezTo>
                    <a:pt x="581" y="132"/>
                    <a:pt x="454" y="0"/>
                    <a:pt x="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8"/>
            <p:cNvSpPr/>
            <p:nvPr/>
          </p:nvSpPr>
          <p:spPr>
            <a:xfrm>
              <a:off x="2565169" y="1261472"/>
              <a:ext cx="15996" cy="86314"/>
            </a:xfrm>
            <a:custGeom>
              <a:rect b="b" l="l" r="r" t="t"/>
              <a:pathLst>
                <a:path extrusionOk="0" h="3135" w="581">
                  <a:moveTo>
                    <a:pt x="292" y="0"/>
                  </a:moveTo>
                  <a:cubicBezTo>
                    <a:pt x="132" y="0"/>
                    <a:pt x="1" y="132"/>
                    <a:pt x="1" y="289"/>
                  </a:cubicBezTo>
                  <a:lnTo>
                    <a:pt x="1" y="2845"/>
                  </a:lnTo>
                  <a:cubicBezTo>
                    <a:pt x="1" y="3005"/>
                    <a:pt x="132" y="3135"/>
                    <a:pt x="292" y="3135"/>
                  </a:cubicBezTo>
                  <a:cubicBezTo>
                    <a:pt x="452" y="3135"/>
                    <a:pt x="581" y="3005"/>
                    <a:pt x="581" y="2845"/>
                  </a:cubicBezTo>
                  <a:lnTo>
                    <a:pt x="581" y="289"/>
                  </a:lnTo>
                  <a:cubicBezTo>
                    <a:pt x="581" y="132"/>
                    <a:pt x="452" y="0"/>
                    <a:pt x="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8"/>
            <p:cNvSpPr/>
            <p:nvPr/>
          </p:nvSpPr>
          <p:spPr>
            <a:xfrm>
              <a:off x="2511150" y="1305001"/>
              <a:ext cx="16051" cy="42786"/>
            </a:xfrm>
            <a:custGeom>
              <a:rect b="b" l="l" r="r" t="t"/>
              <a:pathLst>
                <a:path extrusionOk="0" h="1554" w="583">
                  <a:moveTo>
                    <a:pt x="292" y="1"/>
                  </a:moveTo>
                  <a:cubicBezTo>
                    <a:pt x="132" y="1"/>
                    <a:pt x="0" y="132"/>
                    <a:pt x="0" y="292"/>
                  </a:cubicBezTo>
                  <a:lnTo>
                    <a:pt x="0" y="1264"/>
                  </a:lnTo>
                  <a:cubicBezTo>
                    <a:pt x="0" y="1422"/>
                    <a:pt x="132" y="1554"/>
                    <a:pt x="292" y="1554"/>
                  </a:cubicBezTo>
                  <a:cubicBezTo>
                    <a:pt x="450" y="1554"/>
                    <a:pt x="581" y="1422"/>
                    <a:pt x="581" y="1264"/>
                  </a:cubicBezTo>
                  <a:lnTo>
                    <a:pt x="581" y="292"/>
                  </a:lnTo>
                  <a:cubicBezTo>
                    <a:pt x="583" y="132"/>
                    <a:pt x="453" y="1"/>
                    <a:pt x="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
            <p:cNvSpPr/>
            <p:nvPr/>
          </p:nvSpPr>
          <p:spPr>
            <a:xfrm>
              <a:off x="2454984" y="1230746"/>
              <a:ext cx="425928" cy="546190"/>
            </a:xfrm>
            <a:custGeom>
              <a:rect b="b" l="l" r="r" t="t"/>
              <a:pathLst>
                <a:path extrusionOk="0" h="19838" w="15470">
                  <a:moveTo>
                    <a:pt x="14556" y="581"/>
                  </a:moveTo>
                  <a:cubicBezTo>
                    <a:pt x="14742" y="581"/>
                    <a:pt x="14890" y="730"/>
                    <a:pt x="14890" y="916"/>
                  </a:cubicBezTo>
                  <a:lnTo>
                    <a:pt x="14890" y="2612"/>
                  </a:lnTo>
                  <a:cubicBezTo>
                    <a:pt x="14656" y="2652"/>
                    <a:pt x="14476" y="2858"/>
                    <a:pt x="14476" y="3103"/>
                  </a:cubicBezTo>
                  <a:lnTo>
                    <a:pt x="14476" y="7081"/>
                  </a:lnTo>
                  <a:cubicBezTo>
                    <a:pt x="14474" y="7324"/>
                    <a:pt x="14655" y="7530"/>
                    <a:pt x="14889" y="7568"/>
                  </a:cubicBezTo>
                  <a:lnTo>
                    <a:pt x="14889" y="18922"/>
                  </a:lnTo>
                  <a:cubicBezTo>
                    <a:pt x="14889" y="19109"/>
                    <a:pt x="14738" y="19257"/>
                    <a:pt x="14554" y="19257"/>
                  </a:cubicBezTo>
                  <a:lnTo>
                    <a:pt x="10882" y="19257"/>
                  </a:lnTo>
                  <a:cubicBezTo>
                    <a:pt x="10841" y="19257"/>
                    <a:pt x="10806" y="19223"/>
                    <a:pt x="10793" y="19190"/>
                  </a:cubicBezTo>
                  <a:cubicBezTo>
                    <a:pt x="10683" y="18951"/>
                    <a:pt x="10443" y="18796"/>
                    <a:pt x="10178" y="18796"/>
                  </a:cubicBezTo>
                  <a:lnTo>
                    <a:pt x="5289" y="18796"/>
                  </a:lnTo>
                  <a:cubicBezTo>
                    <a:pt x="5023" y="18796"/>
                    <a:pt x="4785" y="18951"/>
                    <a:pt x="4676" y="19194"/>
                  </a:cubicBezTo>
                  <a:cubicBezTo>
                    <a:pt x="4655" y="19234"/>
                    <a:pt x="4612" y="19261"/>
                    <a:pt x="4564" y="19261"/>
                  </a:cubicBezTo>
                  <a:lnTo>
                    <a:pt x="917" y="19261"/>
                  </a:lnTo>
                  <a:cubicBezTo>
                    <a:pt x="731" y="19261"/>
                    <a:pt x="583" y="19110"/>
                    <a:pt x="583" y="18924"/>
                  </a:cubicBezTo>
                  <a:lnTo>
                    <a:pt x="583" y="8491"/>
                  </a:lnTo>
                  <a:cubicBezTo>
                    <a:pt x="583" y="8485"/>
                    <a:pt x="584" y="8483"/>
                    <a:pt x="588" y="8483"/>
                  </a:cubicBezTo>
                  <a:cubicBezTo>
                    <a:pt x="912" y="8483"/>
                    <a:pt x="1176" y="8219"/>
                    <a:pt x="1176" y="7895"/>
                  </a:cubicBezTo>
                  <a:lnTo>
                    <a:pt x="1176" y="6694"/>
                  </a:lnTo>
                  <a:cubicBezTo>
                    <a:pt x="1176" y="6371"/>
                    <a:pt x="912" y="6106"/>
                    <a:pt x="588" y="6106"/>
                  </a:cubicBezTo>
                  <a:cubicBezTo>
                    <a:pt x="584" y="6106"/>
                    <a:pt x="583" y="6104"/>
                    <a:pt x="583" y="6101"/>
                  </a:cubicBezTo>
                  <a:lnTo>
                    <a:pt x="583" y="3394"/>
                  </a:lnTo>
                  <a:cubicBezTo>
                    <a:pt x="583" y="3290"/>
                    <a:pt x="623" y="3191"/>
                    <a:pt x="699" y="3116"/>
                  </a:cubicBezTo>
                  <a:lnTo>
                    <a:pt x="3118" y="698"/>
                  </a:lnTo>
                  <a:cubicBezTo>
                    <a:pt x="3192" y="623"/>
                    <a:pt x="3291" y="581"/>
                    <a:pt x="3395" y="581"/>
                  </a:cubicBezTo>
                  <a:close/>
                  <a:moveTo>
                    <a:pt x="3394" y="1"/>
                  </a:moveTo>
                  <a:cubicBezTo>
                    <a:pt x="3133" y="1"/>
                    <a:pt x="2887" y="102"/>
                    <a:pt x="2705" y="286"/>
                  </a:cubicBezTo>
                  <a:lnTo>
                    <a:pt x="286" y="2705"/>
                  </a:lnTo>
                  <a:cubicBezTo>
                    <a:pt x="101" y="2888"/>
                    <a:pt x="0" y="3135"/>
                    <a:pt x="0" y="3394"/>
                  </a:cubicBezTo>
                  <a:lnTo>
                    <a:pt x="0" y="6101"/>
                  </a:lnTo>
                  <a:cubicBezTo>
                    <a:pt x="0" y="6424"/>
                    <a:pt x="263" y="6687"/>
                    <a:pt x="586" y="6687"/>
                  </a:cubicBezTo>
                  <a:cubicBezTo>
                    <a:pt x="592" y="6687"/>
                    <a:pt x="594" y="6691"/>
                    <a:pt x="594" y="6694"/>
                  </a:cubicBezTo>
                  <a:lnTo>
                    <a:pt x="594" y="7899"/>
                  </a:lnTo>
                  <a:cubicBezTo>
                    <a:pt x="594" y="7903"/>
                    <a:pt x="592" y="7905"/>
                    <a:pt x="586" y="7905"/>
                  </a:cubicBezTo>
                  <a:cubicBezTo>
                    <a:pt x="263" y="7905"/>
                    <a:pt x="0" y="8169"/>
                    <a:pt x="0" y="8493"/>
                  </a:cubicBezTo>
                  <a:lnTo>
                    <a:pt x="0" y="18922"/>
                  </a:lnTo>
                  <a:cubicBezTo>
                    <a:pt x="0" y="19426"/>
                    <a:pt x="411" y="19837"/>
                    <a:pt x="916" y="19837"/>
                  </a:cubicBezTo>
                  <a:lnTo>
                    <a:pt x="4562" y="19837"/>
                  </a:lnTo>
                  <a:cubicBezTo>
                    <a:pt x="4834" y="19837"/>
                    <a:pt x="5076" y="19689"/>
                    <a:pt x="5198" y="19445"/>
                  </a:cubicBezTo>
                  <a:lnTo>
                    <a:pt x="5205" y="19432"/>
                  </a:lnTo>
                  <a:cubicBezTo>
                    <a:pt x="5219" y="19398"/>
                    <a:pt x="5255" y="19375"/>
                    <a:pt x="5291" y="19375"/>
                  </a:cubicBezTo>
                  <a:lnTo>
                    <a:pt x="10178" y="19375"/>
                  </a:lnTo>
                  <a:cubicBezTo>
                    <a:pt x="10216" y="19375"/>
                    <a:pt x="10251" y="19396"/>
                    <a:pt x="10264" y="19428"/>
                  </a:cubicBezTo>
                  <a:cubicBezTo>
                    <a:pt x="10376" y="19676"/>
                    <a:pt x="10620" y="19836"/>
                    <a:pt x="10882" y="19836"/>
                  </a:cubicBezTo>
                  <a:lnTo>
                    <a:pt x="14554" y="19836"/>
                  </a:lnTo>
                  <a:cubicBezTo>
                    <a:pt x="15058" y="19836"/>
                    <a:pt x="15469" y="19425"/>
                    <a:pt x="15469" y="18920"/>
                  </a:cubicBezTo>
                  <a:lnTo>
                    <a:pt x="15469" y="7488"/>
                  </a:lnTo>
                  <a:cubicBezTo>
                    <a:pt x="15469" y="7244"/>
                    <a:pt x="15288" y="7037"/>
                    <a:pt x="15054" y="6999"/>
                  </a:cubicBezTo>
                  <a:lnTo>
                    <a:pt x="15054" y="3181"/>
                  </a:lnTo>
                  <a:cubicBezTo>
                    <a:pt x="15288" y="3145"/>
                    <a:pt x="15469" y="2941"/>
                    <a:pt x="15469" y="2696"/>
                  </a:cubicBezTo>
                  <a:lnTo>
                    <a:pt x="15469" y="916"/>
                  </a:lnTo>
                  <a:cubicBezTo>
                    <a:pt x="15469" y="412"/>
                    <a:pt x="15058" y="1"/>
                    <a:pt x="14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58"/>
          <p:cNvGrpSpPr/>
          <p:nvPr/>
        </p:nvGrpSpPr>
        <p:grpSpPr>
          <a:xfrm>
            <a:off x="3459655" y="1947422"/>
            <a:ext cx="546162" cy="472871"/>
            <a:chOff x="3120968" y="1294842"/>
            <a:chExt cx="546162" cy="472871"/>
          </a:xfrm>
        </p:grpSpPr>
        <p:sp>
          <p:nvSpPr>
            <p:cNvPr id="8014" name="Google Shape;8014;p58"/>
            <p:cNvSpPr/>
            <p:nvPr/>
          </p:nvSpPr>
          <p:spPr>
            <a:xfrm>
              <a:off x="3213559" y="1460119"/>
              <a:ext cx="82074" cy="134689"/>
            </a:xfrm>
            <a:custGeom>
              <a:rect b="b" l="l" r="r" t="t"/>
              <a:pathLst>
                <a:path extrusionOk="0" h="4892" w="2981">
                  <a:moveTo>
                    <a:pt x="1487" y="624"/>
                  </a:moveTo>
                  <a:cubicBezTo>
                    <a:pt x="1980" y="624"/>
                    <a:pt x="2276" y="895"/>
                    <a:pt x="2276" y="1481"/>
                  </a:cubicBezTo>
                  <a:lnTo>
                    <a:pt x="2276" y="3412"/>
                  </a:lnTo>
                  <a:cubicBezTo>
                    <a:pt x="2276" y="3997"/>
                    <a:pt x="1978" y="4269"/>
                    <a:pt x="1487" y="4269"/>
                  </a:cubicBezTo>
                  <a:cubicBezTo>
                    <a:pt x="990" y="4269"/>
                    <a:pt x="704" y="3997"/>
                    <a:pt x="704" y="3412"/>
                  </a:cubicBezTo>
                  <a:lnTo>
                    <a:pt x="704" y="1481"/>
                  </a:lnTo>
                  <a:cubicBezTo>
                    <a:pt x="704" y="895"/>
                    <a:pt x="990" y="624"/>
                    <a:pt x="1487" y="624"/>
                  </a:cubicBezTo>
                  <a:close/>
                  <a:moveTo>
                    <a:pt x="1487" y="0"/>
                  </a:moveTo>
                  <a:cubicBezTo>
                    <a:pt x="645" y="0"/>
                    <a:pt x="0" y="404"/>
                    <a:pt x="0" y="1481"/>
                  </a:cubicBezTo>
                  <a:lnTo>
                    <a:pt x="0" y="3412"/>
                  </a:lnTo>
                  <a:cubicBezTo>
                    <a:pt x="0" y="4488"/>
                    <a:pt x="645" y="4891"/>
                    <a:pt x="1487" y="4891"/>
                  </a:cubicBezTo>
                  <a:cubicBezTo>
                    <a:pt x="2324" y="4891"/>
                    <a:pt x="2981" y="4488"/>
                    <a:pt x="2981" y="3412"/>
                  </a:cubicBezTo>
                  <a:lnTo>
                    <a:pt x="2981" y="1481"/>
                  </a:lnTo>
                  <a:cubicBezTo>
                    <a:pt x="2981" y="404"/>
                    <a:pt x="2322" y="0"/>
                    <a:pt x="1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8"/>
            <p:cNvSpPr/>
            <p:nvPr/>
          </p:nvSpPr>
          <p:spPr>
            <a:xfrm>
              <a:off x="3314218" y="1459541"/>
              <a:ext cx="82129" cy="135680"/>
            </a:xfrm>
            <a:custGeom>
              <a:rect b="b" l="l" r="r" t="t"/>
              <a:pathLst>
                <a:path extrusionOk="0" h="4928" w="2983">
                  <a:moveTo>
                    <a:pt x="1654" y="0"/>
                  </a:moveTo>
                  <a:cubicBezTo>
                    <a:pt x="942" y="0"/>
                    <a:pt x="120" y="293"/>
                    <a:pt x="120" y="1275"/>
                  </a:cubicBezTo>
                  <a:cubicBezTo>
                    <a:pt x="120" y="2868"/>
                    <a:pt x="2278" y="2409"/>
                    <a:pt x="2278" y="3586"/>
                  </a:cubicBezTo>
                  <a:cubicBezTo>
                    <a:pt x="2278" y="4063"/>
                    <a:pt x="1919" y="4290"/>
                    <a:pt x="1441" y="4290"/>
                  </a:cubicBezTo>
                  <a:cubicBezTo>
                    <a:pt x="702" y="4290"/>
                    <a:pt x="543" y="3766"/>
                    <a:pt x="305" y="3766"/>
                  </a:cubicBezTo>
                  <a:cubicBezTo>
                    <a:pt x="139" y="3766"/>
                    <a:pt x="0" y="3985"/>
                    <a:pt x="0" y="4143"/>
                  </a:cubicBezTo>
                  <a:cubicBezTo>
                    <a:pt x="0" y="4476"/>
                    <a:pt x="605" y="4927"/>
                    <a:pt x="1469" y="4927"/>
                  </a:cubicBezTo>
                  <a:cubicBezTo>
                    <a:pt x="2345" y="4927"/>
                    <a:pt x="2982" y="4463"/>
                    <a:pt x="2982" y="3511"/>
                  </a:cubicBezTo>
                  <a:cubicBezTo>
                    <a:pt x="2982" y="1745"/>
                    <a:pt x="824" y="2191"/>
                    <a:pt x="824" y="1209"/>
                  </a:cubicBezTo>
                  <a:cubicBezTo>
                    <a:pt x="824" y="790"/>
                    <a:pt x="1169" y="603"/>
                    <a:pt x="1654" y="603"/>
                  </a:cubicBezTo>
                  <a:cubicBezTo>
                    <a:pt x="2217" y="603"/>
                    <a:pt x="2392" y="857"/>
                    <a:pt x="2569" y="857"/>
                  </a:cubicBezTo>
                  <a:cubicBezTo>
                    <a:pt x="2769" y="857"/>
                    <a:pt x="2863" y="611"/>
                    <a:pt x="2863" y="478"/>
                  </a:cubicBezTo>
                  <a:cubicBezTo>
                    <a:pt x="2863" y="112"/>
                    <a:pt x="2084" y="0"/>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8"/>
            <p:cNvSpPr/>
            <p:nvPr/>
          </p:nvSpPr>
          <p:spPr>
            <a:xfrm>
              <a:off x="3523025" y="1430054"/>
              <a:ext cx="68391" cy="84635"/>
            </a:xfrm>
            <a:custGeom>
              <a:rect b="b" l="l" r="r" t="t"/>
              <a:pathLst>
                <a:path extrusionOk="0" h="3074" w="2484">
                  <a:moveTo>
                    <a:pt x="334" y="0"/>
                  </a:moveTo>
                  <a:cubicBezTo>
                    <a:pt x="233" y="0"/>
                    <a:pt x="134" y="53"/>
                    <a:pt x="80" y="148"/>
                  </a:cubicBezTo>
                  <a:cubicBezTo>
                    <a:pt x="0" y="289"/>
                    <a:pt x="48" y="464"/>
                    <a:pt x="189" y="544"/>
                  </a:cubicBezTo>
                  <a:cubicBezTo>
                    <a:pt x="1055" y="1037"/>
                    <a:pt x="1673" y="1876"/>
                    <a:pt x="1883" y="2845"/>
                  </a:cubicBezTo>
                  <a:cubicBezTo>
                    <a:pt x="1911" y="2982"/>
                    <a:pt x="2033" y="3073"/>
                    <a:pt x="2166" y="3073"/>
                  </a:cubicBezTo>
                  <a:cubicBezTo>
                    <a:pt x="2187" y="3073"/>
                    <a:pt x="2206" y="3071"/>
                    <a:pt x="2227" y="3068"/>
                  </a:cubicBezTo>
                  <a:cubicBezTo>
                    <a:pt x="2385" y="3033"/>
                    <a:pt x="2484" y="2879"/>
                    <a:pt x="2452" y="2721"/>
                  </a:cubicBezTo>
                  <a:cubicBezTo>
                    <a:pt x="2206" y="1589"/>
                    <a:pt x="1489" y="611"/>
                    <a:pt x="476" y="38"/>
                  </a:cubicBezTo>
                  <a:cubicBezTo>
                    <a:pt x="431" y="12"/>
                    <a:pt x="382" y="0"/>
                    <a:pt x="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
            <p:cNvSpPr/>
            <p:nvPr/>
          </p:nvSpPr>
          <p:spPr>
            <a:xfrm>
              <a:off x="3522694" y="1394399"/>
              <a:ext cx="101678" cy="122795"/>
            </a:xfrm>
            <a:custGeom>
              <a:rect b="b" l="l" r="r" t="t"/>
              <a:pathLst>
                <a:path extrusionOk="0" h="4460" w="3693">
                  <a:moveTo>
                    <a:pt x="330" y="0"/>
                  </a:moveTo>
                  <a:cubicBezTo>
                    <a:pt x="217" y="0"/>
                    <a:pt x="109" y="66"/>
                    <a:pt x="64" y="177"/>
                  </a:cubicBezTo>
                  <a:cubicBezTo>
                    <a:pt x="1" y="324"/>
                    <a:pt x="69" y="495"/>
                    <a:pt x="218" y="558"/>
                  </a:cubicBezTo>
                  <a:cubicBezTo>
                    <a:pt x="1733" y="1194"/>
                    <a:pt x="2837" y="2594"/>
                    <a:pt x="3094" y="4214"/>
                  </a:cubicBezTo>
                  <a:cubicBezTo>
                    <a:pt x="3118" y="4357"/>
                    <a:pt x="3238" y="4460"/>
                    <a:pt x="3379" y="4460"/>
                  </a:cubicBezTo>
                  <a:cubicBezTo>
                    <a:pt x="3394" y="4460"/>
                    <a:pt x="3409" y="4460"/>
                    <a:pt x="3425" y="4454"/>
                  </a:cubicBezTo>
                  <a:cubicBezTo>
                    <a:pt x="3586" y="4431"/>
                    <a:pt x="3693" y="4283"/>
                    <a:pt x="3670" y="4123"/>
                  </a:cubicBezTo>
                  <a:cubicBezTo>
                    <a:pt x="3527" y="3219"/>
                    <a:pt x="3149" y="2360"/>
                    <a:pt x="2578" y="1641"/>
                  </a:cubicBezTo>
                  <a:cubicBezTo>
                    <a:pt x="2014" y="931"/>
                    <a:pt x="1276" y="370"/>
                    <a:pt x="444" y="23"/>
                  </a:cubicBezTo>
                  <a:cubicBezTo>
                    <a:pt x="407" y="8"/>
                    <a:pt x="368" y="0"/>
                    <a:pt x="3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3120968" y="1294842"/>
              <a:ext cx="546162" cy="472871"/>
            </a:xfrm>
            <a:custGeom>
              <a:rect b="b" l="l" r="r" t="t"/>
              <a:pathLst>
                <a:path extrusionOk="0" h="17175" w="19837">
                  <a:moveTo>
                    <a:pt x="13665" y="7619"/>
                  </a:moveTo>
                  <a:cubicBezTo>
                    <a:pt x="13970" y="7840"/>
                    <a:pt x="14162" y="8199"/>
                    <a:pt x="14162" y="8589"/>
                  </a:cubicBezTo>
                  <a:cubicBezTo>
                    <a:pt x="14162" y="8980"/>
                    <a:pt x="13968" y="9339"/>
                    <a:pt x="13665" y="9560"/>
                  </a:cubicBezTo>
                  <a:lnTo>
                    <a:pt x="13665" y="7619"/>
                  </a:lnTo>
                  <a:close/>
                  <a:moveTo>
                    <a:pt x="13665" y="6231"/>
                  </a:moveTo>
                  <a:cubicBezTo>
                    <a:pt x="14108" y="6365"/>
                    <a:pt x="14512" y="6622"/>
                    <a:pt x="14820" y="6979"/>
                  </a:cubicBezTo>
                  <a:cubicBezTo>
                    <a:pt x="15208" y="7427"/>
                    <a:pt x="15422" y="7999"/>
                    <a:pt x="15422" y="8591"/>
                  </a:cubicBezTo>
                  <a:cubicBezTo>
                    <a:pt x="15422" y="9183"/>
                    <a:pt x="15208" y="9758"/>
                    <a:pt x="14820" y="10205"/>
                  </a:cubicBezTo>
                  <a:cubicBezTo>
                    <a:pt x="14512" y="10559"/>
                    <a:pt x="14108" y="10818"/>
                    <a:pt x="13665" y="10951"/>
                  </a:cubicBezTo>
                  <a:lnTo>
                    <a:pt x="13665" y="10226"/>
                  </a:lnTo>
                  <a:cubicBezTo>
                    <a:pt x="14308" y="9946"/>
                    <a:pt x="14744" y="9303"/>
                    <a:pt x="14744" y="8589"/>
                  </a:cubicBezTo>
                  <a:cubicBezTo>
                    <a:pt x="14744" y="7876"/>
                    <a:pt x="14312" y="7231"/>
                    <a:pt x="13665" y="6953"/>
                  </a:cubicBezTo>
                  <a:lnTo>
                    <a:pt x="13665" y="6231"/>
                  </a:lnTo>
                  <a:close/>
                  <a:moveTo>
                    <a:pt x="13665" y="2336"/>
                  </a:moveTo>
                  <a:cubicBezTo>
                    <a:pt x="16824" y="2684"/>
                    <a:pt x="19257" y="5375"/>
                    <a:pt x="19257" y="8589"/>
                  </a:cubicBezTo>
                  <a:cubicBezTo>
                    <a:pt x="19257" y="11804"/>
                    <a:pt x="16824" y="14493"/>
                    <a:pt x="13665" y="14843"/>
                  </a:cubicBezTo>
                  <a:lnTo>
                    <a:pt x="13665" y="11549"/>
                  </a:lnTo>
                  <a:cubicBezTo>
                    <a:pt x="14280" y="11404"/>
                    <a:pt x="14839" y="11065"/>
                    <a:pt x="15258" y="10582"/>
                  </a:cubicBezTo>
                  <a:cubicBezTo>
                    <a:pt x="15739" y="10030"/>
                    <a:pt x="16002" y="9322"/>
                    <a:pt x="16002" y="8589"/>
                  </a:cubicBezTo>
                  <a:cubicBezTo>
                    <a:pt x="16002" y="7857"/>
                    <a:pt x="15739" y="7147"/>
                    <a:pt x="15258" y="6595"/>
                  </a:cubicBezTo>
                  <a:cubicBezTo>
                    <a:pt x="14839" y="6113"/>
                    <a:pt x="14280" y="5775"/>
                    <a:pt x="13665" y="5630"/>
                  </a:cubicBezTo>
                  <a:lnTo>
                    <a:pt x="13665" y="2336"/>
                  </a:lnTo>
                  <a:close/>
                  <a:moveTo>
                    <a:pt x="12904" y="585"/>
                  </a:moveTo>
                  <a:cubicBezTo>
                    <a:pt x="13003" y="585"/>
                    <a:pt x="13085" y="665"/>
                    <a:pt x="13085" y="766"/>
                  </a:cubicBezTo>
                  <a:lnTo>
                    <a:pt x="13085" y="16413"/>
                  </a:lnTo>
                  <a:lnTo>
                    <a:pt x="13081" y="16413"/>
                  </a:lnTo>
                  <a:cubicBezTo>
                    <a:pt x="13081" y="16514"/>
                    <a:pt x="13001" y="16594"/>
                    <a:pt x="12900" y="16594"/>
                  </a:cubicBezTo>
                  <a:lnTo>
                    <a:pt x="758" y="16594"/>
                  </a:lnTo>
                  <a:cubicBezTo>
                    <a:pt x="659" y="16594"/>
                    <a:pt x="577" y="16514"/>
                    <a:pt x="577" y="16413"/>
                  </a:cubicBezTo>
                  <a:lnTo>
                    <a:pt x="577" y="766"/>
                  </a:lnTo>
                  <a:cubicBezTo>
                    <a:pt x="577" y="665"/>
                    <a:pt x="659" y="585"/>
                    <a:pt x="758" y="585"/>
                  </a:cubicBezTo>
                  <a:close/>
                  <a:moveTo>
                    <a:pt x="762" y="1"/>
                  </a:moveTo>
                  <a:cubicBezTo>
                    <a:pt x="343" y="1"/>
                    <a:pt x="0" y="343"/>
                    <a:pt x="0" y="762"/>
                  </a:cubicBezTo>
                  <a:lnTo>
                    <a:pt x="0" y="16413"/>
                  </a:lnTo>
                  <a:cubicBezTo>
                    <a:pt x="0" y="16832"/>
                    <a:pt x="343" y="17175"/>
                    <a:pt x="762" y="17175"/>
                  </a:cubicBezTo>
                  <a:lnTo>
                    <a:pt x="12904" y="17175"/>
                  </a:lnTo>
                  <a:cubicBezTo>
                    <a:pt x="13322" y="17175"/>
                    <a:pt x="13665" y="16832"/>
                    <a:pt x="13665" y="16413"/>
                  </a:cubicBezTo>
                  <a:lnTo>
                    <a:pt x="13665" y="15429"/>
                  </a:lnTo>
                  <a:cubicBezTo>
                    <a:pt x="17146" y="15073"/>
                    <a:pt x="19837" y="12122"/>
                    <a:pt x="19837" y="8589"/>
                  </a:cubicBezTo>
                  <a:cubicBezTo>
                    <a:pt x="19837" y="5057"/>
                    <a:pt x="17146" y="2103"/>
                    <a:pt x="13665" y="1749"/>
                  </a:cubicBezTo>
                  <a:lnTo>
                    <a:pt x="13665" y="762"/>
                  </a:lnTo>
                  <a:cubicBezTo>
                    <a:pt x="13665" y="343"/>
                    <a:pt x="13322" y="1"/>
                    <a:pt x="129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8"/>
            <p:cNvSpPr/>
            <p:nvPr/>
          </p:nvSpPr>
          <p:spPr>
            <a:xfrm>
              <a:off x="3153566" y="1544644"/>
              <a:ext cx="307290" cy="141214"/>
            </a:xfrm>
            <a:custGeom>
              <a:rect b="b" l="l" r="r" t="t"/>
              <a:pathLst>
                <a:path extrusionOk="0" h="5129" w="11161">
                  <a:moveTo>
                    <a:pt x="311" y="1"/>
                  </a:moveTo>
                  <a:cubicBezTo>
                    <a:pt x="297" y="1"/>
                    <a:pt x="283" y="2"/>
                    <a:pt x="268" y="4"/>
                  </a:cubicBezTo>
                  <a:cubicBezTo>
                    <a:pt x="110" y="28"/>
                    <a:pt x="0" y="175"/>
                    <a:pt x="25" y="335"/>
                  </a:cubicBezTo>
                  <a:cubicBezTo>
                    <a:pt x="200" y="1536"/>
                    <a:pt x="748" y="2626"/>
                    <a:pt x="1608" y="3486"/>
                  </a:cubicBezTo>
                  <a:cubicBezTo>
                    <a:pt x="2703" y="4581"/>
                    <a:pt x="4141" y="5129"/>
                    <a:pt x="5578" y="5129"/>
                  </a:cubicBezTo>
                  <a:cubicBezTo>
                    <a:pt x="7015" y="5129"/>
                    <a:pt x="8456" y="4581"/>
                    <a:pt x="9550" y="3486"/>
                  </a:cubicBezTo>
                  <a:cubicBezTo>
                    <a:pt x="10410" y="2626"/>
                    <a:pt x="10959" y="1536"/>
                    <a:pt x="11134" y="335"/>
                  </a:cubicBezTo>
                  <a:cubicBezTo>
                    <a:pt x="11160" y="175"/>
                    <a:pt x="11050" y="28"/>
                    <a:pt x="10892" y="4"/>
                  </a:cubicBezTo>
                  <a:cubicBezTo>
                    <a:pt x="10878" y="2"/>
                    <a:pt x="10863" y="1"/>
                    <a:pt x="10849" y="1"/>
                  </a:cubicBezTo>
                  <a:cubicBezTo>
                    <a:pt x="10706" y="1"/>
                    <a:pt x="10582" y="104"/>
                    <a:pt x="10561" y="249"/>
                  </a:cubicBezTo>
                  <a:cubicBezTo>
                    <a:pt x="10403" y="1326"/>
                    <a:pt x="9912" y="2305"/>
                    <a:pt x="9141" y="3075"/>
                  </a:cubicBezTo>
                  <a:cubicBezTo>
                    <a:pt x="8159" y="4056"/>
                    <a:pt x="6870" y="4547"/>
                    <a:pt x="5580" y="4547"/>
                  </a:cubicBezTo>
                  <a:cubicBezTo>
                    <a:pt x="4291" y="4547"/>
                    <a:pt x="3001" y="4056"/>
                    <a:pt x="2019" y="3075"/>
                  </a:cubicBezTo>
                  <a:cubicBezTo>
                    <a:pt x="1247" y="2301"/>
                    <a:pt x="758" y="1326"/>
                    <a:pt x="600" y="249"/>
                  </a:cubicBezTo>
                  <a:cubicBezTo>
                    <a:pt x="579" y="104"/>
                    <a:pt x="454" y="1"/>
                    <a:pt x="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8"/>
            <p:cNvSpPr/>
            <p:nvPr/>
          </p:nvSpPr>
          <p:spPr>
            <a:xfrm>
              <a:off x="3153566" y="1376723"/>
              <a:ext cx="307290" cy="141462"/>
            </a:xfrm>
            <a:custGeom>
              <a:rect b="b" l="l" r="r" t="t"/>
              <a:pathLst>
                <a:path extrusionOk="0" h="5138" w="11161">
                  <a:moveTo>
                    <a:pt x="5581" y="0"/>
                  </a:moveTo>
                  <a:cubicBezTo>
                    <a:pt x="4143" y="0"/>
                    <a:pt x="2704" y="547"/>
                    <a:pt x="1610" y="1642"/>
                  </a:cubicBezTo>
                  <a:cubicBezTo>
                    <a:pt x="746" y="2506"/>
                    <a:pt x="198" y="3600"/>
                    <a:pt x="23" y="4807"/>
                  </a:cubicBezTo>
                  <a:cubicBezTo>
                    <a:pt x="0" y="4966"/>
                    <a:pt x="112" y="5113"/>
                    <a:pt x="268" y="5134"/>
                  </a:cubicBezTo>
                  <a:cubicBezTo>
                    <a:pt x="284" y="5138"/>
                    <a:pt x="297" y="5138"/>
                    <a:pt x="312" y="5138"/>
                  </a:cubicBezTo>
                  <a:cubicBezTo>
                    <a:pt x="455" y="5138"/>
                    <a:pt x="579" y="5033"/>
                    <a:pt x="600" y="4887"/>
                  </a:cubicBezTo>
                  <a:cubicBezTo>
                    <a:pt x="758" y="3807"/>
                    <a:pt x="1247" y="2824"/>
                    <a:pt x="2023" y="2051"/>
                  </a:cubicBezTo>
                  <a:cubicBezTo>
                    <a:pt x="3004" y="1070"/>
                    <a:pt x="4294" y="579"/>
                    <a:pt x="5583" y="579"/>
                  </a:cubicBezTo>
                  <a:cubicBezTo>
                    <a:pt x="6872" y="579"/>
                    <a:pt x="8162" y="1070"/>
                    <a:pt x="9143" y="2051"/>
                  </a:cubicBezTo>
                  <a:cubicBezTo>
                    <a:pt x="9916" y="2825"/>
                    <a:pt x="10407" y="3800"/>
                    <a:pt x="10563" y="4877"/>
                  </a:cubicBezTo>
                  <a:cubicBezTo>
                    <a:pt x="10583" y="5023"/>
                    <a:pt x="10708" y="5126"/>
                    <a:pt x="10851" y="5126"/>
                  </a:cubicBezTo>
                  <a:cubicBezTo>
                    <a:pt x="10865" y="5126"/>
                    <a:pt x="10880" y="5125"/>
                    <a:pt x="10894" y="5123"/>
                  </a:cubicBezTo>
                  <a:cubicBezTo>
                    <a:pt x="11050" y="5103"/>
                    <a:pt x="11160" y="4955"/>
                    <a:pt x="11135" y="4797"/>
                  </a:cubicBezTo>
                  <a:cubicBezTo>
                    <a:pt x="10960" y="3596"/>
                    <a:pt x="10412" y="2504"/>
                    <a:pt x="9552" y="1642"/>
                  </a:cubicBezTo>
                  <a:cubicBezTo>
                    <a:pt x="8458" y="547"/>
                    <a:pt x="7019" y="0"/>
                    <a:pt x="5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8"/>
          <p:cNvGrpSpPr/>
          <p:nvPr/>
        </p:nvGrpSpPr>
        <p:grpSpPr>
          <a:xfrm>
            <a:off x="6816717" y="1917714"/>
            <a:ext cx="546162" cy="502578"/>
            <a:chOff x="7809092" y="1282314"/>
            <a:chExt cx="546162" cy="502578"/>
          </a:xfrm>
        </p:grpSpPr>
        <p:sp>
          <p:nvSpPr>
            <p:cNvPr id="8022" name="Google Shape;8022;p58"/>
            <p:cNvSpPr/>
            <p:nvPr/>
          </p:nvSpPr>
          <p:spPr>
            <a:xfrm>
              <a:off x="7809091" y="1335039"/>
              <a:ext cx="546162" cy="449854"/>
            </a:xfrm>
            <a:custGeom>
              <a:rect b="b" l="l" r="r" t="t"/>
              <a:pathLst>
                <a:path extrusionOk="0" h="16339" w="19837">
                  <a:moveTo>
                    <a:pt x="18758" y="583"/>
                  </a:moveTo>
                  <a:cubicBezTo>
                    <a:pt x="19032" y="583"/>
                    <a:pt x="19254" y="805"/>
                    <a:pt x="19254" y="1079"/>
                  </a:cubicBezTo>
                  <a:lnTo>
                    <a:pt x="19254" y="4903"/>
                  </a:lnTo>
                  <a:cubicBezTo>
                    <a:pt x="19254" y="5177"/>
                    <a:pt x="19032" y="5399"/>
                    <a:pt x="18758" y="5399"/>
                  </a:cubicBezTo>
                  <a:lnTo>
                    <a:pt x="1079" y="5399"/>
                  </a:lnTo>
                  <a:cubicBezTo>
                    <a:pt x="805" y="5399"/>
                    <a:pt x="582" y="5177"/>
                    <a:pt x="582" y="4903"/>
                  </a:cubicBezTo>
                  <a:lnTo>
                    <a:pt x="582" y="1079"/>
                  </a:lnTo>
                  <a:cubicBezTo>
                    <a:pt x="582" y="805"/>
                    <a:pt x="805" y="583"/>
                    <a:pt x="1079" y="583"/>
                  </a:cubicBezTo>
                  <a:close/>
                  <a:moveTo>
                    <a:pt x="18758" y="5982"/>
                  </a:moveTo>
                  <a:cubicBezTo>
                    <a:pt x="19032" y="5982"/>
                    <a:pt x="19254" y="6206"/>
                    <a:pt x="19254" y="6480"/>
                  </a:cubicBezTo>
                  <a:lnTo>
                    <a:pt x="19254" y="10302"/>
                  </a:lnTo>
                  <a:cubicBezTo>
                    <a:pt x="19254" y="10576"/>
                    <a:pt x="19032" y="10801"/>
                    <a:pt x="18758" y="10801"/>
                  </a:cubicBezTo>
                  <a:lnTo>
                    <a:pt x="1079" y="10801"/>
                  </a:lnTo>
                  <a:cubicBezTo>
                    <a:pt x="805" y="10801"/>
                    <a:pt x="582" y="10576"/>
                    <a:pt x="582" y="10302"/>
                  </a:cubicBezTo>
                  <a:lnTo>
                    <a:pt x="582" y="6480"/>
                  </a:lnTo>
                  <a:cubicBezTo>
                    <a:pt x="582" y="6206"/>
                    <a:pt x="805" y="5982"/>
                    <a:pt x="1079" y="5982"/>
                  </a:cubicBezTo>
                  <a:close/>
                  <a:moveTo>
                    <a:pt x="10452" y="11383"/>
                  </a:moveTo>
                  <a:lnTo>
                    <a:pt x="10452" y="13039"/>
                  </a:lnTo>
                  <a:lnTo>
                    <a:pt x="9385" y="13039"/>
                  </a:lnTo>
                  <a:lnTo>
                    <a:pt x="9385" y="11383"/>
                  </a:lnTo>
                  <a:close/>
                  <a:moveTo>
                    <a:pt x="6806" y="14097"/>
                  </a:moveTo>
                  <a:lnTo>
                    <a:pt x="6806" y="15165"/>
                  </a:lnTo>
                  <a:lnTo>
                    <a:pt x="2489" y="15165"/>
                  </a:lnTo>
                  <a:lnTo>
                    <a:pt x="2489" y="14097"/>
                  </a:lnTo>
                  <a:close/>
                  <a:moveTo>
                    <a:pt x="17347" y="14097"/>
                  </a:moveTo>
                  <a:lnTo>
                    <a:pt x="17347" y="15165"/>
                  </a:lnTo>
                  <a:lnTo>
                    <a:pt x="13031" y="15165"/>
                  </a:lnTo>
                  <a:lnTo>
                    <a:pt x="13031" y="14097"/>
                  </a:lnTo>
                  <a:close/>
                  <a:moveTo>
                    <a:pt x="12399" y="13619"/>
                  </a:moveTo>
                  <a:cubicBezTo>
                    <a:pt x="12424" y="13619"/>
                    <a:pt x="12449" y="13640"/>
                    <a:pt x="12449" y="13669"/>
                  </a:cubicBezTo>
                  <a:lnTo>
                    <a:pt x="12449" y="15703"/>
                  </a:lnTo>
                  <a:cubicBezTo>
                    <a:pt x="12449" y="15730"/>
                    <a:pt x="12428" y="15753"/>
                    <a:pt x="12399" y="15753"/>
                  </a:cubicBezTo>
                  <a:lnTo>
                    <a:pt x="7436" y="15753"/>
                  </a:lnTo>
                  <a:cubicBezTo>
                    <a:pt x="7409" y="15753"/>
                    <a:pt x="7386" y="15732"/>
                    <a:pt x="7386" y="15703"/>
                  </a:cubicBezTo>
                  <a:lnTo>
                    <a:pt x="7386" y="13669"/>
                  </a:lnTo>
                  <a:cubicBezTo>
                    <a:pt x="7386" y="13642"/>
                    <a:pt x="7407" y="13619"/>
                    <a:pt x="7436" y="13619"/>
                  </a:cubicBezTo>
                  <a:close/>
                  <a:moveTo>
                    <a:pt x="1079" y="0"/>
                  </a:moveTo>
                  <a:cubicBezTo>
                    <a:pt x="485" y="0"/>
                    <a:pt x="0" y="486"/>
                    <a:pt x="0" y="1079"/>
                  </a:cubicBezTo>
                  <a:lnTo>
                    <a:pt x="0" y="4903"/>
                  </a:lnTo>
                  <a:cubicBezTo>
                    <a:pt x="0" y="5215"/>
                    <a:pt x="133" y="5495"/>
                    <a:pt x="343" y="5693"/>
                  </a:cubicBezTo>
                  <a:cubicBezTo>
                    <a:pt x="130" y="5890"/>
                    <a:pt x="0" y="6170"/>
                    <a:pt x="0" y="6482"/>
                  </a:cubicBezTo>
                  <a:lnTo>
                    <a:pt x="0" y="10306"/>
                  </a:lnTo>
                  <a:cubicBezTo>
                    <a:pt x="0" y="10900"/>
                    <a:pt x="485" y="11385"/>
                    <a:pt x="1079" y="11385"/>
                  </a:cubicBezTo>
                  <a:lnTo>
                    <a:pt x="8802" y="11385"/>
                  </a:lnTo>
                  <a:lnTo>
                    <a:pt x="8802" y="13041"/>
                  </a:lnTo>
                  <a:lnTo>
                    <a:pt x="7436" y="13041"/>
                  </a:lnTo>
                  <a:cubicBezTo>
                    <a:pt x="7141" y="13041"/>
                    <a:pt x="6893" y="13246"/>
                    <a:pt x="6825" y="13518"/>
                  </a:cubicBezTo>
                  <a:lnTo>
                    <a:pt x="2484" y="13518"/>
                  </a:lnTo>
                  <a:cubicBezTo>
                    <a:pt x="2164" y="13518"/>
                    <a:pt x="1907" y="13779"/>
                    <a:pt x="1907" y="14095"/>
                  </a:cubicBezTo>
                  <a:lnTo>
                    <a:pt x="1907" y="15174"/>
                  </a:lnTo>
                  <a:cubicBezTo>
                    <a:pt x="1907" y="15494"/>
                    <a:pt x="2166" y="15751"/>
                    <a:pt x="2484" y="15751"/>
                  </a:cubicBezTo>
                  <a:lnTo>
                    <a:pt x="6806" y="15751"/>
                  </a:lnTo>
                  <a:cubicBezTo>
                    <a:pt x="6829" y="16078"/>
                    <a:pt x="7101" y="16339"/>
                    <a:pt x="7434" y="16339"/>
                  </a:cubicBezTo>
                  <a:lnTo>
                    <a:pt x="12395" y="16339"/>
                  </a:lnTo>
                  <a:cubicBezTo>
                    <a:pt x="12728" y="16339"/>
                    <a:pt x="13002" y="16078"/>
                    <a:pt x="13023" y="15751"/>
                  </a:cubicBezTo>
                  <a:lnTo>
                    <a:pt x="17347" y="15751"/>
                  </a:lnTo>
                  <a:cubicBezTo>
                    <a:pt x="17665" y="15751"/>
                    <a:pt x="17922" y="15492"/>
                    <a:pt x="17922" y="15174"/>
                  </a:cubicBezTo>
                  <a:lnTo>
                    <a:pt x="17922" y="14095"/>
                  </a:lnTo>
                  <a:cubicBezTo>
                    <a:pt x="17922" y="13775"/>
                    <a:pt x="17663" y="13518"/>
                    <a:pt x="17347" y="13518"/>
                  </a:cubicBezTo>
                  <a:lnTo>
                    <a:pt x="13004" y="13518"/>
                  </a:lnTo>
                  <a:cubicBezTo>
                    <a:pt x="12936" y="13246"/>
                    <a:pt x="12688" y="13041"/>
                    <a:pt x="12393" y="13041"/>
                  </a:cubicBezTo>
                  <a:lnTo>
                    <a:pt x="11029" y="13041"/>
                  </a:lnTo>
                  <a:lnTo>
                    <a:pt x="11029" y="11385"/>
                  </a:lnTo>
                  <a:lnTo>
                    <a:pt x="18750" y="11385"/>
                  </a:lnTo>
                  <a:cubicBezTo>
                    <a:pt x="19346" y="11385"/>
                    <a:pt x="19831" y="10900"/>
                    <a:pt x="19831" y="10306"/>
                  </a:cubicBezTo>
                  <a:lnTo>
                    <a:pt x="19831" y="6480"/>
                  </a:lnTo>
                  <a:cubicBezTo>
                    <a:pt x="19831" y="6168"/>
                    <a:pt x="19698" y="5887"/>
                    <a:pt x="19488" y="5691"/>
                  </a:cubicBezTo>
                  <a:cubicBezTo>
                    <a:pt x="19704" y="5493"/>
                    <a:pt x="19837" y="5211"/>
                    <a:pt x="19837" y="4903"/>
                  </a:cubicBezTo>
                  <a:lnTo>
                    <a:pt x="19837" y="1079"/>
                  </a:lnTo>
                  <a:cubicBezTo>
                    <a:pt x="19837" y="486"/>
                    <a:pt x="19351" y="0"/>
                    <a:pt x="18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8"/>
            <p:cNvSpPr/>
            <p:nvPr/>
          </p:nvSpPr>
          <p:spPr>
            <a:xfrm>
              <a:off x="7826960" y="1282314"/>
              <a:ext cx="510232" cy="26073"/>
            </a:xfrm>
            <a:custGeom>
              <a:rect b="b" l="l" r="r" t="t"/>
              <a:pathLst>
                <a:path extrusionOk="0" h="947" w="18532">
                  <a:moveTo>
                    <a:pt x="952" y="1"/>
                  </a:moveTo>
                  <a:cubicBezTo>
                    <a:pt x="590" y="1"/>
                    <a:pt x="255" y="199"/>
                    <a:pt x="78" y="516"/>
                  </a:cubicBezTo>
                  <a:cubicBezTo>
                    <a:pt x="0" y="655"/>
                    <a:pt x="50" y="834"/>
                    <a:pt x="190" y="910"/>
                  </a:cubicBezTo>
                  <a:cubicBezTo>
                    <a:pt x="236" y="935"/>
                    <a:pt x="284" y="947"/>
                    <a:pt x="331" y="947"/>
                  </a:cubicBezTo>
                  <a:cubicBezTo>
                    <a:pt x="432" y="947"/>
                    <a:pt x="533" y="891"/>
                    <a:pt x="584" y="796"/>
                  </a:cubicBezTo>
                  <a:cubicBezTo>
                    <a:pt x="659" y="663"/>
                    <a:pt x="799" y="583"/>
                    <a:pt x="950" y="583"/>
                  </a:cubicBezTo>
                  <a:lnTo>
                    <a:pt x="17585" y="583"/>
                  </a:lnTo>
                  <a:cubicBezTo>
                    <a:pt x="17736" y="583"/>
                    <a:pt x="17873" y="663"/>
                    <a:pt x="17947" y="792"/>
                  </a:cubicBezTo>
                  <a:cubicBezTo>
                    <a:pt x="18001" y="886"/>
                    <a:pt x="18099" y="938"/>
                    <a:pt x="18200" y="938"/>
                  </a:cubicBezTo>
                  <a:cubicBezTo>
                    <a:pt x="18249" y="938"/>
                    <a:pt x="18299" y="925"/>
                    <a:pt x="18345" y="899"/>
                  </a:cubicBezTo>
                  <a:cubicBezTo>
                    <a:pt x="18484" y="823"/>
                    <a:pt x="18531" y="644"/>
                    <a:pt x="18453" y="503"/>
                  </a:cubicBezTo>
                  <a:cubicBezTo>
                    <a:pt x="18274" y="195"/>
                    <a:pt x="17945" y="1"/>
                    <a:pt x="175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8"/>
            <p:cNvSpPr/>
            <p:nvPr/>
          </p:nvSpPr>
          <p:spPr>
            <a:xfrm>
              <a:off x="8206688" y="1366261"/>
              <a:ext cx="101567" cy="101512"/>
            </a:xfrm>
            <a:custGeom>
              <a:rect b="b" l="l" r="r" t="t"/>
              <a:pathLst>
                <a:path extrusionOk="0" h="3687" w="3689">
                  <a:moveTo>
                    <a:pt x="3089" y="583"/>
                  </a:moveTo>
                  <a:cubicBezTo>
                    <a:pt x="3099" y="583"/>
                    <a:pt x="3106" y="590"/>
                    <a:pt x="3106" y="600"/>
                  </a:cubicBezTo>
                  <a:lnTo>
                    <a:pt x="3106" y="3087"/>
                  </a:lnTo>
                  <a:cubicBezTo>
                    <a:pt x="3106" y="3097"/>
                    <a:pt x="3099" y="3105"/>
                    <a:pt x="3089" y="3105"/>
                  </a:cubicBezTo>
                  <a:lnTo>
                    <a:pt x="600" y="3105"/>
                  </a:lnTo>
                  <a:cubicBezTo>
                    <a:pt x="590" y="3105"/>
                    <a:pt x="583" y="3097"/>
                    <a:pt x="583" y="3087"/>
                  </a:cubicBezTo>
                  <a:lnTo>
                    <a:pt x="583" y="600"/>
                  </a:lnTo>
                  <a:cubicBezTo>
                    <a:pt x="583" y="590"/>
                    <a:pt x="590" y="583"/>
                    <a:pt x="600" y="583"/>
                  </a:cubicBezTo>
                  <a:close/>
                  <a:moveTo>
                    <a:pt x="600" y="0"/>
                  </a:moveTo>
                  <a:cubicBezTo>
                    <a:pt x="271" y="0"/>
                    <a:pt x="0" y="269"/>
                    <a:pt x="0" y="600"/>
                  </a:cubicBezTo>
                  <a:lnTo>
                    <a:pt x="0" y="3087"/>
                  </a:lnTo>
                  <a:cubicBezTo>
                    <a:pt x="0" y="3419"/>
                    <a:pt x="269" y="3687"/>
                    <a:pt x="600" y="3687"/>
                  </a:cubicBezTo>
                  <a:lnTo>
                    <a:pt x="3089" y="3687"/>
                  </a:lnTo>
                  <a:cubicBezTo>
                    <a:pt x="3420" y="3687"/>
                    <a:pt x="3689" y="3419"/>
                    <a:pt x="3689" y="3087"/>
                  </a:cubicBezTo>
                  <a:lnTo>
                    <a:pt x="3689" y="600"/>
                  </a:lnTo>
                  <a:cubicBezTo>
                    <a:pt x="3689" y="269"/>
                    <a:pt x="3420" y="0"/>
                    <a:pt x="3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8206688" y="1514909"/>
              <a:ext cx="101567" cy="101595"/>
            </a:xfrm>
            <a:custGeom>
              <a:rect b="b" l="l" r="r" t="t"/>
              <a:pathLst>
                <a:path extrusionOk="0" h="3690" w="3689">
                  <a:moveTo>
                    <a:pt x="3089" y="585"/>
                  </a:moveTo>
                  <a:cubicBezTo>
                    <a:pt x="3099" y="585"/>
                    <a:pt x="3106" y="591"/>
                    <a:pt x="3106" y="600"/>
                  </a:cubicBezTo>
                  <a:lnTo>
                    <a:pt x="3106" y="3090"/>
                  </a:lnTo>
                  <a:cubicBezTo>
                    <a:pt x="3106" y="3099"/>
                    <a:pt x="3099" y="3107"/>
                    <a:pt x="3089" y="3107"/>
                  </a:cubicBezTo>
                  <a:lnTo>
                    <a:pt x="600" y="3107"/>
                  </a:lnTo>
                  <a:cubicBezTo>
                    <a:pt x="590" y="3107"/>
                    <a:pt x="583" y="3099"/>
                    <a:pt x="583" y="3090"/>
                  </a:cubicBezTo>
                  <a:lnTo>
                    <a:pt x="583" y="600"/>
                  </a:lnTo>
                  <a:cubicBezTo>
                    <a:pt x="583" y="591"/>
                    <a:pt x="590" y="585"/>
                    <a:pt x="600" y="585"/>
                  </a:cubicBezTo>
                  <a:close/>
                  <a:moveTo>
                    <a:pt x="600" y="1"/>
                  </a:moveTo>
                  <a:cubicBezTo>
                    <a:pt x="271" y="1"/>
                    <a:pt x="0" y="269"/>
                    <a:pt x="0" y="600"/>
                  </a:cubicBezTo>
                  <a:lnTo>
                    <a:pt x="0" y="3090"/>
                  </a:lnTo>
                  <a:cubicBezTo>
                    <a:pt x="0" y="3421"/>
                    <a:pt x="269" y="3689"/>
                    <a:pt x="600" y="3689"/>
                  </a:cubicBezTo>
                  <a:lnTo>
                    <a:pt x="3089" y="3689"/>
                  </a:lnTo>
                  <a:cubicBezTo>
                    <a:pt x="3420" y="3689"/>
                    <a:pt x="3689" y="3421"/>
                    <a:pt x="3689" y="3090"/>
                  </a:cubicBezTo>
                  <a:lnTo>
                    <a:pt x="3689" y="600"/>
                  </a:lnTo>
                  <a:cubicBezTo>
                    <a:pt x="3689" y="269"/>
                    <a:pt x="3420" y="1"/>
                    <a:pt x="3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
            <p:cNvSpPr/>
            <p:nvPr/>
          </p:nvSpPr>
          <p:spPr>
            <a:xfrm>
              <a:off x="7854575" y="1370033"/>
              <a:ext cx="203575" cy="15996"/>
            </a:xfrm>
            <a:custGeom>
              <a:rect b="b" l="l" r="r" t="t"/>
              <a:pathLst>
                <a:path extrusionOk="0" h="581" w="7394">
                  <a:moveTo>
                    <a:pt x="291" y="1"/>
                  </a:moveTo>
                  <a:cubicBezTo>
                    <a:pt x="129" y="1"/>
                    <a:pt x="0" y="132"/>
                    <a:pt x="0" y="292"/>
                  </a:cubicBezTo>
                  <a:cubicBezTo>
                    <a:pt x="0" y="453"/>
                    <a:pt x="131" y="581"/>
                    <a:pt x="291" y="581"/>
                  </a:cubicBezTo>
                  <a:lnTo>
                    <a:pt x="7105" y="581"/>
                  </a:lnTo>
                  <a:cubicBezTo>
                    <a:pt x="7266" y="581"/>
                    <a:pt x="7394" y="452"/>
                    <a:pt x="7394" y="292"/>
                  </a:cubicBezTo>
                  <a:cubicBezTo>
                    <a:pt x="7394" y="132"/>
                    <a:pt x="7264" y="1"/>
                    <a:pt x="7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8"/>
            <p:cNvSpPr/>
            <p:nvPr/>
          </p:nvSpPr>
          <p:spPr>
            <a:xfrm>
              <a:off x="8084967" y="1370033"/>
              <a:ext cx="48485" cy="15996"/>
            </a:xfrm>
            <a:custGeom>
              <a:rect b="b" l="l" r="r" t="t"/>
              <a:pathLst>
                <a:path extrusionOk="0" h="581" w="1761">
                  <a:moveTo>
                    <a:pt x="290" y="1"/>
                  </a:moveTo>
                  <a:cubicBezTo>
                    <a:pt x="128" y="1"/>
                    <a:pt x="0" y="132"/>
                    <a:pt x="0" y="292"/>
                  </a:cubicBezTo>
                  <a:cubicBezTo>
                    <a:pt x="0" y="453"/>
                    <a:pt x="130" y="581"/>
                    <a:pt x="290" y="581"/>
                  </a:cubicBezTo>
                  <a:lnTo>
                    <a:pt x="1469" y="581"/>
                  </a:lnTo>
                  <a:cubicBezTo>
                    <a:pt x="1631" y="581"/>
                    <a:pt x="1761" y="452"/>
                    <a:pt x="1761" y="292"/>
                  </a:cubicBezTo>
                  <a:cubicBezTo>
                    <a:pt x="1761" y="132"/>
                    <a:pt x="1629" y="1"/>
                    <a:pt x="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8"/>
            <p:cNvSpPr/>
            <p:nvPr/>
          </p:nvSpPr>
          <p:spPr>
            <a:xfrm>
              <a:off x="8084967" y="1408964"/>
              <a:ext cx="48485" cy="16024"/>
            </a:xfrm>
            <a:custGeom>
              <a:rect b="b" l="l" r="r" t="t"/>
              <a:pathLst>
                <a:path extrusionOk="0" h="582" w="1761">
                  <a:moveTo>
                    <a:pt x="290" y="1"/>
                  </a:moveTo>
                  <a:cubicBezTo>
                    <a:pt x="128" y="1"/>
                    <a:pt x="0" y="132"/>
                    <a:pt x="0" y="290"/>
                  </a:cubicBezTo>
                  <a:cubicBezTo>
                    <a:pt x="0" y="450"/>
                    <a:pt x="130" y="581"/>
                    <a:pt x="290" y="581"/>
                  </a:cubicBezTo>
                  <a:lnTo>
                    <a:pt x="1469" y="581"/>
                  </a:lnTo>
                  <a:cubicBezTo>
                    <a:pt x="1631" y="581"/>
                    <a:pt x="1761" y="450"/>
                    <a:pt x="1761" y="290"/>
                  </a:cubicBezTo>
                  <a:cubicBezTo>
                    <a:pt x="1761" y="132"/>
                    <a:pt x="1629" y="1"/>
                    <a:pt x="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8"/>
            <p:cNvSpPr/>
            <p:nvPr/>
          </p:nvSpPr>
          <p:spPr>
            <a:xfrm>
              <a:off x="7854575" y="1408964"/>
              <a:ext cx="203575" cy="16024"/>
            </a:xfrm>
            <a:custGeom>
              <a:rect b="b" l="l" r="r" t="t"/>
              <a:pathLst>
                <a:path extrusionOk="0" h="582" w="7394">
                  <a:moveTo>
                    <a:pt x="291" y="1"/>
                  </a:moveTo>
                  <a:cubicBezTo>
                    <a:pt x="129" y="1"/>
                    <a:pt x="0" y="132"/>
                    <a:pt x="0" y="290"/>
                  </a:cubicBezTo>
                  <a:cubicBezTo>
                    <a:pt x="0" y="450"/>
                    <a:pt x="131" y="581"/>
                    <a:pt x="291" y="581"/>
                  </a:cubicBezTo>
                  <a:lnTo>
                    <a:pt x="7105" y="581"/>
                  </a:lnTo>
                  <a:cubicBezTo>
                    <a:pt x="7266" y="581"/>
                    <a:pt x="7394" y="450"/>
                    <a:pt x="7394" y="290"/>
                  </a:cubicBezTo>
                  <a:cubicBezTo>
                    <a:pt x="7394" y="132"/>
                    <a:pt x="7264" y="1"/>
                    <a:pt x="7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8"/>
            <p:cNvSpPr/>
            <p:nvPr/>
          </p:nvSpPr>
          <p:spPr>
            <a:xfrm>
              <a:off x="8084967" y="1447950"/>
              <a:ext cx="48485" cy="15996"/>
            </a:xfrm>
            <a:custGeom>
              <a:rect b="b" l="l" r="r" t="t"/>
              <a:pathLst>
                <a:path extrusionOk="0" h="581" w="1761">
                  <a:moveTo>
                    <a:pt x="290" y="1"/>
                  </a:moveTo>
                  <a:cubicBezTo>
                    <a:pt x="128" y="1"/>
                    <a:pt x="0" y="130"/>
                    <a:pt x="0" y="290"/>
                  </a:cubicBezTo>
                  <a:cubicBezTo>
                    <a:pt x="0" y="450"/>
                    <a:pt x="130" y="581"/>
                    <a:pt x="290" y="581"/>
                  </a:cubicBezTo>
                  <a:lnTo>
                    <a:pt x="1469" y="581"/>
                  </a:lnTo>
                  <a:cubicBezTo>
                    <a:pt x="1631" y="581"/>
                    <a:pt x="1761" y="450"/>
                    <a:pt x="1761" y="290"/>
                  </a:cubicBezTo>
                  <a:cubicBezTo>
                    <a:pt x="1761" y="128"/>
                    <a:pt x="1629" y="1"/>
                    <a:pt x="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8"/>
            <p:cNvSpPr/>
            <p:nvPr/>
          </p:nvSpPr>
          <p:spPr>
            <a:xfrm>
              <a:off x="7854575" y="1447950"/>
              <a:ext cx="203575" cy="15996"/>
            </a:xfrm>
            <a:custGeom>
              <a:rect b="b" l="l" r="r" t="t"/>
              <a:pathLst>
                <a:path extrusionOk="0" h="581" w="7394">
                  <a:moveTo>
                    <a:pt x="291" y="1"/>
                  </a:moveTo>
                  <a:cubicBezTo>
                    <a:pt x="129" y="1"/>
                    <a:pt x="0" y="130"/>
                    <a:pt x="0" y="290"/>
                  </a:cubicBezTo>
                  <a:cubicBezTo>
                    <a:pt x="0" y="450"/>
                    <a:pt x="131" y="581"/>
                    <a:pt x="291" y="581"/>
                  </a:cubicBezTo>
                  <a:lnTo>
                    <a:pt x="7105" y="581"/>
                  </a:lnTo>
                  <a:cubicBezTo>
                    <a:pt x="7266" y="581"/>
                    <a:pt x="7394" y="450"/>
                    <a:pt x="7394" y="290"/>
                  </a:cubicBezTo>
                  <a:cubicBezTo>
                    <a:pt x="7394" y="128"/>
                    <a:pt x="7264" y="1"/>
                    <a:pt x="7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8"/>
            <p:cNvSpPr/>
            <p:nvPr/>
          </p:nvSpPr>
          <p:spPr>
            <a:xfrm>
              <a:off x="7854575" y="1519094"/>
              <a:ext cx="203575" cy="16024"/>
            </a:xfrm>
            <a:custGeom>
              <a:rect b="b" l="l" r="r" t="t"/>
              <a:pathLst>
                <a:path extrusionOk="0" h="582" w="7394">
                  <a:moveTo>
                    <a:pt x="291" y="1"/>
                  </a:moveTo>
                  <a:cubicBezTo>
                    <a:pt x="129" y="1"/>
                    <a:pt x="0" y="132"/>
                    <a:pt x="0" y="292"/>
                  </a:cubicBezTo>
                  <a:cubicBezTo>
                    <a:pt x="0" y="452"/>
                    <a:pt x="131" y="581"/>
                    <a:pt x="291" y="581"/>
                  </a:cubicBezTo>
                  <a:lnTo>
                    <a:pt x="7105" y="581"/>
                  </a:lnTo>
                  <a:cubicBezTo>
                    <a:pt x="7266" y="581"/>
                    <a:pt x="7394" y="452"/>
                    <a:pt x="7394" y="292"/>
                  </a:cubicBezTo>
                  <a:cubicBezTo>
                    <a:pt x="7394" y="132"/>
                    <a:pt x="7264" y="1"/>
                    <a:pt x="7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8"/>
            <p:cNvSpPr/>
            <p:nvPr/>
          </p:nvSpPr>
          <p:spPr>
            <a:xfrm>
              <a:off x="8084967" y="1519094"/>
              <a:ext cx="48485" cy="16024"/>
            </a:xfrm>
            <a:custGeom>
              <a:rect b="b" l="l" r="r" t="t"/>
              <a:pathLst>
                <a:path extrusionOk="0" h="582" w="1761">
                  <a:moveTo>
                    <a:pt x="290" y="1"/>
                  </a:moveTo>
                  <a:cubicBezTo>
                    <a:pt x="128" y="1"/>
                    <a:pt x="0" y="132"/>
                    <a:pt x="0" y="292"/>
                  </a:cubicBezTo>
                  <a:cubicBezTo>
                    <a:pt x="0" y="452"/>
                    <a:pt x="130" y="581"/>
                    <a:pt x="290" y="581"/>
                  </a:cubicBezTo>
                  <a:lnTo>
                    <a:pt x="1469" y="581"/>
                  </a:lnTo>
                  <a:cubicBezTo>
                    <a:pt x="1631" y="581"/>
                    <a:pt x="1761" y="452"/>
                    <a:pt x="1761" y="292"/>
                  </a:cubicBezTo>
                  <a:cubicBezTo>
                    <a:pt x="1761" y="132"/>
                    <a:pt x="1629" y="1"/>
                    <a:pt x="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8"/>
            <p:cNvSpPr/>
            <p:nvPr/>
          </p:nvSpPr>
          <p:spPr>
            <a:xfrm>
              <a:off x="8084967" y="1558052"/>
              <a:ext cx="48485" cy="15996"/>
            </a:xfrm>
            <a:custGeom>
              <a:rect b="b" l="l" r="r" t="t"/>
              <a:pathLst>
                <a:path extrusionOk="0" h="581" w="1761">
                  <a:moveTo>
                    <a:pt x="290" y="0"/>
                  </a:moveTo>
                  <a:cubicBezTo>
                    <a:pt x="128" y="0"/>
                    <a:pt x="0" y="131"/>
                    <a:pt x="0" y="289"/>
                  </a:cubicBezTo>
                  <a:cubicBezTo>
                    <a:pt x="0" y="451"/>
                    <a:pt x="130" y="580"/>
                    <a:pt x="290" y="580"/>
                  </a:cubicBezTo>
                  <a:lnTo>
                    <a:pt x="1469" y="580"/>
                  </a:lnTo>
                  <a:cubicBezTo>
                    <a:pt x="1631" y="580"/>
                    <a:pt x="1761" y="449"/>
                    <a:pt x="1761" y="289"/>
                  </a:cubicBezTo>
                  <a:cubicBezTo>
                    <a:pt x="1761" y="131"/>
                    <a:pt x="1629" y="0"/>
                    <a:pt x="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8"/>
            <p:cNvSpPr/>
            <p:nvPr/>
          </p:nvSpPr>
          <p:spPr>
            <a:xfrm>
              <a:off x="7854575" y="1558052"/>
              <a:ext cx="203575" cy="15996"/>
            </a:xfrm>
            <a:custGeom>
              <a:rect b="b" l="l" r="r" t="t"/>
              <a:pathLst>
                <a:path extrusionOk="0" h="581" w="7394">
                  <a:moveTo>
                    <a:pt x="291" y="0"/>
                  </a:moveTo>
                  <a:cubicBezTo>
                    <a:pt x="129" y="0"/>
                    <a:pt x="0" y="131"/>
                    <a:pt x="0" y="289"/>
                  </a:cubicBezTo>
                  <a:cubicBezTo>
                    <a:pt x="0" y="451"/>
                    <a:pt x="131" y="580"/>
                    <a:pt x="291" y="580"/>
                  </a:cubicBezTo>
                  <a:lnTo>
                    <a:pt x="7105" y="580"/>
                  </a:lnTo>
                  <a:cubicBezTo>
                    <a:pt x="7266" y="580"/>
                    <a:pt x="7394" y="449"/>
                    <a:pt x="7394" y="289"/>
                  </a:cubicBezTo>
                  <a:cubicBezTo>
                    <a:pt x="7394" y="131"/>
                    <a:pt x="7264" y="0"/>
                    <a:pt x="7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8"/>
            <p:cNvSpPr/>
            <p:nvPr/>
          </p:nvSpPr>
          <p:spPr>
            <a:xfrm>
              <a:off x="8084967" y="1596928"/>
              <a:ext cx="48485" cy="15996"/>
            </a:xfrm>
            <a:custGeom>
              <a:rect b="b" l="l" r="r" t="t"/>
              <a:pathLst>
                <a:path extrusionOk="0" h="581" w="1761">
                  <a:moveTo>
                    <a:pt x="290" y="0"/>
                  </a:moveTo>
                  <a:cubicBezTo>
                    <a:pt x="128" y="0"/>
                    <a:pt x="0" y="131"/>
                    <a:pt x="0" y="291"/>
                  </a:cubicBezTo>
                  <a:cubicBezTo>
                    <a:pt x="0" y="451"/>
                    <a:pt x="130" y="581"/>
                    <a:pt x="290" y="581"/>
                  </a:cubicBezTo>
                  <a:lnTo>
                    <a:pt x="1469" y="581"/>
                  </a:lnTo>
                  <a:cubicBezTo>
                    <a:pt x="1631" y="581"/>
                    <a:pt x="1761" y="451"/>
                    <a:pt x="1761" y="291"/>
                  </a:cubicBezTo>
                  <a:cubicBezTo>
                    <a:pt x="1761" y="131"/>
                    <a:pt x="1629" y="0"/>
                    <a:pt x="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8"/>
            <p:cNvSpPr/>
            <p:nvPr/>
          </p:nvSpPr>
          <p:spPr>
            <a:xfrm>
              <a:off x="7854575" y="1596928"/>
              <a:ext cx="203575" cy="15996"/>
            </a:xfrm>
            <a:custGeom>
              <a:rect b="b" l="l" r="r" t="t"/>
              <a:pathLst>
                <a:path extrusionOk="0" h="581" w="7394">
                  <a:moveTo>
                    <a:pt x="291" y="0"/>
                  </a:moveTo>
                  <a:cubicBezTo>
                    <a:pt x="129" y="0"/>
                    <a:pt x="0" y="131"/>
                    <a:pt x="0" y="291"/>
                  </a:cubicBezTo>
                  <a:cubicBezTo>
                    <a:pt x="0" y="451"/>
                    <a:pt x="131" y="581"/>
                    <a:pt x="291" y="581"/>
                  </a:cubicBezTo>
                  <a:lnTo>
                    <a:pt x="7105" y="581"/>
                  </a:lnTo>
                  <a:cubicBezTo>
                    <a:pt x="7266" y="581"/>
                    <a:pt x="7394" y="451"/>
                    <a:pt x="7394" y="291"/>
                  </a:cubicBezTo>
                  <a:cubicBezTo>
                    <a:pt x="7394" y="131"/>
                    <a:pt x="7264" y="0"/>
                    <a:pt x="7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58"/>
          <p:cNvGrpSpPr/>
          <p:nvPr/>
        </p:nvGrpSpPr>
        <p:grpSpPr>
          <a:xfrm>
            <a:off x="1873056" y="3175303"/>
            <a:ext cx="352994" cy="546190"/>
            <a:chOff x="3960131" y="3136491"/>
            <a:chExt cx="352994" cy="546190"/>
          </a:xfrm>
        </p:grpSpPr>
        <p:sp>
          <p:nvSpPr>
            <p:cNvPr id="8039" name="Google Shape;8039;p58"/>
            <p:cNvSpPr/>
            <p:nvPr/>
          </p:nvSpPr>
          <p:spPr>
            <a:xfrm>
              <a:off x="4014480" y="3336707"/>
              <a:ext cx="244351" cy="15996"/>
            </a:xfrm>
            <a:custGeom>
              <a:rect b="b" l="l" r="r" t="t"/>
              <a:pathLst>
                <a:path extrusionOk="0" h="581" w="8875">
                  <a:moveTo>
                    <a:pt x="291" y="1"/>
                  </a:moveTo>
                  <a:cubicBezTo>
                    <a:pt x="129" y="1"/>
                    <a:pt x="0" y="132"/>
                    <a:pt x="0" y="290"/>
                  </a:cubicBezTo>
                  <a:cubicBezTo>
                    <a:pt x="0" y="452"/>
                    <a:pt x="131" y="581"/>
                    <a:pt x="291" y="581"/>
                  </a:cubicBezTo>
                  <a:lnTo>
                    <a:pt x="8583" y="581"/>
                  </a:lnTo>
                  <a:cubicBezTo>
                    <a:pt x="8745" y="581"/>
                    <a:pt x="8874" y="450"/>
                    <a:pt x="8874" y="290"/>
                  </a:cubicBezTo>
                  <a:cubicBezTo>
                    <a:pt x="8874" y="132"/>
                    <a:pt x="8743" y="1"/>
                    <a:pt x="85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8"/>
            <p:cNvSpPr/>
            <p:nvPr/>
          </p:nvSpPr>
          <p:spPr>
            <a:xfrm>
              <a:off x="4014480" y="3385384"/>
              <a:ext cx="244351" cy="15969"/>
            </a:xfrm>
            <a:custGeom>
              <a:rect b="b" l="l" r="r" t="t"/>
              <a:pathLst>
                <a:path extrusionOk="0" h="580" w="8875">
                  <a:moveTo>
                    <a:pt x="291" y="1"/>
                  </a:moveTo>
                  <a:cubicBezTo>
                    <a:pt x="129" y="1"/>
                    <a:pt x="0" y="130"/>
                    <a:pt x="0" y="290"/>
                  </a:cubicBezTo>
                  <a:cubicBezTo>
                    <a:pt x="0" y="452"/>
                    <a:pt x="131" y="579"/>
                    <a:pt x="291" y="579"/>
                  </a:cubicBezTo>
                  <a:lnTo>
                    <a:pt x="8583" y="579"/>
                  </a:lnTo>
                  <a:cubicBezTo>
                    <a:pt x="8745" y="579"/>
                    <a:pt x="8874" y="450"/>
                    <a:pt x="8874" y="290"/>
                  </a:cubicBezTo>
                  <a:cubicBezTo>
                    <a:pt x="8874" y="130"/>
                    <a:pt x="8743" y="1"/>
                    <a:pt x="85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8"/>
            <p:cNvSpPr/>
            <p:nvPr/>
          </p:nvSpPr>
          <p:spPr>
            <a:xfrm>
              <a:off x="4014480" y="3619245"/>
              <a:ext cx="244351" cy="15996"/>
            </a:xfrm>
            <a:custGeom>
              <a:rect b="b" l="l" r="r" t="t"/>
              <a:pathLst>
                <a:path extrusionOk="0" h="581" w="8875">
                  <a:moveTo>
                    <a:pt x="291" y="0"/>
                  </a:moveTo>
                  <a:cubicBezTo>
                    <a:pt x="129" y="0"/>
                    <a:pt x="0" y="132"/>
                    <a:pt x="0" y="291"/>
                  </a:cubicBezTo>
                  <a:cubicBezTo>
                    <a:pt x="0" y="453"/>
                    <a:pt x="131" y="581"/>
                    <a:pt x="291" y="581"/>
                  </a:cubicBezTo>
                  <a:lnTo>
                    <a:pt x="8583" y="581"/>
                  </a:lnTo>
                  <a:cubicBezTo>
                    <a:pt x="8745" y="581"/>
                    <a:pt x="8874" y="451"/>
                    <a:pt x="8874" y="291"/>
                  </a:cubicBezTo>
                  <a:cubicBezTo>
                    <a:pt x="8874" y="132"/>
                    <a:pt x="8743" y="0"/>
                    <a:pt x="85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8"/>
            <p:cNvSpPr/>
            <p:nvPr/>
          </p:nvSpPr>
          <p:spPr>
            <a:xfrm>
              <a:off x="3960241" y="3252981"/>
              <a:ext cx="352884" cy="429700"/>
            </a:xfrm>
            <a:custGeom>
              <a:rect b="b" l="l" r="r" t="t"/>
              <a:pathLst>
                <a:path extrusionOk="0" h="15607" w="12817">
                  <a:moveTo>
                    <a:pt x="12525" y="0"/>
                  </a:moveTo>
                  <a:cubicBezTo>
                    <a:pt x="12363" y="0"/>
                    <a:pt x="12236" y="132"/>
                    <a:pt x="12236" y="291"/>
                  </a:cubicBezTo>
                  <a:lnTo>
                    <a:pt x="12236" y="14590"/>
                  </a:lnTo>
                  <a:cubicBezTo>
                    <a:pt x="12236" y="14828"/>
                    <a:pt x="12040" y="15024"/>
                    <a:pt x="11802" y="15024"/>
                  </a:cubicBezTo>
                  <a:lnTo>
                    <a:pt x="1015" y="15024"/>
                  </a:lnTo>
                  <a:cubicBezTo>
                    <a:pt x="777" y="15024"/>
                    <a:pt x="581" y="14828"/>
                    <a:pt x="581" y="14590"/>
                  </a:cubicBezTo>
                  <a:lnTo>
                    <a:pt x="581" y="12519"/>
                  </a:lnTo>
                  <a:cubicBezTo>
                    <a:pt x="581" y="12357"/>
                    <a:pt x="449" y="12228"/>
                    <a:pt x="291" y="12228"/>
                  </a:cubicBezTo>
                  <a:cubicBezTo>
                    <a:pt x="130" y="12228"/>
                    <a:pt x="0" y="12359"/>
                    <a:pt x="0" y="12519"/>
                  </a:cubicBezTo>
                  <a:lnTo>
                    <a:pt x="0" y="14590"/>
                  </a:lnTo>
                  <a:cubicBezTo>
                    <a:pt x="0" y="15149"/>
                    <a:pt x="455" y="15606"/>
                    <a:pt x="1017" y="15606"/>
                  </a:cubicBezTo>
                  <a:lnTo>
                    <a:pt x="11800" y="15606"/>
                  </a:lnTo>
                  <a:cubicBezTo>
                    <a:pt x="12359" y="15606"/>
                    <a:pt x="12816" y="15151"/>
                    <a:pt x="12816" y="14590"/>
                  </a:cubicBezTo>
                  <a:lnTo>
                    <a:pt x="12816" y="291"/>
                  </a:lnTo>
                  <a:cubicBezTo>
                    <a:pt x="12816" y="130"/>
                    <a:pt x="12685" y="0"/>
                    <a:pt x="12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8"/>
            <p:cNvSpPr/>
            <p:nvPr/>
          </p:nvSpPr>
          <p:spPr>
            <a:xfrm>
              <a:off x="3960131" y="3136491"/>
              <a:ext cx="352994" cy="426396"/>
            </a:xfrm>
            <a:custGeom>
              <a:rect b="b" l="l" r="r" t="t"/>
              <a:pathLst>
                <a:path extrusionOk="0" h="15487" w="12821">
                  <a:moveTo>
                    <a:pt x="1015" y="1"/>
                  </a:moveTo>
                  <a:cubicBezTo>
                    <a:pt x="457" y="1"/>
                    <a:pt x="0" y="454"/>
                    <a:pt x="0" y="1015"/>
                  </a:cubicBezTo>
                  <a:lnTo>
                    <a:pt x="0" y="15197"/>
                  </a:lnTo>
                  <a:cubicBezTo>
                    <a:pt x="0" y="15359"/>
                    <a:pt x="130" y="15487"/>
                    <a:pt x="290" y="15487"/>
                  </a:cubicBezTo>
                  <a:cubicBezTo>
                    <a:pt x="452" y="15487"/>
                    <a:pt x="581" y="15355"/>
                    <a:pt x="581" y="15197"/>
                  </a:cubicBezTo>
                  <a:lnTo>
                    <a:pt x="581" y="1013"/>
                  </a:lnTo>
                  <a:cubicBezTo>
                    <a:pt x="581" y="775"/>
                    <a:pt x="775" y="581"/>
                    <a:pt x="1013" y="581"/>
                  </a:cubicBezTo>
                  <a:lnTo>
                    <a:pt x="11804" y="581"/>
                  </a:lnTo>
                  <a:cubicBezTo>
                    <a:pt x="12042" y="581"/>
                    <a:pt x="12238" y="775"/>
                    <a:pt x="12238" y="1013"/>
                  </a:cubicBezTo>
                  <a:lnTo>
                    <a:pt x="12238" y="2969"/>
                  </a:lnTo>
                  <a:cubicBezTo>
                    <a:pt x="12238" y="3131"/>
                    <a:pt x="12367" y="3259"/>
                    <a:pt x="12527" y="3259"/>
                  </a:cubicBezTo>
                  <a:cubicBezTo>
                    <a:pt x="12689" y="3259"/>
                    <a:pt x="12818" y="3127"/>
                    <a:pt x="12818" y="2969"/>
                  </a:cubicBezTo>
                  <a:lnTo>
                    <a:pt x="12818" y="1013"/>
                  </a:lnTo>
                  <a:cubicBezTo>
                    <a:pt x="12820" y="454"/>
                    <a:pt x="12365" y="1"/>
                    <a:pt x="11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8"/>
            <p:cNvSpPr/>
            <p:nvPr/>
          </p:nvSpPr>
          <p:spPr>
            <a:xfrm>
              <a:off x="4014425" y="3200256"/>
              <a:ext cx="244406" cy="87966"/>
            </a:xfrm>
            <a:custGeom>
              <a:rect b="b" l="l" r="r" t="t"/>
              <a:pathLst>
                <a:path extrusionOk="0" h="3195" w="8877">
                  <a:moveTo>
                    <a:pt x="8273" y="583"/>
                  </a:moveTo>
                  <a:cubicBezTo>
                    <a:pt x="8283" y="583"/>
                    <a:pt x="8292" y="593"/>
                    <a:pt x="8292" y="602"/>
                  </a:cubicBezTo>
                  <a:lnTo>
                    <a:pt x="8292" y="2591"/>
                  </a:lnTo>
                  <a:cubicBezTo>
                    <a:pt x="8292" y="2600"/>
                    <a:pt x="8283" y="2610"/>
                    <a:pt x="8273" y="2610"/>
                  </a:cubicBezTo>
                  <a:lnTo>
                    <a:pt x="602" y="2610"/>
                  </a:lnTo>
                  <a:cubicBezTo>
                    <a:pt x="592" y="2610"/>
                    <a:pt x="582" y="2600"/>
                    <a:pt x="582" y="2591"/>
                  </a:cubicBezTo>
                  <a:lnTo>
                    <a:pt x="582" y="602"/>
                  </a:lnTo>
                  <a:cubicBezTo>
                    <a:pt x="582" y="593"/>
                    <a:pt x="592" y="583"/>
                    <a:pt x="602" y="583"/>
                  </a:cubicBezTo>
                  <a:close/>
                  <a:moveTo>
                    <a:pt x="602" y="1"/>
                  </a:moveTo>
                  <a:cubicBezTo>
                    <a:pt x="270" y="1"/>
                    <a:pt x="0" y="269"/>
                    <a:pt x="0" y="602"/>
                  </a:cubicBezTo>
                  <a:lnTo>
                    <a:pt x="0" y="2591"/>
                  </a:lnTo>
                  <a:cubicBezTo>
                    <a:pt x="0" y="2922"/>
                    <a:pt x="268" y="3194"/>
                    <a:pt x="602" y="3194"/>
                  </a:cubicBezTo>
                  <a:lnTo>
                    <a:pt x="8273" y="3194"/>
                  </a:lnTo>
                  <a:cubicBezTo>
                    <a:pt x="8604" y="3194"/>
                    <a:pt x="8876" y="2924"/>
                    <a:pt x="8876" y="2591"/>
                  </a:cubicBezTo>
                  <a:lnTo>
                    <a:pt x="8876" y="602"/>
                  </a:lnTo>
                  <a:cubicBezTo>
                    <a:pt x="8876" y="269"/>
                    <a:pt x="8604" y="1"/>
                    <a:pt x="8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8"/>
            <p:cNvSpPr/>
            <p:nvPr/>
          </p:nvSpPr>
          <p:spPr>
            <a:xfrm>
              <a:off x="4076979" y="3466605"/>
              <a:ext cx="119326" cy="119326"/>
            </a:xfrm>
            <a:custGeom>
              <a:rect b="b" l="l" r="r" t="t"/>
              <a:pathLst>
                <a:path extrusionOk="0" h="4334" w="4334">
                  <a:moveTo>
                    <a:pt x="2166" y="581"/>
                  </a:moveTo>
                  <a:cubicBezTo>
                    <a:pt x="3042" y="581"/>
                    <a:pt x="3754" y="1291"/>
                    <a:pt x="3754" y="2166"/>
                  </a:cubicBezTo>
                  <a:cubicBezTo>
                    <a:pt x="3752" y="3042"/>
                    <a:pt x="3040" y="3753"/>
                    <a:pt x="2166" y="3753"/>
                  </a:cubicBezTo>
                  <a:cubicBezTo>
                    <a:pt x="1291" y="3753"/>
                    <a:pt x="581" y="3042"/>
                    <a:pt x="581" y="2166"/>
                  </a:cubicBezTo>
                  <a:cubicBezTo>
                    <a:pt x="581" y="1291"/>
                    <a:pt x="1291" y="581"/>
                    <a:pt x="2166" y="581"/>
                  </a:cubicBezTo>
                  <a:close/>
                  <a:moveTo>
                    <a:pt x="2166" y="0"/>
                  </a:moveTo>
                  <a:cubicBezTo>
                    <a:pt x="973" y="0"/>
                    <a:pt x="1" y="973"/>
                    <a:pt x="1" y="2166"/>
                  </a:cubicBezTo>
                  <a:cubicBezTo>
                    <a:pt x="1" y="3361"/>
                    <a:pt x="973" y="4334"/>
                    <a:pt x="2166" y="4334"/>
                  </a:cubicBezTo>
                  <a:cubicBezTo>
                    <a:pt x="3361" y="4334"/>
                    <a:pt x="4334" y="3361"/>
                    <a:pt x="4334" y="2166"/>
                  </a:cubicBezTo>
                  <a:cubicBezTo>
                    <a:pt x="4334" y="973"/>
                    <a:pt x="3361" y="0"/>
                    <a:pt x="21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9" name="Shape 8049"/>
        <p:cNvGrpSpPr/>
        <p:nvPr/>
      </p:nvGrpSpPr>
      <p:grpSpPr>
        <a:xfrm>
          <a:off x="0" y="0"/>
          <a:ext cx="0" cy="0"/>
          <a:chOff x="0" y="0"/>
          <a:chExt cx="0" cy="0"/>
        </a:xfrm>
      </p:grpSpPr>
      <p:sp>
        <p:nvSpPr>
          <p:cNvPr id="8050" name="Google Shape;8050;p59"/>
          <p:cNvSpPr txBox="1"/>
          <p:nvPr/>
        </p:nvSpPr>
        <p:spPr>
          <a:xfrm>
            <a:off x="6472086" y="1667575"/>
            <a:ext cx="19860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Venus</a:t>
            </a:r>
            <a:endParaRPr sz="2000">
              <a:solidFill>
                <a:schemeClr val="dk1"/>
              </a:solidFill>
              <a:latin typeface="Bakbak One"/>
              <a:ea typeface="Bakbak One"/>
              <a:cs typeface="Bakbak One"/>
              <a:sym typeface="Bakbak One"/>
            </a:endParaRPr>
          </a:p>
        </p:txBody>
      </p:sp>
      <p:sp>
        <p:nvSpPr>
          <p:cNvPr id="8051" name="Google Shape;8051;p59"/>
          <p:cNvSpPr txBox="1"/>
          <p:nvPr/>
        </p:nvSpPr>
        <p:spPr>
          <a:xfrm>
            <a:off x="6472101" y="2046725"/>
            <a:ext cx="19860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Venus has extremely high temperatures</a:t>
            </a:r>
            <a:endParaRPr>
              <a:solidFill>
                <a:schemeClr val="dk1"/>
              </a:solidFill>
              <a:latin typeface="Asap"/>
              <a:ea typeface="Asap"/>
              <a:cs typeface="Asap"/>
              <a:sym typeface="Asap"/>
            </a:endParaRPr>
          </a:p>
        </p:txBody>
      </p:sp>
      <p:sp>
        <p:nvSpPr>
          <p:cNvPr id="8052" name="Google Shape;8052;p59"/>
          <p:cNvSpPr txBox="1"/>
          <p:nvPr/>
        </p:nvSpPr>
        <p:spPr>
          <a:xfrm>
            <a:off x="685914" y="3151988"/>
            <a:ext cx="19860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Bakbak One"/>
                <a:ea typeface="Bakbak One"/>
                <a:cs typeface="Bakbak One"/>
                <a:sym typeface="Bakbak One"/>
              </a:rPr>
              <a:t>Mercury</a:t>
            </a:r>
            <a:endParaRPr sz="2000">
              <a:solidFill>
                <a:schemeClr val="dk1"/>
              </a:solidFill>
              <a:latin typeface="Bakbak One"/>
              <a:ea typeface="Bakbak One"/>
              <a:cs typeface="Bakbak One"/>
              <a:sym typeface="Bakbak One"/>
            </a:endParaRPr>
          </a:p>
        </p:txBody>
      </p:sp>
      <p:sp>
        <p:nvSpPr>
          <p:cNvPr id="8053" name="Google Shape;8053;p59"/>
          <p:cNvSpPr txBox="1"/>
          <p:nvPr/>
        </p:nvSpPr>
        <p:spPr>
          <a:xfrm>
            <a:off x="686026" y="2046725"/>
            <a:ext cx="19860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sap"/>
                <a:ea typeface="Asap"/>
                <a:cs typeface="Asap"/>
                <a:sym typeface="Asap"/>
              </a:rPr>
              <a:t>Mars is actually a very cold place</a:t>
            </a:r>
            <a:endParaRPr>
              <a:solidFill>
                <a:schemeClr val="dk1"/>
              </a:solidFill>
              <a:latin typeface="Asap"/>
              <a:ea typeface="Asap"/>
              <a:cs typeface="Asap"/>
              <a:sym typeface="Asap"/>
            </a:endParaRPr>
          </a:p>
        </p:txBody>
      </p:sp>
      <p:sp>
        <p:nvSpPr>
          <p:cNvPr id="8054" name="Google Shape;8054;p59"/>
          <p:cNvSpPr txBox="1"/>
          <p:nvPr/>
        </p:nvSpPr>
        <p:spPr>
          <a:xfrm>
            <a:off x="686026" y="3531138"/>
            <a:ext cx="19860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sap"/>
                <a:ea typeface="Asap"/>
                <a:cs typeface="Asap"/>
                <a:sym typeface="Asap"/>
              </a:rPr>
              <a:t>Mercury i</a:t>
            </a:r>
            <a:r>
              <a:rPr lang="en">
                <a:solidFill>
                  <a:schemeClr val="dk1"/>
                </a:solidFill>
                <a:latin typeface="Asap"/>
                <a:ea typeface="Asap"/>
                <a:cs typeface="Asap"/>
                <a:sym typeface="Asap"/>
              </a:rPr>
              <a:t>s the closest planet to the Sun</a:t>
            </a:r>
            <a:endParaRPr>
              <a:solidFill>
                <a:schemeClr val="dk1"/>
              </a:solidFill>
              <a:latin typeface="Asap"/>
              <a:ea typeface="Asap"/>
              <a:cs typeface="Asap"/>
              <a:sym typeface="Asap"/>
            </a:endParaRPr>
          </a:p>
        </p:txBody>
      </p:sp>
      <p:sp>
        <p:nvSpPr>
          <p:cNvPr id="8055" name="Google Shape;8055;p59"/>
          <p:cNvSpPr txBox="1"/>
          <p:nvPr/>
        </p:nvSpPr>
        <p:spPr>
          <a:xfrm>
            <a:off x="6472086" y="3153638"/>
            <a:ext cx="19860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Saturn</a:t>
            </a:r>
            <a:endParaRPr sz="2000">
              <a:solidFill>
                <a:schemeClr val="dk1"/>
              </a:solidFill>
              <a:latin typeface="Bakbak One"/>
              <a:ea typeface="Bakbak One"/>
              <a:cs typeface="Bakbak One"/>
              <a:sym typeface="Bakbak One"/>
            </a:endParaRPr>
          </a:p>
        </p:txBody>
      </p:sp>
      <p:sp>
        <p:nvSpPr>
          <p:cNvPr id="8056" name="Google Shape;8056;p59"/>
          <p:cNvSpPr txBox="1"/>
          <p:nvPr/>
        </p:nvSpPr>
        <p:spPr>
          <a:xfrm>
            <a:off x="6472101" y="3532788"/>
            <a:ext cx="19860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p:txBody>
      </p:sp>
      <p:sp>
        <p:nvSpPr>
          <p:cNvPr id="8057" name="Google Shape;8057;p59"/>
          <p:cNvSpPr txBox="1"/>
          <p:nvPr/>
        </p:nvSpPr>
        <p:spPr>
          <a:xfrm>
            <a:off x="685914" y="1667575"/>
            <a:ext cx="19860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Bakbak One"/>
                <a:ea typeface="Bakbak One"/>
                <a:cs typeface="Bakbak One"/>
                <a:sym typeface="Bakbak One"/>
              </a:rPr>
              <a:t>Mars</a:t>
            </a:r>
            <a:endParaRPr sz="2000">
              <a:solidFill>
                <a:schemeClr val="dk1"/>
              </a:solidFill>
              <a:latin typeface="Bakbak One"/>
              <a:ea typeface="Bakbak One"/>
              <a:cs typeface="Bakbak One"/>
              <a:sym typeface="Bakbak One"/>
            </a:endParaRPr>
          </a:p>
        </p:txBody>
      </p:sp>
      <p:cxnSp>
        <p:nvCxnSpPr>
          <p:cNvPr id="8058" name="Google Shape;8058;p59"/>
          <p:cNvCxnSpPr>
            <a:stCxn id="8057" idx="3"/>
            <a:endCxn id="8059" idx="2"/>
          </p:cNvCxnSpPr>
          <p:nvPr/>
        </p:nvCxnSpPr>
        <p:spPr>
          <a:xfrm>
            <a:off x="2671914" y="1931425"/>
            <a:ext cx="1263900" cy="467400"/>
          </a:xfrm>
          <a:prstGeom prst="bentConnector3">
            <a:avLst>
              <a:gd fmla="val 49998" name="adj1"/>
            </a:avLst>
          </a:prstGeom>
          <a:noFill/>
          <a:ln cap="flat" cmpd="sng" w="9525">
            <a:solidFill>
              <a:schemeClr val="dk2"/>
            </a:solidFill>
            <a:prstDash val="solid"/>
            <a:round/>
            <a:headEnd len="med" w="med" type="triangle"/>
            <a:tailEnd len="med" w="med" type="none"/>
          </a:ln>
        </p:spPr>
      </p:cxnSp>
      <p:cxnSp>
        <p:nvCxnSpPr>
          <p:cNvPr id="8060" name="Google Shape;8060;p59"/>
          <p:cNvCxnSpPr>
            <a:stCxn id="8050" idx="1"/>
            <a:endCxn id="8061" idx="6"/>
          </p:cNvCxnSpPr>
          <p:nvPr/>
        </p:nvCxnSpPr>
        <p:spPr>
          <a:xfrm flipH="1">
            <a:off x="5001786" y="1931425"/>
            <a:ext cx="1470300" cy="467400"/>
          </a:xfrm>
          <a:prstGeom prst="bentConnector3">
            <a:avLst>
              <a:gd fmla="val 50005" name="adj1"/>
            </a:avLst>
          </a:prstGeom>
          <a:noFill/>
          <a:ln cap="flat" cmpd="sng" w="9525">
            <a:solidFill>
              <a:schemeClr val="dk2"/>
            </a:solidFill>
            <a:prstDash val="solid"/>
            <a:round/>
            <a:headEnd len="med" w="med" type="triangle"/>
            <a:tailEnd len="med" w="med" type="none"/>
          </a:ln>
        </p:spPr>
      </p:cxnSp>
      <p:cxnSp>
        <p:nvCxnSpPr>
          <p:cNvPr id="8062" name="Google Shape;8062;p59"/>
          <p:cNvCxnSpPr>
            <a:stCxn id="8052" idx="3"/>
            <a:endCxn id="8063" idx="2"/>
          </p:cNvCxnSpPr>
          <p:nvPr/>
        </p:nvCxnSpPr>
        <p:spPr>
          <a:xfrm flipH="1" rot="10800000">
            <a:off x="2671914" y="2876138"/>
            <a:ext cx="1378200" cy="539700"/>
          </a:xfrm>
          <a:prstGeom prst="bentConnector3">
            <a:avLst>
              <a:gd fmla="val 49999" name="adj1"/>
            </a:avLst>
          </a:prstGeom>
          <a:noFill/>
          <a:ln cap="flat" cmpd="sng" w="9525">
            <a:solidFill>
              <a:schemeClr val="dk2"/>
            </a:solidFill>
            <a:prstDash val="solid"/>
            <a:round/>
            <a:headEnd len="med" w="med" type="triangle"/>
            <a:tailEnd len="med" w="med" type="none"/>
          </a:ln>
        </p:spPr>
      </p:cxnSp>
      <p:cxnSp>
        <p:nvCxnSpPr>
          <p:cNvPr id="8064" name="Google Shape;8064;p59"/>
          <p:cNvCxnSpPr>
            <a:stCxn id="8055" idx="1"/>
            <a:endCxn id="8065" idx="6"/>
          </p:cNvCxnSpPr>
          <p:nvPr/>
        </p:nvCxnSpPr>
        <p:spPr>
          <a:xfrm rot="10800000">
            <a:off x="5141886" y="2743388"/>
            <a:ext cx="1330200" cy="674100"/>
          </a:xfrm>
          <a:prstGeom prst="bentConnector3">
            <a:avLst>
              <a:gd fmla="val 49995" name="adj1"/>
            </a:avLst>
          </a:prstGeom>
          <a:noFill/>
          <a:ln cap="flat" cmpd="sng" w="9525">
            <a:solidFill>
              <a:schemeClr val="dk2"/>
            </a:solidFill>
            <a:prstDash val="solid"/>
            <a:round/>
            <a:headEnd len="med" w="med" type="triangle"/>
            <a:tailEnd len="med" w="med" type="none"/>
          </a:ln>
        </p:spPr>
      </p:cxnSp>
      <p:sp>
        <p:nvSpPr>
          <p:cNvPr id="8066" name="Google Shape;8066;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Infographics are awesome</a:t>
            </a:r>
            <a:endParaRPr/>
          </a:p>
        </p:txBody>
      </p:sp>
      <p:sp>
        <p:nvSpPr>
          <p:cNvPr id="8059" name="Google Shape;8059;p59"/>
          <p:cNvSpPr/>
          <p:nvPr/>
        </p:nvSpPr>
        <p:spPr>
          <a:xfrm>
            <a:off x="3935775" y="2266025"/>
            <a:ext cx="265500" cy="26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9"/>
          <p:cNvSpPr/>
          <p:nvPr/>
        </p:nvSpPr>
        <p:spPr>
          <a:xfrm>
            <a:off x="4050075" y="2743306"/>
            <a:ext cx="265500" cy="26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9"/>
          <p:cNvSpPr/>
          <p:nvPr/>
        </p:nvSpPr>
        <p:spPr>
          <a:xfrm>
            <a:off x="4736138" y="2266025"/>
            <a:ext cx="265500" cy="26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9"/>
          <p:cNvSpPr/>
          <p:nvPr/>
        </p:nvSpPr>
        <p:spPr>
          <a:xfrm>
            <a:off x="4876513" y="2610656"/>
            <a:ext cx="265500" cy="26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7" name="Google Shape;8067;p59"/>
          <p:cNvGrpSpPr/>
          <p:nvPr/>
        </p:nvGrpSpPr>
        <p:grpSpPr>
          <a:xfrm>
            <a:off x="4109873" y="2233524"/>
            <a:ext cx="924596" cy="862161"/>
            <a:chOff x="2356665" y="2221971"/>
            <a:chExt cx="546355" cy="509461"/>
          </a:xfrm>
        </p:grpSpPr>
        <p:sp>
          <p:nvSpPr>
            <p:cNvPr id="8068" name="Google Shape;8068;p59"/>
            <p:cNvSpPr/>
            <p:nvPr/>
          </p:nvSpPr>
          <p:spPr>
            <a:xfrm>
              <a:off x="2749967" y="2501206"/>
              <a:ext cx="103853" cy="16024"/>
            </a:xfrm>
            <a:custGeom>
              <a:rect b="b" l="l" r="r" t="t"/>
              <a:pathLst>
                <a:path extrusionOk="0" h="582" w="3772">
                  <a:moveTo>
                    <a:pt x="290" y="1"/>
                  </a:moveTo>
                  <a:cubicBezTo>
                    <a:pt x="130" y="1"/>
                    <a:pt x="1" y="132"/>
                    <a:pt x="1" y="290"/>
                  </a:cubicBezTo>
                  <a:cubicBezTo>
                    <a:pt x="1" y="450"/>
                    <a:pt x="130" y="581"/>
                    <a:pt x="290" y="581"/>
                  </a:cubicBezTo>
                  <a:lnTo>
                    <a:pt x="3478" y="581"/>
                  </a:lnTo>
                  <a:cubicBezTo>
                    <a:pt x="3638" y="581"/>
                    <a:pt x="3769" y="450"/>
                    <a:pt x="3769" y="290"/>
                  </a:cubicBezTo>
                  <a:cubicBezTo>
                    <a:pt x="3771" y="128"/>
                    <a:pt x="3640" y="1"/>
                    <a:pt x="3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9"/>
            <p:cNvSpPr/>
            <p:nvPr/>
          </p:nvSpPr>
          <p:spPr>
            <a:xfrm>
              <a:off x="2388520" y="2254459"/>
              <a:ext cx="289752" cy="74641"/>
            </a:xfrm>
            <a:custGeom>
              <a:rect b="b" l="l" r="r" t="t"/>
              <a:pathLst>
                <a:path extrusionOk="0" h="2711" w="10524">
                  <a:moveTo>
                    <a:pt x="454" y="1"/>
                  </a:moveTo>
                  <a:cubicBezTo>
                    <a:pt x="203" y="1"/>
                    <a:pt x="1" y="203"/>
                    <a:pt x="1" y="454"/>
                  </a:cubicBezTo>
                  <a:lnTo>
                    <a:pt x="1" y="2420"/>
                  </a:lnTo>
                  <a:cubicBezTo>
                    <a:pt x="1" y="2580"/>
                    <a:pt x="132" y="2711"/>
                    <a:pt x="292" y="2711"/>
                  </a:cubicBezTo>
                  <a:cubicBezTo>
                    <a:pt x="450" y="2711"/>
                    <a:pt x="581" y="2580"/>
                    <a:pt x="581" y="2420"/>
                  </a:cubicBezTo>
                  <a:lnTo>
                    <a:pt x="581" y="583"/>
                  </a:lnTo>
                  <a:lnTo>
                    <a:pt x="9937" y="583"/>
                  </a:lnTo>
                  <a:lnTo>
                    <a:pt x="9937" y="2420"/>
                  </a:lnTo>
                  <a:cubicBezTo>
                    <a:pt x="9937" y="2580"/>
                    <a:pt x="10069" y="2711"/>
                    <a:pt x="10229" y="2711"/>
                  </a:cubicBezTo>
                  <a:cubicBezTo>
                    <a:pt x="10387" y="2711"/>
                    <a:pt x="10518" y="2580"/>
                    <a:pt x="10518" y="2420"/>
                  </a:cubicBezTo>
                  <a:lnTo>
                    <a:pt x="10518" y="454"/>
                  </a:lnTo>
                  <a:cubicBezTo>
                    <a:pt x="10524" y="206"/>
                    <a:pt x="10318" y="1"/>
                    <a:pt x="10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9"/>
            <p:cNvSpPr/>
            <p:nvPr/>
          </p:nvSpPr>
          <p:spPr>
            <a:xfrm>
              <a:off x="2388575" y="2355806"/>
              <a:ext cx="289697" cy="74530"/>
            </a:xfrm>
            <a:custGeom>
              <a:rect b="b" l="l" r="r" t="t"/>
              <a:pathLst>
                <a:path extrusionOk="0" h="2707" w="10522">
                  <a:moveTo>
                    <a:pt x="292" y="1"/>
                  </a:moveTo>
                  <a:cubicBezTo>
                    <a:pt x="132" y="1"/>
                    <a:pt x="1" y="132"/>
                    <a:pt x="1" y="290"/>
                  </a:cubicBezTo>
                  <a:lnTo>
                    <a:pt x="1" y="2256"/>
                  </a:lnTo>
                  <a:cubicBezTo>
                    <a:pt x="1" y="2505"/>
                    <a:pt x="205" y="2707"/>
                    <a:pt x="454" y="2707"/>
                  </a:cubicBezTo>
                  <a:lnTo>
                    <a:pt x="10069" y="2707"/>
                  </a:lnTo>
                  <a:cubicBezTo>
                    <a:pt x="10320" y="2707"/>
                    <a:pt x="10522" y="2505"/>
                    <a:pt x="10522" y="2256"/>
                  </a:cubicBezTo>
                  <a:lnTo>
                    <a:pt x="10522" y="290"/>
                  </a:lnTo>
                  <a:cubicBezTo>
                    <a:pt x="10522" y="128"/>
                    <a:pt x="10390" y="1"/>
                    <a:pt x="10228" y="1"/>
                  </a:cubicBezTo>
                  <a:cubicBezTo>
                    <a:pt x="10069" y="1"/>
                    <a:pt x="9939" y="132"/>
                    <a:pt x="9939" y="290"/>
                  </a:cubicBezTo>
                  <a:lnTo>
                    <a:pt x="9939" y="2126"/>
                  </a:lnTo>
                  <a:lnTo>
                    <a:pt x="581" y="2126"/>
                  </a:lnTo>
                  <a:lnTo>
                    <a:pt x="581" y="290"/>
                  </a:lnTo>
                  <a:cubicBezTo>
                    <a:pt x="581" y="132"/>
                    <a:pt x="452" y="1"/>
                    <a:pt x="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9"/>
            <p:cNvSpPr/>
            <p:nvPr/>
          </p:nvSpPr>
          <p:spPr>
            <a:xfrm>
              <a:off x="2356665" y="2221971"/>
              <a:ext cx="546355" cy="509461"/>
            </a:xfrm>
            <a:custGeom>
              <a:rect b="b" l="l" r="r" t="t"/>
              <a:pathLst>
                <a:path extrusionOk="0" h="18504" w="19844">
                  <a:moveTo>
                    <a:pt x="12031" y="583"/>
                  </a:moveTo>
                  <a:cubicBezTo>
                    <a:pt x="12154" y="583"/>
                    <a:pt x="12253" y="684"/>
                    <a:pt x="12253" y="808"/>
                  </a:cubicBezTo>
                  <a:lnTo>
                    <a:pt x="12253" y="8546"/>
                  </a:lnTo>
                  <a:cubicBezTo>
                    <a:pt x="12253" y="8670"/>
                    <a:pt x="12154" y="8771"/>
                    <a:pt x="12031" y="8771"/>
                  </a:cubicBezTo>
                  <a:lnTo>
                    <a:pt x="812" y="8771"/>
                  </a:lnTo>
                  <a:cubicBezTo>
                    <a:pt x="688" y="8771"/>
                    <a:pt x="587" y="8670"/>
                    <a:pt x="587" y="8546"/>
                  </a:cubicBezTo>
                  <a:lnTo>
                    <a:pt x="587" y="808"/>
                  </a:lnTo>
                  <a:cubicBezTo>
                    <a:pt x="587" y="684"/>
                    <a:pt x="688" y="583"/>
                    <a:pt x="812" y="583"/>
                  </a:cubicBezTo>
                  <a:close/>
                  <a:moveTo>
                    <a:pt x="7183" y="9353"/>
                  </a:moveTo>
                  <a:lnTo>
                    <a:pt x="7372" y="10143"/>
                  </a:lnTo>
                  <a:lnTo>
                    <a:pt x="5469" y="10143"/>
                  </a:lnTo>
                  <a:lnTo>
                    <a:pt x="5655" y="9353"/>
                  </a:lnTo>
                  <a:close/>
                  <a:moveTo>
                    <a:pt x="18393" y="3845"/>
                  </a:moveTo>
                  <a:cubicBezTo>
                    <a:pt x="18399" y="3845"/>
                    <a:pt x="18401" y="3851"/>
                    <a:pt x="18401" y="3853"/>
                  </a:cubicBezTo>
                  <a:lnTo>
                    <a:pt x="18401" y="11197"/>
                  </a:lnTo>
                  <a:cubicBezTo>
                    <a:pt x="18401" y="11201"/>
                    <a:pt x="18397" y="11203"/>
                    <a:pt x="18393" y="11203"/>
                  </a:cubicBezTo>
                  <a:lnTo>
                    <a:pt x="13945" y="11203"/>
                  </a:lnTo>
                  <a:cubicBezTo>
                    <a:pt x="13940" y="11203"/>
                    <a:pt x="13938" y="11199"/>
                    <a:pt x="13938" y="11197"/>
                  </a:cubicBezTo>
                  <a:lnTo>
                    <a:pt x="13938" y="3855"/>
                  </a:lnTo>
                  <a:cubicBezTo>
                    <a:pt x="13938" y="3851"/>
                    <a:pt x="13940" y="3845"/>
                    <a:pt x="13945" y="3845"/>
                  </a:cubicBezTo>
                  <a:close/>
                  <a:moveTo>
                    <a:pt x="9361" y="10723"/>
                  </a:moveTo>
                  <a:lnTo>
                    <a:pt x="9361" y="11207"/>
                  </a:lnTo>
                  <a:lnTo>
                    <a:pt x="3480" y="11207"/>
                  </a:lnTo>
                  <a:lnTo>
                    <a:pt x="3480" y="10723"/>
                  </a:lnTo>
                  <a:close/>
                  <a:moveTo>
                    <a:pt x="19263" y="11787"/>
                  </a:moveTo>
                  <a:lnTo>
                    <a:pt x="19263" y="12847"/>
                  </a:lnTo>
                  <a:lnTo>
                    <a:pt x="640" y="12847"/>
                  </a:lnTo>
                  <a:lnTo>
                    <a:pt x="640" y="11787"/>
                  </a:lnTo>
                  <a:close/>
                  <a:moveTo>
                    <a:pt x="16029" y="13430"/>
                  </a:moveTo>
                  <a:lnTo>
                    <a:pt x="16029" y="14187"/>
                  </a:lnTo>
                  <a:lnTo>
                    <a:pt x="6673" y="14187"/>
                  </a:lnTo>
                  <a:cubicBezTo>
                    <a:pt x="6513" y="14187"/>
                    <a:pt x="6382" y="14318"/>
                    <a:pt x="6382" y="14476"/>
                  </a:cubicBezTo>
                  <a:cubicBezTo>
                    <a:pt x="6382" y="14636"/>
                    <a:pt x="6513" y="14767"/>
                    <a:pt x="6673" y="14767"/>
                  </a:cubicBezTo>
                  <a:lnTo>
                    <a:pt x="16029" y="14767"/>
                  </a:lnTo>
                  <a:lnTo>
                    <a:pt x="16029" y="15178"/>
                  </a:lnTo>
                  <a:cubicBezTo>
                    <a:pt x="16029" y="15222"/>
                    <a:pt x="15993" y="15257"/>
                    <a:pt x="15951" y="15257"/>
                  </a:cubicBezTo>
                  <a:lnTo>
                    <a:pt x="3899" y="15257"/>
                  </a:lnTo>
                  <a:cubicBezTo>
                    <a:pt x="3857" y="15257"/>
                    <a:pt x="3820" y="15222"/>
                    <a:pt x="3820" y="15178"/>
                  </a:cubicBezTo>
                  <a:lnTo>
                    <a:pt x="3820" y="14767"/>
                  </a:lnTo>
                  <a:lnTo>
                    <a:pt x="5094" y="14767"/>
                  </a:lnTo>
                  <a:cubicBezTo>
                    <a:pt x="5252" y="14767"/>
                    <a:pt x="5383" y="14636"/>
                    <a:pt x="5383" y="14476"/>
                  </a:cubicBezTo>
                  <a:cubicBezTo>
                    <a:pt x="5383" y="14318"/>
                    <a:pt x="5252" y="14187"/>
                    <a:pt x="5094" y="14187"/>
                  </a:cubicBezTo>
                  <a:lnTo>
                    <a:pt x="3820" y="14187"/>
                  </a:lnTo>
                  <a:lnTo>
                    <a:pt x="3820" y="13430"/>
                  </a:lnTo>
                  <a:close/>
                  <a:moveTo>
                    <a:pt x="808" y="1"/>
                  </a:moveTo>
                  <a:cubicBezTo>
                    <a:pt x="364" y="1"/>
                    <a:pt x="1" y="362"/>
                    <a:pt x="1" y="808"/>
                  </a:cubicBezTo>
                  <a:lnTo>
                    <a:pt x="1" y="8546"/>
                  </a:lnTo>
                  <a:cubicBezTo>
                    <a:pt x="1" y="8991"/>
                    <a:pt x="362" y="9353"/>
                    <a:pt x="808" y="9353"/>
                  </a:cubicBezTo>
                  <a:lnTo>
                    <a:pt x="5056" y="9353"/>
                  </a:lnTo>
                  <a:lnTo>
                    <a:pt x="4869" y="10143"/>
                  </a:lnTo>
                  <a:lnTo>
                    <a:pt x="3358" y="10143"/>
                  </a:lnTo>
                  <a:cubicBezTo>
                    <a:pt x="3105" y="10143"/>
                    <a:pt x="2897" y="10348"/>
                    <a:pt x="2897" y="10603"/>
                  </a:cubicBezTo>
                  <a:lnTo>
                    <a:pt x="2897" y="11207"/>
                  </a:lnTo>
                  <a:lnTo>
                    <a:pt x="448" y="11207"/>
                  </a:lnTo>
                  <a:cubicBezTo>
                    <a:pt x="233" y="11207"/>
                    <a:pt x="56" y="11382"/>
                    <a:pt x="56" y="11599"/>
                  </a:cubicBezTo>
                  <a:lnTo>
                    <a:pt x="56" y="13037"/>
                  </a:lnTo>
                  <a:cubicBezTo>
                    <a:pt x="56" y="13254"/>
                    <a:pt x="233" y="13430"/>
                    <a:pt x="448" y="13430"/>
                  </a:cubicBezTo>
                  <a:lnTo>
                    <a:pt x="1866" y="13430"/>
                  </a:lnTo>
                  <a:lnTo>
                    <a:pt x="1866" y="18214"/>
                  </a:lnTo>
                  <a:cubicBezTo>
                    <a:pt x="1866" y="18374"/>
                    <a:pt x="1997" y="18503"/>
                    <a:pt x="2157" y="18503"/>
                  </a:cubicBezTo>
                  <a:cubicBezTo>
                    <a:pt x="2317" y="18503"/>
                    <a:pt x="2446" y="18374"/>
                    <a:pt x="2446" y="18214"/>
                  </a:cubicBezTo>
                  <a:lnTo>
                    <a:pt x="2446" y="13430"/>
                  </a:lnTo>
                  <a:lnTo>
                    <a:pt x="3234" y="13430"/>
                  </a:lnTo>
                  <a:lnTo>
                    <a:pt x="3234" y="15178"/>
                  </a:lnTo>
                  <a:cubicBezTo>
                    <a:pt x="3234" y="15542"/>
                    <a:pt x="3529" y="15837"/>
                    <a:pt x="3893" y="15837"/>
                  </a:cubicBezTo>
                  <a:lnTo>
                    <a:pt x="15946" y="15837"/>
                  </a:lnTo>
                  <a:cubicBezTo>
                    <a:pt x="16309" y="15837"/>
                    <a:pt x="16604" y="15542"/>
                    <a:pt x="16604" y="15178"/>
                  </a:cubicBezTo>
                  <a:lnTo>
                    <a:pt x="16604" y="13430"/>
                  </a:lnTo>
                  <a:lnTo>
                    <a:pt x="17392" y="13430"/>
                  </a:lnTo>
                  <a:lnTo>
                    <a:pt x="17392" y="18214"/>
                  </a:lnTo>
                  <a:cubicBezTo>
                    <a:pt x="17392" y="18374"/>
                    <a:pt x="17523" y="18503"/>
                    <a:pt x="17681" y="18503"/>
                  </a:cubicBezTo>
                  <a:cubicBezTo>
                    <a:pt x="17841" y="18503"/>
                    <a:pt x="17972" y="18374"/>
                    <a:pt x="17972" y="18214"/>
                  </a:cubicBezTo>
                  <a:lnTo>
                    <a:pt x="17972" y="13430"/>
                  </a:lnTo>
                  <a:lnTo>
                    <a:pt x="19442" y="13430"/>
                  </a:lnTo>
                  <a:cubicBezTo>
                    <a:pt x="19659" y="13430"/>
                    <a:pt x="19836" y="13254"/>
                    <a:pt x="19836" y="13037"/>
                  </a:cubicBezTo>
                  <a:lnTo>
                    <a:pt x="19836" y="11599"/>
                  </a:lnTo>
                  <a:cubicBezTo>
                    <a:pt x="19843" y="11382"/>
                    <a:pt x="19666" y="11207"/>
                    <a:pt x="19449" y="11207"/>
                  </a:cubicBezTo>
                  <a:lnTo>
                    <a:pt x="18983" y="11207"/>
                  </a:lnTo>
                  <a:lnTo>
                    <a:pt x="18983" y="11199"/>
                  </a:lnTo>
                  <a:lnTo>
                    <a:pt x="18983" y="3855"/>
                  </a:lnTo>
                  <a:cubicBezTo>
                    <a:pt x="18983" y="3529"/>
                    <a:pt x="18720" y="3265"/>
                    <a:pt x="18393" y="3265"/>
                  </a:cubicBezTo>
                  <a:lnTo>
                    <a:pt x="13945" y="3265"/>
                  </a:lnTo>
                  <a:cubicBezTo>
                    <a:pt x="13620" y="3265"/>
                    <a:pt x="13355" y="3529"/>
                    <a:pt x="13355" y="3855"/>
                  </a:cubicBezTo>
                  <a:lnTo>
                    <a:pt x="13355" y="11199"/>
                  </a:lnTo>
                  <a:lnTo>
                    <a:pt x="13355" y="11207"/>
                  </a:lnTo>
                  <a:lnTo>
                    <a:pt x="9939" y="11207"/>
                  </a:lnTo>
                  <a:lnTo>
                    <a:pt x="9939" y="10603"/>
                  </a:lnTo>
                  <a:cubicBezTo>
                    <a:pt x="9939" y="10350"/>
                    <a:pt x="9732" y="10143"/>
                    <a:pt x="9477" y="10143"/>
                  </a:cubicBezTo>
                  <a:lnTo>
                    <a:pt x="7967" y="10143"/>
                  </a:lnTo>
                  <a:lnTo>
                    <a:pt x="7781" y="9353"/>
                  </a:lnTo>
                  <a:lnTo>
                    <a:pt x="12027" y="9353"/>
                  </a:lnTo>
                  <a:cubicBezTo>
                    <a:pt x="12472" y="9353"/>
                    <a:pt x="12834" y="8991"/>
                    <a:pt x="12834" y="8546"/>
                  </a:cubicBezTo>
                  <a:lnTo>
                    <a:pt x="12834" y="808"/>
                  </a:lnTo>
                  <a:cubicBezTo>
                    <a:pt x="12834" y="362"/>
                    <a:pt x="12472" y="1"/>
                    <a:pt x="12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9"/>
            <p:cNvSpPr/>
            <p:nvPr/>
          </p:nvSpPr>
          <p:spPr>
            <a:xfrm>
              <a:off x="2750022" y="2338213"/>
              <a:ext cx="103798" cy="40996"/>
            </a:xfrm>
            <a:custGeom>
              <a:rect b="b" l="l" r="r" t="t"/>
              <a:pathLst>
                <a:path extrusionOk="0" h="1489" w="3770">
                  <a:moveTo>
                    <a:pt x="3187" y="581"/>
                  </a:moveTo>
                  <a:lnTo>
                    <a:pt x="3187" y="906"/>
                  </a:lnTo>
                  <a:lnTo>
                    <a:pt x="581" y="906"/>
                  </a:lnTo>
                  <a:lnTo>
                    <a:pt x="581" y="581"/>
                  </a:lnTo>
                  <a:close/>
                  <a:moveTo>
                    <a:pt x="503" y="0"/>
                  </a:moveTo>
                  <a:cubicBezTo>
                    <a:pt x="227" y="0"/>
                    <a:pt x="1" y="225"/>
                    <a:pt x="1" y="501"/>
                  </a:cubicBezTo>
                  <a:lnTo>
                    <a:pt x="1" y="986"/>
                  </a:lnTo>
                  <a:cubicBezTo>
                    <a:pt x="1" y="1262"/>
                    <a:pt x="227" y="1488"/>
                    <a:pt x="503" y="1488"/>
                  </a:cubicBezTo>
                  <a:lnTo>
                    <a:pt x="3267" y="1488"/>
                  </a:lnTo>
                  <a:cubicBezTo>
                    <a:pt x="3543" y="1488"/>
                    <a:pt x="3769" y="1262"/>
                    <a:pt x="3769" y="986"/>
                  </a:cubicBezTo>
                  <a:lnTo>
                    <a:pt x="3769" y="501"/>
                  </a:lnTo>
                  <a:cubicBezTo>
                    <a:pt x="3769" y="223"/>
                    <a:pt x="3543" y="0"/>
                    <a:pt x="32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9"/>
            <p:cNvSpPr/>
            <p:nvPr/>
          </p:nvSpPr>
          <p:spPr>
            <a:xfrm>
              <a:off x="2750022" y="2385679"/>
              <a:ext cx="103798" cy="40996"/>
            </a:xfrm>
            <a:custGeom>
              <a:rect b="b" l="l" r="r" t="t"/>
              <a:pathLst>
                <a:path extrusionOk="0" h="1489" w="3770">
                  <a:moveTo>
                    <a:pt x="3187" y="583"/>
                  </a:moveTo>
                  <a:lnTo>
                    <a:pt x="3187" y="908"/>
                  </a:lnTo>
                  <a:lnTo>
                    <a:pt x="581" y="908"/>
                  </a:lnTo>
                  <a:lnTo>
                    <a:pt x="581" y="583"/>
                  </a:lnTo>
                  <a:close/>
                  <a:moveTo>
                    <a:pt x="503" y="0"/>
                  </a:moveTo>
                  <a:cubicBezTo>
                    <a:pt x="227" y="0"/>
                    <a:pt x="1" y="227"/>
                    <a:pt x="1" y="503"/>
                  </a:cubicBezTo>
                  <a:lnTo>
                    <a:pt x="1" y="988"/>
                  </a:lnTo>
                  <a:cubicBezTo>
                    <a:pt x="1" y="1264"/>
                    <a:pt x="227" y="1489"/>
                    <a:pt x="503" y="1489"/>
                  </a:cubicBezTo>
                  <a:lnTo>
                    <a:pt x="3267" y="1489"/>
                  </a:lnTo>
                  <a:cubicBezTo>
                    <a:pt x="3543" y="1489"/>
                    <a:pt x="3769" y="1264"/>
                    <a:pt x="3769" y="988"/>
                  </a:cubicBezTo>
                  <a:lnTo>
                    <a:pt x="3769" y="503"/>
                  </a:lnTo>
                  <a:cubicBezTo>
                    <a:pt x="3769" y="227"/>
                    <a:pt x="3543" y="0"/>
                    <a:pt x="32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9"/>
            <p:cNvSpPr/>
            <p:nvPr/>
          </p:nvSpPr>
          <p:spPr>
            <a:xfrm>
              <a:off x="2777059" y="2439946"/>
              <a:ext cx="49558" cy="49558"/>
            </a:xfrm>
            <a:custGeom>
              <a:rect b="b" l="l" r="r" t="t"/>
              <a:pathLst>
                <a:path extrusionOk="0" h="1800" w="1800">
                  <a:moveTo>
                    <a:pt x="901" y="583"/>
                  </a:moveTo>
                  <a:cubicBezTo>
                    <a:pt x="1074" y="583"/>
                    <a:pt x="1217" y="726"/>
                    <a:pt x="1217" y="901"/>
                  </a:cubicBezTo>
                  <a:cubicBezTo>
                    <a:pt x="1219" y="1074"/>
                    <a:pt x="1076" y="1217"/>
                    <a:pt x="901" y="1217"/>
                  </a:cubicBezTo>
                  <a:cubicBezTo>
                    <a:pt x="726" y="1217"/>
                    <a:pt x="583" y="1074"/>
                    <a:pt x="583" y="901"/>
                  </a:cubicBezTo>
                  <a:cubicBezTo>
                    <a:pt x="583" y="726"/>
                    <a:pt x="726" y="583"/>
                    <a:pt x="901" y="583"/>
                  </a:cubicBezTo>
                  <a:close/>
                  <a:moveTo>
                    <a:pt x="901" y="1"/>
                  </a:moveTo>
                  <a:cubicBezTo>
                    <a:pt x="406" y="1"/>
                    <a:pt x="1" y="403"/>
                    <a:pt x="1" y="901"/>
                  </a:cubicBezTo>
                  <a:cubicBezTo>
                    <a:pt x="1" y="1396"/>
                    <a:pt x="402" y="1799"/>
                    <a:pt x="901" y="1799"/>
                  </a:cubicBezTo>
                  <a:cubicBezTo>
                    <a:pt x="1396" y="1799"/>
                    <a:pt x="1799" y="1398"/>
                    <a:pt x="1799" y="901"/>
                  </a:cubicBezTo>
                  <a:cubicBezTo>
                    <a:pt x="1799" y="406"/>
                    <a:pt x="1398" y="1"/>
                    <a:pt x="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8" name="Shape 8078"/>
        <p:cNvGrpSpPr/>
        <p:nvPr/>
      </p:nvGrpSpPr>
      <p:grpSpPr>
        <a:xfrm>
          <a:off x="0" y="0"/>
          <a:ext cx="0" cy="0"/>
          <a:chOff x="0" y="0"/>
          <a:chExt cx="0" cy="0"/>
        </a:xfrm>
      </p:grpSpPr>
      <p:sp>
        <p:nvSpPr>
          <p:cNvPr id="8079" name="Google Shape;8079;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Tables represent your data</a:t>
            </a:r>
            <a:endParaRPr/>
          </a:p>
        </p:txBody>
      </p:sp>
      <p:graphicFrame>
        <p:nvGraphicFramePr>
          <p:cNvPr id="8080" name="Google Shape;8080;p60"/>
          <p:cNvGraphicFramePr/>
          <p:nvPr/>
        </p:nvGraphicFramePr>
        <p:xfrm>
          <a:off x="1697875" y="1633635"/>
          <a:ext cx="3000000" cy="3000000"/>
        </p:xfrm>
        <a:graphic>
          <a:graphicData uri="http://schemas.openxmlformats.org/drawingml/2006/table">
            <a:tbl>
              <a:tblPr>
                <a:noFill/>
                <a:tableStyleId>{AB673FEE-7B30-4D8D-8767-8B4511162195}</a:tableStyleId>
              </a:tblPr>
              <a:tblGrid>
                <a:gridCol w="1836600"/>
                <a:gridCol w="1955850"/>
                <a:gridCol w="1955775"/>
              </a:tblGrid>
              <a:tr h="572900">
                <a:tc>
                  <a:txBody>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Type A</a:t>
                      </a:r>
                      <a:endParaRPr sz="2000">
                        <a:solidFill>
                          <a:schemeClr val="dk1"/>
                        </a:solidFill>
                        <a:latin typeface="Bakbak One"/>
                        <a:ea typeface="Bakbak One"/>
                        <a:cs typeface="Bakbak One"/>
                        <a:sym typeface="Bakbak One"/>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Type B</a:t>
                      </a:r>
                      <a:endParaRPr sz="2000">
                        <a:solidFill>
                          <a:schemeClr val="dk1"/>
                        </a:solidFill>
                        <a:latin typeface="Bakbak One"/>
                        <a:ea typeface="Bakbak One"/>
                        <a:cs typeface="Bakbak One"/>
                        <a:sym typeface="Bakbak One"/>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Type C</a:t>
                      </a:r>
                      <a:endParaRPr sz="2000">
                        <a:solidFill>
                          <a:schemeClr val="dk1"/>
                        </a:solidFill>
                        <a:latin typeface="Bakbak One"/>
                        <a:ea typeface="Bakbak One"/>
                        <a:cs typeface="Bakbak One"/>
                        <a:sym typeface="Bakbak One"/>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95325">
                <a:tc>
                  <a:txBody>
                    <a:bodyPr/>
                    <a:lstStyle/>
                    <a:p>
                      <a:pPr indent="0" lvl="0" marL="0" rtl="0" algn="ctr">
                        <a:spcBef>
                          <a:spcPts val="0"/>
                        </a:spcBef>
                        <a:spcAft>
                          <a:spcPts val="0"/>
                        </a:spcAft>
                        <a:buNone/>
                      </a:pPr>
                      <a:r>
                        <a:rPr lang="en">
                          <a:solidFill>
                            <a:schemeClr val="dk1"/>
                          </a:solidFill>
                          <a:latin typeface="Asap"/>
                          <a:ea typeface="Asap"/>
                          <a:cs typeface="Asap"/>
                          <a:sym typeface="Asap"/>
                        </a:rPr>
                        <a:t>Mercury is small</a:t>
                      </a:r>
                      <a:endParaRPr>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ap"/>
                          <a:ea typeface="Asap"/>
                          <a:cs typeface="Asap"/>
                          <a:sym typeface="Asap"/>
                        </a:rPr>
                        <a:t>Venus is very hot</a:t>
                      </a:r>
                      <a:endParaRPr>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ap"/>
                          <a:ea typeface="Asap"/>
                          <a:cs typeface="Asap"/>
                          <a:sym typeface="Asap"/>
                        </a:rPr>
                        <a:t>Earth has life</a:t>
                      </a:r>
                      <a:endParaRPr>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95325">
                <a:tc>
                  <a:txBody>
                    <a:bodyPr/>
                    <a:lstStyle/>
                    <a:p>
                      <a:pPr indent="0" lvl="0" marL="0" rtl="0" algn="ctr">
                        <a:spcBef>
                          <a:spcPts val="0"/>
                        </a:spcBef>
                        <a:spcAft>
                          <a:spcPts val="0"/>
                        </a:spcAft>
                        <a:buNone/>
                      </a:pPr>
                      <a:r>
                        <a:rPr lang="en">
                          <a:solidFill>
                            <a:schemeClr val="dk1"/>
                          </a:solidFill>
                          <a:latin typeface="Asap"/>
                          <a:ea typeface="Asap"/>
                          <a:cs typeface="Asap"/>
                          <a:sym typeface="Asap"/>
                        </a:rPr>
                        <a:t>We all live on Earth</a:t>
                      </a:r>
                      <a:endParaRPr>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ap"/>
                          <a:ea typeface="Asap"/>
                          <a:cs typeface="Asap"/>
                          <a:sym typeface="Asap"/>
                        </a:rPr>
                        <a:t>Mars is very cold</a:t>
                      </a:r>
                      <a:endParaRPr>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ap"/>
                          <a:ea typeface="Asap"/>
                          <a:cs typeface="Asap"/>
                          <a:sym typeface="Asap"/>
                        </a:rPr>
                        <a:t>Jupiter is big</a:t>
                      </a:r>
                      <a:endParaRPr>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95325">
                <a:tc>
                  <a:txBody>
                    <a:bodyPr/>
                    <a:lstStyle/>
                    <a:p>
                      <a:pPr indent="0" lvl="0" marL="0" rtl="0" algn="ctr">
                        <a:spcBef>
                          <a:spcPts val="0"/>
                        </a:spcBef>
                        <a:spcAft>
                          <a:spcPts val="0"/>
                        </a:spcAft>
                        <a:buNone/>
                      </a:pPr>
                      <a:r>
                        <a:rPr lang="en">
                          <a:solidFill>
                            <a:schemeClr val="dk1"/>
                          </a:solidFill>
                          <a:latin typeface="Asap"/>
                          <a:ea typeface="Asap"/>
                          <a:cs typeface="Asap"/>
                          <a:sym typeface="Asap"/>
                        </a:rPr>
                        <a:t>Saturn has rings</a:t>
                      </a:r>
                      <a:endParaRPr>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ap"/>
                          <a:ea typeface="Asap"/>
                          <a:cs typeface="Asap"/>
                          <a:sym typeface="Asap"/>
                        </a:rPr>
                        <a:t>Neptune is cold</a:t>
                      </a:r>
                      <a:endParaRPr>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ap"/>
                          <a:ea typeface="Asap"/>
                          <a:cs typeface="Asap"/>
                          <a:sym typeface="Asap"/>
                        </a:rPr>
                        <a:t>Saturn is a gas giant</a:t>
                      </a:r>
                      <a:endParaRPr>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84" name="Shape 8084"/>
        <p:cNvGrpSpPr/>
        <p:nvPr/>
      </p:nvGrpSpPr>
      <p:grpSpPr>
        <a:xfrm>
          <a:off x="0" y="0"/>
          <a:ext cx="0" cy="0"/>
          <a:chOff x="0" y="0"/>
          <a:chExt cx="0" cy="0"/>
        </a:xfrm>
      </p:grpSpPr>
      <p:sp>
        <p:nvSpPr>
          <p:cNvPr id="8085" name="Google Shape;8085;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this graph</a:t>
            </a:r>
            <a:endParaRPr/>
          </a:p>
        </p:txBody>
      </p:sp>
      <p:sp>
        <p:nvSpPr>
          <p:cNvPr id="8086" name="Google Shape;8086;p61"/>
          <p:cNvSpPr txBox="1"/>
          <p:nvPr/>
        </p:nvSpPr>
        <p:spPr>
          <a:xfrm>
            <a:off x="720000" y="4272050"/>
            <a:ext cx="7704000" cy="28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ap"/>
                <a:ea typeface="Asap"/>
                <a:cs typeface="Asap"/>
                <a:sym typeface="Asap"/>
              </a:rPr>
              <a:t>Follow the link in the graph to modify its data and then paste the new one here. </a:t>
            </a:r>
            <a:r>
              <a:rPr b="1" lang="en" sz="1200" u="sng">
                <a:solidFill>
                  <a:schemeClr val="hlink"/>
                </a:solidFill>
                <a:latin typeface="Asap"/>
                <a:ea typeface="Asap"/>
                <a:cs typeface="Asap"/>
                <a:sym typeface="Asap"/>
                <a:hlinkClick r:id="rId3"/>
              </a:rPr>
              <a:t>For more info, click here</a:t>
            </a:r>
            <a:endParaRPr b="1" sz="1200" u="sng">
              <a:solidFill>
                <a:schemeClr val="dk1"/>
              </a:solidFill>
              <a:latin typeface="Asap"/>
              <a:ea typeface="Asap"/>
              <a:cs typeface="Asap"/>
              <a:sym typeface="Asap"/>
            </a:endParaRPr>
          </a:p>
        </p:txBody>
      </p:sp>
      <p:sp>
        <p:nvSpPr>
          <p:cNvPr id="8087" name="Google Shape;8087;p61"/>
          <p:cNvSpPr txBox="1"/>
          <p:nvPr>
            <p:ph idx="4294967295" type="title"/>
          </p:nvPr>
        </p:nvSpPr>
        <p:spPr>
          <a:xfrm>
            <a:off x="5355400" y="1440313"/>
            <a:ext cx="2560500" cy="50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t>Venus</a:t>
            </a:r>
            <a:endParaRPr sz="2000"/>
          </a:p>
        </p:txBody>
      </p:sp>
      <p:sp>
        <p:nvSpPr>
          <p:cNvPr id="8088" name="Google Shape;8088;p61"/>
          <p:cNvSpPr txBox="1"/>
          <p:nvPr>
            <p:ph idx="4294967295" type="subTitle"/>
          </p:nvPr>
        </p:nvSpPr>
        <p:spPr>
          <a:xfrm>
            <a:off x="5355400" y="2005943"/>
            <a:ext cx="2560500" cy="1995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p:txBody>
      </p:sp>
      <p:pic>
        <p:nvPicPr>
          <p:cNvPr id="8089" name="Google Shape;8089;p61" title="Gráfico">
            <a:hlinkClick r:id="rId4"/>
          </p:cNvPr>
          <p:cNvPicPr preferRelativeResize="0"/>
          <p:nvPr/>
        </p:nvPicPr>
        <p:blipFill>
          <a:blip r:embed="rId5">
            <a:alphaModFix/>
          </a:blip>
          <a:stretch>
            <a:fillRect/>
          </a:stretch>
        </p:blipFill>
        <p:spPr>
          <a:xfrm>
            <a:off x="720000" y="1455875"/>
            <a:ext cx="4338183" cy="268282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3" name="Shape 8093"/>
        <p:cNvGrpSpPr/>
        <p:nvPr/>
      </p:nvGrpSpPr>
      <p:grpSpPr>
        <a:xfrm>
          <a:off x="0" y="0"/>
          <a:ext cx="0" cy="0"/>
          <a:chOff x="0" y="0"/>
          <a:chExt cx="0" cy="0"/>
        </a:xfrm>
      </p:grpSpPr>
      <p:sp>
        <p:nvSpPr>
          <p:cNvPr id="8094" name="Google Shape;8094;p62"/>
          <p:cNvSpPr txBox="1"/>
          <p:nvPr>
            <p:ph idx="3" type="subTitle"/>
          </p:nvPr>
        </p:nvSpPr>
        <p:spPr>
          <a:xfrm>
            <a:off x="5933526" y="3702025"/>
            <a:ext cx="20667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Alex </a:t>
            </a:r>
            <a:r>
              <a:rPr lang="en"/>
              <a:t>Jones</a:t>
            </a:r>
            <a:endParaRPr/>
          </a:p>
        </p:txBody>
      </p:sp>
      <p:sp>
        <p:nvSpPr>
          <p:cNvPr id="8095" name="Google Shape;8095;p62"/>
          <p:cNvSpPr txBox="1"/>
          <p:nvPr>
            <p:ph idx="4" type="subTitle"/>
          </p:nvPr>
        </p:nvSpPr>
        <p:spPr>
          <a:xfrm>
            <a:off x="3088863" y="3702013"/>
            <a:ext cx="20664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pic>
        <p:nvPicPr>
          <p:cNvPr id="8096" name="Google Shape;8096;p62"/>
          <p:cNvPicPr preferRelativeResize="0"/>
          <p:nvPr/>
        </p:nvPicPr>
        <p:blipFill rotWithShape="1">
          <a:blip r:embed="rId3">
            <a:alphaModFix/>
          </a:blip>
          <a:srcRect b="30763" l="52091" r="3544" t="30767"/>
          <a:stretch/>
        </p:blipFill>
        <p:spPr>
          <a:xfrm>
            <a:off x="3228512" y="1225850"/>
            <a:ext cx="1787467" cy="2323775"/>
          </a:xfrm>
          <a:prstGeom prst="rect">
            <a:avLst/>
          </a:prstGeom>
          <a:noFill/>
          <a:ln cap="flat" cmpd="sng" w="9525">
            <a:solidFill>
              <a:schemeClr val="dk1"/>
            </a:solidFill>
            <a:prstDash val="solid"/>
            <a:round/>
            <a:headEnd len="sm" w="sm" type="none"/>
            <a:tailEnd len="sm" w="sm" type="none"/>
          </a:ln>
        </p:spPr>
      </p:pic>
      <p:sp>
        <p:nvSpPr>
          <p:cNvPr id="8097" name="Google Shape;8097;p62"/>
          <p:cNvSpPr txBox="1"/>
          <p:nvPr>
            <p:ph type="title"/>
          </p:nvPr>
        </p:nvSpPr>
        <p:spPr>
          <a:xfrm>
            <a:off x="3228500" y="445025"/>
            <a:ext cx="5195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8098" name="Google Shape;8098;p62"/>
          <p:cNvSpPr txBox="1"/>
          <p:nvPr>
            <p:ph idx="1" type="subTitle"/>
          </p:nvPr>
        </p:nvSpPr>
        <p:spPr>
          <a:xfrm>
            <a:off x="5933533" y="4010050"/>
            <a:ext cx="206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8099" name="Google Shape;8099;p62"/>
          <p:cNvSpPr txBox="1"/>
          <p:nvPr>
            <p:ph idx="2" type="subTitle"/>
          </p:nvPr>
        </p:nvSpPr>
        <p:spPr>
          <a:xfrm>
            <a:off x="3089048" y="4010037"/>
            <a:ext cx="206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8100" name="Google Shape;8100;p62"/>
          <p:cNvPicPr preferRelativeResize="0"/>
          <p:nvPr/>
        </p:nvPicPr>
        <p:blipFill rotWithShape="1">
          <a:blip r:embed="rId3">
            <a:alphaModFix/>
          </a:blip>
          <a:srcRect b="37995" l="8551" r="44256" t="21082"/>
          <a:stretch/>
        </p:blipFill>
        <p:spPr>
          <a:xfrm rot="-19">
            <a:off x="6073145" y="1225861"/>
            <a:ext cx="1787470" cy="2323760"/>
          </a:xfrm>
          <a:prstGeom prst="rect">
            <a:avLst/>
          </a:prstGeom>
          <a:noFill/>
          <a:ln cap="flat" cmpd="sng" w="9525">
            <a:solidFill>
              <a:schemeClr val="dk1"/>
            </a:solidFill>
            <a:prstDash val="solid"/>
            <a:round/>
            <a:headEnd len="sm" w="sm" type="none"/>
            <a:tailEnd len="sm" w="sm" type="none"/>
          </a:ln>
        </p:spPr>
      </p:pic>
      <p:grpSp>
        <p:nvGrpSpPr>
          <p:cNvPr id="8101" name="Google Shape;8101;p62"/>
          <p:cNvGrpSpPr/>
          <p:nvPr/>
        </p:nvGrpSpPr>
        <p:grpSpPr>
          <a:xfrm>
            <a:off x="347350" y="391075"/>
            <a:ext cx="2346900" cy="4383600"/>
            <a:chOff x="347350" y="391075"/>
            <a:chExt cx="2346900" cy="4383600"/>
          </a:xfrm>
        </p:grpSpPr>
        <p:grpSp>
          <p:nvGrpSpPr>
            <p:cNvPr id="8102" name="Google Shape;8102;p62"/>
            <p:cNvGrpSpPr/>
            <p:nvPr/>
          </p:nvGrpSpPr>
          <p:grpSpPr>
            <a:xfrm>
              <a:off x="347350" y="391075"/>
              <a:ext cx="2346900" cy="4383600"/>
              <a:chOff x="347350" y="391075"/>
              <a:chExt cx="2346900" cy="4383600"/>
            </a:xfrm>
          </p:grpSpPr>
          <p:sp>
            <p:nvSpPr>
              <p:cNvPr id="8103" name="Google Shape;8103;p62"/>
              <p:cNvSpPr/>
              <p:nvPr/>
            </p:nvSpPr>
            <p:spPr>
              <a:xfrm>
                <a:off x="347350" y="391075"/>
                <a:ext cx="23469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4" name="Google Shape;8104;p62"/>
              <p:cNvGrpSpPr/>
              <p:nvPr/>
            </p:nvGrpSpPr>
            <p:grpSpPr>
              <a:xfrm>
                <a:off x="351689" y="396099"/>
                <a:ext cx="2339914" cy="4373795"/>
                <a:chOff x="347350" y="391075"/>
                <a:chExt cx="1126475" cy="2098750"/>
              </a:xfrm>
            </p:grpSpPr>
            <p:sp>
              <p:nvSpPr>
                <p:cNvPr id="8105" name="Google Shape;8105;p62"/>
                <p:cNvSpPr/>
                <p:nvPr/>
              </p:nvSpPr>
              <p:spPr>
                <a:xfrm>
                  <a:off x="463100" y="2195050"/>
                  <a:ext cx="34075" cy="18500"/>
                </a:xfrm>
                <a:custGeom>
                  <a:rect b="b" l="l" r="r" t="t"/>
                  <a:pathLst>
                    <a:path extrusionOk="0" h="740" w="1363">
                      <a:moveTo>
                        <a:pt x="684" y="0"/>
                      </a:moveTo>
                      <a:cubicBezTo>
                        <a:pt x="526" y="0"/>
                        <a:pt x="370" y="39"/>
                        <a:pt x="254" y="117"/>
                      </a:cubicBezTo>
                      <a:cubicBezTo>
                        <a:pt x="1" y="234"/>
                        <a:pt x="1" y="487"/>
                        <a:pt x="254" y="623"/>
                      </a:cubicBezTo>
                      <a:cubicBezTo>
                        <a:pt x="370"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2"/>
                <p:cNvSpPr/>
                <p:nvPr/>
              </p:nvSpPr>
              <p:spPr>
                <a:xfrm>
                  <a:off x="426150" y="2216450"/>
                  <a:ext cx="34075" cy="18125"/>
                </a:xfrm>
                <a:custGeom>
                  <a:rect b="b" l="l" r="r" t="t"/>
                  <a:pathLst>
                    <a:path extrusionOk="0" h="725" w="1363">
                      <a:moveTo>
                        <a:pt x="679" y="0"/>
                      </a:moveTo>
                      <a:cubicBezTo>
                        <a:pt x="521" y="0"/>
                        <a:pt x="360" y="39"/>
                        <a:pt x="234" y="117"/>
                      </a:cubicBezTo>
                      <a:cubicBezTo>
                        <a:pt x="0" y="253"/>
                        <a:pt x="0" y="487"/>
                        <a:pt x="234" y="623"/>
                      </a:cubicBezTo>
                      <a:cubicBezTo>
                        <a:pt x="357" y="697"/>
                        <a:pt x="520" y="724"/>
                        <a:pt x="681" y="724"/>
                      </a:cubicBezTo>
                      <a:cubicBezTo>
                        <a:pt x="775" y="724"/>
                        <a:pt x="868" y="715"/>
                        <a:pt x="954" y="701"/>
                      </a:cubicBezTo>
                      <a:cubicBezTo>
                        <a:pt x="759" y="584"/>
                        <a:pt x="642" y="526"/>
                        <a:pt x="642" y="526"/>
                      </a:cubicBezTo>
                      <a:cubicBezTo>
                        <a:pt x="584" y="506"/>
                        <a:pt x="564" y="409"/>
                        <a:pt x="603" y="351"/>
                      </a:cubicBezTo>
                      <a:cubicBezTo>
                        <a:pt x="618" y="322"/>
                        <a:pt x="663" y="304"/>
                        <a:pt x="717" y="304"/>
                      </a:cubicBezTo>
                      <a:cubicBezTo>
                        <a:pt x="737" y="304"/>
                        <a:pt x="758" y="306"/>
                        <a:pt x="778" y="312"/>
                      </a:cubicBezTo>
                      <a:lnTo>
                        <a:pt x="1206" y="545"/>
                      </a:lnTo>
                      <a:cubicBezTo>
                        <a:pt x="1362" y="409"/>
                        <a:pt x="1343" y="234"/>
                        <a:pt x="1109" y="117"/>
                      </a:cubicBezTo>
                      <a:cubicBezTo>
                        <a:pt x="992" y="39"/>
                        <a:pt x="837" y="0"/>
                        <a:pt x="6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2"/>
                <p:cNvSpPr/>
                <p:nvPr/>
              </p:nvSpPr>
              <p:spPr>
                <a:xfrm>
                  <a:off x="347350" y="1553825"/>
                  <a:ext cx="22400" cy="17225"/>
                </a:xfrm>
                <a:custGeom>
                  <a:rect b="b" l="l" r="r" t="t"/>
                  <a:pathLst>
                    <a:path extrusionOk="0" h="689" w="896">
                      <a:moveTo>
                        <a:pt x="719" y="0"/>
                      </a:moveTo>
                      <a:cubicBezTo>
                        <a:pt x="701" y="0"/>
                        <a:pt x="681" y="3"/>
                        <a:pt x="662" y="8"/>
                      </a:cubicBezTo>
                      <a:lnTo>
                        <a:pt x="1" y="397"/>
                      </a:lnTo>
                      <a:lnTo>
                        <a:pt x="1" y="689"/>
                      </a:lnTo>
                      <a:lnTo>
                        <a:pt x="798" y="261"/>
                      </a:lnTo>
                      <a:cubicBezTo>
                        <a:pt x="857" y="202"/>
                        <a:pt x="895" y="144"/>
                        <a:pt x="837" y="66"/>
                      </a:cubicBezTo>
                      <a:cubicBezTo>
                        <a:pt x="823" y="22"/>
                        <a:pt x="775" y="0"/>
                        <a:pt x="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2"/>
                <p:cNvSpPr/>
                <p:nvPr/>
              </p:nvSpPr>
              <p:spPr>
                <a:xfrm>
                  <a:off x="348325" y="1570850"/>
                  <a:ext cx="49625" cy="33750"/>
                </a:xfrm>
                <a:custGeom>
                  <a:rect b="b" l="l" r="r" t="t"/>
                  <a:pathLst>
                    <a:path extrusionOk="0" h="1350" w="1985">
                      <a:moveTo>
                        <a:pt x="1848" y="0"/>
                      </a:moveTo>
                      <a:cubicBezTo>
                        <a:pt x="1829" y="0"/>
                        <a:pt x="1810" y="3"/>
                        <a:pt x="1790" y="8"/>
                      </a:cubicBezTo>
                      <a:lnTo>
                        <a:pt x="0" y="1058"/>
                      </a:lnTo>
                      <a:lnTo>
                        <a:pt x="0" y="1350"/>
                      </a:lnTo>
                      <a:lnTo>
                        <a:pt x="1927" y="241"/>
                      </a:lnTo>
                      <a:cubicBezTo>
                        <a:pt x="1965" y="183"/>
                        <a:pt x="1985" y="105"/>
                        <a:pt x="1965" y="66"/>
                      </a:cubicBezTo>
                      <a:cubicBezTo>
                        <a:pt x="1951" y="22"/>
                        <a:pt x="1903" y="0"/>
                        <a:pt x="1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2"/>
                <p:cNvSpPr/>
                <p:nvPr/>
              </p:nvSpPr>
              <p:spPr>
                <a:xfrm>
                  <a:off x="347350" y="1587375"/>
                  <a:ext cx="79300" cy="50300"/>
                </a:xfrm>
                <a:custGeom>
                  <a:rect b="b" l="l" r="r" t="t"/>
                  <a:pathLst>
                    <a:path extrusionOk="0" h="2012" w="3172">
                      <a:moveTo>
                        <a:pt x="3035" y="1"/>
                      </a:moveTo>
                      <a:cubicBezTo>
                        <a:pt x="3016" y="1"/>
                        <a:pt x="2997" y="3"/>
                        <a:pt x="2977" y="8"/>
                      </a:cubicBezTo>
                      <a:lnTo>
                        <a:pt x="1" y="1720"/>
                      </a:lnTo>
                      <a:lnTo>
                        <a:pt x="1" y="2012"/>
                      </a:lnTo>
                      <a:lnTo>
                        <a:pt x="3094" y="222"/>
                      </a:lnTo>
                      <a:cubicBezTo>
                        <a:pt x="3152" y="183"/>
                        <a:pt x="3172" y="105"/>
                        <a:pt x="3152" y="66"/>
                      </a:cubicBezTo>
                      <a:cubicBezTo>
                        <a:pt x="3138" y="23"/>
                        <a:pt x="3090" y="1"/>
                        <a:pt x="3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2"/>
                <p:cNvSpPr/>
                <p:nvPr/>
              </p:nvSpPr>
              <p:spPr>
                <a:xfrm>
                  <a:off x="347850" y="1603900"/>
                  <a:ext cx="107500" cy="66850"/>
                </a:xfrm>
                <a:custGeom>
                  <a:rect b="b" l="l" r="r" t="t"/>
                  <a:pathLst>
                    <a:path extrusionOk="0" h="2674" w="4300">
                      <a:moveTo>
                        <a:pt x="4163" y="1"/>
                      </a:moveTo>
                      <a:cubicBezTo>
                        <a:pt x="4145" y="1"/>
                        <a:pt x="4126" y="3"/>
                        <a:pt x="4105" y="8"/>
                      </a:cubicBezTo>
                      <a:lnTo>
                        <a:pt x="0" y="2382"/>
                      </a:lnTo>
                      <a:lnTo>
                        <a:pt x="0" y="2674"/>
                      </a:lnTo>
                      <a:lnTo>
                        <a:pt x="4222" y="223"/>
                      </a:lnTo>
                      <a:cubicBezTo>
                        <a:pt x="4280" y="203"/>
                        <a:pt x="4300" y="125"/>
                        <a:pt x="4280" y="47"/>
                      </a:cubicBezTo>
                      <a:cubicBezTo>
                        <a:pt x="4252" y="19"/>
                        <a:pt x="4213" y="1"/>
                        <a:pt x="4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2"/>
                <p:cNvSpPr/>
                <p:nvPr/>
              </p:nvSpPr>
              <p:spPr>
                <a:xfrm>
                  <a:off x="348325" y="1620225"/>
                  <a:ext cx="136200" cy="83600"/>
                </a:xfrm>
                <a:custGeom>
                  <a:rect b="b" l="l" r="r" t="t"/>
                  <a:pathLst>
                    <a:path extrusionOk="0" h="3344" w="5448">
                      <a:moveTo>
                        <a:pt x="5317" y="1"/>
                      </a:moveTo>
                      <a:cubicBezTo>
                        <a:pt x="5297" y="1"/>
                        <a:pt x="5276" y="6"/>
                        <a:pt x="5253" y="17"/>
                      </a:cubicBezTo>
                      <a:lnTo>
                        <a:pt x="0" y="3052"/>
                      </a:lnTo>
                      <a:lnTo>
                        <a:pt x="0" y="3344"/>
                      </a:lnTo>
                      <a:lnTo>
                        <a:pt x="5370" y="231"/>
                      </a:lnTo>
                      <a:cubicBezTo>
                        <a:pt x="5428" y="212"/>
                        <a:pt x="5448" y="134"/>
                        <a:pt x="5428" y="56"/>
                      </a:cubicBezTo>
                      <a:cubicBezTo>
                        <a:pt x="5401" y="28"/>
                        <a:pt x="5364" y="1"/>
                        <a:pt x="5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2"/>
                <p:cNvSpPr/>
                <p:nvPr/>
              </p:nvSpPr>
              <p:spPr>
                <a:xfrm>
                  <a:off x="348325" y="1637250"/>
                  <a:ext cx="164900" cy="100150"/>
                </a:xfrm>
                <a:custGeom>
                  <a:rect b="b" l="l" r="r" t="t"/>
                  <a:pathLst>
                    <a:path extrusionOk="0" h="4006" w="6596">
                      <a:moveTo>
                        <a:pt x="6455" y="1"/>
                      </a:moveTo>
                      <a:cubicBezTo>
                        <a:pt x="6437" y="1"/>
                        <a:pt x="6418" y="5"/>
                        <a:pt x="6401" y="17"/>
                      </a:cubicBezTo>
                      <a:lnTo>
                        <a:pt x="0" y="3713"/>
                      </a:lnTo>
                      <a:lnTo>
                        <a:pt x="0" y="4005"/>
                      </a:lnTo>
                      <a:lnTo>
                        <a:pt x="6518" y="231"/>
                      </a:lnTo>
                      <a:cubicBezTo>
                        <a:pt x="6557" y="211"/>
                        <a:pt x="6596" y="134"/>
                        <a:pt x="6557" y="56"/>
                      </a:cubicBezTo>
                      <a:cubicBezTo>
                        <a:pt x="6543" y="28"/>
                        <a:pt x="6500" y="1"/>
                        <a:pt x="6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2"/>
                <p:cNvSpPr/>
                <p:nvPr/>
              </p:nvSpPr>
              <p:spPr>
                <a:xfrm>
                  <a:off x="347850" y="1653525"/>
                  <a:ext cx="193600" cy="116450"/>
                </a:xfrm>
                <a:custGeom>
                  <a:rect b="b" l="l" r="r" t="t"/>
                  <a:pathLst>
                    <a:path extrusionOk="0" h="4658" w="7744">
                      <a:moveTo>
                        <a:pt x="7606" y="1"/>
                      </a:moveTo>
                      <a:cubicBezTo>
                        <a:pt x="7587" y="1"/>
                        <a:pt x="7568" y="3"/>
                        <a:pt x="7549" y="8"/>
                      </a:cubicBezTo>
                      <a:lnTo>
                        <a:pt x="0" y="4366"/>
                      </a:lnTo>
                      <a:lnTo>
                        <a:pt x="0" y="4658"/>
                      </a:lnTo>
                      <a:lnTo>
                        <a:pt x="7685" y="241"/>
                      </a:lnTo>
                      <a:cubicBezTo>
                        <a:pt x="7724" y="202"/>
                        <a:pt x="7743" y="144"/>
                        <a:pt x="7724" y="66"/>
                      </a:cubicBezTo>
                      <a:cubicBezTo>
                        <a:pt x="7709" y="23"/>
                        <a:pt x="7662" y="1"/>
                        <a:pt x="7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2"/>
                <p:cNvSpPr/>
                <p:nvPr/>
              </p:nvSpPr>
              <p:spPr>
                <a:xfrm>
                  <a:off x="348325" y="1670075"/>
                  <a:ext cx="222300" cy="133950"/>
                </a:xfrm>
                <a:custGeom>
                  <a:rect b="b" l="l" r="r" t="t"/>
                  <a:pathLst>
                    <a:path extrusionOk="0" h="5358" w="8892">
                      <a:moveTo>
                        <a:pt x="8754" y="0"/>
                      </a:moveTo>
                      <a:cubicBezTo>
                        <a:pt x="8736" y="0"/>
                        <a:pt x="8716" y="3"/>
                        <a:pt x="8697" y="7"/>
                      </a:cubicBezTo>
                      <a:lnTo>
                        <a:pt x="0" y="5066"/>
                      </a:lnTo>
                      <a:lnTo>
                        <a:pt x="0" y="5358"/>
                      </a:lnTo>
                      <a:lnTo>
                        <a:pt x="8833" y="221"/>
                      </a:lnTo>
                      <a:cubicBezTo>
                        <a:pt x="8872" y="202"/>
                        <a:pt x="8891" y="124"/>
                        <a:pt x="8872" y="66"/>
                      </a:cubicBezTo>
                      <a:cubicBezTo>
                        <a:pt x="8857" y="22"/>
                        <a:pt x="8810" y="0"/>
                        <a:pt x="8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2"/>
                <p:cNvSpPr/>
                <p:nvPr/>
              </p:nvSpPr>
              <p:spPr>
                <a:xfrm>
                  <a:off x="374100" y="1687100"/>
                  <a:ext cx="225225" cy="131025"/>
                </a:xfrm>
                <a:custGeom>
                  <a:rect b="b" l="l" r="r" t="t"/>
                  <a:pathLst>
                    <a:path extrusionOk="0" h="5241" w="9009">
                      <a:moveTo>
                        <a:pt x="8871" y="0"/>
                      </a:moveTo>
                      <a:cubicBezTo>
                        <a:pt x="8853" y="0"/>
                        <a:pt x="8833" y="2"/>
                        <a:pt x="8814" y="7"/>
                      </a:cubicBezTo>
                      <a:lnTo>
                        <a:pt x="1" y="5085"/>
                      </a:lnTo>
                      <a:cubicBezTo>
                        <a:pt x="39" y="5085"/>
                        <a:pt x="59" y="5124"/>
                        <a:pt x="59" y="5124"/>
                      </a:cubicBezTo>
                      <a:cubicBezTo>
                        <a:pt x="156" y="5143"/>
                        <a:pt x="215" y="5182"/>
                        <a:pt x="234" y="5241"/>
                      </a:cubicBezTo>
                      <a:lnTo>
                        <a:pt x="8930" y="221"/>
                      </a:lnTo>
                      <a:cubicBezTo>
                        <a:pt x="8989" y="202"/>
                        <a:pt x="9008" y="124"/>
                        <a:pt x="8989" y="66"/>
                      </a:cubicBezTo>
                      <a:cubicBezTo>
                        <a:pt x="8974" y="22"/>
                        <a:pt x="8927" y="0"/>
                        <a:pt x="88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2"/>
                <p:cNvSpPr/>
                <p:nvPr/>
              </p:nvSpPr>
              <p:spPr>
                <a:xfrm>
                  <a:off x="461175" y="1703625"/>
                  <a:ext cx="166850" cy="97975"/>
                </a:xfrm>
                <a:custGeom>
                  <a:rect b="b" l="l" r="r" t="t"/>
                  <a:pathLst>
                    <a:path extrusionOk="0" h="3919" w="6674">
                      <a:moveTo>
                        <a:pt x="6537" y="0"/>
                      </a:moveTo>
                      <a:cubicBezTo>
                        <a:pt x="6519" y="0"/>
                        <a:pt x="6499" y="3"/>
                        <a:pt x="6479" y="8"/>
                      </a:cubicBezTo>
                      <a:lnTo>
                        <a:pt x="0" y="3743"/>
                      </a:lnTo>
                      <a:cubicBezTo>
                        <a:pt x="39" y="3743"/>
                        <a:pt x="39" y="3782"/>
                        <a:pt x="58" y="3782"/>
                      </a:cubicBezTo>
                      <a:cubicBezTo>
                        <a:pt x="136" y="3821"/>
                        <a:pt x="175" y="3879"/>
                        <a:pt x="233" y="3918"/>
                      </a:cubicBezTo>
                      <a:lnTo>
                        <a:pt x="6595" y="222"/>
                      </a:lnTo>
                      <a:cubicBezTo>
                        <a:pt x="6654" y="202"/>
                        <a:pt x="6673" y="125"/>
                        <a:pt x="6654" y="47"/>
                      </a:cubicBezTo>
                      <a:cubicBezTo>
                        <a:pt x="6625" y="18"/>
                        <a:pt x="6586"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2"/>
                <p:cNvSpPr/>
                <p:nvPr/>
              </p:nvSpPr>
              <p:spPr>
                <a:xfrm>
                  <a:off x="348325" y="1719950"/>
                  <a:ext cx="308875" cy="183300"/>
                </a:xfrm>
                <a:custGeom>
                  <a:rect b="b" l="l" r="r" t="t"/>
                  <a:pathLst>
                    <a:path extrusionOk="0" h="7332" w="12355">
                      <a:moveTo>
                        <a:pt x="12223" y="0"/>
                      </a:moveTo>
                      <a:cubicBezTo>
                        <a:pt x="12204" y="0"/>
                        <a:pt x="12183" y="5"/>
                        <a:pt x="12160" y="16"/>
                      </a:cubicBezTo>
                      <a:lnTo>
                        <a:pt x="0" y="7040"/>
                      </a:lnTo>
                      <a:lnTo>
                        <a:pt x="0" y="7331"/>
                      </a:lnTo>
                      <a:lnTo>
                        <a:pt x="12277" y="230"/>
                      </a:lnTo>
                      <a:cubicBezTo>
                        <a:pt x="12335" y="211"/>
                        <a:pt x="12354" y="133"/>
                        <a:pt x="12335" y="55"/>
                      </a:cubicBezTo>
                      <a:cubicBezTo>
                        <a:pt x="12307" y="28"/>
                        <a:pt x="12270" y="0"/>
                        <a:pt x="12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2"/>
                <p:cNvSpPr/>
                <p:nvPr/>
              </p:nvSpPr>
              <p:spPr>
                <a:xfrm>
                  <a:off x="347850" y="1736975"/>
                  <a:ext cx="337550" cy="199825"/>
                </a:xfrm>
                <a:custGeom>
                  <a:rect b="b" l="l" r="r" t="t"/>
                  <a:pathLst>
                    <a:path extrusionOk="0" h="7993" w="13502">
                      <a:moveTo>
                        <a:pt x="13381" y="0"/>
                      </a:moveTo>
                      <a:cubicBezTo>
                        <a:pt x="13363" y="0"/>
                        <a:pt x="13344" y="5"/>
                        <a:pt x="13327" y="16"/>
                      </a:cubicBezTo>
                      <a:lnTo>
                        <a:pt x="0" y="7701"/>
                      </a:lnTo>
                      <a:lnTo>
                        <a:pt x="0" y="7993"/>
                      </a:lnTo>
                      <a:lnTo>
                        <a:pt x="13443" y="230"/>
                      </a:lnTo>
                      <a:cubicBezTo>
                        <a:pt x="13482" y="211"/>
                        <a:pt x="13502" y="133"/>
                        <a:pt x="13482" y="55"/>
                      </a:cubicBezTo>
                      <a:cubicBezTo>
                        <a:pt x="13469" y="28"/>
                        <a:pt x="13426" y="0"/>
                        <a:pt x="133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2"/>
                <p:cNvSpPr/>
                <p:nvPr/>
              </p:nvSpPr>
              <p:spPr>
                <a:xfrm>
                  <a:off x="406200" y="1753225"/>
                  <a:ext cx="307900" cy="179700"/>
                </a:xfrm>
                <a:custGeom>
                  <a:rect b="b" l="l" r="r" t="t"/>
                  <a:pathLst>
                    <a:path extrusionOk="0" h="7188" w="12316">
                      <a:moveTo>
                        <a:pt x="12179" y="1"/>
                      </a:moveTo>
                      <a:cubicBezTo>
                        <a:pt x="12160" y="1"/>
                        <a:pt x="12141" y="3"/>
                        <a:pt x="12121" y="8"/>
                      </a:cubicBezTo>
                      <a:lnTo>
                        <a:pt x="1" y="7012"/>
                      </a:lnTo>
                      <a:cubicBezTo>
                        <a:pt x="20" y="7012"/>
                        <a:pt x="40" y="7051"/>
                        <a:pt x="59" y="7051"/>
                      </a:cubicBezTo>
                      <a:cubicBezTo>
                        <a:pt x="117" y="7109"/>
                        <a:pt x="156" y="7148"/>
                        <a:pt x="215" y="7187"/>
                      </a:cubicBezTo>
                      <a:lnTo>
                        <a:pt x="12257" y="242"/>
                      </a:lnTo>
                      <a:cubicBezTo>
                        <a:pt x="12296" y="203"/>
                        <a:pt x="12316" y="125"/>
                        <a:pt x="12296" y="67"/>
                      </a:cubicBezTo>
                      <a:cubicBezTo>
                        <a:pt x="12282" y="23"/>
                        <a:pt x="12234" y="1"/>
                        <a:pt x="12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2"/>
                <p:cNvSpPr/>
                <p:nvPr/>
              </p:nvSpPr>
              <p:spPr>
                <a:xfrm>
                  <a:off x="531675" y="1769925"/>
                  <a:ext cx="211600" cy="123600"/>
                </a:xfrm>
                <a:custGeom>
                  <a:rect b="b" l="l" r="r" t="t"/>
                  <a:pathLst>
                    <a:path extrusionOk="0" h="4944" w="8464">
                      <a:moveTo>
                        <a:pt x="8336" y="1"/>
                      </a:moveTo>
                      <a:cubicBezTo>
                        <a:pt x="8313" y="1"/>
                        <a:pt x="8290" y="7"/>
                        <a:pt x="8269" y="21"/>
                      </a:cubicBezTo>
                      <a:lnTo>
                        <a:pt x="1" y="4788"/>
                      </a:lnTo>
                      <a:cubicBezTo>
                        <a:pt x="40" y="4788"/>
                        <a:pt x="59" y="4827"/>
                        <a:pt x="79" y="4827"/>
                      </a:cubicBezTo>
                      <a:cubicBezTo>
                        <a:pt x="137" y="4846"/>
                        <a:pt x="176" y="4885"/>
                        <a:pt x="234" y="4943"/>
                      </a:cubicBezTo>
                      <a:lnTo>
                        <a:pt x="8406" y="216"/>
                      </a:lnTo>
                      <a:cubicBezTo>
                        <a:pt x="8444" y="196"/>
                        <a:pt x="8464" y="118"/>
                        <a:pt x="8444" y="60"/>
                      </a:cubicBezTo>
                      <a:cubicBezTo>
                        <a:pt x="8419" y="22"/>
                        <a:pt x="8378" y="1"/>
                        <a:pt x="83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2"/>
                <p:cNvSpPr/>
                <p:nvPr/>
              </p:nvSpPr>
              <p:spPr>
                <a:xfrm>
                  <a:off x="347850" y="1786800"/>
                  <a:ext cx="424125" cy="249225"/>
                </a:xfrm>
                <a:custGeom>
                  <a:rect b="b" l="l" r="r" t="t"/>
                  <a:pathLst>
                    <a:path extrusionOk="0" h="9969" w="16965">
                      <a:moveTo>
                        <a:pt x="16828" y="0"/>
                      </a:moveTo>
                      <a:cubicBezTo>
                        <a:pt x="16809" y="0"/>
                        <a:pt x="16790" y="3"/>
                        <a:pt x="16770" y="8"/>
                      </a:cubicBezTo>
                      <a:lnTo>
                        <a:pt x="0" y="9696"/>
                      </a:lnTo>
                      <a:lnTo>
                        <a:pt x="0" y="9969"/>
                      </a:lnTo>
                      <a:lnTo>
                        <a:pt x="16887" y="222"/>
                      </a:lnTo>
                      <a:cubicBezTo>
                        <a:pt x="16965" y="183"/>
                        <a:pt x="16965" y="105"/>
                        <a:pt x="16945" y="66"/>
                      </a:cubicBezTo>
                      <a:cubicBezTo>
                        <a:pt x="16931" y="22"/>
                        <a:pt x="16883" y="0"/>
                        <a:pt x="16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2"/>
                <p:cNvSpPr/>
                <p:nvPr/>
              </p:nvSpPr>
              <p:spPr>
                <a:xfrm>
                  <a:off x="628000" y="1803325"/>
                  <a:ext cx="173175" cy="101875"/>
                </a:xfrm>
                <a:custGeom>
                  <a:rect b="b" l="l" r="r" t="t"/>
                  <a:pathLst>
                    <a:path extrusionOk="0" h="4075" w="6927">
                      <a:moveTo>
                        <a:pt x="6793" y="0"/>
                      </a:moveTo>
                      <a:cubicBezTo>
                        <a:pt x="6773" y="0"/>
                        <a:pt x="6752" y="3"/>
                        <a:pt x="6731" y="8"/>
                      </a:cubicBezTo>
                      <a:lnTo>
                        <a:pt x="0" y="3899"/>
                      </a:lnTo>
                      <a:cubicBezTo>
                        <a:pt x="20" y="3899"/>
                        <a:pt x="20" y="3899"/>
                        <a:pt x="39" y="3919"/>
                      </a:cubicBezTo>
                      <a:lnTo>
                        <a:pt x="195" y="4074"/>
                      </a:lnTo>
                      <a:lnTo>
                        <a:pt x="6848" y="222"/>
                      </a:lnTo>
                      <a:cubicBezTo>
                        <a:pt x="6907" y="203"/>
                        <a:pt x="6926" y="125"/>
                        <a:pt x="6907" y="47"/>
                      </a:cubicBezTo>
                      <a:cubicBezTo>
                        <a:pt x="6892" y="18"/>
                        <a:pt x="6847" y="0"/>
                        <a:pt x="67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2"/>
                <p:cNvSpPr/>
                <p:nvPr/>
              </p:nvSpPr>
              <p:spPr>
                <a:xfrm>
                  <a:off x="626050" y="1907600"/>
                  <a:ext cx="25" cy="25"/>
                </a:xfrm>
                <a:custGeom>
                  <a:rect b="b" l="l" r="r" t="t"/>
                  <a:pathLst>
                    <a:path extrusionOk="0" h="1" w="1">
                      <a:moveTo>
                        <a:pt x="0" y="0"/>
                      </a:move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2"/>
                <p:cNvSpPr/>
                <p:nvPr/>
              </p:nvSpPr>
              <p:spPr>
                <a:xfrm>
                  <a:off x="710175" y="1819650"/>
                  <a:ext cx="119675" cy="70475"/>
                </a:xfrm>
                <a:custGeom>
                  <a:rect b="b" l="l" r="r" t="t"/>
                  <a:pathLst>
                    <a:path extrusionOk="0" h="2819" w="4787">
                      <a:moveTo>
                        <a:pt x="4656" y="0"/>
                      </a:moveTo>
                      <a:cubicBezTo>
                        <a:pt x="4636" y="0"/>
                        <a:pt x="4615" y="5"/>
                        <a:pt x="4592" y="17"/>
                      </a:cubicBezTo>
                      <a:lnTo>
                        <a:pt x="1" y="2662"/>
                      </a:lnTo>
                      <a:cubicBezTo>
                        <a:pt x="20" y="2682"/>
                        <a:pt x="40" y="2682"/>
                        <a:pt x="59" y="2701"/>
                      </a:cubicBezTo>
                      <a:cubicBezTo>
                        <a:pt x="137" y="2760"/>
                        <a:pt x="196" y="2779"/>
                        <a:pt x="215" y="2818"/>
                      </a:cubicBezTo>
                      <a:lnTo>
                        <a:pt x="4709" y="231"/>
                      </a:lnTo>
                      <a:cubicBezTo>
                        <a:pt x="4767" y="192"/>
                        <a:pt x="4787" y="133"/>
                        <a:pt x="4767" y="55"/>
                      </a:cubicBezTo>
                      <a:cubicBezTo>
                        <a:pt x="4740" y="28"/>
                        <a:pt x="4703" y="0"/>
                        <a:pt x="46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2"/>
                <p:cNvSpPr/>
                <p:nvPr/>
              </p:nvSpPr>
              <p:spPr>
                <a:xfrm>
                  <a:off x="1469425" y="1575900"/>
                  <a:ext cx="3425" cy="6825"/>
                </a:xfrm>
                <a:custGeom>
                  <a:rect b="b" l="l" r="r" t="t"/>
                  <a:pathLst>
                    <a:path extrusionOk="0" h="273" w="137">
                      <a:moveTo>
                        <a:pt x="136" y="0"/>
                      </a:moveTo>
                      <a:cubicBezTo>
                        <a:pt x="97" y="0"/>
                        <a:pt x="39" y="0"/>
                        <a:pt x="20" y="58"/>
                      </a:cubicBezTo>
                      <a:cubicBezTo>
                        <a:pt x="0" y="97"/>
                        <a:pt x="0" y="175"/>
                        <a:pt x="78" y="234"/>
                      </a:cubicBezTo>
                      <a:lnTo>
                        <a:pt x="136" y="272"/>
                      </a:lnTo>
                      <a:lnTo>
                        <a:pt x="1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2"/>
                <p:cNvSpPr/>
                <p:nvPr/>
              </p:nvSpPr>
              <p:spPr>
                <a:xfrm>
                  <a:off x="1440725" y="1592425"/>
                  <a:ext cx="32125" cy="23850"/>
                </a:xfrm>
                <a:custGeom>
                  <a:rect b="b" l="l" r="r" t="t"/>
                  <a:pathLst>
                    <a:path extrusionOk="0" h="954" w="1285">
                      <a:moveTo>
                        <a:pt x="124" y="1"/>
                      </a:moveTo>
                      <a:cubicBezTo>
                        <a:pt x="80" y="1"/>
                        <a:pt x="46" y="27"/>
                        <a:pt x="20" y="78"/>
                      </a:cubicBezTo>
                      <a:cubicBezTo>
                        <a:pt x="0" y="117"/>
                        <a:pt x="0" y="195"/>
                        <a:pt x="78" y="234"/>
                      </a:cubicBezTo>
                      <a:lnTo>
                        <a:pt x="1284" y="954"/>
                      </a:lnTo>
                      <a:lnTo>
                        <a:pt x="1284" y="662"/>
                      </a:lnTo>
                      <a:lnTo>
                        <a:pt x="195" y="20"/>
                      </a:lnTo>
                      <a:cubicBezTo>
                        <a:pt x="169" y="7"/>
                        <a:pt x="145"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2"/>
                <p:cNvSpPr/>
                <p:nvPr/>
              </p:nvSpPr>
              <p:spPr>
                <a:xfrm>
                  <a:off x="1411550" y="1608975"/>
                  <a:ext cx="61300" cy="39900"/>
                </a:xfrm>
                <a:custGeom>
                  <a:rect b="b" l="l" r="r" t="t"/>
                  <a:pathLst>
                    <a:path extrusionOk="0" h="1596" w="2452">
                      <a:moveTo>
                        <a:pt x="195" y="0"/>
                      </a:moveTo>
                      <a:cubicBezTo>
                        <a:pt x="136" y="0"/>
                        <a:pt x="78" y="0"/>
                        <a:pt x="19" y="78"/>
                      </a:cubicBezTo>
                      <a:cubicBezTo>
                        <a:pt x="0" y="117"/>
                        <a:pt x="0" y="195"/>
                        <a:pt x="78" y="234"/>
                      </a:cubicBezTo>
                      <a:lnTo>
                        <a:pt x="2451" y="1595"/>
                      </a:lnTo>
                      <a:lnTo>
                        <a:pt x="2451" y="1304"/>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2"/>
                <p:cNvSpPr/>
                <p:nvPr/>
              </p:nvSpPr>
              <p:spPr>
                <a:xfrm>
                  <a:off x="1382850" y="1625800"/>
                  <a:ext cx="90000" cy="56625"/>
                </a:xfrm>
                <a:custGeom>
                  <a:rect b="b" l="l" r="r" t="t"/>
                  <a:pathLst>
                    <a:path extrusionOk="0" h="2265" w="3600">
                      <a:moveTo>
                        <a:pt x="145" y="0"/>
                      </a:moveTo>
                      <a:cubicBezTo>
                        <a:pt x="99" y="0"/>
                        <a:pt x="53" y="18"/>
                        <a:pt x="39" y="47"/>
                      </a:cubicBezTo>
                      <a:cubicBezTo>
                        <a:pt x="0" y="105"/>
                        <a:pt x="0" y="183"/>
                        <a:pt x="78" y="222"/>
                      </a:cubicBezTo>
                      <a:lnTo>
                        <a:pt x="3599" y="2265"/>
                      </a:lnTo>
                      <a:lnTo>
                        <a:pt x="3599" y="1973"/>
                      </a:lnTo>
                      <a:lnTo>
                        <a:pt x="195" y="8"/>
                      </a:lnTo>
                      <a:cubicBezTo>
                        <a:pt x="179" y="3"/>
                        <a:pt x="162"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2"/>
                <p:cNvSpPr/>
                <p:nvPr/>
              </p:nvSpPr>
              <p:spPr>
                <a:xfrm>
                  <a:off x="1354625" y="1642300"/>
                  <a:ext cx="118225" cy="73700"/>
                </a:xfrm>
                <a:custGeom>
                  <a:rect b="b" l="l" r="r" t="t"/>
                  <a:pathLst>
                    <a:path extrusionOk="0" h="2948" w="4729">
                      <a:moveTo>
                        <a:pt x="116" y="0"/>
                      </a:moveTo>
                      <a:cubicBezTo>
                        <a:pt x="70" y="0"/>
                        <a:pt x="33" y="30"/>
                        <a:pt x="20" y="68"/>
                      </a:cubicBezTo>
                      <a:cubicBezTo>
                        <a:pt x="1" y="126"/>
                        <a:pt x="1" y="204"/>
                        <a:pt x="59" y="243"/>
                      </a:cubicBezTo>
                      <a:lnTo>
                        <a:pt x="4728" y="2947"/>
                      </a:lnTo>
                      <a:lnTo>
                        <a:pt x="4728" y="2655"/>
                      </a:lnTo>
                      <a:lnTo>
                        <a:pt x="195" y="29"/>
                      </a:lnTo>
                      <a:cubicBezTo>
                        <a:pt x="168" y="9"/>
                        <a:pt x="141" y="0"/>
                        <a:pt x="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2"/>
                <p:cNvSpPr/>
                <p:nvPr/>
              </p:nvSpPr>
              <p:spPr>
                <a:xfrm>
                  <a:off x="1325450" y="1658900"/>
                  <a:ext cx="147400" cy="89675"/>
                </a:xfrm>
                <a:custGeom>
                  <a:rect b="b" l="l" r="r" t="t"/>
                  <a:pathLst>
                    <a:path extrusionOk="0" h="3587" w="5896">
                      <a:moveTo>
                        <a:pt x="117" y="1"/>
                      </a:moveTo>
                      <a:cubicBezTo>
                        <a:pt x="79" y="1"/>
                        <a:pt x="43" y="20"/>
                        <a:pt x="20" y="65"/>
                      </a:cubicBezTo>
                      <a:cubicBezTo>
                        <a:pt x="1" y="124"/>
                        <a:pt x="1" y="182"/>
                        <a:pt x="59" y="240"/>
                      </a:cubicBezTo>
                      <a:lnTo>
                        <a:pt x="5895" y="3587"/>
                      </a:lnTo>
                      <a:lnTo>
                        <a:pt x="5895" y="3334"/>
                      </a:lnTo>
                      <a:lnTo>
                        <a:pt x="195" y="26"/>
                      </a:lnTo>
                      <a:cubicBezTo>
                        <a:pt x="171" y="10"/>
                        <a:pt x="143"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2"/>
                <p:cNvSpPr/>
                <p:nvPr/>
              </p:nvSpPr>
              <p:spPr>
                <a:xfrm>
                  <a:off x="1296750" y="1675425"/>
                  <a:ext cx="176100" cy="106725"/>
                </a:xfrm>
                <a:custGeom>
                  <a:rect b="b" l="l" r="r" t="t"/>
                  <a:pathLst>
                    <a:path extrusionOk="0" h="4269" w="7044">
                      <a:moveTo>
                        <a:pt x="138" y="0"/>
                      </a:moveTo>
                      <a:cubicBezTo>
                        <a:pt x="82" y="0"/>
                        <a:pt x="35" y="22"/>
                        <a:pt x="20" y="66"/>
                      </a:cubicBezTo>
                      <a:cubicBezTo>
                        <a:pt x="1" y="105"/>
                        <a:pt x="1" y="182"/>
                        <a:pt x="78" y="241"/>
                      </a:cubicBezTo>
                      <a:lnTo>
                        <a:pt x="7043" y="4268"/>
                      </a:lnTo>
                      <a:lnTo>
                        <a:pt x="7043" y="3976"/>
                      </a:lnTo>
                      <a:lnTo>
                        <a:pt x="195" y="7"/>
                      </a:lnTo>
                      <a:cubicBezTo>
                        <a:pt x="176" y="3"/>
                        <a:pt x="156" y="0"/>
                        <a:pt x="1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2"/>
                <p:cNvSpPr/>
                <p:nvPr/>
              </p:nvSpPr>
              <p:spPr>
                <a:xfrm>
                  <a:off x="1268050" y="1692125"/>
                  <a:ext cx="204800" cy="123575"/>
                </a:xfrm>
                <a:custGeom>
                  <a:rect b="b" l="l" r="r" t="t"/>
                  <a:pathLst>
                    <a:path extrusionOk="0" h="4943" w="8192">
                      <a:moveTo>
                        <a:pt x="120" y="1"/>
                      </a:moveTo>
                      <a:cubicBezTo>
                        <a:pt x="72" y="1"/>
                        <a:pt x="33" y="27"/>
                        <a:pt x="20" y="79"/>
                      </a:cubicBezTo>
                      <a:cubicBezTo>
                        <a:pt x="1" y="118"/>
                        <a:pt x="1" y="195"/>
                        <a:pt x="79" y="254"/>
                      </a:cubicBezTo>
                      <a:lnTo>
                        <a:pt x="8191" y="4942"/>
                      </a:lnTo>
                      <a:lnTo>
                        <a:pt x="8191" y="4651"/>
                      </a:lnTo>
                      <a:lnTo>
                        <a:pt x="195" y="20"/>
                      </a:lnTo>
                      <a:cubicBezTo>
                        <a:pt x="169" y="7"/>
                        <a:pt x="143" y="1"/>
                        <a:pt x="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2"/>
                <p:cNvSpPr/>
                <p:nvPr/>
              </p:nvSpPr>
              <p:spPr>
                <a:xfrm>
                  <a:off x="1239350" y="1708875"/>
                  <a:ext cx="233000" cy="136000"/>
                </a:xfrm>
                <a:custGeom>
                  <a:rect b="b" l="l" r="r" t="t"/>
                  <a:pathLst>
                    <a:path extrusionOk="0" h="5440" w="9320">
                      <a:moveTo>
                        <a:pt x="141" y="0"/>
                      </a:moveTo>
                      <a:cubicBezTo>
                        <a:pt x="105" y="0"/>
                        <a:pt x="65" y="14"/>
                        <a:pt x="40" y="51"/>
                      </a:cubicBezTo>
                      <a:cubicBezTo>
                        <a:pt x="1" y="109"/>
                        <a:pt x="1" y="187"/>
                        <a:pt x="79" y="226"/>
                      </a:cubicBezTo>
                      <a:lnTo>
                        <a:pt x="9106" y="5440"/>
                      </a:lnTo>
                      <a:cubicBezTo>
                        <a:pt x="9125" y="5381"/>
                        <a:pt x="9184" y="5342"/>
                        <a:pt x="9242" y="5304"/>
                      </a:cubicBezTo>
                      <a:cubicBezTo>
                        <a:pt x="9281" y="5304"/>
                        <a:pt x="9300" y="5284"/>
                        <a:pt x="9320" y="5284"/>
                      </a:cubicBezTo>
                      <a:lnTo>
                        <a:pt x="196" y="12"/>
                      </a:lnTo>
                      <a:cubicBezTo>
                        <a:pt x="181" y="5"/>
                        <a:pt x="162" y="0"/>
                        <a:pt x="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2"/>
                <p:cNvSpPr/>
                <p:nvPr/>
              </p:nvSpPr>
              <p:spPr>
                <a:xfrm>
                  <a:off x="1210175" y="1725500"/>
                  <a:ext cx="262675" cy="156350"/>
                </a:xfrm>
                <a:custGeom>
                  <a:rect b="b" l="l" r="r" t="t"/>
                  <a:pathLst>
                    <a:path extrusionOk="0" h="6254" w="10507">
                      <a:moveTo>
                        <a:pt x="146" y="1"/>
                      </a:moveTo>
                      <a:cubicBezTo>
                        <a:pt x="99" y="1"/>
                        <a:pt x="54" y="19"/>
                        <a:pt x="40" y="47"/>
                      </a:cubicBezTo>
                      <a:cubicBezTo>
                        <a:pt x="1" y="106"/>
                        <a:pt x="1" y="183"/>
                        <a:pt x="78" y="222"/>
                      </a:cubicBezTo>
                      <a:lnTo>
                        <a:pt x="10506" y="6253"/>
                      </a:lnTo>
                      <a:lnTo>
                        <a:pt x="10506" y="5961"/>
                      </a:lnTo>
                      <a:lnTo>
                        <a:pt x="195" y="8"/>
                      </a:lnTo>
                      <a:cubicBezTo>
                        <a:pt x="180" y="3"/>
                        <a:pt x="163"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2"/>
                <p:cNvSpPr/>
                <p:nvPr/>
              </p:nvSpPr>
              <p:spPr>
                <a:xfrm>
                  <a:off x="1181975" y="1742000"/>
                  <a:ext cx="290875" cy="173400"/>
                </a:xfrm>
                <a:custGeom>
                  <a:rect b="b" l="l" r="r" t="t"/>
                  <a:pathLst>
                    <a:path extrusionOk="0" h="6936" w="11635">
                      <a:moveTo>
                        <a:pt x="116" y="0"/>
                      </a:moveTo>
                      <a:cubicBezTo>
                        <a:pt x="70" y="0"/>
                        <a:pt x="32" y="30"/>
                        <a:pt x="20" y="68"/>
                      </a:cubicBezTo>
                      <a:cubicBezTo>
                        <a:pt x="0" y="126"/>
                        <a:pt x="0" y="204"/>
                        <a:pt x="59" y="243"/>
                      </a:cubicBezTo>
                      <a:lnTo>
                        <a:pt x="11634" y="6936"/>
                      </a:lnTo>
                      <a:lnTo>
                        <a:pt x="11634" y="6644"/>
                      </a:lnTo>
                      <a:lnTo>
                        <a:pt x="195" y="29"/>
                      </a:lnTo>
                      <a:cubicBezTo>
                        <a:pt x="168" y="9"/>
                        <a:pt x="141" y="0"/>
                        <a:pt x="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2"/>
                <p:cNvSpPr/>
                <p:nvPr/>
              </p:nvSpPr>
              <p:spPr>
                <a:xfrm>
                  <a:off x="1152775" y="1758275"/>
                  <a:ext cx="320075" cy="189725"/>
                </a:xfrm>
                <a:custGeom>
                  <a:rect b="b" l="l" r="r" t="t"/>
                  <a:pathLst>
                    <a:path extrusionOk="0" h="7589" w="12803">
                      <a:moveTo>
                        <a:pt x="196" y="1"/>
                      </a:moveTo>
                      <a:cubicBezTo>
                        <a:pt x="137" y="1"/>
                        <a:pt x="59" y="1"/>
                        <a:pt x="20" y="79"/>
                      </a:cubicBezTo>
                      <a:cubicBezTo>
                        <a:pt x="1" y="137"/>
                        <a:pt x="1" y="195"/>
                        <a:pt x="59" y="254"/>
                      </a:cubicBezTo>
                      <a:lnTo>
                        <a:pt x="12802" y="7588"/>
                      </a:lnTo>
                      <a:lnTo>
                        <a:pt x="12802" y="7296"/>
                      </a:lnTo>
                      <a:lnTo>
                        <a:pt x="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2"/>
                <p:cNvSpPr/>
                <p:nvPr/>
              </p:nvSpPr>
              <p:spPr>
                <a:xfrm>
                  <a:off x="1124100" y="1775125"/>
                  <a:ext cx="348750" cy="206425"/>
                </a:xfrm>
                <a:custGeom>
                  <a:rect b="b" l="l" r="r" t="t"/>
                  <a:pathLst>
                    <a:path extrusionOk="0" h="8257" w="13950">
                      <a:moveTo>
                        <a:pt x="137" y="0"/>
                      </a:moveTo>
                      <a:cubicBezTo>
                        <a:pt x="82" y="0"/>
                        <a:pt x="34" y="22"/>
                        <a:pt x="20" y="66"/>
                      </a:cubicBezTo>
                      <a:cubicBezTo>
                        <a:pt x="0" y="105"/>
                        <a:pt x="0" y="183"/>
                        <a:pt x="78" y="222"/>
                      </a:cubicBezTo>
                      <a:lnTo>
                        <a:pt x="13949" y="8257"/>
                      </a:lnTo>
                      <a:lnTo>
                        <a:pt x="13949" y="7965"/>
                      </a:lnTo>
                      <a:lnTo>
                        <a:pt x="195" y="8"/>
                      </a:lnTo>
                      <a:cubicBezTo>
                        <a:pt x="175" y="3"/>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2"/>
                <p:cNvSpPr/>
                <p:nvPr/>
              </p:nvSpPr>
              <p:spPr>
                <a:xfrm>
                  <a:off x="1095400" y="1791850"/>
                  <a:ext cx="378425" cy="223250"/>
                </a:xfrm>
                <a:custGeom>
                  <a:rect b="b" l="l" r="r" t="t"/>
                  <a:pathLst>
                    <a:path extrusionOk="0" h="8930" w="15137">
                      <a:moveTo>
                        <a:pt x="124" y="0"/>
                      </a:moveTo>
                      <a:cubicBezTo>
                        <a:pt x="80" y="0"/>
                        <a:pt x="46" y="26"/>
                        <a:pt x="20" y="78"/>
                      </a:cubicBezTo>
                      <a:cubicBezTo>
                        <a:pt x="0" y="117"/>
                        <a:pt x="0" y="195"/>
                        <a:pt x="78" y="253"/>
                      </a:cubicBezTo>
                      <a:lnTo>
                        <a:pt x="15136" y="8930"/>
                      </a:lnTo>
                      <a:lnTo>
                        <a:pt x="15136" y="8638"/>
                      </a:lnTo>
                      <a:lnTo>
                        <a:pt x="195" y="20"/>
                      </a:lnTo>
                      <a:cubicBezTo>
                        <a:pt x="169" y="7"/>
                        <a:pt x="145"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2"/>
                <p:cNvSpPr/>
                <p:nvPr/>
              </p:nvSpPr>
              <p:spPr>
                <a:xfrm>
                  <a:off x="1066225" y="1808600"/>
                  <a:ext cx="406625" cy="239100"/>
                </a:xfrm>
                <a:custGeom>
                  <a:rect b="b" l="l" r="r" t="t"/>
                  <a:pathLst>
                    <a:path extrusionOk="0" h="9564" w="16265">
                      <a:moveTo>
                        <a:pt x="145" y="0"/>
                      </a:moveTo>
                      <a:cubicBezTo>
                        <a:pt x="106" y="0"/>
                        <a:pt x="58" y="18"/>
                        <a:pt x="19" y="69"/>
                      </a:cubicBezTo>
                      <a:cubicBezTo>
                        <a:pt x="0" y="108"/>
                        <a:pt x="0" y="186"/>
                        <a:pt x="78" y="225"/>
                      </a:cubicBezTo>
                      <a:lnTo>
                        <a:pt x="16264" y="9563"/>
                      </a:lnTo>
                      <a:lnTo>
                        <a:pt x="16264" y="9272"/>
                      </a:lnTo>
                      <a:lnTo>
                        <a:pt x="195" y="11"/>
                      </a:lnTo>
                      <a:cubicBezTo>
                        <a:pt x="182" y="5"/>
                        <a:pt x="164"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1037525" y="1825200"/>
                  <a:ext cx="435325" cy="256050"/>
                </a:xfrm>
                <a:custGeom>
                  <a:rect b="b" l="l" r="r" t="t"/>
                  <a:pathLst>
                    <a:path extrusionOk="0" h="10242" w="17413">
                      <a:moveTo>
                        <a:pt x="145" y="1"/>
                      </a:moveTo>
                      <a:cubicBezTo>
                        <a:pt x="99" y="1"/>
                        <a:pt x="53" y="19"/>
                        <a:pt x="39" y="47"/>
                      </a:cubicBezTo>
                      <a:cubicBezTo>
                        <a:pt x="0" y="106"/>
                        <a:pt x="0" y="164"/>
                        <a:pt x="78" y="223"/>
                      </a:cubicBezTo>
                      <a:lnTo>
                        <a:pt x="17412" y="10242"/>
                      </a:lnTo>
                      <a:lnTo>
                        <a:pt x="17412" y="9950"/>
                      </a:lnTo>
                      <a:lnTo>
                        <a:pt x="195" y="9"/>
                      </a:lnTo>
                      <a:cubicBezTo>
                        <a:pt x="179" y="3"/>
                        <a:pt x="162"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2"/>
                <p:cNvSpPr/>
                <p:nvPr/>
              </p:nvSpPr>
              <p:spPr>
                <a:xfrm>
                  <a:off x="1183925" y="1320050"/>
                  <a:ext cx="288425" cy="171725"/>
                </a:xfrm>
                <a:custGeom>
                  <a:rect b="b" l="l" r="r" t="t"/>
                  <a:pathLst>
                    <a:path extrusionOk="0" h="6869" w="11537">
                      <a:moveTo>
                        <a:pt x="11537" y="1"/>
                      </a:moveTo>
                      <a:lnTo>
                        <a:pt x="58" y="6615"/>
                      </a:lnTo>
                      <a:cubicBezTo>
                        <a:pt x="39" y="6693"/>
                        <a:pt x="0" y="6771"/>
                        <a:pt x="39" y="6810"/>
                      </a:cubicBezTo>
                      <a:cubicBezTo>
                        <a:pt x="58" y="6868"/>
                        <a:pt x="117" y="6868"/>
                        <a:pt x="136" y="6868"/>
                      </a:cubicBezTo>
                      <a:cubicBezTo>
                        <a:pt x="156" y="6868"/>
                        <a:pt x="175" y="6868"/>
                        <a:pt x="175" y="6829"/>
                      </a:cubicBezTo>
                      <a:lnTo>
                        <a:pt x="11537" y="293"/>
                      </a:lnTo>
                      <a:lnTo>
                        <a:pt x="11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2"/>
                <p:cNvSpPr/>
                <p:nvPr/>
              </p:nvSpPr>
              <p:spPr>
                <a:xfrm>
                  <a:off x="1157650" y="1288925"/>
                  <a:ext cx="314700" cy="187275"/>
                </a:xfrm>
                <a:custGeom>
                  <a:rect b="b" l="l" r="r" t="t"/>
                  <a:pathLst>
                    <a:path extrusionOk="0" h="7491" w="12588">
                      <a:moveTo>
                        <a:pt x="12588" y="1"/>
                      </a:moveTo>
                      <a:lnTo>
                        <a:pt x="39" y="7257"/>
                      </a:lnTo>
                      <a:cubicBezTo>
                        <a:pt x="20" y="7296"/>
                        <a:pt x="1" y="7394"/>
                        <a:pt x="20" y="7452"/>
                      </a:cubicBezTo>
                      <a:cubicBezTo>
                        <a:pt x="39" y="7491"/>
                        <a:pt x="78" y="7491"/>
                        <a:pt x="117" y="7491"/>
                      </a:cubicBezTo>
                      <a:cubicBezTo>
                        <a:pt x="137" y="7491"/>
                        <a:pt x="156" y="7491"/>
                        <a:pt x="156" y="7471"/>
                      </a:cubicBezTo>
                      <a:lnTo>
                        <a:pt x="12588" y="292"/>
                      </a:lnTo>
                      <a:lnTo>
                        <a:pt x="125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2"/>
                <p:cNvSpPr/>
                <p:nvPr/>
              </p:nvSpPr>
              <p:spPr>
                <a:xfrm>
                  <a:off x="1130900" y="1258275"/>
                  <a:ext cx="341450" cy="202375"/>
                </a:xfrm>
                <a:custGeom>
                  <a:rect b="b" l="l" r="r" t="t"/>
                  <a:pathLst>
                    <a:path extrusionOk="0" h="8095" w="13658">
                      <a:moveTo>
                        <a:pt x="13658" y="1"/>
                      </a:moveTo>
                      <a:lnTo>
                        <a:pt x="39" y="7841"/>
                      </a:lnTo>
                      <a:cubicBezTo>
                        <a:pt x="1" y="7919"/>
                        <a:pt x="1" y="7997"/>
                        <a:pt x="20" y="8036"/>
                      </a:cubicBezTo>
                      <a:cubicBezTo>
                        <a:pt x="39" y="8094"/>
                        <a:pt x="98" y="8094"/>
                        <a:pt x="117" y="8094"/>
                      </a:cubicBezTo>
                      <a:cubicBezTo>
                        <a:pt x="137" y="8094"/>
                        <a:pt x="156" y="8094"/>
                        <a:pt x="156" y="8075"/>
                      </a:cubicBezTo>
                      <a:lnTo>
                        <a:pt x="13658" y="293"/>
                      </a:lnTo>
                      <a:lnTo>
                        <a:pt x="136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2"/>
                <p:cNvSpPr/>
                <p:nvPr/>
              </p:nvSpPr>
              <p:spPr>
                <a:xfrm>
                  <a:off x="1103175" y="1227150"/>
                  <a:ext cx="369175" cy="218425"/>
                </a:xfrm>
                <a:custGeom>
                  <a:rect b="b" l="l" r="r" t="t"/>
                  <a:pathLst>
                    <a:path extrusionOk="0" h="8737" w="14767">
                      <a:moveTo>
                        <a:pt x="14767" y="1"/>
                      </a:moveTo>
                      <a:lnTo>
                        <a:pt x="78" y="8483"/>
                      </a:lnTo>
                      <a:cubicBezTo>
                        <a:pt x="39" y="8542"/>
                        <a:pt x="1" y="8600"/>
                        <a:pt x="59" y="8678"/>
                      </a:cubicBezTo>
                      <a:cubicBezTo>
                        <a:pt x="78" y="8736"/>
                        <a:pt x="137" y="8736"/>
                        <a:pt x="156" y="8736"/>
                      </a:cubicBezTo>
                      <a:cubicBezTo>
                        <a:pt x="176" y="8736"/>
                        <a:pt x="195" y="8736"/>
                        <a:pt x="195" y="8697"/>
                      </a:cubicBezTo>
                      <a:lnTo>
                        <a:pt x="14767" y="293"/>
                      </a:lnTo>
                      <a:lnTo>
                        <a:pt x="147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2"/>
                <p:cNvSpPr/>
                <p:nvPr/>
              </p:nvSpPr>
              <p:spPr>
                <a:xfrm>
                  <a:off x="1076425" y="1195550"/>
                  <a:ext cx="396425" cy="233975"/>
                </a:xfrm>
                <a:custGeom>
                  <a:rect b="b" l="l" r="r" t="t"/>
                  <a:pathLst>
                    <a:path extrusionOk="0" h="9359" w="15857">
                      <a:moveTo>
                        <a:pt x="15856" y="0"/>
                      </a:moveTo>
                      <a:lnTo>
                        <a:pt x="78" y="9086"/>
                      </a:lnTo>
                      <a:cubicBezTo>
                        <a:pt x="39" y="9183"/>
                        <a:pt x="1" y="9261"/>
                        <a:pt x="59" y="9319"/>
                      </a:cubicBezTo>
                      <a:cubicBezTo>
                        <a:pt x="78" y="9358"/>
                        <a:pt x="137" y="9358"/>
                        <a:pt x="156" y="9358"/>
                      </a:cubicBezTo>
                      <a:cubicBezTo>
                        <a:pt x="176" y="9358"/>
                        <a:pt x="195" y="9358"/>
                        <a:pt x="195" y="9339"/>
                      </a:cubicBezTo>
                      <a:lnTo>
                        <a:pt x="15856" y="292"/>
                      </a:lnTo>
                      <a:lnTo>
                        <a:pt x="15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2"/>
                <p:cNvSpPr/>
                <p:nvPr/>
              </p:nvSpPr>
              <p:spPr>
                <a:xfrm>
                  <a:off x="1049675" y="1164900"/>
                  <a:ext cx="422675" cy="249550"/>
                </a:xfrm>
                <a:custGeom>
                  <a:rect b="b" l="l" r="r" t="t"/>
                  <a:pathLst>
                    <a:path extrusionOk="0" h="9982" w="16907">
                      <a:moveTo>
                        <a:pt x="16907" y="1"/>
                      </a:moveTo>
                      <a:lnTo>
                        <a:pt x="59" y="9728"/>
                      </a:lnTo>
                      <a:cubicBezTo>
                        <a:pt x="39" y="9786"/>
                        <a:pt x="1" y="9864"/>
                        <a:pt x="39" y="9923"/>
                      </a:cubicBezTo>
                      <a:cubicBezTo>
                        <a:pt x="59" y="9981"/>
                        <a:pt x="98" y="9981"/>
                        <a:pt x="137" y="9981"/>
                      </a:cubicBezTo>
                      <a:cubicBezTo>
                        <a:pt x="156" y="9981"/>
                        <a:pt x="176" y="9981"/>
                        <a:pt x="176" y="9962"/>
                      </a:cubicBezTo>
                      <a:lnTo>
                        <a:pt x="16907" y="292"/>
                      </a:lnTo>
                      <a:lnTo>
                        <a:pt x="169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2"/>
                <p:cNvSpPr/>
                <p:nvPr/>
              </p:nvSpPr>
              <p:spPr>
                <a:xfrm>
                  <a:off x="1022925" y="1133300"/>
                  <a:ext cx="449425" cy="265100"/>
                </a:xfrm>
                <a:custGeom>
                  <a:rect b="b" l="l" r="r" t="t"/>
                  <a:pathLst>
                    <a:path extrusionOk="0" h="10604" w="17977">
                      <a:moveTo>
                        <a:pt x="17977" y="0"/>
                      </a:moveTo>
                      <a:lnTo>
                        <a:pt x="59" y="10350"/>
                      </a:lnTo>
                      <a:cubicBezTo>
                        <a:pt x="39" y="10447"/>
                        <a:pt x="1" y="10506"/>
                        <a:pt x="39" y="10564"/>
                      </a:cubicBezTo>
                      <a:cubicBezTo>
                        <a:pt x="59" y="10603"/>
                        <a:pt x="98" y="10603"/>
                        <a:pt x="137" y="10603"/>
                      </a:cubicBezTo>
                      <a:cubicBezTo>
                        <a:pt x="156" y="10603"/>
                        <a:pt x="176" y="10603"/>
                        <a:pt x="176" y="10584"/>
                      </a:cubicBezTo>
                      <a:lnTo>
                        <a:pt x="17977" y="292"/>
                      </a:lnTo>
                      <a:lnTo>
                        <a:pt x="179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2"/>
                <p:cNvSpPr/>
                <p:nvPr/>
              </p:nvSpPr>
              <p:spPr>
                <a:xfrm>
                  <a:off x="996175" y="1103625"/>
                  <a:ext cx="476175" cy="279675"/>
                </a:xfrm>
                <a:custGeom>
                  <a:rect b="b" l="l" r="r" t="t"/>
                  <a:pathLst>
                    <a:path extrusionOk="0" h="11187" w="19047">
                      <a:moveTo>
                        <a:pt x="19047" y="0"/>
                      </a:moveTo>
                      <a:lnTo>
                        <a:pt x="78" y="10973"/>
                      </a:lnTo>
                      <a:cubicBezTo>
                        <a:pt x="0" y="10992"/>
                        <a:pt x="0" y="11070"/>
                        <a:pt x="39" y="11148"/>
                      </a:cubicBezTo>
                      <a:cubicBezTo>
                        <a:pt x="59" y="11187"/>
                        <a:pt x="98" y="11187"/>
                        <a:pt x="137" y="11187"/>
                      </a:cubicBezTo>
                      <a:cubicBezTo>
                        <a:pt x="156" y="11187"/>
                        <a:pt x="176" y="11187"/>
                        <a:pt x="176" y="11167"/>
                      </a:cubicBezTo>
                      <a:lnTo>
                        <a:pt x="19047" y="273"/>
                      </a:lnTo>
                      <a:lnTo>
                        <a:pt x="19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2"/>
                <p:cNvSpPr/>
                <p:nvPr/>
              </p:nvSpPr>
              <p:spPr>
                <a:xfrm>
                  <a:off x="942175" y="1137675"/>
                  <a:ext cx="369200" cy="214500"/>
                </a:xfrm>
                <a:custGeom>
                  <a:rect b="b" l="l" r="r" t="t"/>
                  <a:pathLst>
                    <a:path extrusionOk="0" h="8580" w="14768">
                      <a:moveTo>
                        <a:pt x="14553" y="0"/>
                      </a:moveTo>
                      <a:lnTo>
                        <a:pt x="79" y="8366"/>
                      </a:lnTo>
                      <a:cubicBezTo>
                        <a:pt x="20" y="8385"/>
                        <a:pt x="1" y="8463"/>
                        <a:pt x="20" y="8541"/>
                      </a:cubicBezTo>
                      <a:cubicBezTo>
                        <a:pt x="59" y="8560"/>
                        <a:pt x="98" y="8580"/>
                        <a:pt x="157" y="8580"/>
                      </a:cubicBezTo>
                      <a:cubicBezTo>
                        <a:pt x="176" y="8580"/>
                        <a:pt x="196" y="8580"/>
                        <a:pt x="196" y="8560"/>
                      </a:cubicBezTo>
                      <a:lnTo>
                        <a:pt x="14767" y="156"/>
                      </a:lnTo>
                      <a:cubicBezTo>
                        <a:pt x="14748" y="156"/>
                        <a:pt x="14709" y="117"/>
                        <a:pt x="14689" y="117"/>
                      </a:cubicBezTo>
                      <a:cubicBezTo>
                        <a:pt x="14651" y="97"/>
                        <a:pt x="14592" y="58"/>
                        <a:pt x="14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2"/>
                <p:cNvSpPr/>
                <p:nvPr/>
              </p:nvSpPr>
              <p:spPr>
                <a:xfrm>
                  <a:off x="1064275" y="1234450"/>
                  <a:ext cx="27750" cy="15100"/>
                </a:xfrm>
                <a:custGeom>
                  <a:rect b="b" l="l" r="r" t="t"/>
                  <a:pathLst>
                    <a:path extrusionOk="0" h="604" w="1110">
                      <a:moveTo>
                        <a:pt x="856" y="1"/>
                      </a:moveTo>
                      <a:lnTo>
                        <a:pt x="0" y="468"/>
                      </a:lnTo>
                      <a:lnTo>
                        <a:pt x="253" y="604"/>
                      </a:lnTo>
                      <a:lnTo>
                        <a:pt x="1109"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2"/>
                <p:cNvSpPr/>
                <p:nvPr/>
              </p:nvSpPr>
              <p:spPr>
                <a:xfrm>
                  <a:off x="1010775" y="1265575"/>
                  <a:ext cx="26775" cy="15100"/>
                </a:xfrm>
                <a:custGeom>
                  <a:rect b="b" l="l" r="r" t="t"/>
                  <a:pathLst>
                    <a:path extrusionOk="0" h="604" w="1071">
                      <a:moveTo>
                        <a:pt x="837" y="1"/>
                      </a:moveTo>
                      <a:lnTo>
                        <a:pt x="0" y="487"/>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2"/>
                <p:cNvSpPr/>
                <p:nvPr/>
              </p:nvSpPr>
              <p:spPr>
                <a:xfrm>
                  <a:off x="930025" y="1311800"/>
                  <a:ext cx="27275" cy="15575"/>
                </a:xfrm>
                <a:custGeom>
                  <a:rect b="b" l="l" r="r" t="t"/>
                  <a:pathLst>
                    <a:path extrusionOk="0" h="623" w="1091">
                      <a:moveTo>
                        <a:pt x="857" y="0"/>
                      </a:moveTo>
                      <a:lnTo>
                        <a:pt x="1" y="486"/>
                      </a:lnTo>
                      <a:lnTo>
                        <a:pt x="254" y="623"/>
                      </a:lnTo>
                      <a:lnTo>
                        <a:pt x="1090" y="136"/>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2"/>
                <p:cNvSpPr/>
                <p:nvPr/>
              </p:nvSpPr>
              <p:spPr>
                <a:xfrm>
                  <a:off x="957275" y="1296225"/>
                  <a:ext cx="26775" cy="15600"/>
                </a:xfrm>
                <a:custGeom>
                  <a:rect b="b" l="l" r="r" t="t"/>
                  <a:pathLst>
                    <a:path extrusionOk="0" h="624" w="1071">
                      <a:moveTo>
                        <a:pt x="837" y="0"/>
                      </a:moveTo>
                      <a:lnTo>
                        <a:pt x="0" y="487"/>
                      </a:lnTo>
                      <a:lnTo>
                        <a:pt x="253" y="623"/>
                      </a:lnTo>
                      <a:lnTo>
                        <a:pt x="1070"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2"/>
                <p:cNvSpPr/>
                <p:nvPr/>
              </p:nvSpPr>
              <p:spPr>
                <a:xfrm>
                  <a:off x="1037525" y="1249525"/>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2"/>
                <p:cNvSpPr/>
                <p:nvPr/>
              </p:nvSpPr>
              <p:spPr>
                <a:xfrm>
                  <a:off x="1092000" y="1010725"/>
                  <a:ext cx="380850" cy="223750"/>
                </a:xfrm>
                <a:custGeom>
                  <a:rect b="b" l="l" r="r" t="t"/>
                  <a:pathLst>
                    <a:path extrusionOk="0" h="8950" w="15234">
                      <a:moveTo>
                        <a:pt x="15233" y="0"/>
                      </a:moveTo>
                      <a:lnTo>
                        <a:pt x="0" y="8794"/>
                      </a:lnTo>
                      <a:lnTo>
                        <a:pt x="234" y="8950"/>
                      </a:lnTo>
                      <a:lnTo>
                        <a:pt x="15233" y="273"/>
                      </a:lnTo>
                      <a:lnTo>
                        <a:pt x="152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2"/>
                <p:cNvSpPr/>
                <p:nvPr/>
              </p:nvSpPr>
              <p:spPr>
                <a:xfrm>
                  <a:off x="984025" y="1280650"/>
                  <a:ext cx="26775" cy="15600"/>
                </a:xfrm>
                <a:custGeom>
                  <a:rect b="b" l="l" r="r" t="t"/>
                  <a:pathLst>
                    <a:path extrusionOk="0" h="624" w="1071">
                      <a:moveTo>
                        <a:pt x="837" y="1"/>
                      </a:moveTo>
                      <a:lnTo>
                        <a:pt x="0" y="487"/>
                      </a:lnTo>
                      <a:lnTo>
                        <a:pt x="253" y="623"/>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2"/>
                <p:cNvSpPr/>
                <p:nvPr/>
              </p:nvSpPr>
              <p:spPr>
                <a:xfrm>
                  <a:off x="915425" y="1326875"/>
                  <a:ext cx="14150" cy="9750"/>
                </a:xfrm>
                <a:custGeom>
                  <a:rect b="b" l="l" r="r" t="t"/>
                  <a:pathLst>
                    <a:path extrusionOk="0" h="390" w="566">
                      <a:moveTo>
                        <a:pt x="312" y="0"/>
                      </a:moveTo>
                      <a:lnTo>
                        <a:pt x="79" y="175"/>
                      </a:lnTo>
                      <a:cubicBezTo>
                        <a:pt x="20" y="195"/>
                        <a:pt x="1" y="273"/>
                        <a:pt x="20" y="331"/>
                      </a:cubicBezTo>
                      <a:cubicBezTo>
                        <a:pt x="59" y="389"/>
                        <a:pt x="98" y="389"/>
                        <a:pt x="118" y="389"/>
                      </a:cubicBezTo>
                      <a:cubicBezTo>
                        <a:pt x="157" y="389"/>
                        <a:pt x="176" y="389"/>
                        <a:pt x="176" y="370"/>
                      </a:cubicBezTo>
                      <a:lnTo>
                        <a:pt x="565" y="13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2"/>
                <p:cNvSpPr/>
                <p:nvPr/>
              </p:nvSpPr>
              <p:spPr>
                <a:xfrm>
                  <a:off x="1037525" y="1218400"/>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2"/>
                <p:cNvSpPr/>
                <p:nvPr/>
              </p:nvSpPr>
              <p:spPr>
                <a:xfrm>
                  <a:off x="1010775" y="1234450"/>
                  <a:ext cx="26775" cy="15100"/>
                </a:xfrm>
                <a:custGeom>
                  <a:rect b="b" l="l" r="r" t="t"/>
                  <a:pathLst>
                    <a:path extrusionOk="0" h="604" w="1071">
                      <a:moveTo>
                        <a:pt x="837" y="1"/>
                      </a:moveTo>
                      <a:lnTo>
                        <a:pt x="0" y="468"/>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2"/>
                <p:cNvSpPr/>
                <p:nvPr/>
              </p:nvSpPr>
              <p:spPr>
                <a:xfrm>
                  <a:off x="984025" y="1249525"/>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2"/>
                <p:cNvSpPr/>
                <p:nvPr/>
              </p:nvSpPr>
              <p:spPr>
                <a:xfrm>
                  <a:off x="888675" y="1311800"/>
                  <a:ext cx="14150" cy="9750"/>
                </a:xfrm>
                <a:custGeom>
                  <a:rect b="b" l="l" r="r" t="t"/>
                  <a:pathLst>
                    <a:path extrusionOk="0" h="390" w="566">
                      <a:moveTo>
                        <a:pt x="312" y="0"/>
                      </a:moveTo>
                      <a:lnTo>
                        <a:pt x="79" y="156"/>
                      </a:lnTo>
                      <a:cubicBezTo>
                        <a:pt x="20" y="195"/>
                        <a:pt x="1" y="253"/>
                        <a:pt x="20" y="331"/>
                      </a:cubicBezTo>
                      <a:cubicBezTo>
                        <a:pt x="59" y="389"/>
                        <a:pt x="98" y="389"/>
                        <a:pt x="118" y="389"/>
                      </a:cubicBezTo>
                      <a:cubicBezTo>
                        <a:pt x="137" y="389"/>
                        <a:pt x="176" y="389"/>
                        <a:pt x="176" y="350"/>
                      </a:cubicBezTo>
                      <a:lnTo>
                        <a:pt x="565" y="13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2"/>
                <p:cNvSpPr/>
                <p:nvPr/>
              </p:nvSpPr>
              <p:spPr>
                <a:xfrm>
                  <a:off x="903275" y="1296225"/>
                  <a:ext cx="26775" cy="15600"/>
                </a:xfrm>
                <a:custGeom>
                  <a:rect b="b" l="l" r="r" t="t"/>
                  <a:pathLst>
                    <a:path extrusionOk="0" h="624" w="1071">
                      <a:moveTo>
                        <a:pt x="837" y="0"/>
                      </a:moveTo>
                      <a:lnTo>
                        <a:pt x="1" y="487"/>
                      </a:lnTo>
                      <a:lnTo>
                        <a:pt x="254" y="623"/>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2"/>
                <p:cNvSpPr/>
                <p:nvPr/>
              </p:nvSpPr>
              <p:spPr>
                <a:xfrm>
                  <a:off x="957275" y="1265575"/>
                  <a:ext cx="26775" cy="15100"/>
                </a:xfrm>
                <a:custGeom>
                  <a:rect b="b" l="l" r="r" t="t"/>
                  <a:pathLst>
                    <a:path extrusionOk="0" h="604" w="1071">
                      <a:moveTo>
                        <a:pt x="837" y="1"/>
                      </a:moveTo>
                      <a:lnTo>
                        <a:pt x="0" y="487"/>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2"/>
                <p:cNvSpPr/>
                <p:nvPr/>
              </p:nvSpPr>
              <p:spPr>
                <a:xfrm>
                  <a:off x="930025" y="1280650"/>
                  <a:ext cx="27275" cy="15600"/>
                </a:xfrm>
                <a:custGeom>
                  <a:rect b="b" l="l" r="r" t="t"/>
                  <a:pathLst>
                    <a:path extrusionOk="0" h="624" w="1091">
                      <a:moveTo>
                        <a:pt x="857" y="1"/>
                      </a:moveTo>
                      <a:lnTo>
                        <a:pt x="1" y="487"/>
                      </a:lnTo>
                      <a:lnTo>
                        <a:pt x="254" y="623"/>
                      </a:lnTo>
                      <a:lnTo>
                        <a:pt x="109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2"/>
                <p:cNvSpPr/>
                <p:nvPr/>
              </p:nvSpPr>
              <p:spPr>
                <a:xfrm>
                  <a:off x="1065250" y="1024825"/>
                  <a:ext cx="334150" cy="193125"/>
                </a:xfrm>
                <a:custGeom>
                  <a:rect b="b" l="l" r="r" t="t"/>
                  <a:pathLst>
                    <a:path extrusionOk="0" h="7725" w="13366">
                      <a:moveTo>
                        <a:pt x="13152" y="1"/>
                      </a:moveTo>
                      <a:lnTo>
                        <a:pt x="0" y="7569"/>
                      </a:lnTo>
                      <a:lnTo>
                        <a:pt x="234" y="7724"/>
                      </a:lnTo>
                      <a:lnTo>
                        <a:pt x="13366" y="156"/>
                      </a:lnTo>
                      <a:cubicBezTo>
                        <a:pt x="13346" y="137"/>
                        <a:pt x="13327" y="137"/>
                        <a:pt x="13288" y="117"/>
                      </a:cubicBezTo>
                      <a:cubicBezTo>
                        <a:pt x="13249" y="98"/>
                        <a:pt x="13191" y="39"/>
                        <a:pt x="13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2"/>
                <p:cNvSpPr/>
                <p:nvPr/>
              </p:nvSpPr>
              <p:spPr>
                <a:xfrm>
                  <a:off x="1037525" y="1046725"/>
                  <a:ext cx="271900" cy="157125"/>
                </a:xfrm>
                <a:custGeom>
                  <a:rect b="b" l="l" r="r" t="t"/>
                  <a:pathLst>
                    <a:path extrusionOk="0" h="6285" w="10876">
                      <a:moveTo>
                        <a:pt x="10661" y="0"/>
                      </a:moveTo>
                      <a:lnTo>
                        <a:pt x="0" y="6148"/>
                      </a:lnTo>
                      <a:lnTo>
                        <a:pt x="253" y="6284"/>
                      </a:lnTo>
                      <a:lnTo>
                        <a:pt x="10875" y="136"/>
                      </a:lnTo>
                      <a:cubicBezTo>
                        <a:pt x="10856" y="136"/>
                        <a:pt x="10837" y="117"/>
                        <a:pt x="10798" y="117"/>
                      </a:cubicBezTo>
                      <a:cubicBezTo>
                        <a:pt x="10759" y="97"/>
                        <a:pt x="10700" y="39"/>
                        <a:pt x="106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2"/>
                <p:cNvSpPr/>
                <p:nvPr/>
              </p:nvSpPr>
              <p:spPr>
                <a:xfrm>
                  <a:off x="930025" y="1249525"/>
                  <a:ext cx="27275" cy="16075"/>
                </a:xfrm>
                <a:custGeom>
                  <a:rect b="b" l="l" r="r" t="t"/>
                  <a:pathLst>
                    <a:path extrusionOk="0" h="643" w="1091">
                      <a:moveTo>
                        <a:pt x="857" y="1"/>
                      </a:moveTo>
                      <a:lnTo>
                        <a:pt x="1" y="487"/>
                      </a:lnTo>
                      <a:lnTo>
                        <a:pt x="254" y="643"/>
                      </a:lnTo>
                      <a:lnTo>
                        <a:pt x="1090" y="156"/>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2"/>
                <p:cNvSpPr/>
                <p:nvPr/>
              </p:nvSpPr>
              <p:spPr>
                <a:xfrm>
                  <a:off x="984025" y="1218400"/>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2"/>
                <p:cNvSpPr/>
                <p:nvPr/>
              </p:nvSpPr>
              <p:spPr>
                <a:xfrm>
                  <a:off x="957275" y="1234450"/>
                  <a:ext cx="26775" cy="15100"/>
                </a:xfrm>
                <a:custGeom>
                  <a:rect b="b" l="l" r="r" t="t"/>
                  <a:pathLst>
                    <a:path extrusionOk="0" h="604" w="1071">
                      <a:moveTo>
                        <a:pt x="837" y="1"/>
                      </a:moveTo>
                      <a:lnTo>
                        <a:pt x="0" y="468"/>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2"/>
                <p:cNvSpPr/>
                <p:nvPr/>
              </p:nvSpPr>
              <p:spPr>
                <a:xfrm>
                  <a:off x="903275" y="1265575"/>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2"/>
                <p:cNvSpPr/>
                <p:nvPr/>
              </p:nvSpPr>
              <p:spPr>
                <a:xfrm>
                  <a:off x="1010775" y="1203325"/>
                  <a:ext cx="26775" cy="15100"/>
                </a:xfrm>
                <a:custGeom>
                  <a:rect b="b" l="l" r="r" t="t"/>
                  <a:pathLst>
                    <a:path extrusionOk="0" h="604" w="1071">
                      <a:moveTo>
                        <a:pt x="837" y="1"/>
                      </a:moveTo>
                      <a:lnTo>
                        <a:pt x="0" y="467"/>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2"/>
                <p:cNvSpPr/>
                <p:nvPr/>
              </p:nvSpPr>
              <p:spPr>
                <a:xfrm>
                  <a:off x="876525" y="1280650"/>
                  <a:ext cx="26775" cy="15600"/>
                </a:xfrm>
                <a:custGeom>
                  <a:rect b="b" l="l" r="r" t="t"/>
                  <a:pathLst>
                    <a:path extrusionOk="0" h="624" w="1071">
                      <a:moveTo>
                        <a:pt x="837" y="1"/>
                      </a:moveTo>
                      <a:lnTo>
                        <a:pt x="1" y="487"/>
                      </a:lnTo>
                      <a:lnTo>
                        <a:pt x="253"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2"/>
                <p:cNvSpPr/>
                <p:nvPr/>
              </p:nvSpPr>
              <p:spPr>
                <a:xfrm>
                  <a:off x="861925" y="1295750"/>
                  <a:ext cx="14150" cy="9750"/>
                </a:xfrm>
                <a:custGeom>
                  <a:rect b="b" l="l" r="r" t="t"/>
                  <a:pathLst>
                    <a:path extrusionOk="0" h="390" w="566">
                      <a:moveTo>
                        <a:pt x="312" y="0"/>
                      </a:moveTo>
                      <a:lnTo>
                        <a:pt x="79" y="175"/>
                      </a:lnTo>
                      <a:cubicBezTo>
                        <a:pt x="20" y="195"/>
                        <a:pt x="1" y="272"/>
                        <a:pt x="20" y="350"/>
                      </a:cubicBezTo>
                      <a:cubicBezTo>
                        <a:pt x="59" y="389"/>
                        <a:pt x="98" y="389"/>
                        <a:pt x="118" y="389"/>
                      </a:cubicBezTo>
                      <a:cubicBezTo>
                        <a:pt x="157" y="389"/>
                        <a:pt x="176" y="389"/>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2"/>
                <p:cNvSpPr/>
                <p:nvPr/>
              </p:nvSpPr>
              <p:spPr>
                <a:xfrm>
                  <a:off x="984025" y="1187775"/>
                  <a:ext cx="26775" cy="15575"/>
                </a:xfrm>
                <a:custGeom>
                  <a:rect b="b" l="l" r="r" t="t"/>
                  <a:pathLst>
                    <a:path extrusionOk="0" h="623" w="1071">
                      <a:moveTo>
                        <a:pt x="837" y="0"/>
                      </a:moveTo>
                      <a:lnTo>
                        <a:pt x="0" y="486"/>
                      </a:lnTo>
                      <a:lnTo>
                        <a:pt x="253" y="623"/>
                      </a:lnTo>
                      <a:lnTo>
                        <a:pt x="1070" y="13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2"/>
                <p:cNvSpPr/>
                <p:nvPr/>
              </p:nvSpPr>
              <p:spPr>
                <a:xfrm>
                  <a:off x="903275" y="1234450"/>
                  <a:ext cx="26775" cy="15100"/>
                </a:xfrm>
                <a:custGeom>
                  <a:rect b="b" l="l" r="r" t="t"/>
                  <a:pathLst>
                    <a:path extrusionOk="0" h="604" w="1071">
                      <a:moveTo>
                        <a:pt x="837" y="1"/>
                      </a:moveTo>
                      <a:lnTo>
                        <a:pt x="1" y="468"/>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2"/>
                <p:cNvSpPr/>
                <p:nvPr/>
              </p:nvSpPr>
              <p:spPr>
                <a:xfrm>
                  <a:off x="849775" y="1265575"/>
                  <a:ext cx="26775" cy="15100"/>
                </a:xfrm>
                <a:custGeom>
                  <a:rect b="b" l="l" r="r" t="t"/>
                  <a:pathLst>
                    <a:path extrusionOk="0" h="604" w="1071">
                      <a:moveTo>
                        <a:pt x="837" y="1"/>
                      </a:moveTo>
                      <a:lnTo>
                        <a:pt x="1" y="487"/>
                      </a:lnTo>
                      <a:lnTo>
                        <a:pt x="253"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2"/>
                <p:cNvSpPr/>
                <p:nvPr/>
              </p:nvSpPr>
              <p:spPr>
                <a:xfrm>
                  <a:off x="957275" y="1203325"/>
                  <a:ext cx="26775" cy="15100"/>
                </a:xfrm>
                <a:custGeom>
                  <a:rect b="b" l="l" r="r" t="t"/>
                  <a:pathLst>
                    <a:path extrusionOk="0" h="604" w="1071">
                      <a:moveTo>
                        <a:pt x="837" y="1"/>
                      </a:moveTo>
                      <a:lnTo>
                        <a:pt x="0" y="467"/>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2"/>
                <p:cNvSpPr/>
                <p:nvPr/>
              </p:nvSpPr>
              <p:spPr>
                <a:xfrm>
                  <a:off x="876525" y="1249525"/>
                  <a:ext cx="26775" cy="16075"/>
                </a:xfrm>
                <a:custGeom>
                  <a:rect b="b" l="l" r="r" t="t"/>
                  <a:pathLst>
                    <a:path extrusionOk="0" h="643" w="1071">
                      <a:moveTo>
                        <a:pt x="837" y="1"/>
                      </a:moveTo>
                      <a:lnTo>
                        <a:pt x="1" y="487"/>
                      </a:lnTo>
                      <a:lnTo>
                        <a:pt x="253"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2"/>
                <p:cNvSpPr/>
                <p:nvPr/>
              </p:nvSpPr>
              <p:spPr>
                <a:xfrm>
                  <a:off x="930025" y="1218400"/>
                  <a:ext cx="27275" cy="16075"/>
                </a:xfrm>
                <a:custGeom>
                  <a:rect b="b" l="l" r="r" t="t"/>
                  <a:pathLst>
                    <a:path extrusionOk="0" h="643" w="1091">
                      <a:moveTo>
                        <a:pt x="857" y="1"/>
                      </a:moveTo>
                      <a:lnTo>
                        <a:pt x="1" y="487"/>
                      </a:lnTo>
                      <a:lnTo>
                        <a:pt x="254" y="643"/>
                      </a:lnTo>
                      <a:lnTo>
                        <a:pt x="1090" y="156"/>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2"/>
                <p:cNvSpPr/>
                <p:nvPr/>
              </p:nvSpPr>
              <p:spPr>
                <a:xfrm>
                  <a:off x="834700" y="1280650"/>
                  <a:ext cx="14125" cy="9775"/>
                </a:xfrm>
                <a:custGeom>
                  <a:rect b="b" l="l" r="r" t="t"/>
                  <a:pathLst>
                    <a:path extrusionOk="0" h="391" w="565">
                      <a:moveTo>
                        <a:pt x="312" y="1"/>
                      </a:moveTo>
                      <a:lnTo>
                        <a:pt x="78" y="176"/>
                      </a:lnTo>
                      <a:cubicBezTo>
                        <a:pt x="20" y="195"/>
                        <a:pt x="0" y="273"/>
                        <a:pt x="20" y="332"/>
                      </a:cubicBezTo>
                      <a:cubicBezTo>
                        <a:pt x="39" y="390"/>
                        <a:pt x="98" y="390"/>
                        <a:pt x="117" y="390"/>
                      </a:cubicBezTo>
                      <a:cubicBezTo>
                        <a:pt x="137"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2"/>
                <p:cNvSpPr/>
                <p:nvPr/>
              </p:nvSpPr>
              <p:spPr>
                <a:xfrm>
                  <a:off x="1010775" y="917825"/>
                  <a:ext cx="462075" cy="269950"/>
                </a:xfrm>
                <a:custGeom>
                  <a:rect b="b" l="l" r="r" t="t"/>
                  <a:pathLst>
                    <a:path extrusionOk="0" h="10798" w="18483">
                      <a:moveTo>
                        <a:pt x="18482" y="0"/>
                      </a:moveTo>
                      <a:lnTo>
                        <a:pt x="0" y="10642"/>
                      </a:lnTo>
                      <a:lnTo>
                        <a:pt x="253" y="10798"/>
                      </a:lnTo>
                      <a:lnTo>
                        <a:pt x="18482" y="253"/>
                      </a:lnTo>
                      <a:lnTo>
                        <a:pt x="184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2"/>
                <p:cNvSpPr/>
                <p:nvPr/>
              </p:nvSpPr>
              <p:spPr>
                <a:xfrm>
                  <a:off x="930025" y="1187775"/>
                  <a:ext cx="27275" cy="15575"/>
                </a:xfrm>
                <a:custGeom>
                  <a:rect b="b" l="l" r="r" t="t"/>
                  <a:pathLst>
                    <a:path extrusionOk="0" h="623" w="1091">
                      <a:moveTo>
                        <a:pt x="857" y="0"/>
                      </a:moveTo>
                      <a:lnTo>
                        <a:pt x="1" y="486"/>
                      </a:lnTo>
                      <a:lnTo>
                        <a:pt x="254" y="623"/>
                      </a:lnTo>
                      <a:lnTo>
                        <a:pt x="1090" y="136"/>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2"/>
                <p:cNvSpPr/>
                <p:nvPr/>
              </p:nvSpPr>
              <p:spPr>
                <a:xfrm>
                  <a:off x="849775" y="1234450"/>
                  <a:ext cx="26775" cy="15100"/>
                </a:xfrm>
                <a:custGeom>
                  <a:rect b="b" l="l" r="r" t="t"/>
                  <a:pathLst>
                    <a:path extrusionOk="0" h="604" w="1071">
                      <a:moveTo>
                        <a:pt x="837" y="1"/>
                      </a:moveTo>
                      <a:lnTo>
                        <a:pt x="1" y="468"/>
                      </a:lnTo>
                      <a:lnTo>
                        <a:pt x="253"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2"/>
                <p:cNvSpPr/>
                <p:nvPr/>
              </p:nvSpPr>
              <p:spPr>
                <a:xfrm>
                  <a:off x="822550" y="1249525"/>
                  <a:ext cx="27250" cy="16075"/>
                </a:xfrm>
                <a:custGeom>
                  <a:rect b="b" l="l" r="r" t="t"/>
                  <a:pathLst>
                    <a:path extrusionOk="0" h="643" w="1090">
                      <a:moveTo>
                        <a:pt x="856" y="1"/>
                      </a:moveTo>
                      <a:lnTo>
                        <a:pt x="0" y="487"/>
                      </a:lnTo>
                      <a:lnTo>
                        <a:pt x="234"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2"/>
                <p:cNvSpPr/>
                <p:nvPr/>
              </p:nvSpPr>
              <p:spPr>
                <a:xfrm>
                  <a:off x="957275" y="1172200"/>
                  <a:ext cx="26775" cy="15575"/>
                </a:xfrm>
                <a:custGeom>
                  <a:rect b="b" l="l" r="r" t="t"/>
                  <a:pathLst>
                    <a:path extrusionOk="0" h="623" w="1071">
                      <a:moveTo>
                        <a:pt x="837" y="0"/>
                      </a:moveTo>
                      <a:lnTo>
                        <a:pt x="0" y="467"/>
                      </a:lnTo>
                      <a:lnTo>
                        <a:pt x="253" y="623"/>
                      </a:lnTo>
                      <a:lnTo>
                        <a:pt x="1070"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2"/>
                <p:cNvSpPr/>
                <p:nvPr/>
              </p:nvSpPr>
              <p:spPr>
                <a:xfrm>
                  <a:off x="983525" y="773375"/>
                  <a:ext cx="447500" cy="398850"/>
                </a:xfrm>
                <a:custGeom>
                  <a:rect b="b" l="l" r="r" t="t"/>
                  <a:pathLst>
                    <a:path extrusionOk="0" h="15954" w="17900">
                      <a:moveTo>
                        <a:pt x="17782" y="0"/>
                      </a:moveTo>
                      <a:cubicBezTo>
                        <a:pt x="17705" y="0"/>
                        <a:pt x="17666" y="59"/>
                        <a:pt x="17666" y="137"/>
                      </a:cubicBezTo>
                      <a:lnTo>
                        <a:pt x="17666" y="5623"/>
                      </a:lnTo>
                      <a:lnTo>
                        <a:pt x="1" y="15817"/>
                      </a:lnTo>
                      <a:lnTo>
                        <a:pt x="254" y="15953"/>
                      </a:lnTo>
                      <a:lnTo>
                        <a:pt x="17860" y="5798"/>
                      </a:lnTo>
                      <a:cubicBezTo>
                        <a:pt x="17899" y="5778"/>
                        <a:pt x="17899" y="5720"/>
                        <a:pt x="17899" y="5701"/>
                      </a:cubicBezTo>
                      <a:lnTo>
                        <a:pt x="17899" y="137"/>
                      </a:lnTo>
                      <a:cubicBezTo>
                        <a:pt x="17899" y="59"/>
                        <a:pt x="17860" y="0"/>
                        <a:pt x="17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2"/>
                <p:cNvSpPr/>
                <p:nvPr/>
              </p:nvSpPr>
              <p:spPr>
                <a:xfrm>
                  <a:off x="807950" y="1264600"/>
                  <a:ext cx="14125" cy="9750"/>
                </a:xfrm>
                <a:custGeom>
                  <a:rect b="b" l="l" r="r" t="t"/>
                  <a:pathLst>
                    <a:path extrusionOk="0" h="390" w="565">
                      <a:moveTo>
                        <a:pt x="312" y="1"/>
                      </a:moveTo>
                      <a:lnTo>
                        <a:pt x="78" y="176"/>
                      </a:lnTo>
                      <a:cubicBezTo>
                        <a:pt x="20" y="195"/>
                        <a:pt x="0" y="273"/>
                        <a:pt x="20" y="351"/>
                      </a:cubicBezTo>
                      <a:cubicBezTo>
                        <a:pt x="39" y="390"/>
                        <a:pt x="98" y="390"/>
                        <a:pt x="117" y="390"/>
                      </a:cubicBezTo>
                      <a:cubicBezTo>
                        <a:pt x="137" y="390"/>
                        <a:pt x="176" y="390"/>
                        <a:pt x="176" y="371"/>
                      </a:cubicBezTo>
                      <a:lnTo>
                        <a:pt x="565" y="15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2"/>
                <p:cNvSpPr/>
                <p:nvPr/>
              </p:nvSpPr>
              <p:spPr>
                <a:xfrm>
                  <a:off x="876525" y="1218400"/>
                  <a:ext cx="26775" cy="16075"/>
                </a:xfrm>
                <a:custGeom>
                  <a:rect b="b" l="l" r="r" t="t"/>
                  <a:pathLst>
                    <a:path extrusionOk="0" h="643" w="1071">
                      <a:moveTo>
                        <a:pt x="837" y="1"/>
                      </a:moveTo>
                      <a:lnTo>
                        <a:pt x="1" y="487"/>
                      </a:lnTo>
                      <a:lnTo>
                        <a:pt x="253"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2"/>
                <p:cNvSpPr/>
                <p:nvPr/>
              </p:nvSpPr>
              <p:spPr>
                <a:xfrm>
                  <a:off x="903275" y="1203325"/>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2"/>
                <p:cNvSpPr/>
                <p:nvPr/>
              </p:nvSpPr>
              <p:spPr>
                <a:xfrm>
                  <a:off x="930025" y="1156625"/>
                  <a:ext cx="27275" cy="15600"/>
                </a:xfrm>
                <a:custGeom>
                  <a:rect b="b" l="l" r="r" t="t"/>
                  <a:pathLst>
                    <a:path extrusionOk="0" h="624" w="1091">
                      <a:moveTo>
                        <a:pt x="857" y="1"/>
                      </a:moveTo>
                      <a:lnTo>
                        <a:pt x="1" y="487"/>
                      </a:lnTo>
                      <a:lnTo>
                        <a:pt x="254" y="623"/>
                      </a:lnTo>
                      <a:lnTo>
                        <a:pt x="109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2"/>
                <p:cNvSpPr/>
                <p:nvPr/>
              </p:nvSpPr>
              <p:spPr>
                <a:xfrm>
                  <a:off x="876525" y="1187775"/>
                  <a:ext cx="26775" cy="15575"/>
                </a:xfrm>
                <a:custGeom>
                  <a:rect b="b" l="l" r="r" t="t"/>
                  <a:pathLst>
                    <a:path extrusionOk="0" h="623" w="1071">
                      <a:moveTo>
                        <a:pt x="837" y="0"/>
                      </a:moveTo>
                      <a:lnTo>
                        <a:pt x="1" y="486"/>
                      </a:lnTo>
                      <a:lnTo>
                        <a:pt x="253" y="623"/>
                      </a:lnTo>
                      <a:lnTo>
                        <a:pt x="1071" y="13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2"/>
                <p:cNvSpPr/>
                <p:nvPr/>
              </p:nvSpPr>
              <p:spPr>
                <a:xfrm>
                  <a:off x="822550" y="1218400"/>
                  <a:ext cx="27250" cy="16075"/>
                </a:xfrm>
                <a:custGeom>
                  <a:rect b="b" l="l" r="r" t="t"/>
                  <a:pathLst>
                    <a:path extrusionOk="0" h="643" w="1090">
                      <a:moveTo>
                        <a:pt x="856" y="1"/>
                      </a:moveTo>
                      <a:lnTo>
                        <a:pt x="0" y="487"/>
                      </a:lnTo>
                      <a:lnTo>
                        <a:pt x="234"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2"/>
                <p:cNvSpPr/>
                <p:nvPr/>
              </p:nvSpPr>
              <p:spPr>
                <a:xfrm>
                  <a:off x="849775" y="1203325"/>
                  <a:ext cx="26775" cy="15100"/>
                </a:xfrm>
                <a:custGeom>
                  <a:rect b="b" l="l" r="r" t="t"/>
                  <a:pathLst>
                    <a:path extrusionOk="0" h="604" w="1071">
                      <a:moveTo>
                        <a:pt x="837" y="1"/>
                      </a:moveTo>
                      <a:lnTo>
                        <a:pt x="1" y="467"/>
                      </a:lnTo>
                      <a:lnTo>
                        <a:pt x="253"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2"/>
                <p:cNvSpPr/>
                <p:nvPr/>
              </p:nvSpPr>
              <p:spPr>
                <a:xfrm>
                  <a:off x="956775" y="1000025"/>
                  <a:ext cx="271425" cy="157125"/>
                </a:xfrm>
                <a:custGeom>
                  <a:rect b="b" l="l" r="r" t="t"/>
                  <a:pathLst>
                    <a:path extrusionOk="0" h="6285" w="10857">
                      <a:moveTo>
                        <a:pt x="10604" y="0"/>
                      </a:moveTo>
                      <a:lnTo>
                        <a:pt x="1" y="6129"/>
                      </a:lnTo>
                      <a:lnTo>
                        <a:pt x="254" y="6284"/>
                      </a:lnTo>
                      <a:lnTo>
                        <a:pt x="10857" y="156"/>
                      </a:lnTo>
                      <a:cubicBezTo>
                        <a:pt x="10818" y="137"/>
                        <a:pt x="10779" y="137"/>
                        <a:pt x="10740" y="117"/>
                      </a:cubicBezTo>
                      <a:cubicBezTo>
                        <a:pt x="10701" y="78"/>
                        <a:pt x="10643" y="39"/>
                        <a:pt x="10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2"/>
                <p:cNvSpPr/>
                <p:nvPr/>
              </p:nvSpPr>
              <p:spPr>
                <a:xfrm>
                  <a:off x="795800" y="1234450"/>
                  <a:ext cx="26775" cy="15100"/>
                </a:xfrm>
                <a:custGeom>
                  <a:rect b="b" l="l" r="r" t="t"/>
                  <a:pathLst>
                    <a:path extrusionOk="0" h="604" w="1071">
                      <a:moveTo>
                        <a:pt x="817" y="1"/>
                      </a:moveTo>
                      <a:lnTo>
                        <a:pt x="0" y="468"/>
                      </a:lnTo>
                      <a:lnTo>
                        <a:pt x="233" y="604"/>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2"/>
                <p:cNvSpPr/>
                <p:nvPr/>
              </p:nvSpPr>
              <p:spPr>
                <a:xfrm>
                  <a:off x="781200" y="1249525"/>
                  <a:ext cx="14125" cy="9750"/>
                </a:xfrm>
                <a:custGeom>
                  <a:rect b="b" l="l" r="r" t="t"/>
                  <a:pathLst>
                    <a:path extrusionOk="0" h="390" w="565">
                      <a:moveTo>
                        <a:pt x="312" y="1"/>
                      </a:moveTo>
                      <a:lnTo>
                        <a:pt x="78" y="176"/>
                      </a:lnTo>
                      <a:cubicBezTo>
                        <a:pt x="20" y="195"/>
                        <a:pt x="0" y="273"/>
                        <a:pt x="20" y="332"/>
                      </a:cubicBezTo>
                      <a:cubicBezTo>
                        <a:pt x="39" y="390"/>
                        <a:pt x="98" y="390"/>
                        <a:pt x="117" y="390"/>
                      </a:cubicBezTo>
                      <a:cubicBezTo>
                        <a:pt x="137" y="390"/>
                        <a:pt x="175" y="390"/>
                        <a:pt x="175"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2"/>
                <p:cNvSpPr/>
                <p:nvPr/>
              </p:nvSpPr>
              <p:spPr>
                <a:xfrm>
                  <a:off x="903275" y="1172200"/>
                  <a:ext cx="26775" cy="15575"/>
                </a:xfrm>
                <a:custGeom>
                  <a:rect b="b" l="l" r="r" t="t"/>
                  <a:pathLst>
                    <a:path extrusionOk="0" h="623" w="1071">
                      <a:moveTo>
                        <a:pt x="837" y="0"/>
                      </a:moveTo>
                      <a:lnTo>
                        <a:pt x="1" y="467"/>
                      </a:lnTo>
                      <a:lnTo>
                        <a:pt x="254"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2"/>
                <p:cNvSpPr/>
                <p:nvPr/>
              </p:nvSpPr>
              <p:spPr>
                <a:xfrm>
                  <a:off x="822550" y="1187775"/>
                  <a:ext cx="27250" cy="15575"/>
                </a:xfrm>
                <a:custGeom>
                  <a:rect b="b" l="l" r="r" t="t"/>
                  <a:pathLst>
                    <a:path extrusionOk="0" h="623" w="1090">
                      <a:moveTo>
                        <a:pt x="856" y="0"/>
                      </a:moveTo>
                      <a:lnTo>
                        <a:pt x="0" y="486"/>
                      </a:lnTo>
                      <a:lnTo>
                        <a:pt x="234" y="623"/>
                      </a:lnTo>
                      <a:lnTo>
                        <a:pt x="1090" y="136"/>
                      </a:lnTo>
                      <a:lnTo>
                        <a:pt x="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2"/>
                <p:cNvSpPr/>
                <p:nvPr/>
              </p:nvSpPr>
              <p:spPr>
                <a:xfrm>
                  <a:off x="876525" y="1156625"/>
                  <a:ext cx="26775" cy="15600"/>
                </a:xfrm>
                <a:custGeom>
                  <a:rect b="b" l="l" r="r" t="t"/>
                  <a:pathLst>
                    <a:path extrusionOk="0" h="624" w="1071">
                      <a:moveTo>
                        <a:pt x="837" y="1"/>
                      </a:moveTo>
                      <a:lnTo>
                        <a:pt x="1" y="487"/>
                      </a:lnTo>
                      <a:lnTo>
                        <a:pt x="253"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2"/>
                <p:cNvSpPr/>
                <p:nvPr/>
              </p:nvSpPr>
              <p:spPr>
                <a:xfrm>
                  <a:off x="795800" y="1203325"/>
                  <a:ext cx="26775" cy="15100"/>
                </a:xfrm>
                <a:custGeom>
                  <a:rect b="b" l="l" r="r" t="t"/>
                  <a:pathLst>
                    <a:path extrusionOk="0" h="604" w="1071">
                      <a:moveTo>
                        <a:pt x="817" y="1"/>
                      </a:moveTo>
                      <a:lnTo>
                        <a:pt x="0" y="467"/>
                      </a:lnTo>
                      <a:lnTo>
                        <a:pt x="233" y="604"/>
                      </a:lnTo>
                      <a:lnTo>
                        <a:pt x="1070" y="11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2"/>
                <p:cNvSpPr/>
                <p:nvPr/>
              </p:nvSpPr>
              <p:spPr>
                <a:xfrm>
                  <a:off x="849775" y="1172200"/>
                  <a:ext cx="26775" cy="15575"/>
                </a:xfrm>
                <a:custGeom>
                  <a:rect b="b" l="l" r="r" t="t"/>
                  <a:pathLst>
                    <a:path extrusionOk="0" h="623" w="1071">
                      <a:moveTo>
                        <a:pt x="837" y="0"/>
                      </a:moveTo>
                      <a:lnTo>
                        <a:pt x="1" y="467"/>
                      </a:lnTo>
                      <a:lnTo>
                        <a:pt x="253"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2"/>
                <p:cNvSpPr/>
                <p:nvPr/>
              </p:nvSpPr>
              <p:spPr>
                <a:xfrm>
                  <a:off x="754450" y="1233475"/>
                  <a:ext cx="14125" cy="9750"/>
                </a:xfrm>
                <a:custGeom>
                  <a:rect b="b" l="l" r="r" t="t"/>
                  <a:pathLst>
                    <a:path extrusionOk="0" h="390" w="565">
                      <a:moveTo>
                        <a:pt x="312" y="1"/>
                      </a:moveTo>
                      <a:lnTo>
                        <a:pt x="78" y="176"/>
                      </a:lnTo>
                      <a:cubicBezTo>
                        <a:pt x="20" y="195"/>
                        <a:pt x="0" y="273"/>
                        <a:pt x="20" y="351"/>
                      </a:cubicBezTo>
                      <a:cubicBezTo>
                        <a:pt x="39" y="390"/>
                        <a:pt x="98" y="390"/>
                        <a:pt x="117" y="390"/>
                      </a:cubicBezTo>
                      <a:cubicBezTo>
                        <a:pt x="137" y="390"/>
                        <a:pt x="175" y="390"/>
                        <a:pt x="175" y="370"/>
                      </a:cubicBezTo>
                      <a:lnTo>
                        <a:pt x="565" y="156"/>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2"/>
                <p:cNvSpPr/>
                <p:nvPr/>
              </p:nvSpPr>
              <p:spPr>
                <a:xfrm>
                  <a:off x="903275" y="1141075"/>
                  <a:ext cx="26775" cy="15575"/>
                </a:xfrm>
                <a:custGeom>
                  <a:rect b="b" l="l" r="r" t="t"/>
                  <a:pathLst>
                    <a:path extrusionOk="0" h="623" w="1071">
                      <a:moveTo>
                        <a:pt x="837" y="0"/>
                      </a:moveTo>
                      <a:lnTo>
                        <a:pt x="1" y="467"/>
                      </a:lnTo>
                      <a:lnTo>
                        <a:pt x="254"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2"/>
                <p:cNvSpPr/>
                <p:nvPr/>
              </p:nvSpPr>
              <p:spPr>
                <a:xfrm>
                  <a:off x="930025" y="1033100"/>
                  <a:ext cx="186300" cy="107500"/>
                </a:xfrm>
                <a:custGeom>
                  <a:rect b="b" l="l" r="r" t="t"/>
                  <a:pathLst>
                    <a:path extrusionOk="0" h="4300" w="7452">
                      <a:moveTo>
                        <a:pt x="7218" y="0"/>
                      </a:moveTo>
                      <a:lnTo>
                        <a:pt x="1" y="4164"/>
                      </a:lnTo>
                      <a:lnTo>
                        <a:pt x="254" y="4300"/>
                      </a:lnTo>
                      <a:lnTo>
                        <a:pt x="7452" y="175"/>
                      </a:lnTo>
                      <a:cubicBezTo>
                        <a:pt x="7413" y="175"/>
                        <a:pt x="7394" y="156"/>
                        <a:pt x="7374" y="117"/>
                      </a:cubicBezTo>
                      <a:cubicBezTo>
                        <a:pt x="7316" y="98"/>
                        <a:pt x="727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2"/>
                <p:cNvSpPr/>
                <p:nvPr/>
              </p:nvSpPr>
              <p:spPr>
                <a:xfrm>
                  <a:off x="769050" y="1218400"/>
                  <a:ext cx="26775" cy="16075"/>
                </a:xfrm>
                <a:custGeom>
                  <a:rect b="b" l="l" r="r" t="t"/>
                  <a:pathLst>
                    <a:path extrusionOk="0" h="643" w="1071">
                      <a:moveTo>
                        <a:pt x="817" y="1"/>
                      </a:moveTo>
                      <a:lnTo>
                        <a:pt x="0" y="487"/>
                      </a:lnTo>
                      <a:lnTo>
                        <a:pt x="233" y="643"/>
                      </a:lnTo>
                      <a:lnTo>
                        <a:pt x="1070" y="156"/>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2"/>
                <p:cNvSpPr/>
                <p:nvPr/>
              </p:nvSpPr>
              <p:spPr>
                <a:xfrm>
                  <a:off x="1249100" y="1108000"/>
                  <a:ext cx="168775" cy="98275"/>
                </a:xfrm>
                <a:custGeom>
                  <a:rect b="b" l="l" r="r" t="t"/>
                  <a:pathLst>
                    <a:path extrusionOk="0" h="3931" w="6751">
                      <a:moveTo>
                        <a:pt x="6517" y="0"/>
                      </a:moveTo>
                      <a:lnTo>
                        <a:pt x="78" y="3716"/>
                      </a:lnTo>
                      <a:cubicBezTo>
                        <a:pt x="20" y="3736"/>
                        <a:pt x="0" y="3814"/>
                        <a:pt x="20" y="3891"/>
                      </a:cubicBezTo>
                      <a:cubicBezTo>
                        <a:pt x="58" y="3930"/>
                        <a:pt x="97" y="3930"/>
                        <a:pt x="136" y="3930"/>
                      </a:cubicBezTo>
                      <a:cubicBezTo>
                        <a:pt x="156" y="3930"/>
                        <a:pt x="175" y="3930"/>
                        <a:pt x="175" y="3911"/>
                      </a:cubicBezTo>
                      <a:lnTo>
                        <a:pt x="6751" y="117"/>
                      </a:lnTo>
                      <a:cubicBezTo>
                        <a:pt x="6712" y="98"/>
                        <a:pt x="6673" y="98"/>
                        <a:pt x="6634" y="78"/>
                      </a:cubicBezTo>
                      <a:cubicBezTo>
                        <a:pt x="6595" y="78"/>
                        <a:pt x="6556" y="2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2"/>
                <p:cNvSpPr/>
                <p:nvPr/>
              </p:nvSpPr>
              <p:spPr>
                <a:xfrm>
                  <a:off x="347850" y="1360425"/>
                  <a:ext cx="12650" cy="12175"/>
                </a:xfrm>
                <a:custGeom>
                  <a:rect b="b" l="l" r="r" t="t"/>
                  <a:pathLst>
                    <a:path extrusionOk="0" h="487" w="506">
                      <a:moveTo>
                        <a:pt x="0" y="1"/>
                      </a:moveTo>
                      <a:lnTo>
                        <a:pt x="0" y="292"/>
                      </a:lnTo>
                      <a:lnTo>
                        <a:pt x="311" y="487"/>
                      </a:lnTo>
                      <a:cubicBezTo>
                        <a:pt x="324" y="474"/>
                        <a:pt x="333" y="470"/>
                        <a:pt x="340" y="470"/>
                      </a:cubicBezTo>
                      <a:cubicBezTo>
                        <a:pt x="355" y="470"/>
                        <a:pt x="363" y="487"/>
                        <a:pt x="389" y="487"/>
                      </a:cubicBezTo>
                      <a:cubicBezTo>
                        <a:pt x="428" y="487"/>
                        <a:pt x="447" y="448"/>
                        <a:pt x="486" y="429"/>
                      </a:cubicBezTo>
                      <a:cubicBezTo>
                        <a:pt x="506" y="390"/>
                        <a:pt x="506" y="312"/>
                        <a:pt x="428" y="25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2"/>
                <p:cNvSpPr/>
                <p:nvPr/>
              </p:nvSpPr>
              <p:spPr>
                <a:xfrm>
                  <a:off x="347850" y="1329300"/>
                  <a:ext cx="301575" cy="178525"/>
                </a:xfrm>
                <a:custGeom>
                  <a:rect b="b" l="l" r="r" t="t"/>
                  <a:pathLst>
                    <a:path extrusionOk="0" h="7141" w="12063">
                      <a:moveTo>
                        <a:pt x="0" y="0"/>
                      </a:moveTo>
                      <a:lnTo>
                        <a:pt x="0" y="292"/>
                      </a:lnTo>
                      <a:lnTo>
                        <a:pt x="11868" y="7140"/>
                      </a:lnTo>
                      <a:cubicBezTo>
                        <a:pt x="11887" y="7121"/>
                        <a:pt x="11906" y="7121"/>
                        <a:pt x="11926" y="7121"/>
                      </a:cubicBezTo>
                      <a:cubicBezTo>
                        <a:pt x="11984" y="7121"/>
                        <a:pt x="12004" y="7101"/>
                        <a:pt x="12023" y="7082"/>
                      </a:cubicBezTo>
                      <a:cubicBezTo>
                        <a:pt x="12062" y="7024"/>
                        <a:pt x="12062" y="6946"/>
                        <a:pt x="11984" y="6907"/>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2"/>
                <p:cNvSpPr/>
                <p:nvPr/>
              </p:nvSpPr>
              <p:spPr>
                <a:xfrm>
                  <a:off x="347350" y="1298175"/>
                  <a:ext cx="328825" cy="194075"/>
                </a:xfrm>
                <a:custGeom>
                  <a:rect b="b" l="l" r="r" t="t"/>
                  <a:pathLst>
                    <a:path extrusionOk="0" h="7763" w="13153">
                      <a:moveTo>
                        <a:pt x="1" y="0"/>
                      </a:moveTo>
                      <a:lnTo>
                        <a:pt x="1" y="292"/>
                      </a:lnTo>
                      <a:lnTo>
                        <a:pt x="12958" y="7763"/>
                      </a:lnTo>
                      <a:lnTo>
                        <a:pt x="13016" y="7763"/>
                      </a:lnTo>
                      <a:cubicBezTo>
                        <a:pt x="13074" y="7763"/>
                        <a:pt x="13094" y="7743"/>
                        <a:pt x="13113" y="7704"/>
                      </a:cubicBezTo>
                      <a:cubicBezTo>
                        <a:pt x="13152" y="7666"/>
                        <a:pt x="13152" y="7588"/>
                        <a:pt x="13074" y="754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2"/>
                <p:cNvSpPr/>
                <p:nvPr/>
              </p:nvSpPr>
              <p:spPr>
                <a:xfrm>
                  <a:off x="347350" y="1267050"/>
                  <a:ext cx="355575" cy="210125"/>
                </a:xfrm>
                <a:custGeom>
                  <a:rect b="b" l="l" r="r" t="t"/>
                  <a:pathLst>
                    <a:path extrusionOk="0" h="8405" w="14223">
                      <a:moveTo>
                        <a:pt x="1" y="0"/>
                      </a:moveTo>
                      <a:lnTo>
                        <a:pt x="1" y="292"/>
                      </a:lnTo>
                      <a:lnTo>
                        <a:pt x="14008" y="8405"/>
                      </a:lnTo>
                      <a:cubicBezTo>
                        <a:pt x="14047" y="8366"/>
                        <a:pt x="14067" y="8366"/>
                        <a:pt x="14086" y="8366"/>
                      </a:cubicBezTo>
                      <a:cubicBezTo>
                        <a:pt x="14144" y="8366"/>
                        <a:pt x="14164" y="8346"/>
                        <a:pt x="14183" y="8327"/>
                      </a:cubicBezTo>
                      <a:cubicBezTo>
                        <a:pt x="14222" y="8269"/>
                        <a:pt x="14222" y="8210"/>
                        <a:pt x="14144" y="8152"/>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2"/>
                <p:cNvSpPr/>
                <p:nvPr/>
              </p:nvSpPr>
              <p:spPr>
                <a:xfrm>
                  <a:off x="389175" y="1263150"/>
                  <a:ext cx="340500" cy="197975"/>
                </a:xfrm>
                <a:custGeom>
                  <a:rect b="b" l="l" r="r" t="t"/>
                  <a:pathLst>
                    <a:path extrusionOk="0" h="7919" w="13620">
                      <a:moveTo>
                        <a:pt x="215" y="1"/>
                      </a:moveTo>
                      <a:cubicBezTo>
                        <a:pt x="156" y="39"/>
                        <a:pt x="117" y="98"/>
                        <a:pt x="59" y="117"/>
                      </a:cubicBezTo>
                      <a:cubicBezTo>
                        <a:pt x="40" y="117"/>
                        <a:pt x="20" y="137"/>
                        <a:pt x="1" y="137"/>
                      </a:cubicBezTo>
                      <a:lnTo>
                        <a:pt x="13425" y="7899"/>
                      </a:lnTo>
                      <a:cubicBezTo>
                        <a:pt x="13464" y="7919"/>
                        <a:pt x="13464" y="7919"/>
                        <a:pt x="13483" y="7919"/>
                      </a:cubicBezTo>
                      <a:cubicBezTo>
                        <a:pt x="13541" y="7919"/>
                        <a:pt x="13561" y="7899"/>
                        <a:pt x="13580" y="7880"/>
                      </a:cubicBezTo>
                      <a:cubicBezTo>
                        <a:pt x="13619" y="7821"/>
                        <a:pt x="13619" y="7744"/>
                        <a:pt x="13541" y="7705"/>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2"/>
                <p:cNvSpPr/>
                <p:nvPr/>
              </p:nvSpPr>
              <p:spPr>
                <a:xfrm>
                  <a:off x="347350" y="1204775"/>
                  <a:ext cx="409550" cy="240800"/>
                </a:xfrm>
                <a:custGeom>
                  <a:rect b="b" l="l" r="r" t="t"/>
                  <a:pathLst>
                    <a:path extrusionOk="0" h="9632" w="16382">
                      <a:moveTo>
                        <a:pt x="1" y="1"/>
                      </a:moveTo>
                      <a:lnTo>
                        <a:pt x="1" y="293"/>
                      </a:lnTo>
                      <a:lnTo>
                        <a:pt x="16187" y="9631"/>
                      </a:lnTo>
                      <a:lnTo>
                        <a:pt x="16265" y="9631"/>
                      </a:lnTo>
                      <a:cubicBezTo>
                        <a:pt x="16304" y="9631"/>
                        <a:pt x="16323" y="9592"/>
                        <a:pt x="16362" y="9573"/>
                      </a:cubicBezTo>
                      <a:cubicBezTo>
                        <a:pt x="16382" y="9534"/>
                        <a:pt x="16382" y="9456"/>
                        <a:pt x="16304" y="9398"/>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2"/>
                <p:cNvSpPr/>
                <p:nvPr/>
              </p:nvSpPr>
              <p:spPr>
                <a:xfrm>
                  <a:off x="375550" y="1193125"/>
                  <a:ext cx="407125" cy="236875"/>
                </a:xfrm>
                <a:custGeom>
                  <a:rect b="b" l="l" r="r" t="t"/>
                  <a:pathLst>
                    <a:path extrusionOk="0" h="9475" w="16285">
                      <a:moveTo>
                        <a:pt x="195" y="0"/>
                      </a:moveTo>
                      <a:cubicBezTo>
                        <a:pt x="176" y="39"/>
                        <a:pt x="118" y="97"/>
                        <a:pt x="59" y="117"/>
                      </a:cubicBezTo>
                      <a:cubicBezTo>
                        <a:pt x="20" y="117"/>
                        <a:pt x="20" y="136"/>
                        <a:pt x="1" y="136"/>
                      </a:cubicBezTo>
                      <a:lnTo>
                        <a:pt x="16129" y="9455"/>
                      </a:lnTo>
                      <a:cubicBezTo>
                        <a:pt x="16149" y="9455"/>
                        <a:pt x="16168" y="9475"/>
                        <a:pt x="16168" y="9475"/>
                      </a:cubicBezTo>
                      <a:cubicBezTo>
                        <a:pt x="16226" y="9475"/>
                        <a:pt x="16246" y="9455"/>
                        <a:pt x="16265" y="9436"/>
                      </a:cubicBezTo>
                      <a:cubicBezTo>
                        <a:pt x="16285" y="9377"/>
                        <a:pt x="16285" y="9300"/>
                        <a:pt x="16226" y="9261"/>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2"/>
                <p:cNvSpPr/>
                <p:nvPr/>
              </p:nvSpPr>
              <p:spPr>
                <a:xfrm>
                  <a:off x="347850" y="1142525"/>
                  <a:ext cx="462550" cy="271925"/>
                </a:xfrm>
                <a:custGeom>
                  <a:rect b="b" l="l" r="r" t="t"/>
                  <a:pathLst>
                    <a:path extrusionOk="0" h="10877" w="18502">
                      <a:moveTo>
                        <a:pt x="0" y="1"/>
                      </a:moveTo>
                      <a:lnTo>
                        <a:pt x="0" y="293"/>
                      </a:lnTo>
                      <a:lnTo>
                        <a:pt x="18307" y="10876"/>
                      </a:lnTo>
                      <a:lnTo>
                        <a:pt x="18385" y="10876"/>
                      </a:lnTo>
                      <a:cubicBezTo>
                        <a:pt x="18424" y="10876"/>
                        <a:pt x="18443" y="10857"/>
                        <a:pt x="18482" y="10818"/>
                      </a:cubicBezTo>
                      <a:cubicBezTo>
                        <a:pt x="18502" y="10779"/>
                        <a:pt x="18502" y="10701"/>
                        <a:pt x="18424" y="10662"/>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2"/>
                <p:cNvSpPr/>
                <p:nvPr/>
              </p:nvSpPr>
              <p:spPr>
                <a:xfrm>
                  <a:off x="347350" y="1112375"/>
                  <a:ext cx="489800" cy="286975"/>
                </a:xfrm>
                <a:custGeom>
                  <a:rect b="b" l="l" r="r" t="t"/>
                  <a:pathLst>
                    <a:path extrusionOk="0" h="11479" w="19592">
                      <a:moveTo>
                        <a:pt x="1" y="0"/>
                      </a:moveTo>
                      <a:lnTo>
                        <a:pt x="1" y="292"/>
                      </a:lnTo>
                      <a:lnTo>
                        <a:pt x="19397" y="11479"/>
                      </a:lnTo>
                      <a:lnTo>
                        <a:pt x="19475" y="11479"/>
                      </a:lnTo>
                      <a:cubicBezTo>
                        <a:pt x="19514" y="11479"/>
                        <a:pt x="19533" y="11440"/>
                        <a:pt x="19572" y="11421"/>
                      </a:cubicBezTo>
                      <a:cubicBezTo>
                        <a:pt x="19592" y="11382"/>
                        <a:pt x="19592" y="11304"/>
                        <a:pt x="19514" y="11245"/>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2"/>
                <p:cNvSpPr/>
                <p:nvPr/>
              </p:nvSpPr>
              <p:spPr>
                <a:xfrm>
                  <a:off x="416900" y="1124525"/>
                  <a:ext cx="447000" cy="258775"/>
                </a:xfrm>
                <a:custGeom>
                  <a:rect b="b" l="l" r="r" t="t"/>
                  <a:pathLst>
                    <a:path extrusionOk="0" h="10351" w="17880">
                      <a:moveTo>
                        <a:pt x="234" y="1"/>
                      </a:moveTo>
                      <a:cubicBezTo>
                        <a:pt x="195" y="40"/>
                        <a:pt x="176" y="59"/>
                        <a:pt x="98" y="98"/>
                      </a:cubicBezTo>
                      <a:cubicBezTo>
                        <a:pt x="78" y="118"/>
                        <a:pt x="40" y="118"/>
                        <a:pt x="1" y="137"/>
                      </a:cubicBezTo>
                      <a:lnTo>
                        <a:pt x="17646" y="10331"/>
                      </a:lnTo>
                      <a:cubicBezTo>
                        <a:pt x="17724" y="10351"/>
                        <a:pt x="17763" y="10351"/>
                        <a:pt x="17763" y="10351"/>
                      </a:cubicBezTo>
                      <a:cubicBezTo>
                        <a:pt x="17802" y="10351"/>
                        <a:pt x="17821" y="10331"/>
                        <a:pt x="17860" y="10312"/>
                      </a:cubicBezTo>
                      <a:cubicBezTo>
                        <a:pt x="17880" y="10254"/>
                        <a:pt x="17880" y="10176"/>
                        <a:pt x="17802" y="10137"/>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2"/>
                <p:cNvSpPr/>
                <p:nvPr/>
              </p:nvSpPr>
              <p:spPr>
                <a:xfrm>
                  <a:off x="584700" y="1159075"/>
                  <a:ext cx="332700" cy="193600"/>
                </a:xfrm>
                <a:custGeom>
                  <a:rect b="b" l="l" r="r" t="t"/>
                  <a:pathLst>
                    <a:path extrusionOk="0" h="7744" w="13308">
                      <a:moveTo>
                        <a:pt x="253" y="0"/>
                      </a:moveTo>
                      <a:cubicBezTo>
                        <a:pt x="195" y="20"/>
                        <a:pt x="176" y="78"/>
                        <a:pt x="98" y="97"/>
                      </a:cubicBezTo>
                      <a:cubicBezTo>
                        <a:pt x="78" y="117"/>
                        <a:pt x="20" y="117"/>
                        <a:pt x="1" y="136"/>
                      </a:cubicBezTo>
                      <a:lnTo>
                        <a:pt x="13133" y="7724"/>
                      </a:lnTo>
                      <a:cubicBezTo>
                        <a:pt x="13152" y="7724"/>
                        <a:pt x="13191" y="7743"/>
                        <a:pt x="13191" y="7743"/>
                      </a:cubicBezTo>
                      <a:cubicBezTo>
                        <a:pt x="13230" y="7743"/>
                        <a:pt x="13249" y="7724"/>
                        <a:pt x="13288" y="7704"/>
                      </a:cubicBezTo>
                      <a:cubicBezTo>
                        <a:pt x="13308" y="7665"/>
                        <a:pt x="13308" y="7588"/>
                        <a:pt x="13230" y="752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2"/>
                <p:cNvSpPr/>
                <p:nvPr/>
              </p:nvSpPr>
              <p:spPr>
                <a:xfrm>
                  <a:off x="390150" y="1015575"/>
                  <a:ext cx="378900" cy="218900"/>
                </a:xfrm>
                <a:custGeom>
                  <a:rect b="b" l="l" r="r" t="t"/>
                  <a:pathLst>
                    <a:path extrusionOk="0" h="8756" w="15156">
                      <a:moveTo>
                        <a:pt x="254" y="1"/>
                      </a:moveTo>
                      <a:cubicBezTo>
                        <a:pt x="215" y="20"/>
                        <a:pt x="176" y="40"/>
                        <a:pt x="117" y="79"/>
                      </a:cubicBezTo>
                      <a:cubicBezTo>
                        <a:pt x="78" y="98"/>
                        <a:pt x="59" y="118"/>
                        <a:pt x="1" y="137"/>
                      </a:cubicBezTo>
                      <a:lnTo>
                        <a:pt x="14903" y="8756"/>
                      </a:lnTo>
                      <a:lnTo>
                        <a:pt x="15156" y="8600"/>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2"/>
                <p:cNvSpPr/>
                <p:nvPr/>
              </p:nvSpPr>
              <p:spPr>
                <a:xfrm>
                  <a:off x="930025" y="1327850"/>
                  <a:ext cx="14625" cy="9250"/>
                </a:xfrm>
                <a:custGeom>
                  <a:rect b="b" l="l" r="r" t="t"/>
                  <a:pathLst>
                    <a:path extrusionOk="0" h="370" w="585">
                      <a:moveTo>
                        <a:pt x="254" y="0"/>
                      </a:moveTo>
                      <a:lnTo>
                        <a:pt x="1" y="156"/>
                      </a:lnTo>
                      <a:lnTo>
                        <a:pt x="409" y="350"/>
                      </a:lnTo>
                      <a:cubicBezTo>
                        <a:pt x="448" y="350"/>
                        <a:pt x="468" y="370"/>
                        <a:pt x="468" y="370"/>
                      </a:cubicBezTo>
                      <a:cubicBezTo>
                        <a:pt x="506" y="370"/>
                        <a:pt x="545" y="350"/>
                        <a:pt x="565" y="331"/>
                      </a:cubicBezTo>
                      <a:cubicBezTo>
                        <a:pt x="584" y="272"/>
                        <a:pt x="584" y="195"/>
                        <a:pt x="506" y="15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2"/>
                <p:cNvSpPr/>
                <p:nvPr/>
              </p:nvSpPr>
              <p:spPr>
                <a:xfrm>
                  <a:off x="849775" y="1280650"/>
                  <a:ext cx="26775" cy="15600"/>
                </a:xfrm>
                <a:custGeom>
                  <a:rect b="b" l="l" r="r" t="t"/>
                  <a:pathLst>
                    <a:path extrusionOk="0" h="624" w="1071">
                      <a:moveTo>
                        <a:pt x="253" y="1"/>
                      </a:moveTo>
                      <a:lnTo>
                        <a:pt x="1" y="137"/>
                      </a:lnTo>
                      <a:lnTo>
                        <a:pt x="837" y="62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2"/>
                <p:cNvSpPr/>
                <p:nvPr/>
              </p:nvSpPr>
              <p:spPr>
                <a:xfrm>
                  <a:off x="876525" y="1296225"/>
                  <a:ext cx="26775" cy="15600"/>
                </a:xfrm>
                <a:custGeom>
                  <a:rect b="b" l="l" r="r" t="t"/>
                  <a:pathLst>
                    <a:path extrusionOk="0" h="624" w="1071">
                      <a:moveTo>
                        <a:pt x="253" y="0"/>
                      </a:moveTo>
                      <a:lnTo>
                        <a:pt x="1" y="156"/>
                      </a:lnTo>
                      <a:lnTo>
                        <a:pt x="837" y="623"/>
                      </a:lnTo>
                      <a:lnTo>
                        <a:pt x="1071" y="48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2"/>
                <p:cNvSpPr/>
                <p:nvPr/>
              </p:nvSpPr>
              <p:spPr>
                <a:xfrm>
                  <a:off x="822550" y="1265575"/>
                  <a:ext cx="27250" cy="15100"/>
                </a:xfrm>
                <a:custGeom>
                  <a:rect b="b" l="l" r="r" t="t"/>
                  <a:pathLst>
                    <a:path extrusionOk="0" h="604" w="1090">
                      <a:moveTo>
                        <a:pt x="234" y="1"/>
                      </a:moveTo>
                      <a:lnTo>
                        <a:pt x="0" y="137"/>
                      </a:lnTo>
                      <a:lnTo>
                        <a:pt x="856" y="604"/>
                      </a:lnTo>
                      <a:lnTo>
                        <a:pt x="109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2"/>
                <p:cNvSpPr/>
                <p:nvPr/>
              </p:nvSpPr>
              <p:spPr>
                <a:xfrm>
                  <a:off x="903275" y="1311800"/>
                  <a:ext cx="26775" cy="15575"/>
                </a:xfrm>
                <a:custGeom>
                  <a:rect b="b" l="l" r="r" t="t"/>
                  <a:pathLst>
                    <a:path extrusionOk="0" h="623" w="1071">
                      <a:moveTo>
                        <a:pt x="254" y="0"/>
                      </a:moveTo>
                      <a:lnTo>
                        <a:pt x="1" y="136"/>
                      </a:lnTo>
                      <a:lnTo>
                        <a:pt x="837" y="623"/>
                      </a:lnTo>
                      <a:lnTo>
                        <a:pt x="1071" y="48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2"/>
                <p:cNvSpPr/>
                <p:nvPr/>
              </p:nvSpPr>
              <p:spPr>
                <a:xfrm>
                  <a:off x="769050" y="1234450"/>
                  <a:ext cx="26775" cy="15100"/>
                </a:xfrm>
                <a:custGeom>
                  <a:rect b="b" l="l" r="r" t="t"/>
                  <a:pathLst>
                    <a:path extrusionOk="0" h="604" w="1071">
                      <a:moveTo>
                        <a:pt x="233" y="1"/>
                      </a:moveTo>
                      <a:lnTo>
                        <a:pt x="0" y="137"/>
                      </a:lnTo>
                      <a:lnTo>
                        <a:pt x="817" y="604"/>
                      </a:lnTo>
                      <a:lnTo>
                        <a:pt x="1070" y="468"/>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2"/>
                <p:cNvSpPr/>
                <p:nvPr/>
              </p:nvSpPr>
              <p:spPr>
                <a:xfrm>
                  <a:off x="795800" y="1249525"/>
                  <a:ext cx="26775" cy="16075"/>
                </a:xfrm>
                <a:custGeom>
                  <a:rect b="b" l="l" r="r" t="t"/>
                  <a:pathLst>
                    <a:path extrusionOk="0" h="643" w="1071">
                      <a:moveTo>
                        <a:pt x="233" y="1"/>
                      </a:moveTo>
                      <a:lnTo>
                        <a:pt x="0" y="156"/>
                      </a:lnTo>
                      <a:lnTo>
                        <a:pt x="817" y="643"/>
                      </a:lnTo>
                      <a:lnTo>
                        <a:pt x="1070" y="48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2"/>
                <p:cNvSpPr/>
                <p:nvPr/>
              </p:nvSpPr>
              <p:spPr>
                <a:xfrm>
                  <a:off x="924200" y="1323950"/>
                  <a:ext cx="12175" cy="7325"/>
                </a:xfrm>
                <a:custGeom>
                  <a:rect b="b" l="l" r="r" t="t"/>
                  <a:pathLst>
                    <a:path extrusionOk="0" h="293" w="487">
                      <a:moveTo>
                        <a:pt x="234" y="0"/>
                      </a:moveTo>
                      <a:lnTo>
                        <a:pt x="0"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2"/>
                <p:cNvSpPr/>
                <p:nvPr/>
              </p:nvSpPr>
              <p:spPr>
                <a:xfrm>
                  <a:off x="897450" y="1308375"/>
                  <a:ext cx="12175" cy="6850"/>
                </a:xfrm>
                <a:custGeom>
                  <a:rect b="b" l="l" r="r" t="t"/>
                  <a:pathLst>
                    <a:path extrusionOk="0" h="274" w="487">
                      <a:moveTo>
                        <a:pt x="234" y="1"/>
                      </a:moveTo>
                      <a:lnTo>
                        <a:pt x="0" y="137"/>
                      </a:lnTo>
                      <a:lnTo>
                        <a:pt x="234" y="273"/>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2"/>
                <p:cNvSpPr/>
                <p:nvPr/>
              </p:nvSpPr>
              <p:spPr>
                <a:xfrm>
                  <a:off x="870700" y="1292825"/>
                  <a:ext cx="12175" cy="7325"/>
                </a:xfrm>
                <a:custGeom>
                  <a:rect b="b" l="l" r="r" t="t"/>
                  <a:pathLst>
                    <a:path extrusionOk="0" h="293" w="487">
                      <a:moveTo>
                        <a:pt x="234" y="0"/>
                      </a:moveTo>
                      <a:lnTo>
                        <a:pt x="0" y="136"/>
                      </a:lnTo>
                      <a:lnTo>
                        <a:pt x="234" y="292"/>
                      </a:lnTo>
                      <a:lnTo>
                        <a:pt x="486"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2"/>
                <p:cNvSpPr/>
                <p:nvPr/>
              </p:nvSpPr>
              <p:spPr>
                <a:xfrm>
                  <a:off x="843950" y="1277750"/>
                  <a:ext cx="12175" cy="6350"/>
                </a:xfrm>
                <a:custGeom>
                  <a:rect b="b" l="l" r="r" t="t"/>
                  <a:pathLst>
                    <a:path extrusionOk="0" h="254" w="487">
                      <a:moveTo>
                        <a:pt x="234" y="0"/>
                      </a:moveTo>
                      <a:lnTo>
                        <a:pt x="0" y="117"/>
                      </a:lnTo>
                      <a:lnTo>
                        <a:pt x="234" y="253"/>
                      </a:lnTo>
                      <a:lnTo>
                        <a:pt x="486"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2"/>
                <p:cNvSpPr/>
                <p:nvPr/>
              </p:nvSpPr>
              <p:spPr>
                <a:xfrm>
                  <a:off x="816225" y="1261700"/>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2"/>
                <p:cNvSpPr/>
                <p:nvPr/>
              </p:nvSpPr>
              <p:spPr>
                <a:xfrm>
                  <a:off x="789475" y="1246125"/>
                  <a:ext cx="12175" cy="7325"/>
                </a:xfrm>
                <a:custGeom>
                  <a:rect b="b" l="l" r="r" t="t"/>
                  <a:pathLst>
                    <a:path extrusionOk="0" h="293" w="487">
                      <a:moveTo>
                        <a:pt x="253" y="1"/>
                      </a:moveTo>
                      <a:lnTo>
                        <a:pt x="0" y="137"/>
                      </a:lnTo>
                      <a:lnTo>
                        <a:pt x="253" y="292"/>
                      </a:lnTo>
                      <a:lnTo>
                        <a:pt x="486" y="13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2"/>
                <p:cNvSpPr/>
                <p:nvPr/>
              </p:nvSpPr>
              <p:spPr>
                <a:xfrm>
                  <a:off x="762725" y="1230575"/>
                  <a:ext cx="12175" cy="7300"/>
                </a:xfrm>
                <a:custGeom>
                  <a:rect b="b" l="l" r="r" t="t"/>
                  <a:pathLst>
                    <a:path extrusionOk="0" h="292" w="487">
                      <a:moveTo>
                        <a:pt x="253" y="0"/>
                      </a:moveTo>
                      <a:lnTo>
                        <a:pt x="0" y="156"/>
                      </a:lnTo>
                      <a:lnTo>
                        <a:pt x="253" y="292"/>
                      </a:lnTo>
                      <a:lnTo>
                        <a:pt x="486"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2"/>
                <p:cNvSpPr/>
                <p:nvPr/>
              </p:nvSpPr>
              <p:spPr>
                <a:xfrm>
                  <a:off x="795800" y="1218400"/>
                  <a:ext cx="26775" cy="16075"/>
                </a:xfrm>
                <a:custGeom>
                  <a:rect b="b" l="l" r="r" t="t"/>
                  <a:pathLst>
                    <a:path extrusionOk="0" h="643" w="1071">
                      <a:moveTo>
                        <a:pt x="233" y="1"/>
                      </a:moveTo>
                      <a:lnTo>
                        <a:pt x="0" y="156"/>
                      </a:lnTo>
                      <a:lnTo>
                        <a:pt x="817" y="643"/>
                      </a:lnTo>
                      <a:lnTo>
                        <a:pt x="1070" y="48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2"/>
                <p:cNvSpPr/>
                <p:nvPr/>
              </p:nvSpPr>
              <p:spPr>
                <a:xfrm>
                  <a:off x="903275" y="1280650"/>
                  <a:ext cx="26775" cy="15600"/>
                </a:xfrm>
                <a:custGeom>
                  <a:rect b="b" l="l" r="r" t="t"/>
                  <a:pathLst>
                    <a:path extrusionOk="0" h="624" w="1071">
                      <a:moveTo>
                        <a:pt x="254" y="1"/>
                      </a:moveTo>
                      <a:lnTo>
                        <a:pt x="1" y="137"/>
                      </a:lnTo>
                      <a:lnTo>
                        <a:pt x="837" y="62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2"/>
                <p:cNvSpPr/>
                <p:nvPr/>
              </p:nvSpPr>
              <p:spPr>
                <a:xfrm>
                  <a:off x="956775" y="1312275"/>
                  <a:ext cx="14625" cy="9275"/>
                </a:xfrm>
                <a:custGeom>
                  <a:rect b="b" l="l" r="r" t="t"/>
                  <a:pathLst>
                    <a:path extrusionOk="0" h="371" w="585">
                      <a:moveTo>
                        <a:pt x="254" y="0"/>
                      </a:moveTo>
                      <a:lnTo>
                        <a:pt x="1" y="137"/>
                      </a:lnTo>
                      <a:lnTo>
                        <a:pt x="409" y="331"/>
                      </a:lnTo>
                      <a:cubicBezTo>
                        <a:pt x="448" y="331"/>
                        <a:pt x="468" y="370"/>
                        <a:pt x="468" y="370"/>
                      </a:cubicBezTo>
                      <a:cubicBezTo>
                        <a:pt x="506" y="370"/>
                        <a:pt x="545" y="331"/>
                        <a:pt x="565" y="312"/>
                      </a:cubicBezTo>
                      <a:cubicBezTo>
                        <a:pt x="584" y="273"/>
                        <a:pt x="584" y="195"/>
                        <a:pt x="506" y="137"/>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2"/>
                <p:cNvSpPr/>
                <p:nvPr/>
              </p:nvSpPr>
              <p:spPr>
                <a:xfrm>
                  <a:off x="930025" y="1296225"/>
                  <a:ext cx="27275" cy="15600"/>
                </a:xfrm>
                <a:custGeom>
                  <a:rect b="b" l="l" r="r" t="t"/>
                  <a:pathLst>
                    <a:path extrusionOk="0" h="624" w="1091">
                      <a:moveTo>
                        <a:pt x="254" y="0"/>
                      </a:moveTo>
                      <a:lnTo>
                        <a:pt x="1" y="156"/>
                      </a:lnTo>
                      <a:lnTo>
                        <a:pt x="857" y="623"/>
                      </a:lnTo>
                      <a:lnTo>
                        <a:pt x="1090" y="48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2"/>
                <p:cNvSpPr/>
                <p:nvPr/>
              </p:nvSpPr>
              <p:spPr>
                <a:xfrm>
                  <a:off x="822550" y="1234450"/>
                  <a:ext cx="27250" cy="15100"/>
                </a:xfrm>
                <a:custGeom>
                  <a:rect b="b" l="l" r="r" t="t"/>
                  <a:pathLst>
                    <a:path extrusionOk="0" h="604" w="1090">
                      <a:moveTo>
                        <a:pt x="234" y="1"/>
                      </a:moveTo>
                      <a:lnTo>
                        <a:pt x="0" y="137"/>
                      </a:lnTo>
                      <a:lnTo>
                        <a:pt x="856" y="604"/>
                      </a:lnTo>
                      <a:lnTo>
                        <a:pt x="1090" y="46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2"/>
                <p:cNvSpPr/>
                <p:nvPr/>
              </p:nvSpPr>
              <p:spPr>
                <a:xfrm>
                  <a:off x="876525" y="1265575"/>
                  <a:ext cx="26775" cy="15100"/>
                </a:xfrm>
                <a:custGeom>
                  <a:rect b="b" l="l" r="r" t="t"/>
                  <a:pathLst>
                    <a:path extrusionOk="0" h="604" w="1071">
                      <a:moveTo>
                        <a:pt x="253" y="1"/>
                      </a:moveTo>
                      <a:lnTo>
                        <a:pt x="1" y="137"/>
                      </a:lnTo>
                      <a:lnTo>
                        <a:pt x="837" y="604"/>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2"/>
                <p:cNvSpPr/>
                <p:nvPr/>
              </p:nvSpPr>
              <p:spPr>
                <a:xfrm>
                  <a:off x="472350" y="1031625"/>
                  <a:ext cx="323475" cy="186800"/>
                </a:xfrm>
                <a:custGeom>
                  <a:rect b="b" l="l" r="r" t="t"/>
                  <a:pathLst>
                    <a:path extrusionOk="0" h="7472" w="12939">
                      <a:moveTo>
                        <a:pt x="234" y="1"/>
                      </a:moveTo>
                      <a:cubicBezTo>
                        <a:pt x="195" y="59"/>
                        <a:pt x="176" y="79"/>
                        <a:pt x="98" y="118"/>
                      </a:cubicBezTo>
                      <a:cubicBezTo>
                        <a:pt x="78" y="137"/>
                        <a:pt x="20" y="137"/>
                        <a:pt x="0" y="157"/>
                      </a:cubicBezTo>
                      <a:lnTo>
                        <a:pt x="12685" y="7472"/>
                      </a:lnTo>
                      <a:lnTo>
                        <a:pt x="12938" y="733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2"/>
                <p:cNvSpPr/>
                <p:nvPr/>
              </p:nvSpPr>
              <p:spPr>
                <a:xfrm>
                  <a:off x="849775" y="1249525"/>
                  <a:ext cx="26775" cy="16075"/>
                </a:xfrm>
                <a:custGeom>
                  <a:rect b="b" l="l" r="r" t="t"/>
                  <a:pathLst>
                    <a:path extrusionOk="0" h="643" w="1071">
                      <a:moveTo>
                        <a:pt x="253" y="1"/>
                      </a:moveTo>
                      <a:lnTo>
                        <a:pt x="1" y="156"/>
                      </a:lnTo>
                      <a:lnTo>
                        <a:pt x="837" y="64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2"/>
                <p:cNvSpPr/>
                <p:nvPr/>
              </p:nvSpPr>
              <p:spPr>
                <a:xfrm>
                  <a:off x="951425" y="1308375"/>
                  <a:ext cx="12175" cy="6850"/>
                </a:xfrm>
                <a:custGeom>
                  <a:rect b="b" l="l" r="r" t="t"/>
                  <a:pathLst>
                    <a:path extrusionOk="0" h="274" w="487">
                      <a:moveTo>
                        <a:pt x="234" y="1"/>
                      </a:moveTo>
                      <a:lnTo>
                        <a:pt x="1" y="137"/>
                      </a:lnTo>
                      <a:lnTo>
                        <a:pt x="234" y="273"/>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2"/>
                <p:cNvSpPr/>
                <p:nvPr/>
              </p:nvSpPr>
              <p:spPr>
                <a:xfrm>
                  <a:off x="924200" y="1292825"/>
                  <a:ext cx="12175" cy="7325"/>
                </a:xfrm>
                <a:custGeom>
                  <a:rect b="b" l="l" r="r" t="t"/>
                  <a:pathLst>
                    <a:path extrusionOk="0" h="293" w="487">
                      <a:moveTo>
                        <a:pt x="234" y="0"/>
                      </a:moveTo>
                      <a:lnTo>
                        <a:pt x="0" y="136"/>
                      </a:lnTo>
                      <a:lnTo>
                        <a:pt x="234" y="292"/>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2"/>
                <p:cNvSpPr/>
                <p:nvPr/>
              </p:nvSpPr>
              <p:spPr>
                <a:xfrm>
                  <a:off x="897450" y="1277750"/>
                  <a:ext cx="12175" cy="6350"/>
                </a:xfrm>
                <a:custGeom>
                  <a:rect b="b" l="l" r="r" t="t"/>
                  <a:pathLst>
                    <a:path extrusionOk="0" h="254" w="487">
                      <a:moveTo>
                        <a:pt x="234" y="0"/>
                      </a:moveTo>
                      <a:lnTo>
                        <a:pt x="0"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2"/>
                <p:cNvSpPr/>
                <p:nvPr/>
              </p:nvSpPr>
              <p:spPr>
                <a:xfrm>
                  <a:off x="870700" y="1261700"/>
                  <a:ext cx="12175" cy="7300"/>
                </a:xfrm>
                <a:custGeom>
                  <a:rect b="b" l="l" r="r" t="t"/>
                  <a:pathLst>
                    <a:path extrusionOk="0" h="292"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2"/>
                <p:cNvSpPr/>
                <p:nvPr/>
              </p:nvSpPr>
              <p:spPr>
                <a:xfrm>
                  <a:off x="843950" y="1246125"/>
                  <a:ext cx="12175" cy="7325"/>
                </a:xfrm>
                <a:custGeom>
                  <a:rect b="b" l="l" r="r" t="t"/>
                  <a:pathLst>
                    <a:path extrusionOk="0" h="293" w="487">
                      <a:moveTo>
                        <a:pt x="234" y="1"/>
                      </a:moveTo>
                      <a:lnTo>
                        <a:pt x="0" y="137"/>
                      </a:lnTo>
                      <a:lnTo>
                        <a:pt x="234" y="292"/>
                      </a:lnTo>
                      <a:lnTo>
                        <a:pt x="486"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2"/>
                <p:cNvSpPr/>
                <p:nvPr/>
              </p:nvSpPr>
              <p:spPr>
                <a:xfrm>
                  <a:off x="816225" y="1230575"/>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2"/>
                <p:cNvSpPr/>
                <p:nvPr/>
              </p:nvSpPr>
              <p:spPr>
                <a:xfrm>
                  <a:off x="789475" y="1215000"/>
                  <a:ext cx="12175" cy="7325"/>
                </a:xfrm>
                <a:custGeom>
                  <a:rect b="b" l="l" r="r" t="t"/>
                  <a:pathLst>
                    <a:path extrusionOk="0" h="293" w="487">
                      <a:moveTo>
                        <a:pt x="253" y="0"/>
                      </a:moveTo>
                      <a:lnTo>
                        <a:pt x="0" y="137"/>
                      </a:lnTo>
                      <a:lnTo>
                        <a:pt x="253" y="292"/>
                      </a:lnTo>
                      <a:lnTo>
                        <a:pt x="486"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2"/>
                <p:cNvSpPr/>
                <p:nvPr/>
              </p:nvSpPr>
              <p:spPr>
                <a:xfrm>
                  <a:off x="903275" y="1249525"/>
                  <a:ext cx="26775" cy="16075"/>
                </a:xfrm>
                <a:custGeom>
                  <a:rect b="b" l="l" r="r" t="t"/>
                  <a:pathLst>
                    <a:path extrusionOk="0" h="643" w="1071">
                      <a:moveTo>
                        <a:pt x="254" y="1"/>
                      </a:moveTo>
                      <a:lnTo>
                        <a:pt x="1" y="156"/>
                      </a:lnTo>
                      <a:lnTo>
                        <a:pt x="837" y="64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2"/>
                <p:cNvSpPr/>
                <p:nvPr/>
              </p:nvSpPr>
              <p:spPr>
                <a:xfrm>
                  <a:off x="822550" y="1203325"/>
                  <a:ext cx="27250" cy="15100"/>
                </a:xfrm>
                <a:custGeom>
                  <a:rect b="b" l="l" r="r" t="t"/>
                  <a:pathLst>
                    <a:path extrusionOk="0" h="604" w="1090">
                      <a:moveTo>
                        <a:pt x="234" y="1"/>
                      </a:moveTo>
                      <a:lnTo>
                        <a:pt x="0" y="117"/>
                      </a:lnTo>
                      <a:lnTo>
                        <a:pt x="856" y="604"/>
                      </a:lnTo>
                      <a:lnTo>
                        <a:pt x="1090" y="46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2"/>
                <p:cNvSpPr/>
                <p:nvPr/>
              </p:nvSpPr>
              <p:spPr>
                <a:xfrm>
                  <a:off x="983525" y="1297200"/>
                  <a:ext cx="14625" cy="8775"/>
                </a:xfrm>
                <a:custGeom>
                  <a:rect b="b" l="l" r="r" t="t"/>
                  <a:pathLst>
                    <a:path extrusionOk="0" h="351" w="585">
                      <a:moveTo>
                        <a:pt x="234" y="0"/>
                      </a:moveTo>
                      <a:lnTo>
                        <a:pt x="1" y="137"/>
                      </a:lnTo>
                      <a:lnTo>
                        <a:pt x="409" y="331"/>
                      </a:lnTo>
                      <a:cubicBezTo>
                        <a:pt x="448" y="331"/>
                        <a:pt x="468" y="351"/>
                        <a:pt x="468" y="351"/>
                      </a:cubicBezTo>
                      <a:cubicBezTo>
                        <a:pt x="506" y="351"/>
                        <a:pt x="545" y="331"/>
                        <a:pt x="565" y="312"/>
                      </a:cubicBezTo>
                      <a:cubicBezTo>
                        <a:pt x="584" y="253"/>
                        <a:pt x="584" y="195"/>
                        <a:pt x="506" y="137"/>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2"/>
                <p:cNvSpPr/>
                <p:nvPr/>
              </p:nvSpPr>
              <p:spPr>
                <a:xfrm>
                  <a:off x="876525" y="1234450"/>
                  <a:ext cx="26775" cy="15100"/>
                </a:xfrm>
                <a:custGeom>
                  <a:rect b="b" l="l" r="r" t="t"/>
                  <a:pathLst>
                    <a:path extrusionOk="0" h="604" w="1071">
                      <a:moveTo>
                        <a:pt x="253" y="1"/>
                      </a:moveTo>
                      <a:lnTo>
                        <a:pt x="1" y="137"/>
                      </a:lnTo>
                      <a:lnTo>
                        <a:pt x="837" y="604"/>
                      </a:lnTo>
                      <a:lnTo>
                        <a:pt x="1071"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2"/>
                <p:cNvSpPr/>
                <p:nvPr/>
              </p:nvSpPr>
              <p:spPr>
                <a:xfrm>
                  <a:off x="957275" y="1280650"/>
                  <a:ext cx="26775" cy="15600"/>
                </a:xfrm>
                <a:custGeom>
                  <a:rect b="b" l="l" r="r" t="t"/>
                  <a:pathLst>
                    <a:path extrusionOk="0" h="624" w="1071">
                      <a:moveTo>
                        <a:pt x="253" y="1"/>
                      </a:moveTo>
                      <a:lnTo>
                        <a:pt x="0" y="137"/>
                      </a:lnTo>
                      <a:lnTo>
                        <a:pt x="837" y="62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2"/>
                <p:cNvSpPr/>
                <p:nvPr/>
              </p:nvSpPr>
              <p:spPr>
                <a:xfrm>
                  <a:off x="930025" y="1265575"/>
                  <a:ext cx="27275" cy="15100"/>
                </a:xfrm>
                <a:custGeom>
                  <a:rect b="b" l="l" r="r" t="t"/>
                  <a:pathLst>
                    <a:path extrusionOk="0" h="604" w="1091">
                      <a:moveTo>
                        <a:pt x="254" y="1"/>
                      </a:moveTo>
                      <a:lnTo>
                        <a:pt x="1" y="137"/>
                      </a:lnTo>
                      <a:lnTo>
                        <a:pt x="857" y="604"/>
                      </a:lnTo>
                      <a:lnTo>
                        <a:pt x="1090"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2"/>
                <p:cNvSpPr/>
                <p:nvPr/>
              </p:nvSpPr>
              <p:spPr>
                <a:xfrm>
                  <a:off x="348325" y="925600"/>
                  <a:ext cx="474250" cy="277750"/>
                </a:xfrm>
                <a:custGeom>
                  <a:rect b="b" l="l" r="r" t="t"/>
                  <a:pathLst>
                    <a:path extrusionOk="0" h="11110" w="18970">
                      <a:moveTo>
                        <a:pt x="0" y="1"/>
                      </a:moveTo>
                      <a:lnTo>
                        <a:pt x="0" y="293"/>
                      </a:lnTo>
                      <a:lnTo>
                        <a:pt x="18716" y="11110"/>
                      </a:lnTo>
                      <a:lnTo>
                        <a:pt x="18969" y="10973"/>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2"/>
                <p:cNvSpPr/>
                <p:nvPr/>
              </p:nvSpPr>
              <p:spPr>
                <a:xfrm>
                  <a:off x="849775" y="1218400"/>
                  <a:ext cx="26775" cy="16075"/>
                </a:xfrm>
                <a:custGeom>
                  <a:rect b="b" l="l" r="r" t="t"/>
                  <a:pathLst>
                    <a:path extrusionOk="0" h="643" w="1071">
                      <a:moveTo>
                        <a:pt x="253" y="1"/>
                      </a:moveTo>
                      <a:lnTo>
                        <a:pt x="1" y="156"/>
                      </a:lnTo>
                      <a:lnTo>
                        <a:pt x="837" y="64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2"/>
                <p:cNvSpPr/>
                <p:nvPr/>
              </p:nvSpPr>
              <p:spPr>
                <a:xfrm>
                  <a:off x="978175" y="1292825"/>
                  <a:ext cx="12200" cy="7325"/>
                </a:xfrm>
                <a:custGeom>
                  <a:rect b="b" l="l" r="r" t="t"/>
                  <a:pathLst>
                    <a:path extrusionOk="0" h="293" w="488">
                      <a:moveTo>
                        <a:pt x="234" y="0"/>
                      </a:moveTo>
                      <a:lnTo>
                        <a:pt x="1" y="136"/>
                      </a:lnTo>
                      <a:lnTo>
                        <a:pt x="234" y="292"/>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2"/>
                <p:cNvSpPr/>
                <p:nvPr/>
              </p:nvSpPr>
              <p:spPr>
                <a:xfrm>
                  <a:off x="951425" y="1277750"/>
                  <a:ext cx="12175" cy="6350"/>
                </a:xfrm>
                <a:custGeom>
                  <a:rect b="b" l="l" r="r" t="t"/>
                  <a:pathLst>
                    <a:path extrusionOk="0" h="254" w="487">
                      <a:moveTo>
                        <a:pt x="234" y="0"/>
                      </a:moveTo>
                      <a:lnTo>
                        <a:pt x="1"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2"/>
                <p:cNvSpPr/>
                <p:nvPr/>
              </p:nvSpPr>
              <p:spPr>
                <a:xfrm>
                  <a:off x="924200" y="1261700"/>
                  <a:ext cx="12175" cy="7300"/>
                </a:xfrm>
                <a:custGeom>
                  <a:rect b="b" l="l" r="r" t="t"/>
                  <a:pathLst>
                    <a:path extrusionOk="0" h="292"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2"/>
                <p:cNvSpPr/>
                <p:nvPr/>
              </p:nvSpPr>
              <p:spPr>
                <a:xfrm>
                  <a:off x="897450" y="1246125"/>
                  <a:ext cx="12175" cy="7325"/>
                </a:xfrm>
                <a:custGeom>
                  <a:rect b="b" l="l" r="r" t="t"/>
                  <a:pathLst>
                    <a:path extrusionOk="0" h="293" w="487">
                      <a:moveTo>
                        <a:pt x="234" y="1"/>
                      </a:moveTo>
                      <a:lnTo>
                        <a:pt x="0"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2"/>
                <p:cNvSpPr/>
                <p:nvPr/>
              </p:nvSpPr>
              <p:spPr>
                <a:xfrm>
                  <a:off x="870700" y="1230575"/>
                  <a:ext cx="12175" cy="7300"/>
                </a:xfrm>
                <a:custGeom>
                  <a:rect b="b" l="l" r="r" t="t"/>
                  <a:pathLst>
                    <a:path extrusionOk="0" h="292"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2"/>
                <p:cNvSpPr/>
                <p:nvPr/>
              </p:nvSpPr>
              <p:spPr>
                <a:xfrm>
                  <a:off x="843950" y="1215000"/>
                  <a:ext cx="12175" cy="7325"/>
                </a:xfrm>
                <a:custGeom>
                  <a:rect b="b" l="l" r="r" t="t"/>
                  <a:pathLst>
                    <a:path extrusionOk="0" h="293" w="487">
                      <a:moveTo>
                        <a:pt x="234" y="0"/>
                      </a:moveTo>
                      <a:lnTo>
                        <a:pt x="0" y="137"/>
                      </a:lnTo>
                      <a:lnTo>
                        <a:pt x="234" y="292"/>
                      </a:lnTo>
                      <a:lnTo>
                        <a:pt x="486"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2"/>
                <p:cNvSpPr/>
                <p:nvPr/>
              </p:nvSpPr>
              <p:spPr>
                <a:xfrm>
                  <a:off x="816225" y="1199925"/>
                  <a:ext cx="12175" cy="6350"/>
                </a:xfrm>
                <a:custGeom>
                  <a:rect b="b" l="l" r="r" t="t"/>
                  <a:pathLst>
                    <a:path extrusionOk="0" h="254" w="487">
                      <a:moveTo>
                        <a:pt x="253" y="0"/>
                      </a:moveTo>
                      <a:lnTo>
                        <a:pt x="0" y="137"/>
                      </a:lnTo>
                      <a:lnTo>
                        <a:pt x="253" y="253"/>
                      </a:lnTo>
                      <a:lnTo>
                        <a:pt x="487"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2"/>
                <p:cNvSpPr/>
                <p:nvPr/>
              </p:nvSpPr>
              <p:spPr>
                <a:xfrm>
                  <a:off x="876525" y="1203325"/>
                  <a:ext cx="26775" cy="15100"/>
                </a:xfrm>
                <a:custGeom>
                  <a:rect b="b" l="l" r="r" t="t"/>
                  <a:pathLst>
                    <a:path extrusionOk="0" h="604" w="1071">
                      <a:moveTo>
                        <a:pt x="253" y="1"/>
                      </a:moveTo>
                      <a:lnTo>
                        <a:pt x="1" y="117"/>
                      </a:lnTo>
                      <a:lnTo>
                        <a:pt x="837" y="604"/>
                      </a:lnTo>
                      <a:lnTo>
                        <a:pt x="1071"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2"/>
                <p:cNvSpPr/>
                <p:nvPr/>
              </p:nvSpPr>
              <p:spPr>
                <a:xfrm>
                  <a:off x="984025" y="1265575"/>
                  <a:ext cx="26775" cy="15100"/>
                </a:xfrm>
                <a:custGeom>
                  <a:rect b="b" l="l" r="r" t="t"/>
                  <a:pathLst>
                    <a:path extrusionOk="0" h="604" w="1071">
                      <a:moveTo>
                        <a:pt x="253" y="1"/>
                      </a:moveTo>
                      <a:lnTo>
                        <a:pt x="0" y="137"/>
                      </a:lnTo>
                      <a:lnTo>
                        <a:pt x="837" y="604"/>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2"/>
                <p:cNvSpPr/>
                <p:nvPr/>
              </p:nvSpPr>
              <p:spPr>
                <a:xfrm>
                  <a:off x="1010275" y="1281150"/>
                  <a:ext cx="14625" cy="9275"/>
                </a:xfrm>
                <a:custGeom>
                  <a:rect b="b" l="l" r="r" t="t"/>
                  <a:pathLst>
                    <a:path extrusionOk="0" h="371" w="585">
                      <a:moveTo>
                        <a:pt x="254" y="0"/>
                      </a:moveTo>
                      <a:lnTo>
                        <a:pt x="1" y="156"/>
                      </a:lnTo>
                      <a:lnTo>
                        <a:pt x="409" y="351"/>
                      </a:lnTo>
                      <a:cubicBezTo>
                        <a:pt x="448" y="351"/>
                        <a:pt x="468" y="370"/>
                        <a:pt x="468" y="370"/>
                      </a:cubicBezTo>
                      <a:cubicBezTo>
                        <a:pt x="507" y="370"/>
                        <a:pt x="545" y="351"/>
                        <a:pt x="565" y="312"/>
                      </a:cubicBezTo>
                      <a:cubicBezTo>
                        <a:pt x="584" y="273"/>
                        <a:pt x="584" y="195"/>
                        <a:pt x="507" y="15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2"/>
                <p:cNvSpPr/>
                <p:nvPr/>
              </p:nvSpPr>
              <p:spPr>
                <a:xfrm>
                  <a:off x="930025" y="1234450"/>
                  <a:ext cx="27275" cy="15100"/>
                </a:xfrm>
                <a:custGeom>
                  <a:rect b="b" l="l" r="r" t="t"/>
                  <a:pathLst>
                    <a:path extrusionOk="0" h="604" w="1091">
                      <a:moveTo>
                        <a:pt x="254" y="1"/>
                      </a:moveTo>
                      <a:lnTo>
                        <a:pt x="1" y="137"/>
                      </a:lnTo>
                      <a:lnTo>
                        <a:pt x="857" y="604"/>
                      </a:lnTo>
                      <a:lnTo>
                        <a:pt x="1090" y="46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2"/>
                <p:cNvSpPr/>
                <p:nvPr/>
              </p:nvSpPr>
              <p:spPr>
                <a:xfrm>
                  <a:off x="468450" y="967425"/>
                  <a:ext cx="381350" cy="220850"/>
                </a:xfrm>
                <a:custGeom>
                  <a:rect b="b" l="l" r="r" t="t"/>
                  <a:pathLst>
                    <a:path extrusionOk="0" h="8834" w="15254">
                      <a:moveTo>
                        <a:pt x="234" y="1"/>
                      </a:moveTo>
                      <a:cubicBezTo>
                        <a:pt x="176" y="59"/>
                        <a:pt x="156" y="79"/>
                        <a:pt x="79" y="118"/>
                      </a:cubicBezTo>
                      <a:cubicBezTo>
                        <a:pt x="59" y="137"/>
                        <a:pt x="20" y="137"/>
                        <a:pt x="1" y="176"/>
                      </a:cubicBezTo>
                      <a:lnTo>
                        <a:pt x="15020" y="8833"/>
                      </a:lnTo>
                      <a:lnTo>
                        <a:pt x="15254" y="867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2"/>
                <p:cNvSpPr/>
                <p:nvPr/>
              </p:nvSpPr>
              <p:spPr>
                <a:xfrm>
                  <a:off x="849775" y="1187775"/>
                  <a:ext cx="26775" cy="15575"/>
                </a:xfrm>
                <a:custGeom>
                  <a:rect b="b" l="l" r="r" t="t"/>
                  <a:pathLst>
                    <a:path extrusionOk="0" h="623" w="1071">
                      <a:moveTo>
                        <a:pt x="253" y="0"/>
                      </a:moveTo>
                      <a:lnTo>
                        <a:pt x="1" y="136"/>
                      </a:lnTo>
                      <a:lnTo>
                        <a:pt x="837" y="623"/>
                      </a:lnTo>
                      <a:lnTo>
                        <a:pt x="1071"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2"/>
                <p:cNvSpPr/>
                <p:nvPr/>
              </p:nvSpPr>
              <p:spPr>
                <a:xfrm>
                  <a:off x="957275" y="1249525"/>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2"/>
                <p:cNvSpPr/>
                <p:nvPr/>
              </p:nvSpPr>
              <p:spPr>
                <a:xfrm>
                  <a:off x="903275" y="1218400"/>
                  <a:ext cx="26775" cy="16075"/>
                </a:xfrm>
                <a:custGeom>
                  <a:rect b="b" l="l" r="r" t="t"/>
                  <a:pathLst>
                    <a:path extrusionOk="0" h="643" w="1071">
                      <a:moveTo>
                        <a:pt x="254" y="1"/>
                      </a:moveTo>
                      <a:lnTo>
                        <a:pt x="1" y="156"/>
                      </a:lnTo>
                      <a:lnTo>
                        <a:pt x="837" y="64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2"/>
                <p:cNvSpPr/>
                <p:nvPr/>
              </p:nvSpPr>
              <p:spPr>
                <a:xfrm>
                  <a:off x="1004925" y="1277750"/>
                  <a:ext cx="12200" cy="6350"/>
                </a:xfrm>
                <a:custGeom>
                  <a:rect b="b" l="l" r="r" t="t"/>
                  <a:pathLst>
                    <a:path extrusionOk="0" h="254" w="488">
                      <a:moveTo>
                        <a:pt x="234" y="0"/>
                      </a:moveTo>
                      <a:lnTo>
                        <a:pt x="1"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2"/>
                <p:cNvSpPr/>
                <p:nvPr/>
              </p:nvSpPr>
              <p:spPr>
                <a:xfrm>
                  <a:off x="978175" y="1261700"/>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2"/>
                <p:cNvSpPr/>
                <p:nvPr/>
              </p:nvSpPr>
              <p:spPr>
                <a:xfrm>
                  <a:off x="951425" y="1246125"/>
                  <a:ext cx="12175" cy="7325"/>
                </a:xfrm>
                <a:custGeom>
                  <a:rect b="b" l="l" r="r" t="t"/>
                  <a:pathLst>
                    <a:path extrusionOk="0" h="293" w="487">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2"/>
                <p:cNvSpPr/>
                <p:nvPr/>
              </p:nvSpPr>
              <p:spPr>
                <a:xfrm>
                  <a:off x="924200" y="1230575"/>
                  <a:ext cx="12175" cy="7300"/>
                </a:xfrm>
                <a:custGeom>
                  <a:rect b="b" l="l" r="r" t="t"/>
                  <a:pathLst>
                    <a:path extrusionOk="0" h="292"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2"/>
                <p:cNvSpPr/>
                <p:nvPr/>
              </p:nvSpPr>
              <p:spPr>
                <a:xfrm>
                  <a:off x="897450" y="1215000"/>
                  <a:ext cx="12175" cy="7325"/>
                </a:xfrm>
                <a:custGeom>
                  <a:rect b="b" l="l" r="r" t="t"/>
                  <a:pathLst>
                    <a:path extrusionOk="0" h="293" w="487">
                      <a:moveTo>
                        <a:pt x="234" y="0"/>
                      </a:moveTo>
                      <a:lnTo>
                        <a:pt x="0"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2"/>
                <p:cNvSpPr/>
                <p:nvPr/>
              </p:nvSpPr>
              <p:spPr>
                <a:xfrm>
                  <a:off x="870700" y="1199925"/>
                  <a:ext cx="12175" cy="6350"/>
                </a:xfrm>
                <a:custGeom>
                  <a:rect b="b" l="l" r="r" t="t"/>
                  <a:pathLst>
                    <a:path extrusionOk="0" h="254" w="487">
                      <a:moveTo>
                        <a:pt x="234" y="0"/>
                      </a:moveTo>
                      <a:lnTo>
                        <a:pt x="0" y="137"/>
                      </a:lnTo>
                      <a:lnTo>
                        <a:pt x="234" y="253"/>
                      </a:lnTo>
                      <a:lnTo>
                        <a:pt x="486"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2"/>
                <p:cNvSpPr/>
                <p:nvPr/>
              </p:nvSpPr>
              <p:spPr>
                <a:xfrm>
                  <a:off x="843950" y="1183875"/>
                  <a:ext cx="12175" cy="7325"/>
                </a:xfrm>
                <a:custGeom>
                  <a:rect b="b" l="l" r="r" t="t"/>
                  <a:pathLst>
                    <a:path extrusionOk="0" h="293"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2"/>
                <p:cNvSpPr/>
                <p:nvPr/>
              </p:nvSpPr>
              <p:spPr>
                <a:xfrm>
                  <a:off x="930025" y="1203325"/>
                  <a:ext cx="27275" cy="15100"/>
                </a:xfrm>
                <a:custGeom>
                  <a:rect b="b" l="l" r="r" t="t"/>
                  <a:pathLst>
                    <a:path extrusionOk="0" h="604" w="1091">
                      <a:moveTo>
                        <a:pt x="254" y="1"/>
                      </a:moveTo>
                      <a:lnTo>
                        <a:pt x="1" y="117"/>
                      </a:lnTo>
                      <a:lnTo>
                        <a:pt x="857" y="604"/>
                      </a:lnTo>
                      <a:lnTo>
                        <a:pt x="1090" y="46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2"/>
                <p:cNvSpPr/>
                <p:nvPr/>
              </p:nvSpPr>
              <p:spPr>
                <a:xfrm>
                  <a:off x="903275" y="1187775"/>
                  <a:ext cx="26775" cy="15575"/>
                </a:xfrm>
                <a:custGeom>
                  <a:rect b="b" l="l" r="r" t="t"/>
                  <a:pathLst>
                    <a:path extrusionOk="0" h="623" w="1071">
                      <a:moveTo>
                        <a:pt x="254" y="0"/>
                      </a:moveTo>
                      <a:lnTo>
                        <a:pt x="1" y="136"/>
                      </a:lnTo>
                      <a:lnTo>
                        <a:pt x="837" y="623"/>
                      </a:lnTo>
                      <a:lnTo>
                        <a:pt x="1071" y="48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2"/>
                <p:cNvSpPr/>
                <p:nvPr/>
              </p:nvSpPr>
              <p:spPr>
                <a:xfrm>
                  <a:off x="1037025" y="1266075"/>
                  <a:ext cx="14625" cy="9250"/>
                </a:xfrm>
                <a:custGeom>
                  <a:rect b="b" l="l" r="r" t="t"/>
                  <a:pathLst>
                    <a:path extrusionOk="0" h="370" w="585">
                      <a:moveTo>
                        <a:pt x="254" y="0"/>
                      </a:moveTo>
                      <a:lnTo>
                        <a:pt x="1" y="136"/>
                      </a:lnTo>
                      <a:lnTo>
                        <a:pt x="409" y="331"/>
                      </a:lnTo>
                      <a:cubicBezTo>
                        <a:pt x="448" y="331"/>
                        <a:pt x="468" y="370"/>
                        <a:pt x="468" y="370"/>
                      </a:cubicBezTo>
                      <a:cubicBezTo>
                        <a:pt x="507" y="370"/>
                        <a:pt x="545" y="331"/>
                        <a:pt x="565" y="312"/>
                      </a:cubicBezTo>
                      <a:cubicBezTo>
                        <a:pt x="584" y="273"/>
                        <a:pt x="584" y="195"/>
                        <a:pt x="507" y="13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2"/>
                <p:cNvSpPr/>
                <p:nvPr/>
              </p:nvSpPr>
              <p:spPr>
                <a:xfrm>
                  <a:off x="984025" y="1234450"/>
                  <a:ext cx="26775" cy="15100"/>
                </a:xfrm>
                <a:custGeom>
                  <a:rect b="b" l="l" r="r" t="t"/>
                  <a:pathLst>
                    <a:path extrusionOk="0" h="604" w="1071">
                      <a:moveTo>
                        <a:pt x="253" y="1"/>
                      </a:moveTo>
                      <a:lnTo>
                        <a:pt x="0" y="137"/>
                      </a:lnTo>
                      <a:lnTo>
                        <a:pt x="837" y="604"/>
                      </a:lnTo>
                      <a:lnTo>
                        <a:pt x="1070"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2"/>
                <p:cNvSpPr/>
                <p:nvPr/>
              </p:nvSpPr>
              <p:spPr>
                <a:xfrm>
                  <a:off x="957275" y="1218400"/>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2"/>
                <p:cNvSpPr/>
                <p:nvPr/>
              </p:nvSpPr>
              <p:spPr>
                <a:xfrm>
                  <a:off x="348325" y="863350"/>
                  <a:ext cx="528225" cy="308875"/>
                </a:xfrm>
                <a:custGeom>
                  <a:rect b="b" l="l" r="r" t="t"/>
                  <a:pathLst>
                    <a:path extrusionOk="0" h="12355" w="21129">
                      <a:moveTo>
                        <a:pt x="0" y="1"/>
                      </a:moveTo>
                      <a:lnTo>
                        <a:pt x="0" y="273"/>
                      </a:lnTo>
                      <a:lnTo>
                        <a:pt x="20895" y="12354"/>
                      </a:lnTo>
                      <a:lnTo>
                        <a:pt x="21129" y="1221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2"/>
                <p:cNvSpPr/>
                <p:nvPr/>
              </p:nvSpPr>
              <p:spPr>
                <a:xfrm>
                  <a:off x="876525" y="1172200"/>
                  <a:ext cx="26775" cy="15575"/>
                </a:xfrm>
                <a:custGeom>
                  <a:rect b="b" l="l" r="r" t="t"/>
                  <a:pathLst>
                    <a:path extrusionOk="0" h="623" w="1071">
                      <a:moveTo>
                        <a:pt x="253" y="0"/>
                      </a:moveTo>
                      <a:lnTo>
                        <a:pt x="1" y="137"/>
                      </a:lnTo>
                      <a:lnTo>
                        <a:pt x="837" y="623"/>
                      </a:lnTo>
                      <a:lnTo>
                        <a:pt x="1071"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2"/>
                <p:cNvSpPr/>
                <p:nvPr/>
              </p:nvSpPr>
              <p:spPr>
                <a:xfrm>
                  <a:off x="1010775" y="1249525"/>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2"/>
                <p:cNvSpPr/>
                <p:nvPr/>
              </p:nvSpPr>
              <p:spPr>
                <a:xfrm>
                  <a:off x="1031675" y="1261700"/>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2"/>
                <p:cNvSpPr/>
                <p:nvPr/>
              </p:nvSpPr>
              <p:spPr>
                <a:xfrm>
                  <a:off x="1004925" y="1246125"/>
                  <a:ext cx="12200" cy="7325"/>
                </a:xfrm>
                <a:custGeom>
                  <a:rect b="b" l="l" r="r" t="t"/>
                  <a:pathLst>
                    <a:path extrusionOk="0" h="293" w="488">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2"/>
                <p:cNvSpPr/>
                <p:nvPr/>
              </p:nvSpPr>
              <p:spPr>
                <a:xfrm>
                  <a:off x="978175" y="1230575"/>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2"/>
                <p:cNvSpPr/>
                <p:nvPr/>
              </p:nvSpPr>
              <p:spPr>
                <a:xfrm>
                  <a:off x="951425" y="1215000"/>
                  <a:ext cx="12175" cy="7325"/>
                </a:xfrm>
                <a:custGeom>
                  <a:rect b="b" l="l" r="r" t="t"/>
                  <a:pathLst>
                    <a:path extrusionOk="0" h="293" w="487">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2"/>
                <p:cNvSpPr/>
                <p:nvPr/>
              </p:nvSpPr>
              <p:spPr>
                <a:xfrm>
                  <a:off x="924200" y="1199925"/>
                  <a:ext cx="12175" cy="6350"/>
                </a:xfrm>
                <a:custGeom>
                  <a:rect b="b" l="l" r="r" t="t"/>
                  <a:pathLst>
                    <a:path extrusionOk="0" h="254" w="487">
                      <a:moveTo>
                        <a:pt x="234" y="0"/>
                      </a:moveTo>
                      <a:lnTo>
                        <a:pt x="0"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2"/>
                <p:cNvSpPr/>
                <p:nvPr/>
              </p:nvSpPr>
              <p:spPr>
                <a:xfrm>
                  <a:off x="897450" y="1183875"/>
                  <a:ext cx="12175" cy="7325"/>
                </a:xfrm>
                <a:custGeom>
                  <a:rect b="b" l="l" r="r" t="t"/>
                  <a:pathLst>
                    <a:path extrusionOk="0" h="293"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2"/>
                <p:cNvSpPr/>
                <p:nvPr/>
              </p:nvSpPr>
              <p:spPr>
                <a:xfrm>
                  <a:off x="870700" y="1168800"/>
                  <a:ext cx="12175" cy="6825"/>
                </a:xfrm>
                <a:custGeom>
                  <a:rect b="b" l="l" r="r" t="t"/>
                  <a:pathLst>
                    <a:path extrusionOk="0" h="273" w="487">
                      <a:moveTo>
                        <a:pt x="234" y="0"/>
                      </a:moveTo>
                      <a:lnTo>
                        <a:pt x="0" y="136"/>
                      </a:lnTo>
                      <a:lnTo>
                        <a:pt x="234" y="273"/>
                      </a:lnTo>
                      <a:lnTo>
                        <a:pt x="486"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2"/>
                <p:cNvSpPr/>
                <p:nvPr/>
              </p:nvSpPr>
              <p:spPr>
                <a:xfrm>
                  <a:off x="1037525" y="1234450"/>
                  <a:ext cx="26775" cy="15100"/>
                </a:xfrm>
                <a:custGeom>
                  <a:rect b="b" l="l" r="r" t="t"/>
                  <a:pathLst>
                    <a:path extrusionOk="0" h="604" w="1071">
                      <a:moveTo>
                        <a:pt x="253" y="1"/>
                      </a:moveTo>
                      <a:lnTo>
                        <a:pt x="0" y="137"/>
                      </a:lnTo>
                      <a:lnTo>
                        <a:pt x="837" y="604"/>
                      </a:lnTo>
                      <a:lnTo>
                        <a:pt x="1070"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2"/>
                <p:cNvSpPr/>
                <p:nvPr/>
              </p:nvSpPr>
              <p:spPr>
                <a:xfrm>
                  <a:off x="1064275" y="1250025"/>
                  <a:ext cx="14600" cy="9250"/>
                </a:xfrm>
                <a:custGeom>
                  <a:rect b="b" l="l" r="r" t="t"/>
                  <a:pathLst>
                    <a:path extrusionOk="0" h="370" w="584">
                      <a:moveTo>
                        <a:pt x="253" y="0"/>
                      </a:moveTo>
                      <a:lnTo>
                        <a:pt x="0" y="156"/>
                      </a:lnTo>
                      <a:lnTo>
                        <a:pt x="428" y="350"/>
                      </a:lnTo>
                      <a:cubicBezTo>
                        <a:pt x="448" y="350"/>
                        <a:pt x="467" y="370"/>
                        <a:pt x="467" y="370"/>
                      </a:cubicBezTo>
                      <a:cubicBezTo>
                        <a:pt x="525" y="370"/>
                        <a:pt x="545" y="350"/>
                        <a:pt x="564" y="331"/>
                      </a:cubicBezTo>
                      <a:cubicBezTo>
                        <a:pt x="584" y="273"/>
                        <a:pt x="584" y="195"/>
                        <a:pt x="525" y="156"/>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2"/>
                <p:cNvSpPr/>
                <p:nvPr/>
              </p:nvSpPr>
              <p:spPr>
                <a:xfrm>
                  <a:off x="533150" y="806925"/>
                  <a:ext cx="370150" cy="349725"/>
                </a:xfrm>
                <a:custGeom>
                  <a:rect b="b" l="l" r="r" t="t"/>
                  <a:pathLst>
                    <a:path extrusionOk="0" h="13989" w="14806">
                      <a:moveTo>
                        <a:pt x="0" y="1"/>
                      </a:moveTo>
                      <a:lnTo>
                        <a:pt x="0" y="5506"/>
                      </a:lnTo>
                      <a:cubicBezTo>
                        <a:pt x="0" y="5545"/>
                        <a:pt x="20" y="5565"/>
                        <a:pt x="39" y="5604"/>
                      </a:cubicBezTo>
                      <a:lnTo>
                        <a:pt x="14572" y="13989"/>
                      </a:lnTo>
                      <a:lnTo>
                        <a:pt x="14806" y="13833"/>
                      </a:lnTo>
                      <a:lnTo>
                        <a:pt x="234" y="5429"/>
                      </a:lnTo>
                      <a:lnTo>
                        <a:pt x="234" y="15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2"/>
                <p:cNvSpPr/>
                <p:nvPr/>
              </p:nvSpPr>
              <p:spPr>
                <a:xfrm>
                  <a:off x="984025" y="1203325"/>
                  <a:ext cx="26775" cy="15100"/>
                </a:xfrm>
                <a:custGeom>
                  <a:rect b="b" l="l" r="r" t="t"/>
                  <a:pathLst>
                    <a:path extrusionOk="0" h="604" w="1071">
                      <a:moveTo>
                        <a:pt x="253" y="1"/>
                      </a:moveTo>
                      <a:lnTo>
                        <a:pt x="0" y="117"/>
                      </a:lnTo>
                      <a:lnTo>
                        <a:pt x="837" y="604"/>
                      </a:lnTo>
                      <a:lnTo>
                        <a:pt x="1070"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2"/>
                <p:cNvSpPr/>
                <p:nvPr/>
              </p:nvSpPr>
              <p:spPr>
                <a:xfrm>
                  <a:off x="957275" y="1187775"/>
                  <a:ext cx="26775" cy="15575"/>
                </a:xfrm>
                <a:custGeom>
                  <a:rect b="b" l="l" r="r" t="t"/>
                  <a:pathLst>
                    <a:path extrusionOk="0" h="623" w="1071">
                      <a:moveTo>
                        <a:pt x="253" y="0"/>
                      </a:moveTo>
                      <a:lnTo>
                        <a:pt x="0" y="136"/>
                      </a:lnTo>
                      <a:lnTo>
                        <a:pt x="837" y="623"/>
                      </a:lnTo>
                      <a:lnTo>
                        <a:pt x="1070"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2"/>
                <p:cNvSpPr/>
                <p:nvPr/>
              </p:nvSpPr>
              <p:spPr>
                <a:xfrm>
                  <a:off x="1010775" y="1218400"/>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2"/>
                <p:cNvSpPr/>
                <p:nvPr/>
              </p:nvSpPr>
              <p:spPr>
                <a:xfrm>
                  <a:off x="930025" y="1172200"/>
                  <a:ext cx="27275" cy="15575"/>
                </a:xfrm>
                <a:custGeom>
                  <a:rect b="b" l="l" r="r" t="t"/>
                  <a:pathLst>
                    <a:path extrusionOk="0" h="623" w="1091">
                      <a:moveTo>
                        <a:pt x="254" y="0"/>
                      </a:moveTo>
                      <a:lnTo>
                        <a:pt x="1" y="137"/>
                      </a:lnTo>
                      <a:lnTo>
                        <a:pt x="857" y="623"/>
                      </a:lnTo>
                      <a:lnTo>
                        <a:pt x="1090" y="46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2"/>
                <p:cNvSpPr/>
                <p:nvPr/>
              </p:nvSpPr>
              <p:spPr>
                <a:xfrm>
                  <a:off x="903275" y="1156625"/>
                  <a:ext cx="26775" cy="15600"/>
                </a:xfrm>
                <a:custGeom>
                  <a:rect b="b" l="l" r="r" t="t"/>
                  <a:pathLst>
                    <a:path extrusionOk="0" h="624" w="1071">
                      <a:moveTo>
                        <a:pt x="254" y="1"/>
                      </a:moveTo>
                      <a:lnTo>
                        <a:pt x="1" y="137"/>
                      </a:lnTo>
                      <a:lnTo>
                        <a:pt x="837" y="62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2"/>
                <p:cNvSpPr/>
                <p:nvPr/>
              </p:nvSpPr>
              <p:spPr>
                <a:xfrm>
                  <a:off x="1058425" y="1246125"/>
                  <a:ext cx="12200" cy="7325"/>
                </a:xfrm>
                <a:custGeom>
                  <a:rect b="b" l="l" r="r" t="t"/>
                  <a:pathLst>
                    <a:path extrusionOk="0" h="293" w="488">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2"/>
                <p:cNvSpPr/>
                <p:nvPr/>
              </p:nvSpPr>
              <p:spPr>
                <a:xfrm>
                  <a:off x="1031675" y="1230575"/>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2"/>
                <p:cNvSpPr/>
                <p:nvPr/>
              </p:nvSpPr>
              <p:spPr>
                <a:xfrm>
                  <a:off x="1004925" y="1215000"/>
                  <a:ext cx="12200" cy="7325"/>
                </a:xfrm>
                <a:custGeom>
                  <a:rect b="b" l="l" r="r" t="t"/>
                  <a:pathLst>
                    <a:path extrusionOk="0" h="293" w="488">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2"/>
                <p:cNvSpPr/>
                <p:nvPr/>
              </p:nvSpPr>
              <p:spPr>
                <a:xfrm>
                  <a:off x="978175" y="1199925"/>
                  <a:ext cx="12200" cy="6350"/>
                </a:xfrm>
                <a:custGeom>
                  <a:rect b="b" l="l" r="r" t="t"/>
                  <a:pathLst>
                    <a:path extrusionOk="0" h="254" w="488">
                      <a:moveTo>
                        <a:pt x="234" y="0"/>
                      </a:moveTo>
                      <a:lnTo>
                        <a:pt x="1"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2"/>
                <p:cNvSpPr/>
                <p:nvPr/>
              </p:nvSpPr>
              <p:spPr>
                <a:xfrm>
                  <a:off x="951425" y="1183875"/>
                  <a:ext cx="12175" cy="7325"/>
                </a:xfrm>
                <a:custGeom>
                  <a:rect b="b" l="l" r="r" t="t"/>
                  <a:pathLst>
                    <a:path extrusionOk="0" h="293" w="487">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2"/>
                <p:cNvSpPr/>
                <p:nvPr/>
              </p:nvSpPr>
              <p:spPr>
                <a:xfrm>
                  <a:off x="924200" y="1168800"/>
                  <a:ext cx="12175" cy="6825"/>
                </a:xfrm>
                <a:custGeom>
                  <a:rect b="b" l="l" r="r" t="t"/>
                  <a:pathLst>
                    <a:path extrusionOk="0" h="273" w="487">
                      <a:moveTo>
                        <a:pt x="234" y="0"/>
                      </a:moveTo>
                      <a:lnTo>
                        <a:pt x="0"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2"/>
                <p:cNvSpPr/>
                <p:nvPr/>
              </p:nvSpPr>
              <p:spPr>
                <a:xfrm>
                  <a:off x="897450" y="1152750"/>
                  <a:ext cx="12175" cy="7325"/>
                </a:xfrm>
                <a:custGeom>
                  <a:rect b="b" l="l" r="r" t="t"/>
                  <a:pathLst>
                    <a:path extrusionOk="0" h="293"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2"/>
                <p:cNvSpPr/>
                <p:nvPr/>
              </p:nvSpPr>
              <p:spPr>
                <a:xfrm>
                  <a:off x="579850" y="805950"/>
                  <a:ext cx="350200" cy="334650"/>
                </a:xfrm>
                <a:custGeom>
                  <a:rect b="b" l="l" r="r" t="t"/>
                  <a:pathLst>
                    <a:path extrusionOk="0" h="13386" w="14008">
                      <a:moveTo>
                        <a:pt x="253" y="1"/>
                      </a:moveTo>
                      <a:lnTo>
                        <a:pt x="0" y="137"/>
                      </a:lnTo>
                      <a:lnTo>
                        <a:pt x="0" y="5390"/>
                      </a:lnTo>
                      <a:lnTo>
                        <a:pt x="19" y="5390"/>
                      </a:lnTo>
                      <a:cubicBezTo>
                        <a:pt x="19" y="5448"/>
                        <a:pt x="58" y="5468"/>
                        <a:pt x="78" y="5487"/>
                      </a:cubicBezTo>
                      <a:lnTo>
                        <a:pt x="13774" y="13386"/>
                      </a:lnTo>
                      <a:lnTo>
                        <a:pt x="14008" y="13250"/>
                      </a:lnTo>
                      <a:lnTo>
                        <a:pt x="253" y="5293"/>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2"/>
                <p:cNvSpPr/>
                <p:nvPr/>
              </p:nvSpPr>
              <p:spPr>
                <a:xfrm>
                  <a:off x="1091025" y="1234950"/>
                  <a:ext cx="14600" cy="9250"/>
                </a:xfrm>
                <a:custGeom>
                  <a:rect b="b" l="l" r="r" t="t"/>
                  <a:pathLst>
                    <a:path extrusionOk="0" h="370" w="584">
                      <a:moveTo>
                        <a:pt x="253" y="0"/>
                      </a:moveTo>
                      <a:lnTo>
                        <a:pt x="0" y="156"/>
                      </a:lnTo>
                      <a:lnTo>
                        <a:pt x="428" y="350"/>
                      </a:lnTo>
                      <a:cubicBezTo>
                        <a:pt x="448" y="350"/>
                        <a:pt x="467" y="370"/>
                        <a:pt x="467" y="370"/>
                      </a:cubicBezTo>
                      <a:cubicBezTo>
                        <a:pt x="525" y="370"/>
                        <a:pt x="545" y="350"/>
                        <a:pt x="564" y="311"/>
                      </a:cubicBezTo>
                      <a:cubicBezTo>
                        <a:pt x="584" y="273"/>
                        <a:pt x="584" y="195"/>
                        <a:pt x="525" y="156"/>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2"/>
                <p:cNvSpPr/>
                <p:nvPr/>
              </p:nvSpPr>
              <p:spPr>
                <a:xfrm>
                  <a:off x="1064275" y="1218400"/>
                  <a:ext cx="27750" cy="16075"/>
                </a:xfrm>
                <a:custGeom>
                  <a:rect b="b" l="l" r="r" t="t"/>
                  <a:pathLst>
                    <a:path extrusionOk="0" h="643" w="1110">
                      <a:moveTo>
                        <a:pt x="253" y="1"/>
                      </a:moveTo>
                      <a:lnTo>
                        <a:pt x="0" y="156"/>
                      </a:lnTo>
                      <a:lnTo>
                        <a:pt x="856" y="643"/>
                      </a:lnTo>
                      <a:lnTo>
                        <a:pt x="1109"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2"/>
                <p:cNvSpPr/>
                <p:nvPr/>
              </p:nvSpPr>
              <p:spPr>
                <a:xfrm>
                  <a:off x="930025" y="1141075"/>
                  <a:ext cx="27275" cy="15575"/>
                </a:xfrm>
                <a:custGeom>
                  <a:rect b="b" l="l" r="r" t="t"/>
                  <a:pathLst>
                    <a:path extrusionOk="0" h="623" w="1091">
                      <a:moveTo>
                        <a:pt x="254" y="0"/>
                      </a:moveTo>
                      <a:lnTo>
                        <a:pt x="1" y="137"/>
                      </a:lnTo>
                      <a:lnTo>
                        <a:pt x="857" y="623"/>
                      </a:lnTo>
                      <a:lnTo>
                        <a:pt x="1090" y="46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2"/>
                <p:cNvSpPr/>
                <p:nvPr/>
              </p:nvSpPr>
              <p:spPr>
                <a:xfrm>
                  <a:off x="984025" y="1172200"/>
                  <a:ext cx="26775" cy="15575"/>
                </a:xfrm>
                <a:custGeom>
                  <a:rect b="b" l="l" r="r" t="t"/>
                  <a:pathLst>
                    <a:path extrusionOk="0" h="623" w="1071">
                      <a:moveTo>
                        <a:pt x="253" y="0"/>
                      </a:moveTo>
                      <a:lnTo>
                        <a:pt x="0" y="137"/>
                      </a:lnTo>
                      <a:lnTo>
                        <a:pt x="837" y="623"/>
                      </a:lnTo>
                      <a:lnTo>
                        <a:pt x="1070"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2"/>
                <p:cNvSpPr/>
                <p:nvPr/>
              </p:nvSpPr>
              <p:spPr>
                <a:xfrm>
                  <a:off x="1010775" y="1187775"/>
                  <a:ext cx="26775" cy="15575"/>
                </a:xfrm>
                <a:custGeom>
                  <a:rect b="b" l="l" r="r" t="t"/>
                  <a:pathLst>
                    <a:path extrusionOk="0" h="623" w="1071">
                      <a:moveTo>
                        <a:pt x="253" y="0"/>
                      </a:moveTo>
                      <a:lnTo>
                        <a:pt x="0" y="136"/>
                      </a:lnTo>
                      <a:lnTo>
                        <a:pt x="837" y="623"/>
                      </a:lnTo>
                      <a:lnTo>
                        <a:pt x="1070"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2"/>
                <p:cNvSpPr/>
                <p:nvPr/>
              </p:nvSpPr>
              <p:spPr>
                <a:xfrm>
                  <a:off x="1037525" y="1203325"/>
                  <a:ext cx="26775" cy="15100"/>
                </a:xfrm>
                <a:custGeom>
                  <a:rect b="b" l="l" r="r" t="t"/>
                  <a:pathLst>
                    <a:path extrusionOk="0" h="604" w="1071">
                      <a:moveTo>
                        <a:pt x="253" y="1"/>
                      </a:moveTo>
                      <a:lnTo>
                        <a:pt x="0" y="117"/>
                      </a:lnTo>
                      <a:lnTo>
                        <a:pt x="837" y="604"/>
                      </a:lnTo>
                      <a:lnTo>
                        <a:pt x="1070"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2"/>
                <p:cNvSpPr/>
                <p:nvPr/>
              </p:nvSpPr>
              <p:spPr>
                <a:xfrm>
                  <a:off x="957275" y="1156625"/>
                  <a:ext cx="26775" cy="15600"/>
                </a:xfrm>
                <a:custGeom>
                  <a:rect b="b" l="l" r="r" t="t"/>
                  <a:pathLst>
                    <a:path extrusionOk="0" h="624" w="1071">
                      <a:moveTo>
                        <a:pt x="253" y="1"/>
                      </a:moveTo>
                      <a:lnTo>
                        <a:pt x="0" y="137"/>
                      </a:lnTo>
                      <a:lnTo>
                        <a:pt x="837" y="62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2"/>
                <p:cNvSpPr/>
                <p:nvPr/>
              </p:nvSpPr>
              <p:spPr>
                <a:xfrm>
                  <a:off x="1085675" y="1230575"/>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2"/>
                <p:cNvSpPr/>
                <p:nvPr/>
              </p:nvSpPr>
              <p:spPr>
                <a:xfrm>
                  <a:off x="1058425" y="1215000"/>
                  <a:ext cx="12200" cy="7325"/>
                </a:xfrm>
                <a:custGeom>
                  <a:rect b="b" l="l" r="r" t="t"/>
                  <a:pathLst>
                    <a:path extrusionOk="0" h="293" w="488">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2"/>
                <p:cNvSpPr/>
                <p:nvPr/>
              </p:nvSpPr>
              <p:spPr>
                <a:xfrm>
                  <a:off x="1031675" y="1199925"/>
                  <a:ext cx="12200" cy="6350"/>
                </a:xfrm>
                <a:custGeom>
                  <a:rect b="b" l="l" r="r" t="t"/>
                  <a:pathLst>
                    <a:path extrusionOk="0" h="254" w="488">
                      <a:moveTo>
                        <a:pt x="234" y="0"/>
                      </a:moveTo>
                      <a:lnTo>
                        <a:pt x="1"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2"/>
                <p:cNvSpPr/>
                <p:nvPr/>
              </p:nvSpPr>
              <p:spPr>
                <a:xfrm>
                  <a:off x="1004925" y="1183875"/>
                  <a:ext cx="12200" cy="7325"/>
                </a:xfrm>
                <a:custGeom>
                  <a:rect b="b" l="l" r="r" t="t"/>
                  <a:pathLst>
                    <a:path extrusionOk="0" h="293"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2"/>
                <p:cNvSpPr/>
                <p:nvPr/>
              </p:nvSpPr>
              <p:spPr>
                <a:xfrm>
                  <a:off x="978175" y="1168800"/>
                  <a:ext cx="12200" cy="6825"/>
                </a:xfrm>
                <a:custGeom>
                  <a:rect b="b" l="l" r="r" t="t"/>
                  <a:pathLst>
                    <a:path extrusionOk="0" h="273" w="488">
                      <a:moveTo>
                        <a:pt x="234" y="0"/>
                      </a:moveTo>
                      <a:lnTo>
                        <a:pt x="1"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2"/>
                <p:cNvSpPr/>
                <p:nvPr/>
              </p:nvSpPr>
              <p:spPr>
                <a:xfrm>
                  <a:off x="951425" y="1152750"/>
                  <a:ext cx="12175" cy="7325"/>
                </a:xfrm>
                <a:custGeom>
                  <a:rect b="b" l="l" r="r" t="t"/>
                  <a:pathLst>
                    <a:path extrusionOk="0" h="293" w="487">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2"/>
                <p:cNvSpPr/>
                <p:nvPr/>
              </p:nvSpPr>
              <p:spPr>
                <a:xfrm>
                  <a:off x="924200" y="1137675"/>
                  <a:ext cx="12175" cy="6825"/>
                </a:xfrm>
                <a:custGeom>
                  <a:rect b="b" l="l" r="r" t="t"/>
                  <a:pathLst>
                    <a:path extrusionOk="0" h="273" w="487">
                      <a:moveTo>
                        <a:pt x="234" y="0"/>
                      </a:moveTo>
                      <a:lnTo>
                        <a:pt x="0"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2"/>
                <p:cNvSpPr/>
                <p:nvPr/>
              </p:nvSpPr>
              <p:spPr>
                <a:xfrm>
                  <a:off x="513200" y="1148850"/>
                  <a:ext cx="97800" cy="58400"/>
                </a:xfrm>
                <a:custGeom>
                  <a:rect b="b" l="l" r="r" t="t"/>
                  <a:pathLst>
                    <a:path extrusionOk="0" h="2336" w="3912">
                      <a:moveTo>
                        <a:pt x="195" y="1"/>
                      </a:moveTo>
                      <a:cubicBezTo>
                        <a:pt x="156" y="20"/>
                        <a:pt x="117" y="59"/>
                        <a:pt x="59" y="98"/>
                      </a:cubicBezTo>
                      <a:cubicBezTo>
                        <a:pt x="40" y="117"/>
                        <a:pt x="20" y="117"/>
                        <a:pt x="1" y="137"/>
                      </a:cubicBezTo>
                      <a:lnTo>
                        <a:pt x="3736" y="2296"/>
                      </a:lnTo>
                      <a:cubicBezTo>
                        <a:pt x="3756" y="2296"/>
                        <a:pt x="3794" y="2335"/>
                        <a:pt x="3794" y="2335"/>
                      </a:cubicBezTo>
                      <a:cubicBezTo>
                        <a:pt x="3833" y="2335"/>
                        <a:pt x="3853"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2"/>
                <p:cNvSpPr/>
                <p:nvPr/>
              </p:nvSpPr>
              <p:spPr>
                <a:xfrm>
                  <a:off x="348325" y="674625"/>
                  <a:ext cx="148850" cy="90025"/>
                </a:xfrm>
                <a:custGeom>
                  <a:rect b="b" l="l" r="r" t="t"/>
                  <a:pathLst>
                    <a:path extrusionOk="0" h="3601" w="5954">
                      <a:moveTo>
                        <a:pt x="0" y="1"/>
                      </a:moveTo>
                      <a:lnTo>
                        <a:pt x="0" y="254"/>
                      </a:lnTo>
                      <a:lnTo>
                        <a:pt x="5720" y="3600"/>
                      </a:lnTo>
                      <a:lnTo>
                        <a:pt x="5954" y="344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2"/>
                <p:cNvSpPr/>
                <p:nvPr/>
              </p:nvSpPr>
              <p:spPr>
                <a:xfrm>
                  <a:off x="572050" y="2259250"/>
                  <a:ext cx="144000" cy="83675"/>
                </a:xfrm>
                <a:custGeom>
                  <a:rect b="b" l="l" r="r" t="t"/>
                  <a:pathLst>
                    <a:path extrusionOk="0" h="3347" w="5760">
                      <a:moveTo>
                        <a:pt x="2569" y="0"/>
                      </a:moveTo>
                      <a:lnTo>
                        <a:pt x="1" y="1498"/>
                      </a:lnTo>
                      <a:lnTo>
                        <a:pt x="3191" y="3347"/>
                      </a:lnTo>
                      <a:lnTo>
                        <a:pt x="3970" y="2880"/>
                      </a:lnTo>
                      <a:lnTo>
                        <a:pt x="2024" y="1790"/>
                      </a:lnTo>
                      <a:cubicBezTo>
                        <a:pt x="1966" y="1751"/>
                        <a:pt x="1946" y="1693"/>
                        <a:pt x="1966" y="1615"/>
                      </a:cubicBezTo>
                      <a:cubicBezTo>
                        <a:pt x="1980" y="1571"/>
                        <a:pt x="2028" y="1550"/>
                        <a:pt x="2083" y="1550"/>
                      </a:cubicBezTo>
                      <a:cubicBezTo>
                        <a:pt x="2102" y="1550"/>
                        <a:pt x="2121" y="1552"/>
                        <a:pt x="2141" y="1557"/>
                      </a:cubicBezTo>
                      <a:lnTo>
                        <a:pt x="4203" y="2763"/>
                      </a:lnTo>
                      <a:lnTo>
                        <a:pt x="4942" y="2335"/>
                      </a:lnTo>
                      <a:lnTo>
                        <a:pt x="4748" y="2238"/>
                      </a:lnTo>
                      <a:cubicBezTo>
                        <a:pt x="4689" y="2218"/>
                        <a:pt x="4670" y="2140"/>
                        <a:pt x="4689" y="2082"/>
                      </a:cubicBezTo>
                      <a:cubicBezTo>
                        <a:pt x="4704" y="2038"/>
                        <a:pt x="4751" y="2016"/>
                        <a:pt x="4807" y="2016"/>
                      </a:cubicBezTo>
                      <a:cubicBezTo>
                        <a:pt x="4826" y="2016"/>
                        <a:pt x="4845" y="2019"/>
                        <a:pt x="4864" y="2024"/>
                      </a:cubicBezTo>
                      <a:lnTo>
                        <a:pt x="5176" y="2199"/>
                      </a:lnTo>
                      <a:lnTo>
                        <a:pt x="5759" y="1849"/>
                      </a:lnTo>
                      <a:lnTo>
                        <a:pt x="25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2"/>
                <p:cNvSpPr/>
                <p:nvPr/>
              </p:nvSpPr>
              <p:spPr>
                <a:xfrm>
                  <a:off x="553100" y="2301550"/>
                  <a:ext cx="92425" cy="53550"/>
                </a:xfrm>
                <a:custGeom>
                  <a:rect b="b" l="l" r="r" t="t"/>
                  <a:pathLst>
                    <a:path extrusionOk="0" h="2142" w="3697">
                      <a:moveTo>
                        <a:pt x="506" y="1"/>
                      </a:moveTo>
                      <a:lnTo>
                        <a:pt x="0" y="293"/>
                      </a:lnTo>
                      <a:lnTo>
                        <a:pt x="3191" y="2141"/>
                      </a:lnTo>
                      <a:lnTo>
                        <a:pt x="3696" y="1849"/>
                      </a:lnTo>
                      <a:cubicBezTo>
                        <a:pt x="2588" y="1188"/>
                        <a:pt x="1479" y="585"/>
                        <a:pt x="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2"/>
                <p:cNvSpPr/>
                <p:nvPr/>
              </p:nvSpPr>
              <p:spPr>
                <a:xfrm>
                  <a:off x="645500" y="2343400"/>
                  <a:ext cx="259750" cy="144950"/>
                </a:xfrm>
                <a:custGeom>
                  <a:rect b="b" l="l" r="r" t="t"/>
                  <a:pathLst>
                    <a:path extrusionOk="0" h="5798" w="10390">
                      <a:moveTo>
                        <a:pt x="253" y="0"/>
                      </a:moveTo>
                      <a:lnTo>
                        <a:pt x="0" y="136"/>
                      </a:lnTo>
                      <a:cubicBezTo>
                        <a:pt x="740" y="564"/>
                        <a:pt x="1460" y="992"/>
                        <a:pt x="2218" y="1401"/>
                      </a:cubicBezTo>
                      <a:lnTo>
                        <a:pt x="2218" y="1362"/>
                      </a:lnTo>
                      <a:cubicBezTo>
                        <a:pt x="2218" y="1284"/>
                        <a:pt x="2257" y="1245"/>
                        <a:pt x="2335" y="1245"/>
                      </a:cubicBezTo>
                      <a:cubicBezTo>
                        <a:pt x="2413" y="1245"/>
                        <a:pt x="2452" y="1284"/>
                        <a:pt x="2452" y="1362"/>
                      </a:cubicBezTo>
                      <a:lnTo>
                        <a:pt x="2452" y="1537"/>
                      </a:lnTo>
                      <a:lnTo>
                        <a:pt x="4864" y="2918"/>
                      </a:lnTo>
                      <a:lnTo>
                        <a:pt x="4864" y="2860"/>
                      </a:lnTo>
                      <a:cubicBezTo>
                        <a:pt x="4864" y="2802"/>
                        <a:pt x="4923" y="2743"/>
                        <a:pt x="4981" y="2743"/>
                      </a:cubicBezTo>
                      <a:cubicBezTo>
                        <a:pt x="5059" y="2743"/>
                        <a:pt x="5117" y="2802"/>
                        <a:pt x="5117" y="2860"/>
                      </a:cubicBezTo>
                      <a:lnTo>
                        <a:pt x="5117" y="3035"/>
                      </a:lnTo>
                      <a:cubicBezTo>
                        <a:pt x="6771" y="3988"/>
                        <a:pt x="8424" y="4942"/>
                        <a:pt x="9903" y="5798"/>
                      </a:cubicBezTo>
                      <a:lnTo>
                        <a:pt x="10389" y="5798"/>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2"/>
                <p:cNvSpPr/>
                <p:nvPr/>
              </p:nvSpPr>
              <p:spPr>
                <a:xfrm>
                  <a:off x="449000" y="2230550"/>
                  <a:ext cx="122600" cy="71025"/>
                </a:xfrm>
                <a:custGeom>
                  <a:rect b="b" l="l" r="r" t="t"/>
                  <a:pathLst>
                    <a:path extrusionOk="0" h="2841" w="4904">
                      <a:moveTo>
                        <a:pt x="273" y="1"/>
                      </a:moveTo>
                      <a:cubicBezTo>
                        <a:pt x="254" y="39"/>
                        <a:pt x="215" y="59"/>
                        <a:pt x="176" y="78"/>
                      </a:cubicBezTo>
                      <a:cubicBezTo>
                        <a:pt x="137" y="117"/>
                        <a:pt x="78" y="137"/>
                        <a:pt x="1" y="156"/>
                      </a:cubicBezTo>
                      <a:cubicBezTo>
                        <a:pt x="662" y="545"/>
                        <a:pt x="2413" y="1538"/>
                        <a:pt x="4650" y="2841"/>
                      </a:cubicBezTo>
                      <a:lnTo>
                        <a:pt x="4903" y="2685"/>
                      </a:lnTo>
                      <a:lnTo>
                        <a:pt x="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2"/>
                <p:cNvSpPr/>
                <p:nvPr/>
              </p:nvSpPr>
              <p:spPr>
                <a:xfrm>
                  <a:off x="440250" y="2224425"/>
                  <a:ext cx="15600" cy="10050"/>
                </a:xfrm>
                <a:custGeom>
                  <a:rect b="b" l="l" r="r" t="t"/>
                  <a:pathLst>
                    <a:path extrusionOk="0" h="402" w="624">
                      <a:moveTo>
                        <a:pt x="126" y="0"/>
                      </a:moveTo>
                      <a:cubicBezTo>
                        <a:pt x="85" y="0"/>
                        <a:pt x="45" y="14"/>
                        <a:pt x="20" y="51"/>
                      </a:cubicBezTo>
                      <a:cubicBezTo>
                        <a:pt x="0" y="109"/>
                        <a:pt x="0" y="187"/>
                        <a:pt x="59" y="226"/>
                      </a:cubicBezTo>
                      <a:cubicBezTo>
                        <a:pt x="59" y="226"/>
                        <a:pt x="156" y="304"/>
                        <a:pt x="351" y="401"/>
                      </a:cubicBezTo>
                      <a:cubicBezTo>
                        <a:pt x="428" y="382"/>
                        <a:pt x="487" y="343"/>
                        <a:pt x="526" y="323"/>
                      </a:cubicBezTo>
                      <a:cubicBezTo>
                        <a:pt x="584" y="284"/>
                        <a:pt x="604" y="246"/>
                        <a:pt x="623" y="246"/>
                      </a:cubicBezTo>
                      <a:lnTo>
                        <a:pt x="195" y="12"/>
                      </a:lnTo>
                      <a:cubicBezTo>
                        <a:pt x="174" y="5"/>
                        <a:pt x="150"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2"/>
                <p:cNvSpPr/>
                <p:nvPr/>
              </p:nvSpPr>
              <p:spPr>
                <a:xfrm>
                  <a:off x="565725" y="2297175"/>
                  <a:ext cx="86125" cy="49650"/>
                </a:xfrm>
                <a:custGeom>
                  <a:rect b="b" l="l" r="r" t="t"/>
                  <a:pathLst>
                    <a:path extrusionOk="0" h="1986" w="3445">
                      <a:moveTo>
                        <a:pt x="254" y="1"/>
                      </a:moveTo>
                      <a:lnTo>
                        <a:pt x="1" y="137"/>
                      </a:lnTo>
                      <a:cubicBezTo>
                        <a:pt x="974" y="701"/>
                        <a:pt x="2044" y="1324"/>
                        <a:pt x="3191" y="1985"/>
                      </a:cubicBezTo>
                      <a:lnTo>
                        <a:pt x="3444" y="1849"/>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2"/>
                <p:cNvSpPr/>
                <p:nvPr/>
              </p:nvSpPr>
              <p:spPr>
                <a:xfrm>
                  <a:off x="671275" y="2328800"/>
                  <a:ext cx="285525" cy="161025"/>
                </a:xfrm>
                <a:custGeom>
                  <a:rect b="b" l="l" r="r" t="t"/>
                  <a:pathLst>
                    <a:path extrusionOk="0" h="6441" w="11421">
                      <a:moveTo>
                        <a:pt x="234" y="0"/>
                      </a:moveTo>
                      <a:lnTo>
                        <a:pt x="1" y="117"/>
                      </a:lnTo>
                      <a:lnTo>
                        <a:pt x="10934" y="6440"/>
                      </a:lnTo>
                      <a:lnTo>
                        <a:pt x="11421" y="6440"/>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2"/>
                <p:cNvSpPr/>
                <p:nvPr/>
              </p:nvSpPr>
              <p:spPr>
                <a:xfrm>
                  <a:off x="620700" y="2297975"/>
                  <a:ext cx="56450" cy="33775"/>
                </a:xfrm>
                <a:custGeom>
                  <a:rect b="b" l="l" r="r" t="t"/>
                  <a:pathLst>
                    <a:path extrusionOk="0" h="1351" w="2258">
                      <a:moveTo>
                        <a:pt x="151" y="1"/>
                      </a:moveTo>
                      <a:cubicBezTo>
                        <a:pt x="107" y="1"/>
                        <a:pt x="63" y="22"/>
                        <a:pt x="20" y="66"/>
                      </a:cubicBezTo>
                      <a:cubicBezTo>
                        <a:pt x="0" y="105"/>
                        <a:pt x="0" y="183"/>
                        <a:pt x="78" y="241"/>
                      </a:cubicBezTo>
                      <a:lnTo>
                        <a:pt x="2024" y="1350"/>
                      </a:lnTo>
                      <a:lnTo>
                        <a:pt x="2257" y="1214"/>
                      </a:lnTo>
                      <a:lnTo>
                        <a:pt x="195" y="8"/>
                      </a:lnTo>
                      <a:cubicBezTo>
                        <a:pt x="180" y="3"/>
                        <a:pt x="166" y="1"/>
                        <a:pt x="1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2"/>
                <p:cNvSpPr/>
                <p:nvPr/>
              </p:nvSpPr>
              <p:spPr>
                <a:xfrm>
                  <a:off x="518075" y="2349475"/>
                  <a:ext cx="41850" cy="26525"/>
                </a:xfrm>
                <a:custGeom>
                  <a:rect b="b" l="l" r="r" t="t"/>
                  <a:pathLst>
                    <a:path extrusionOk="0" h="1061" w="1674">
                      <a:moveTo>
                        <a:pt x="1206" y="749"/>
                      </a:moveTo>
                      <a:cubicBezTo>
                        <a:pt x="1206" y="749"/>
                        <a:pt x="1197" y="749"/>
                        <a:pt x="1191" y="756"/>
                      </a:cubicBezTo>
                      <a:lnTo>
                        <a:pt x="1191" y="756"/>
                      </a:lnTo>
                      <a:cubicBezTo>
                        <a:pt x="1196" y="754"/>
                        <a:pt x="1201" y="752"/>
                        <a:pt x="1206" y="749"/>
                      </a:cubicBezTo>
                      <a:close/>
                      <a:moveTo>
                        <a:pt x="825" y="0"/>
                      </a:moveTo>
                      <a:cubicBezTo>
                        <a:pt x="623" y="0"/>
                        <a:pt x="419" y="49"/>
                        <a:pt x="253" y="146"/>
                      </a:cubicBezTo>
                      <a:cubicBezTo>
                        <a:pt x="98" y="244"/>
                        <a:pt x="0" y="380"/>
                        <a:pt x="0" y="535"/>
                      </a:cubicBezTo>
                      <a:cubicBezTo>
                        <a:pt x="0" y="672"/>
                        <a:pt x="98" y="827"/>
                        <a:pt x="253" y="924"/>
                      </a:cubicBezTo>
                      <a:cubicBezTo>
                        <a:pt x="428" y="1022"/>
                        <a:pt x="623" y="1061"/>
                        <a:pt x="817" y="1061"/>
                      </a:cubicBezTo>
                      <a:cubicBezTo>
                        <a:pt x="992" y="1061"/>
                        <a:pt x="1129" y="1041"/>
                        <a:pt x="1284" y="963"/>
                      </a:cubicBezTo>
                      <a:lnTo>
                        <a:pt x="1226" y="944"/>
                      </a:lnTo>
                      <a:cubicBezTo>
                        <a:pt x="1187" y="924"/>
                        <a:pt x="1168" y="847"/>
                        <a:pt x="1187" y="769"/>
                      </a:cubicBezTo>
                      <a:cubicBezTo>
                        <a:pt x="1187" y="763"/>
                        <a:pt x="1189" y="759"/>
                        <a:pt x="1191" y="756"/>
                      </a:cubicBezTo>
                      <a:lnTo>
                        <a:pt x="1191" y="756"/>
                      </a:lnTo>
                      <a:cubicBezTo>
                        <a:pt x="1078" y="805"/>
                        <a:pt x="948" y="828"/>
                        <a:pt x="818" y="828"/>
                      </a:cubicBezTo>
                      <a:cubicBezTo>
                        <a:pt x="657" y="828"/>
                        <a:pt x="496" y="793"/>
                        <a:pt x="370" y="730"/>
                      </a:cubicBezTo>
                      <a:cubicBezTo>
                        <a:pt x="292" y="672"/>
                        <a:pt x="234" y="613"/>
                        <a:pt x="234" y="535"/>
                      </a:cubicBezTo>
                      <a:cubicBezTo>
                        <a:pt x="234" y="458"/>
                        <a:pt x="292" y="419"/>
                        <a:pt x="370" y="341"/>
                      </a:cubicBezTo>
                      <a:cubicBezTo>
                        <a:pt x="506" y="263"/>
                        <a:pt x="681" y="244"/>
                        <a:pt x="817" y="244"/>
                      </a:cubicBezTo>
                      <a:cubicBezTo>
                        <a:pt x="992" y="244"/>
                        <a:pt x="1129" y="263"/>
                        <a:pt x="1245" y="341"/>
                      </a:cubicBezTo>
                      <a:cubicBezTo>
                        <a:pt x="1343" y="380"/>
                        <a:pt x="1401" y="458"/>
                        <a:pt x="1401" y="535"/>
                      </a:cubicBezTo>
                      <a:cubicBezTo>
                        <a:pt x="1401" y="613"/>
                        <a:pt x="1343" y="652"/>
                        <a:pt x="1245" y="730"/>
                      </a:cubicBezTo>
                      <a:cubicBezTo>
                        <a:pt x="1284" y="730"/>
                        <a:pt x="1323" y="730"/>
                        <a:pt x="1343" y="749"/>
                      </a:cubicBezTo>
                      <a:lnTo>
                        <a:pt x="1518" y="847"/>
                      </a:lnTo>
                      <a:cubicBezTo>
                        <a:pt x="1615" y="749"/>
                        <a:pt x="1673" y="652"/>
                        <a:pt x="1673" y="555"/>
                      </a:cubicBezTo>
                      <a:cubicBezTo>
                        <a:pt x="1654" y="380"/>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2"/>
                <p:cNvSpPr/>
                <p:nvPr/>
              </p:nvSpPr>
              <p:spPr>
                <a:xfrm>
                  <a:off x="546275" y="2411250"/>
                  <a:ext cx="41375" cy="27000"/>
                </a:xfrm>
                <a:custGeom>
                  <a:rect b="b" l="l" r="r" t="t"/>
                  <a:pathLst>
                    <a:path extrusionOk="0" h="1080" w="1655">
                      <a:moveTo>
                        <a:pt x="818" y="243"/>
                      </a:moveTo>
                      <a:cubicBezTo>
                        <a:pt x="973" y="243"/>
                        <a:pt x="1129" y="282"/>
                        <a:pt x="1246" y="341"/>
                      </a:cubicBezTo>
                      <a:cubicBezTo>
                        <a:pt x="1343" y="399"/>
                        <a:pt x="1401" y="477"/>
                        <a:pt x="1401" y="535"/>
                      </a:cubicBezTo>
                      <a:cubicBezTo>
                        <a:pt x="1401" y="613"/>
                        <a:pt x="1343" y="671"/>
                        <a:pt x="1246" y="730"/>
                      </a:cubicBezTo>
                      <a:cubicBezTo>
                        <a:pt x="1129" y="807"/>
                        <a:pt x="973" y="846"/>
                        <a:pt x="815" y="846"/>
                      </a:cubicBezTo>
                      <a:cubicBezTo>
                        <a:pt x="657" y="846"/>
                        <a:pt x="497" y="807"/>
                        <a:pt x="370" y="730"/>
                      </a:cubicBezTo>
                      <a:cubicBezTo>
                        <a:pt x="273" y="691"/>
                        <a:pt x="234" y="613"/>
                        <a:pt x="234" y="535"/>
                      </a:cubicBezTo>
                      <a:cubicBezTo>
                        <a:pt x="234" y="477"/>
                        <a:pt x="273" y="418"/>
                        <a:pt x="370" y="341"/>
                      </a:cubicBezTo>
                      <a:cubicBezTo>
                        <a:pt x="487" y="282"/>
                        <a:pt x="662" y="243"/>
                        <a:pt x="818" y="243"/>
                      </a:cubicBezTo>
                      <a:close/>
                      <a:moveTo>
                        <a:pt x="830" y="0"/>
                      </a:moveTo>
                      <a:cubicBezTo>
                        <a:pt x="628" y="0"/>
                        <a:pt x="429" y="49"/>
                        <a:pt x="273" y="146"/>
                      </a:cubicBezTo>
                      <a:cubicBezTo>
                        <a:pt x="98" y="243"/>
                        <a:pt x="1" y="399"/>
                        <a:pt x="1" y="535"/>
                      </a:cubicBezTo>
                      <a:cubicBezTo>
                        <a:pt x="1" y="691"/>
                        <a:pt x="98" y="827"/>
                        <a:pt x="273" y="924"/>
                      </a:cubicBezTo>
                      <a:cubicBezTo>
                        <a:pt x="448" y="1021"/>
                        <a:pt x="643" y="1080"/>
                        <a:pt x="837" y="1080"/>
                      </a:cubicBezTo>
                      <a:cubicBezTo>
                        <a:pt x="1012" y="1080"/>
                        <a:pt x="1207" y="1021"/>
                        <a:pt x="1343" y="983"/>
                      </a:cubicBezTo>
                      <a:lnTo>
                        <a:pt x="1304" y="963"/>
                      </a:lnTo>
                      <a:cubicBezTo>
                        <a:pt x="1207" y="905"/>
                        <a:pt x="1168" y="827"/>
                        <a:pt x="1226" y="788"/>
                      </a:cubicBezTo>
                      <a:cubicBezTo>
                        <a:pt x="1241" y="744"/>
                        <a:pt x="1288" y="722"/>
                        <a:pt x="1344" y="722"/>
                      </a:cubicBezTo>
                      <a:cubicBezTo>
                        <a:pt x="1362" y="722"/>
                        <a:pt x="1382" y="725"/>
                        <a:pt x="1401" y="730"/>
                      </a:cubicBezTo>
                      <a:lnTo>
                        <a:pt x="1538" y="807"/>
                      </a:lnTo>
                      <a:cubicBezTo>
                        <a:pt x="1615" y="730"/>
                        <a:pt x="1654" y="632"/>
                        <a:pt x="1654" y="535"/>
                      </a:cubicBezTo>
                      <a:cubicBezTo>
                        <a:pt x="1654" y="39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2"/>
                <p:cNvSpPr/>
                <p:nvPr/>
              </p:nvSpPr>
              <p:spPr>
                <a:xfrm>
                  <a:off x="694625" y="2314700"/>
                  <a:ext cx="519475" cy="126000"/>
                </a:xfrm>
                <a:custGeom>
                  <a:rect b="b" l="l" r="r" t="t"/>
                  <a:pathLst>
                    <a:path extrusionOk="0" h="5040" w="20779">
                      <a:moveTo>
                        <a:pt x="253" y="0"/>
                      </a:moveTo>
                      <a:lnTo>
                        <a:pt x="0" y="156"/>
                      </a:lnTo>
                      <a:lnTo>
                        <a:pt x="8463" y="5020"/>
                      </a:lnTo>
                      <a:cubicBezTo>
                        <a:pt x="8502" y="5020"/>
                        <a:pt x="8522" y="5039"/>
                        <a:pt x="8522" y="5039"/>
                      </a:cubicBezTo>
                      <a:lnTo>
                        <a:pt x="20662" y="5039"/>
                      </a:lnTo>
                      <a:cubicBezTo>
                        <a:pt x="20720" y="5039"/>
                        <a:pt x="20778" y="4981"/>
                        <a:pt x="20778" y="4922"/>
                      </a:cubicBezTo>
                      <a:cubicBezTo>
                        <a:pt x="20778" y="4845"/>
                        <a:pt x="20720" y="4786"/>
                        <a:pt x="20662" y="4786"/>
                      </a:cubicBezTo>
                      <a:lnTo>
                        <a:pt x="8541" y="47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2"/>
                <p:cNvSpPr/>
                <p:nvPr/>
              </p:nvSpPr>
              <p:spPr>
                <a:xfrm>
                  <a:off x="688775" y="2309650"/>
                  <a:ext cx="12675" cy="8000"/>
                </a:xfrm>
                <a:custGeom>
                  <a:rect b="b" l="l" r="r" t="t"/>
                  <a:pathLst>
                    <a:path extrusionOk="0" h="320" w="507">
                      <a:moveTo>
                        <a:pt x="152" y="0"/>
                      </a:moveTo>
                      <a:cubicBezTo>
                        <a:pt x="108" y="0"/>
                        <a:pt x="64" y="22"/>
                        <a:pt x="20" y="66"/>
                      </a:cubicBezTo>
                      <a:cubicBezTo>
                        <a:pt x="1" y="105"/>
                        <a:pt x="1" y="183"/>
                        <a:pt x="79" y="222"/>
                      </a:cubicBezTo>
                      <a:lnTo>
                        <a:pt x="273" y="319"/>
                      </a:lnTo>
                      <a:lnTo>
                        <a:pt x="507" y="183"/>
                      </a:lnTo>
                      <a:lnTo>
                        <a:pt x="195" y="8"/>
                      </a:lnTo>
                      <a:cubicBezTo>
                        <a:pt x="181" y="3"/>
                        <a:pt x="166" y="0"/>
                        <a:pt x="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2"/>
                <p:cNvSpPr/>
                <p:nvPr/>
              </p:nvSpPr>
              <p:spPr>
                <a:xfrm>
                  <a:off x="547750" y="2367700"/>
                  <a:ext cx="975" cy="525"/>
                </a:xfrm>
                <a:custGeom>
                  <a:rect b="b" l="l" r="r" t="t"/>
                  <a:pathLst>
                    <a:path extrusionOk="0" h="21" w="39">
                      <a:moveTo>
                        <a:pt x="39" y="1"/>
                      </a:moveTo>
                      <a:cubicBezTo>
                        <a:pt x="36" y="1"/>
                        <a:pt x="34" y="1"/>
                        <a:pt x="32" y="2"/>
                      </a:cubicBezTo>
                      <a:lnTo>
                        <a:pt x="32" y="2"/>
                      </a:lnTo>
                      <a:cubicBezTo>
                        <a:pt x="36" y="1"/>
                        <a:pt x="39" y="1"/>
                        <a:pt x="39" y="1"/>
                      </a:cubicBezTo>
                      <a:close/>
                      <a:moveTo>
                        <a:pt x="32" y="2"/>
                      </a:moveTo>
                      <a:cubicBezTo>
                        <a:pt x="25" y="3"/>
                        <a:pt x="12" y="8"/>
                        <a:pt x="0" y="20"/>
                      </a:cubicBezTo>
                      <a:cubicBezTo>
                        <a:pt x="17" y="20"/>
                        <a:pt x="19" y="6"/>
                        <a:pt x="32" y="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2"/>
                <p:cNvSpPr/>
                <p:nvPr/>
              </p:nvSpPr>
              <p:spPr>
                <a:xfrm>
                  <a:off x="550175" y="2370150"/>
                  <a:ext cx="212075" cy="119675"/>
                </a:xfrm>
                <a:custGeom>
                  <a:rect b="b" l="l" r="r" t="t"/>
                  <a:pathLst>
                    <a:path extrusionOk="0" h="4787" w="8483">
                      <a:moveTo>
                        <a:pt x="214" y="0"/>
                      </a:moveTo>
                      <a:cubicBezTo>
                        <a:pt x="175" y="20"/>
                        <a:pt x="136" y="78"/>
                        <a:pt x="98" y="97"/>
                      </a:cubicBezTo>
                      <a:cubicBezTo>
                        <a:pt x="78" y="117"/>
                        <a:pt x="20" y="117"/>
                        <a:pt x="0" y="136"/>
                      </a:cubicBezTo>
                      <a:lnTo>
                        <a:pt x="3055" y="1926"/>
                      </a:lnTo>
                      <a:cubicBezTo>
                        <a:pt x="3055" y="1848"/>
                        <a:pt x="3113" y="1790"/>
                        <a:pt x="3191" y="1790"/>
                      </a:cubicBezTo>
                      <a:cubicBezTo>
                        <a:pt x="3249" y="1790"/>
                        <a:pt x="3308" y="1848"/>
                        <a:pt x="3308" y="1926"/>
                      </a:cubicBezTo>
                      <a:lnTo>
                        <a:pt x="3308" y="2062"/>
                      </a:lnTo>
                      <a:lnTo>
                        <a:pt x="7996" y="4786"/>
                      </a:lnTo>
                      <a:lnTo>
                        <a:pt x="8483" y="4786"/>
                      </a:lnTo>
                      <a:lnTo>
                        <a:pt x="6265" y="3502"/>
                      </a:lnTo>
                      <a:cubicBezTo>
                        <a:pt x="6265" y="3599"/>
                        <a:pt x="6226" y="3638"/>
                        <a:pt x="6148" y="3638"/>
                      </a:cubicBezTo>
                      <a:cubicBezTo>
                        <a:pt x="6070" y="3638"/>
                        <a:pt x="6031" y="3599"/>
                        <a:pt x="6031" y="3522"/>
                      </a:cubicBezTo>
                      <a:lnTo>
                        <a:pt x="6031" y="3346"/>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2"/>
                <p:cNvSpPr/>
                <p:nvPr/>
              </p:nvSpPr>
              <p:spPr>
                <a:xfrm>
                  <a:off x="546275" y="2367700"/>
                  <a:ext cx="8775" cy="5875"/>
                </a:xfrm>
                <a:custGeom>
                  <a:rect b="b" l="l" r="r" t="t"/>
                  <a:pathLst>
                    <a:path extrusionOk="0" h="235" w="351">
                      <a:moveTo>
                        <a:pt x="98" y="1"/>
                      </a:moveTo>
                      <a:cubicBezTo>
                        <a:pt x="78" y="1"/>
                        <a:pt x="78" y="20"/>
                        <a:pt x="59" y="20"/>
                      </a:cubicBezTo>
                      <a:cubicBezTo>
                        <a:pt x="40" y="20"/>
                        <a:pt x="40" y="40"/>
                        <a:pt x="40" y="40"/>
                      </a:cubicBezTo>
                      <a:cubicBezTo>
                        <a:pt x="1" y="98"/>
                        <a:pt x="1" y="176"/>
                        <a:pt x="78" y="215"/>
                      </a:cubicBezTo>
                      <a:lnTo>
                        <a:pt x="137" y="234"/>
                      </a:lnTo>
                      <a:cubicBezTo>
                        <a:pt x="156" y="215"/>
                        <a:pt x="195" y="215"/>
                        <a:pt x="234" y="195"/>
                      </a:cubicBezTo>
                      <a:cubicBezTo>
                        <a:pt x="273" y="176"/>
                        <a:pt x="331" y="118"/>
                        <a:pt x="351" y="98"/>
                      </a:cubicBezTo>
                      <a:lnTo>
                        <a:pt x="1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2"/>
                <p:cNvSpPr/>
                <p:nvPr/>
              </p:nvSpPr>
              <p:spPr>
                <a:xfrm>
                  <a:off x="632375" y="2459625"/>
                  <a:ext cx="52550" cy="30200"/>
                </a:xfrm>
                <a:custGeom>
                  <a:rect b="b" l="l" r="r" t="t"/>
                  <a:pathLst>
                    <a:path extrusionOk="0" h="1208" w="2102">
                      <a:moveTo>
                        <a:pt x="0" y="1"/>
                      </a:moveTo>
                      <a:lnTo>
                        <a:pt x="0" y="293"/>
                      </a:lnTo>
                      <a:lnTo>
                        <a:pt x="1615" y="1207"/>
                      </a:lnTo>
                      <a:lnTo>
                        <a:pt x="2101" y="1207"/>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2"/>
                <p:cNvSpPr/>
                <p:nvPr/>
              </p:nvSpPr>
              <p:spPr>
                <a:xfrm>
                  <a:off x="579350" y="2431900"/>
                  <a:ext cx="47200" cy="31175"/>
                </a:xfrm>
                <a:custGeom>
                  <a:rect b="b" l="l" r="r" t="t"/>
                  <a:pathLst>
                    <a:path extrusionOk="0" h="1247" w="1888">
                      <a:moveTo>
                        <a:pt x="215" y="1"/>
                      </a:moveTo>
                      <a:cubicBezTo>
                        <a:pt x="176" y="59"/>
                        <a:pt x="117" y="98"/>
                        <a:pt x="78" y="137"/>
                      </a:cubicBezTo>
                      <a:cubicBezTo>
                        <a:pt x="39" y="137"/>
                        <a:pt x="20" y="157"/>
                        <a:pt x="1" y="157"/>
                      </a:cubicBezTo>
                      <a:lnTo>
                        <a:pt x="1888" y="1246"/>
                      </a:lnTo>
                      <a:lnTo>
                        <a:pt x="1888" y="954"/>
                      </a:ln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2"/>
                <p:cNvSpPr/>
                <p:nvPr/>
              </p:nvSpPr>
              <p:spPr>
                <a:xfrm>
                  <a:off x="575950" y="2429825"/>
                  <a:ext cx="8775" cy="6500"/>
                </a:xfrm>
                <a:custGeom>
                  <a:rect b="b" l="l" r="r" t="t"/>
                  <a:pathLst>
                    <a:path extrusionOk="0" h="260" w="351">
                      <a:moveTo>
                        <a:pt x="136" y="0"/>
                      </a:moveTo>
                      <a:cubicBezTo>
                        <a:pt x="98" y="0"/>
                        <a:pt x="62" y="19"/>
                        <a:pt x="39" y="64"/>
                      </a:cubicBezTo>
                      <a:cubicBezTo>
                        <a:pt x="0" y="123"/>
                        <a:pt x="0" y="181"/>
                        <a:pt x="78" y="240"/>
                      </a:cubicBezTo>
                      <a:lnTo>
                        <a:pt x="137" y="259"/>
                      </a:lnTo>
                      <a:cubicBezTo>
                        <a:pt x="156" y="259"/>
                        <a:pt x="175" y="240"/>
                        <a:pt x="214" y="240"/>
                      </a:cubicBezTo>
                      <a:cubicBezTo>
                        <a:pt x="253" y="162"/>
                        <a:pt x="312" y="123"/>
                        <a:pt x="351" y="84"/>
                      </a:cubicBezTo>
                      <a:lnTo>
                        <a:pt x="214" y="26"/>
                      </a:lnTo>
                      <a:cubicBezTo>
                        <a:pt x="190" y="9"/>
                        <a:pt x="163"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2"/>
                <p:cNvSpPr/>
                <p:nvPr/>
              </p:nvSpPr>
              <p:spPr>
                <a:xfrm>
                  <a:off x="700950" y="2378400"/>
                  <a:ext cx="5850" cy="79325"/>
                </a:xfrm>
                <a:custGeom>
                  <a:rect b="b" l="l" r="r" t="t"/>
                  <a:pathLst>
                    <a:path extrusionOk="0" h="3173" w="234">
                      <a:moveTo>
                        <a:pt x="0" y="1"/>
                      </a:moveTo>
                      <a:lnTo>
                        <a:pt x="0" y="3016"/>
                      </a:lnTo>
                      <a:lnTo>
                        <a:pt x="234" y="3172"/>
                      </a:lnTo>
                      <a:lnTo>
                        <a:pt x="234" y="157"/>
                      </a:lnTo>
                      <a:cubicBezTo>
                        <a:pt x="175" y="98"/>
                        <a:pt x="78" y="5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2"/>
                <p:cNvSpPr/>
                <p:nvPr/>
              </p:nvSpPr>
              <p:spPr>
                <a:xfrm>
                  <a:off x="700950" y="2375000"/>
                  <a:ext cx="5850" cy="7800"/>
                </a:xfrm>
                <a:custGeom>
                  <a:rect b="b" l="l" r="r" t="t"/>
                  <a:pathLst>
                    <a:path extrusionOk="0" h="312" w="234">
                      <a:moveTo>
                        <a:pt x="117" y="1"/>
                      </a:moveTo>
                      <a:cubicBezTo>
                        <a:pt x="39" y="1"/>
                        <a:pt x="0" y="40"/>
                        <a:pt x="0" y="117"/>
                      </a:cubicBezTo>
                      <a:lnTo>
                        <a:pt x="0" y="176"/>
                      </a:lnTo>
                      <a:cubicBezTo>
                        <a:pt x="78" y="215"/>
                        <a:pt x="175" y="273"/>
                        <a:pt x="234" y="312"/>
                      </a:cubicBezTo>
                      <a:lnTo>
                        <a:pt x="234" y="117"/>
                      </a:lnTo>
                      <a:cubicBezTo>
                        <a:pt x="234"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2"/>
                <p:cNvSpPr/>
                <p:nvPr/>
              </p:nvSpPr>
              <p:spPr>
                <a:xfrm>
                  <a:off x="700950" y="2453800"/>
                  <a:ext cx="5850" cy="7325"/>
                </a:xfrm>
                <a:custGeom>
                  <a:rect b="b" l="l" r="r" t="t"/>
                  <a:pathLst>
                    <a:path extrusionOk="0" h="293" w="234">
                      <a:moveTo>
                        <a:pt x="0" y="0"/>
                      </a:moveTo>
                      <a:lnTo>
                        <a:pt x="0" y="176"/>
                      </a:lnTo>
                      <a:cubicBezTo>
                        <a:pt x="0" y="253"/>
                        <a:pt x="39" y="292"/>
                        <a:pt x="117" y="292"/>
                      </a:cubicBezTo>
                      <a:cubicBezTo>
                        <a:pt x="195" y="292"/>
                        <a:pt x="234" y="253"/>
                        <a:pt x="234" y="176"/>
                      </a:cubicBezTo>
                      <a:lnTo>
                        <a:pt x="234"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2"/>
                <p:cNvSpPr/>
                <p:nvPr/>
              </p:nvSpPr>
              <p:spPr>
                <a:xfrm>
                  <a:off x="766600" y="2416825"/>
                  <a:ext cx="5875" cy="73000"/>
                </a:xfrm>
                <a:custGeom>
                  <a:rect b="b" l="l" r="r" t="t"/>
                  <a:pathLst>
                    <a:path extrusionOk="0" h="2920" w="235">
                      <a:moveTo>
                        <a:pt x="1" y="1"/>
                      </a:moveTo>
                      <a:lnTo>
                        <a:pt x="1" y="2919"/>
                      </a:lnTo>
                      <a:lnTo>
                        <a:pt x="234" y="2919"/>
                      </a:lnTo>
                      <a:lnTo>
                        <a:pt x="234" y="156"/>
                      </a:lnTo>
                      <a:cubicBezTo>
                        <a:pt x="176" y="98"/>
                        <a:pt x="98" y="59"/>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2"/>
                <p:cNvSpPr/>
                <p:nvPr/>
              </p:nvSpPr>
              <p:spPr>
                <a:xfrm>
                  <a:off x="766600" y="2412450"/>
                  <a:ext cx="5875" cy="8300"/>
                </a:xfrm>
                <a:custGeom>
                  <a:rect b="b" l="l" r="r" t="t"/>
                  <a:pathLst>
                    <a:path extrusionOk="0" h="332" w="235">
                      <a:moveTo>
                        <a:pt x="117" y="1"/>
                      </a:moveTo>
                      <a:cubicBezTo>
                        <a:pt x="40" y="1"/>
                        <a:pt x="1" y="59"/>
                        <a:pt x="1" y="137"/>
                      </a:cubicBezTo>
                      <a:lnTo>
                        <a:pt x="1" y="176"/>
                      </a:lnTo>
                      <a:cubicBezTo>
                        <a:pt x="79" y="234"/>
                        <a:pt x="176" y="273"/>
                        <a:pt x="234" y="331"/>
                      </a:cubicBezTo>
                      <a:lnTo>
                        <a:pt x="234" y="137"/>
                      </a:lnTo>
                      <a:cubicBezTo>
                        <a:pt x="234"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2"/>
                <p:cNvSpPr/>
                <p:nvPr/>
              </p:nvSpPr>
              <p:spPr>
                <a:xfrm>
                  <a:off x="626050" y="2418300"/>
                  <a:ext cx="6350" cy="41350"/>
                </a:xfrm>
                <a:custGeom>
                  <a:rect b="b" l="l" r="r" t="t"/>
                  <a:pathLst>
                    <a:path extrusionOk="0" h="1654" w="254">
                      <a:moveTo>
                        <a:pt x="0" y="0"/>
                      </a:moveTo>
                      <a:lnTo>
                        <a:pt x="0" y="1498"/>
                      </a:lnTo>
                      <a:lnTo>
                        <a:pt x="253" y="1654"/>
                      </a:lnTo>
                      <a:lnTo>
                        <a:pt x="253" y="13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2"/>
                <p:cNvSpPr/>
                <p:nvPr/>
              </p:nvSpPr>
              <p:spPr>
                <a:xfrm>
                  <a:off x="626050" y="2463050"/>
                  <a:ext cx="6350" cy="26775"/>
                </a:xfrm>
                <a:custGeom>
                  <a:rect b="b" l="l" r="r" t="t"/>
                  <a:pathLst>
                    <a:path extrusionOk="0" h="1071" w="254">
                      <a:moveTo>
                        <a:pt x="0" y="0"/>
                      </a:moveTo>
                      <a:lnTo>
                        <a:pt x="0" y="1070"/>
                      </a:lnTo>
                      <a:lnTo>
                        <a:pt x="253" y="1070"/>
                      </a:lnTo>
                      <a:lnTo>
                        <a:pt x="253"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2"/>
                <p:cNvSpPr/>
                <p:nvPr/>
              </p:nvSpPr>
              <p:spPr>
                <a:xfrm>
                  <a:off x="626050" y="2414900"/>
                  <a:ext cx="6350" cy="6825"/>
                </a:xfrm>
                <a:custGeom>
                  <a:rect b="b" l="l" r="r" t="t"/>
                  <a:pathLst>
                    <a:path extrusionOk="0" h="273" w="254">
                      <a:moveTo>
                        <a:pt x="117" y="0"/>
                      </a:moveTo>
                      <a:cubicBezTo>
                        <a:pt x="59" y="0"/>
                        <a:pt x="0" y="58"/>
                        <a:pt x="0" y="136"/>
                      </a:cubicBezTo>
                      <a:lnTo>
                        <a:pt x="253" y="272"/>
                      </a:lnTo>
                      <a:lnTo>
                        <a:pt x="253" y="136"/>
                      </a:lnTo>
                      <a:cubicBezTo>
                        <a:pt x="253" y="58"/>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2"/>
                <p:cNvSpPr/>
                <p:nvPr/>
              </p:nvSpPr>
              <p:spPr>
                <a:xfrm>
                  <a:off x="626050" y="2455750"/>
                  <a:ext cx="6350" cy="11200"/>
                </a:xfrm>
                <a:custGeom>
                  <a:rect b="b" l="l" r="r" t="t"/>
                  <a:pathLst>
                    <a:path extrusionOk="0" h="448" w="254">
                      <a:moveTo>
                        <a:pt x="0" y="0"/>
                      </a:moveTo>
                      <a:lnTo>
                        <a:pt x="0" y="292"/>
                      </a:lnTo>
                      <a:lnTo>
                        <a:pt x="253" y="448"/>
                      </a:lnTo>
                      <a:lnTo>
                        <a:pt x="253"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2"/>
                <p:cNvSpPr/>
                <p:nvPr/>
              </p:nvSpPr>
              <p:spPr>
                <a:xfrm>
                  <a:off x="478175" y="729100"/>
                  <a:ext cx="160050" cy="92450"/>
                </a:xfrm>
                <a:custGeom>
                  <a:rect b="b" l="l" r="r" t="t"/>
                  <a:pathLst>
                    <a:path extrusionOk="0" h="3698" w="6402">
                      <a:moveTo>
                        <a:pt x="3153" y="1"/>
                      </a:moveTo>
                      <a:lnTo>
                        <a:pt x="2588" y="312"/>
                      </a:lnTo>
                      <a:lnTo>
                        <a:pt x="3970" y="1110"/>
                      </a:lnTo>
                      <a:cubicBezTo>
                        <a:pt x="4028" y="1149"/>
                        <a:pt x="4048" y="1207"/>
                        <a:pt x="4028" y="1285"/>
                      </a:cubicBezTo>
                      <a:cubicBezTo>
                        <a:pt x="3989" y="1343"/>
                        <a:pt x="3950" y="1343"/>
                        <a:pt x="3931" y="1343"/>
                      </a:cubicBezTo>
                      <a:cubicBezTo>
                        <a:pt x="3892" y="1343"/>
                        <a:pt x="3872" y="1343"/>
                        <a:pt x="3872" y="1304"/>
                      </a:cubicBezTo>
                      <a:lnTo>
                        <a:pt x="2374" y="429"/>
                      </a:lnTo>
                      <a:lnTo>
                        <a:pt x="876" y="1285"/>
                      </a:lnTo>
                      <a:lnTo>
                        <a:pt x="2336" y="2141"/>
                      </a:lnTo>
                      <a:cubicBezTo>
                        <a:pt x="2394" y="2160"/>
                        <a:pt x="2413" y="2238"/>
                        <a:pt x="2394" y="2316"/>
                      </a:cubicBezTo>
                      <a:cubicBezTo>
                        <a:pt x="2374" y="2355"/>
                        <a:pt x="2316" y="2355"/>
                        <a:pt x="2297" y="2355"/>
                      </a:cubicBezTo>
                      <a:cubicBezTo>
                        <a:pt x="2277" y="2355"/>
                        <a:pt x="2238" y="2355"/>
                        <a:pt x="2238" y="2336"/>
                      </a:cubicBezTo>
                      <a:lnTo>
                        <a:pt x="662" y="1402"/>
                      </a:lnTo>
                      <a:lnTo>
                        <a:pt x="1" y="1791"/>
                      </a:lnTo>
                      <a:lnTo>
                        <a:pt x="2336" y="3133"/>
                      </a:lnTo>
                      <a:lnTo>
                        <a:pt x="2336" y="2569"/>
                      </a:lnTo>
                      <a:cubicBezTo>
                        <a:pt x="2199" y="2491"/>
                        <a:pt x="2238" y="2433"/>
                        <a:pt x="2316" y="2433"/>
                      </a:cubicBezTo>
                      <a:cubicBezTo>
                        <a:pt x="2394" y="2433"/>
                        <a:pt x="2433" y="2491"/>
                        <a:pt x="2433" y="2550"/>
                      </a:cubicBezTo>
                      <a:lnTo>
                        <a:pt x="2433" y="3269"/>
                      </a:lnTo>
                      <a:lnTo>
                        <a:pt x="3211" y="3697"/>
                      </a:lnTo>
                      <a:lnTo>
                        <a:pt x="4086" y="3192"/>
                      </a:lnTo>
                      <a:lnTo>
                        <a:pt x="4086" y="1869"/>
                      </a:lnTo>
                      <a:cubicBezTo>
                        <a:pt x="4086" y="1810"/>
                        <a:pt x="4145" y="1752"/>
                        <a:pt x="4223" y="1752"/>
                      </a:cubicBezTo>
                      <a:cubicBezTo>
                        <a:pt x="4281" y="1752"/>
                        <a:pt x="4339" y="1810"/>
                        <a:pt x="4339" y="1869"/>
                      </a:cubicBezTo>
                      <a:lnTo>
                        <a:pt x="4339" y="3075"/>
                      </a:lnTo>
                      <a:lnTo>
                        <a:pt x="6402" y="1869"/>
                      </a:lnTo>
                      <a:lnTo>
                        <a:pt x="5896" y="1577"/>
                      </a:lnTo>
                      <a:lnTo>
                        <a:pt x="4806" y="2219"/>
                      </a:lnTo>
                      <a:cubicBezTo>
                        <a:pt x="4767" y="2219"/>
                        <a:pt x="4748" y="2238"/>
                        <a:pt x="4748" y="2238"/>
                      </a:cubicBezTo>
                      <a:cubicBezTo>
                        <a:pt x="4709" y="2238"/>
                        <a:pt x="4670" y="2219"/>
                        <a:pt x="4651" y="2180"/>
                      </a:cubicBezTo>
                      <a:cubicBezTo>
                        <a:pt x="4631" y="2141"/>
                        <a:pt x="4631" y="2063"/>
                        <a:pt x="4709" y="2024"/>
                      </a:cubicBezTo>
                      <a:lnTo>
                        <a:pt x="5682" y="1460"/>
                      </a:lnTo>
                      <a:lnTo>
                        <a:pt x="4904" y="993"/>
                      </a:lnTo>
                      <a:lnTo>
                        <a:pt x="4262" y="1363"/>
                      </a:lnTo>
                      <a:cubicBezTo>
                        <a:pt x="4242" y="1363"/>
                        <a:pt x="4223" y="1382"/>
                        <a:pt x="4223" y="1382"/>
                      </a:cubicBezTo>
                      <a:cubicBezTo>
                        <a:pt x="4164" y="1382"/>
                        <a:pt x="4145" y="1363"/>
                        <a:pt x="4125" y="1343"/>
                      </a:cubicBezTo>
                      <a:cubicBezTo>
                        <a:pt x="4086" y="1285"/>
                        <a:pt x="4086" y="1207"/>
                        <a:pt x="4164" y="1168"/>
                      </a:cubicBezTo>
                      <a:lnTo>
                        <a:pt x="4670" y="876"/>
                      </a:lnTo>
                      <a:lnTo>
                        <a:pt x="3950" y="468"/>
                      </a:lnTo>
                      <a:lnTo>
                        <a:pt x="3639" y="623"/>
                      </a:lnTo>
                      <a:cubicBezTo>
                        <a:pt x="3600" y="623"/>
                        <a:pt x="3581" y="662"/>
                        <a:pt x="3581" y="662"/>
                      </a:cubicBezTo>
                      <a:cubicBezTo>
                        <a:pt x="3542" y="662"/>
                        <a:pt x="3503" y="623"/>
                        <a:pt x="3483" y="604"/>
                      </a:cubicBezTo>
                      <a:cubicBezTo>
                        <a:pt x="3464" y="565"/>
                        <a:pt x="3464" y="487"/>
                        <a:pt x="3542" y="429"/>
                      </a:cubicBezTo>
                      <a:lnTo>
                        <a:pt x="3736" y="332"/>
                      </a:lnTo>
                      <a:lnTo>
                        <a:pt x="31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2"/>
                <p:cNvSpPr/>
                <p:nvPr/>
              </p:nvSpPr>
              <p:spPr>
                <a:xfrm>
                  <a:off x="533150" y="789900"/>
                  <a:ext cx="5850" cy="20950"/>
                </a:xfrm>
                <a:custGeom>
                  <a:rect b="b" l="l" r="r" t="t"/>
                  <a:pathLst>
                    <a:path extrusionOk="0" h="838" w="234">
                      <a:moveTo>
                        <a:pt x="117" y="1"/>
                      </a:moveTo>
                      <a:cubicBezTo>
                        <a:pt x="39" y="1"/>
                        <a:pt x="0" y="59"/>
                        <a:pt x="0" y="118"/>
                      </a:cubicBezTo>
                      <a:lnTo>
                        <a:pt x="0" y="682"/>
                      </a:lnTo>
                      <a:lnTo>
                        <a:pt x="234" y="837"/>
                      </a:lnTo>
                      <a:lnTo>
                        <a:pt x="234" y="118"/>
                      </a:lnTo>
                      <a:cubicBezTo>
                        <a:pt x="234"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2"/>
                <p:cNvSpPr/>
                <p:nvPr/>
              </p:nvSpPr>
              <p:spPr>
                <a:xfrm>
                  <a:off x="580325" y="773375"/>
                  <a:ext cx="6350" cy="36000"/>
                </a:xfrm>
                <a:custGeom>
                  <a:rect b="b" l="l" r="r" t="t"/>
                  <a:pathLst>
                    <a:path extrusionOk="0" h="1440" w="254">
                      <a:moveTo>
                        <a:pt x="137" y="0"/>
                      </a:moveTo>
                      <a:cubicBezTo>
                        <a:pt x="59" y="0"/>
                        <a:pt x="0" y="59"/>
                        <a:pt x="0" y="137"/>
                      </a:cubicBezTo>
                      <a:lnTo>
                        <a:pt x="0" y="1440"/>
                      </a:lnTo>
                      <a:lnTo>
                        <a:pt x="253" y="1304"/>
                      </a:lnTo>
                      <a:lnTo>
                        <a:pt x="253" y="137"/>
                      </a:lnTo>
                      <a:cubicBezTo>
                        <a:pt x="253" y="59"/>
                        <a:pt x="17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2"/>
                <p:cNvSpPr/>
                <p:nvPr/>
              </p:nvSpPr>
              <p:spPr>
                <a:xfrm>
                  <a:off x="490825" y="760725"/>
                  <a:ext cx="44775" cy="26775"/>
                </a:xfrm>
                <a:custGeom>
                  <a:rect b="b" l="l" r="r" t="t"/>
                  <a:pathLst>
                    <a:path extrusionOk="0" h="1071" w="1791">
                      <a:moveTo>
                        <a:pt x="254" y="0"/>
                      </a:moveTo>
                      <a:lnTo>
                        <a:pt x="1" y="137"/>
                      </a:lnTo>
                      <a:lnTo>
                        <a:pt x="1596" y="1071"/>
                      </a:lnTo>
                      <a:lnTo>
                        <a:pt x="1674" y="1071"/>
                      </a:lnTo>
                      <a:cubicBezTo>
                        <a:pt x="1713" y="1071"/>
                        <a:pt x="1732" y="1051"/>
                        <a:pt x="1771" y="1032"/>
                      </a:cubicBezTo>
                      <a:cubicBezTo>
                        <a:pt x="1791" y="973"/>
                        <a:pt x="1791" y="895"/>
                        <a:pt x="1713" y="857"/>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2"/>
                <p:cNvSpPr/>
                <p:nvPr/>
              </p:nvSpPr>
              <p:spPr>
                <a:xfrm>
                  <a:off x="619225" y="391075"/>
                  <a:ext cx="667825" cy="377450"/>
                </a:xfrm>
                <a:custGeom>
                  <a:rect b="b" l="l" r="r" t="t"/>
                  <a:pathLst>
                    <a:path extrusionOk="0" h="15098" w="26713">
                      <a:moveTo>
                        <a:pt x="25779" y="1"/>
                      </a:moveTo>
                      <a:lnTo>
                        <a:pt x="1" y="14884"/>
                      </a:lnTo>
                      <a:lnTo>
                        <a:pt x="254" y="15098"/>
                      </a:lnTo>
                      <a:lnTo>
                        <a:pt x="4223" y="12822"/>
                      </a:lnTo>
                      <a:cubicBezTo>
                        <a:pt x="4164" y="12822"/>
                        <a:pt x="4125" y="12763"/>
                        <a:pt x="4125" y="12705"/>
                      </a:cubicBezTo>
                      <a:cubicBezTo>
                        <a:pt x="4125" y="12627"/>
                        <a:pt x="4164" y="12569"/>
                        <a:pt x="4242" y="12569"/>
                      </a:cubicBezTo>
                      <a:lnTo>
                        <a:pt x="4651" y="12569"/>
                      </a:lnTo>
                      <a:lnTo>
                        <a:pt x="6888" y="11285"/>
                      </a:lnTo>
                      <a:cubicBezTo>
                        <a:pt x="6849" y="11285"/>
                        <a:pt x="6791" y="11246"/>
                        <a:pt x="6791" y="11168"/>
                      </a:cubicBezTo>
                      <a:cubicBezTo>
                        <a:pt x="6791" y="11090"/>
                        <a:pt x="6849" y="11051"/>
                        <a:pt x="6907" y="11051"/>
                      </a:cubicBezTo>
                      <a:lnTo>
                        <a:pt x="7335" y="11051"/>
                      </a:lnTo>
                      <a:lnTo>
                        <a:pt x="14300" y="7004"/>
                      </a:lnTo>
                      <a:lnTo>
                        <a:pt x="14242" y="6985"/>
                      </a:lnTo>
                      <a:cubicBezTo>
                        <a:pt x="14184" y="6966"/>
                        <a:pt x="14164" y="6888"/>
                        <a:pt x="14184" y="6810"/>
                      </a:cubicBezTo>
                      <a:cubicBezTo>
                        <a:pt x="14198" y="6766"/>
                        <a:pt x="14246" y="6744"/>
                        <a:pt x="14301" y="6744"/>
                      </a:cubicBezTo>
                      <a:cubicBezTo>
                        <a:pt x="14320" y="6744"/>
                        <a:pt x="14339" y="6747"/>
                        <a:pt x="14359" y="6752"/>
                      </a:cubicBezTo>
                      <a:lnTo>
                        <a:pt x="14553" y="6849"/>
                      </a:lnTo>
                      <a:lnTo>
                        <a:pt x="17005" y="5429"/>
                      </a:lnTo>
                      <a:lnTo>
                        <a:pt x="16927" y="5390"/>
                      </a:lnTo>
                      <a:cubicBezTo>
                        <a:pt x="16888" y="5370"/>
                        <a:pt x="16868" y="5292"/>
                        <a:pt x="16888" y="5234"/>
                      </a:cubicBezTo>
                      <a:cubicBezTo>
                        <a:pt x="16902" y="5190"/>
                        <a:pt x="16950" y="5168"/>
                        <a:pt x="17005" y="5168"/>
                      </a:cubicBezTo>
                      <a:cubicBezTo>
                        <a:pt x="17024" y="5168"/>
                        <a:pt x="17043" y="5171"/>
                        <a:pt x="17063" y="5176"/>
                      </a:cubicBezTo>
                      <a:lnTo>
                        <a:pt x="17257" y="5273"/>
                      </a:lnTo>
                      <a:lnTo>
                        <a:pt x="19709" y="3833"/>
                      </a:lnTo>
                      <a:lnTo>
                        <a:pt x="19631" y="3814"/>
                      </a:lnTo>
                      <a:cubicBezTo>
                        <a:pt x="19592" y="3794"/>
                        <a:pt x="19553" y="3717"/>
                        <a:pt x="19592" y="3639"/>
                      </a:cubicBezTo>
                      <a:cubicBezTo>
                        <a:pt x="19606" y="3610"/>
                        <a:pt x="19652" y="3592"/>
                        <a:pt x="19698" y="3592"/>
                      </a:cubicBezTo>
                      <a:cubicBezTo>
                        <a:pt x="19715" y="3592"/>
                        <a:pt x="19732" y="3595"/>
                        <a:pt x="19748" y="3600"/>
                      </a:cubicBezTo>
                      <a:lnTo>
                        <a:pt x="19942" y="3697"/>
                      </a:lnTo>
                      <a:lnTo>
                        <a:pt x="22413" y="2257"/>
                      </a:lnTo>
                      <a:lnTo>
                        <a:pt x="22335" y="2238"/>
                      </a:lnTo>
                      <a:cubicBezTo>
                        <a:pt x="22277" y="2219"/>
                        <a:pt x="22257" y="2141"/>
                        <a:pt x="22277" y="2063"/>
                      </a:cubicBezTo>
                      <a:cubicBezTo>
                        <a:pt x="22304" y="2035"/>
                        <a:pt x="22342" y="2008"/>
                        <a:pt x="22389" y="2008"/>
                      </a:cubicBezTo>
                      <a:cubicBezTo>
                        <a:pt x="22408" y="2008"/>
                        <a:pt x="22429" y="2013"/>
                        <a:pt x="22452" y="2024"/>
                      </a:cubicBezTo>
                      <a:lnTo>
                        <a:pt x="22646" y="2121"/>
                      </a:lnTo>
                      <a:lnTo>
                        <a:pt x="25098" y="682"/>
                      </a:lnTo>
                      <a:lnTo>
                        <a:pt x="26460" y="1460"/>
                      </a:lnTo>
                      <a:lnTo>
                        <a:pt x="26713" y="1304"/>
                      </a:lnTo>
                      <a:lnTo>
                        <a:pt x="25351" y="526"/>
                      </a:lnTo>
                      <a:lnTo>
                        <a:pt x="262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2"/>
                <p:cNvSpPr/>
                <p:nvPr/>
              </p:nvSpPr>
              <p:spPr>
                <a:xfrm>
                  <a:off x="592475" y="764625"/>
                  <a:ext cx="32625" cy="19950"/>
                </a:xfrm>
                <a:custGeom>
                  <a:rect b="b" l="l" r="r" t="t"/>
                  <a:pathLst>
                    <a:path extrusionOk="0" h="798" w="1305">
                      <a:moveTo>
                        <a:pt x="1051" y="0"/>
                      </a:moveTo>
                      <a:lnTo>
                        <a:pt x="79" y="545"/>
                      </a:lnTo>
                      <a:cubicBezTo>
                        <a:pt x="40" y="623"/>
                        <a:pt x="1" y="701"/>
                        <a:pt x="59" y="739"/>
                      </a:cubicBezTo>
                      <a:cubicBezTo>
                        <a:pt x="79" y="798"/>
                        <a:pt x="137" y="798"/>
                        <a:pt x="157" y="798"/>
                      </a:cubicBezTo>
                      <a:cubicBezTo>
                        <a:pt x="176" y="798"/>
                        <a:pt x="195" y="798"/>
                        <a:pt x="195" y="778"/>
                      </a:cubicBezTo>
                      <a:lnTo>
                        <a:pt x="1304" y="136"/>
                      </a:lnTo>
                      <a:lnTo>
                        <a:pt x="10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2"/>
                <p:cNvSpPr/>
                <p:nvPr/>
              </p:nvSpPr>
              <p:spPr>
                <a:xfrm>
                  <a:off x="1178575" y="445075"/>
                  <a:ext cx="39900" cy="23375"/>
                </a:xfrm>
                <a:custGeom>
                  <a:rect b="b" l="l" r="r" t="t"/>
                  <a:pathLst>
                    <a:path extrusionOk="0" h="935" w="1596">
                      <a:moveTo>
                        <a:pt x="253" y="0"/>
                      </a:moveTo>
                      <a:lnTo>
                        <a:pt x="0" y="156"/>
                      </a:lnTo>
                      <a:lnTo>
                        <a:pt x="1342" y="934"/>
                      </a:lnTo>
                      <a:lnTo>
                        <a:pt x="1595" y="81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2"/>
                <p:cNvSpPr/>
                <p:nvPr/>
              </p:nvSpPr>
              <p:spPr>
                <a:xfrm>
                  <a:off x="1175150" y="442375"/>
                  <a:ext cx="9750" cy="6600"/>
                </a:xfrm>
                <a:custGeom>
                  <a:rect b="b" l="l" r="r" t="t"/>
                  <a:pathLst>
                    <a:path extrusionOk="0" h="264" w="390">
                      <a:moveTo>
                        <a:pt x="137" y="0"/>
                      </a:moveTo>
                      <a:cubicBezTo>
                        <a:pt x="98" y="0"/>
                        <a:pt x="59" y="17"/>
                        <a:pt x="20" y="69"/>
                      </a:cubicBezTo>
                      <a:cubicBezTo>
                        <a:pt x="1" y="108"/>
                        <a:pt x="1" y="186"/>
                        <a:pt x="79" y="244"/>
                      </a:cubicBezTo>
                      <a:lnTo>
                        <a:pt x="137" y="264"/>
                      </a:lnTo>
                      <a:lnTo>
                        <a:pt x="390" y="108"/>
                      </a:lnTo>
                      <a:lnTo>
                        <a:pt x="195" y="11"/>
                      </a:lnTo>
                      <a:cubicBezTo>
                        <a:pt x="176" y="4"/>
                        <a:pt x="157"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2"/>
                <p:cNvSpPr/>
                <p:nvPr/>
              </p:nvSpPr>
              <p:spPr>
                <a:xfrm>
                  <a:off x="1110475" y="484950"/>
                  <a:ext cx="40400" cy="22875"/>
                </a:xfrm>
                <a:custGeom>
                  <a:rect b="b" l="l" r="r" t="t"/>
                  <a:pathLst>
                    <a:path extrusionOk="0" h="915" w="1616">
                      <a:moveTo>
                        <a:pt x="253" y="0"/>
                      </a:moveTo>
                      <a:lnTo>
                        <a:pt x="0" y="137"/>
                      </a:lnTo>
                      <a:lnTo>
                        <a:pt x="1362" y="915"/>
                      </a:lnTo>
                      <a:lnTo>
                        <a:pt x="1615" y="77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2"/>
                <p:cNvSpPr/>
                <p:nvPr/>
              </p:nvSpPr>
              <p:spPr>
                <a:xfrm>
                  <a:off x="1107550" y="481275"/>
                  <a:ext cx="9750" cy="6625"/>
                </a:xfrm>
                <a:custGeom>
                  <a:rect b="b" l="l" r="r" t="t"/>
                  <a:pathLst>
                    <a:path extrusionOk="0" h="265" w="390">
                      <a:moveTo>
                        <a:pt x="137" y="1"/>
                      </a:moveTo>
                      <a:cubicBezTo>
                        <a:pt x="98" y="1"/>
                        <a:pt x="59" y="18"/>
                        <a:pt x="20" y="70"/>
                      </a:cubicBezTo>
                      <a:cubicBezTo>
                        <a:pt x="1" y="109"/>
                        <a:pt x="1" y="186"/>
                        <a:pt x="78" y="245"/>
                      </a:cubicBezTo>
                      <a:lnTo>
                        <a:pt x="137" y="264"/>
                      </a:lnTo>
                      <a:lnTo>
                        <a:pt x="390" y="109"/>
                      </a:lnTo>
                      <a:lnTo>
                        <a:pt x="195" y="11"/>
                      </a:lnTo>
                      <a:cubicBezTo>
                        <a:pt x="176" y="5"/>
                        <a:pt x="156"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2"/>
                <p:cNvSpPr/>
                <p:nvPr/>
              </p:nvSpPr>
              <p:spPr>
                <a:xfrm>
                  <a:off x="1043350" y="523850"/>
                  <a:ext cx="39900" cy="22900"/>
                </a:xfrm>
                <a:custGeom>
                  <a:rect b="b" l="l" r="r" t="t"/>
                  <a:pathLst>
                    <a:path extrusionOk="0" h="916" w="1596">
                      <a:moveTo>
                        <a:pt x="234" y="1"/>
                      </a:moveTo>
                      <a:lnTo>
                        <a:pt x="1" y="137"/>
                      </a:lnTo>
                      <a:lnTo>
                        <a:pt x="1362" y="915"/>
                      </a:lnTo>
                      <a:lnTo>
                        <a:pt x="1596" y="77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2"/>
                <p:cNvSpPr/>
                <p:nvPr/>
              </p:nvSpPr>
              <p:spPr>
                <a:xfrm>
                  <a:off x="1039950" y="520800"/>
                  <a:ext cx="9750" cy="6500"/>
                </a:xfrm>
                <a:custGeom>
                  <a:rect b="b" l="l" r="r" t="t"/>
                  <a:pathLst>
                    <a:path extrusionOk="0" h="260" w="390">
                      <a:moveTo>
                        <a:pt x="132" y="0"/>
                      </a:moveTo>
                      <a:cubicBezTo>
                        <a:pt x="98" y="0"/>
                        <a:pt x="62" y="19"/>
                        <a:pt x="39" y="65"/>
                      </a:cubicBezTo>
                      <a:cubicBezTo>
                        <a:pt x="0" y="123"/>
                        <a:pt x="0" y="181"/>
                        <a:pt x="78" y="240"/>
                      </a:cubicBezTo>
                      <a:lnTo>
                        <a:pt x="156" y="259"/>
                      </a:lnTo>
                      <a:lnTo>
                        <a:pt x="390" y="123"/>
                      </a:lnTo>
                      <a:lnTo>
                        <a:pt x="195" y="26"/>
                      </a:lnTo>
                      <a:cubicBezTo>
                        <a:pt x="179" y="10"/>
                        <a:pt x="156" y="0"/>
                        <a:pt x="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2"/>
                <p:cNvSpPr/>
                <p:nvPr/>
              </p:nvSpPr>
              <p:spPr>
                <a:xfrm>
                  <a:off x="975750" y="562775"/>
                  <a:ext cx="39425" cy="22875"/>
                </a:xfrm>
                <a:custGeom>
                  <a:rect b="b" l="l" r="r" t="t"/>
                  <a:pathLst>
                    <a:path extrusionOk="0" h="915" w="1577">
                      <a:moveTo>
                        <a:pt x="234" y="0"/>
                      </a:moveTo>
                      <a:lnTo>
                        <a:pt x="0" y="136"/>
                      </a:lnTo>
                      <a:lnTo>
                        <a:pt x="1343" y="915"/>
                      </a:lnTo>
                      <a:lnTo>
                        <a:pt x="1576" y="779"/>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2"/>
                <p:cNvSpPr/>
                <p:nvPr/>
              </p:nvSpPr>
              <p:spPr>
                <a:xfrm>
                  <a:off x="971850" y="559700"/>
                  <a:ext cx="9750" cy="6500"/>
                </a:xfrm>
                <a:custGeom>
                  <a:rect b="b" l="l" r="r" t="t"/>
                  <a:pathLst>
                    <a:path extrusionOk="0" h="260" w="390">
                      <a:moveTo>
                        <a:pt x="132" y="0"/>
                      </a:moveTo>
                      <a:cubicBezTo>
                        <a:pt x="99" y="0"/>
                        <a:pt x="62" y="19"/>
                        <a:pt x="40" y="65"/>
                      </a:cubicBezTo>
                      <a:cubicBezTo>
                        <a:pt x="1" y="123"/>
                        <a:pt x="1" y="182"/>
                        <a:pt x="79" y="240"/>
                      </a:cubicBezTo>
                      <a:lnTo>
                        <a:pt x="156" y="259"/>
                      </a:lnTo>
                      <a:lnTo>
                        <a:pt x="390" y="123"/>
                      </a:lnTo>
                      <a:lnTo>
                        <a:pt x="195" y="26"/>
                      </a:lnTo>
                      <a:cubicBezTo>
                        <a:pt x="179" y="10"/>
                        <a:pt x="156" y="0"/>
                        <a:pt x="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2"/>
                <p:cNvSpPr/>
                <p:nvPr/>
              </p:nvSpPr>
              <p:spPr>
                <a:xfrm>
                  <a:off x="1270975" y="420750"/>
                  <a:ext cx="114325" cy="65675"/>
                </a:xfrm>
                <a:custGeom>
                  <a:rect b="b" l="l" r="r" t="t"/>
                  <a:pathLst>
                    <a:path extrusionOk="0" h="2627" w="4573">
                      <a:moveTo>
                        <a:pt x="954" y="0"/>
                      </a:moveTo>
                      <a:lnTo>
                        <a:pt x="584" y="195"/>
                      </a:lnTo>
                      <a:lnTo>
                        <a:pt x="1071" y="487"/>
                      </a:lnTo>
                      <a:cubicBezTo>
                        <a:pt x="1129" y="506"/>
                        <a:pt x="1148" y="584"/>
                        <a:pt x="1129" y="662"/>
                      </a:cubicBezTo>
                      <a:cubicBezTo>
                        <a:pt x="1115" y="689"/>
                        <a:pt x="1072" y="717"/>
                        <a:pt x="1021" y="717"/>
                      </a:cubicBezTo>
                      <a:cubicBezTo>
                        <a:pt x="999" y="717"/>
                        <a:pt x="977" y="712"/>
                        <a:pt x="954" y="701"/>
                      </a:cubicBezTo>
                      <a:lnTo>
                        <a:pt x="351" y="351"/>
                      </a:lnTo>
                      <a:lnTo>
                        <a:pt x="1" y="545"/>
                      </a:lnTo>
                      <a:lnTo>
                        <a:pt x="3658" y="2627"/>
                      </a:lnTo>
                      <a:lnTo>
                        <a:pt x="4572" y="2102"/>
                      </a:lnTo>
                      <a:lnTo>
                        <a:pt x="9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2"/>
                <p:cNvSpPr/>
                <p:nvPr/>
              </p:nvSpPr>
              <p:spPr>
                <a:xfrm>
                  <a:off x="1280225" y="425600"/>
                  <a:ext cx="19950" cy="13350"/>
                </a:xfrm>
                <a:custGeom>
                  <a:rect b="b" l="l" r="r" t="t"/>
                  <a:pathLst>
                    <a:path extrusionOk="0" h="534" w="798">
                      <a:moveTo>
                        <a:pt x="234" y="1"/>
                      </a:moveTo>
                      <a:lnTo>
                        <a:pt x="0" y="157"/>
                      </a:lnTo>
                      <a:lnTo>
                        <a:pt x="603" y="526"/>
                      </a:lnTo>
                      <a:cubicBezTo>
                        <a:pt x="623" y="531"/>
                        <a:pt x="642" y="534"/>
                        <a:pt x="661" y="534"/>
                      </a:cubicBezTo>
                      <a:cubicBezTo>
                        <a:pt x="716" y="534"/>
                        <a:pt x="764" y="512"/>
                        <a:pt x="778" y="468"/>
                      </a:cubicBezTo>
                      <a:cubicBezTo>
                        <a:pt x="798" y="429"/>
                        <a:pt x="798" y="351"/>
                        <a:pt x="720" y="293"/>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2"/>
                <p:cNvSpPr/>
                <p:nvPr/>
              </p:nvSpPr>
              <p:spPr>
                <a:xfrm>
                  <a:off x="1204825" y="459175"/>
                  <a:ext cx="113850" cy="65675"/>
                </a:xfrm>
                <a:custGeom>
                  <a:rect b="b" l="l" r="r" t="t"/>
                  <a:pathLst>
                    <a:path extrusionOk="0" h="2627" w="4554">
                      <a:moveTo>
                        <a:pt x="915" y="0"/>
                      </a:moveTo>
                      <a:lnTo>
                        <a:pt x="565" y="195"/>
                      </a:lnTo>
                      <a:lnTo>
                        <a:pt x="1051" y="487"/>
                      </a:lnTo>
                      <a:cubicBezTo>
                        <a:pt x="1090" y="565"/>
                        <a:pt x="1110" y="642"/>
                        <a:pt x="1090" y="681"/>
                      </a:cubicBezTo>
                      <a:cubicBezTo>
                        <a:pt x="1071" y="740"/>
                        <a:pt x="1032" y="740"/>
                        <a:pt x="993" y="740"/>
                      </a:cubicBezTo>
                      <a:cubicBezTo>
                        <a:pt x="973" y="740"/>
                        <a:pt x="954" y="740"/>
                        <a:pt x="954" y="701"/>
                      </a:cubicBezTo>
                      <a:lnTo>
                        <a:pt x="331" y="351"/>
                      </a:lnTo>
                      <a:lnTo>
                        <a:pt x="1" y="526"/>
                      </a:lnTo>
                      <a:lnTo>
                        <a:pt x="3619" y="2627"/>
                      </a:lnTo>
                      <a:lnTo>
                        <a:pt x="4553"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2"/>
                <p:cNvSpPr/>
                <p:nvPr/>
              </p:nvSpPr>
              <p:spPr>
                <a:xfrm>
                  <a:off x="1212125" y="465000"/>
                  <a:ext cx="19975" cy="13175"/>
                </a:xfrm>
                <a:custGeom>
                  <a:rect b="b" l="l" r="r" t="t"/>
                  <a:pathLst>
                    <a:path extrusionOk="0" h="527" w="799">
                      <a:moveTo>
                        <a:pt x="253" y="1"/>
                      </a:moveTo>
                      <a:lnTo>
                        <a:pt x="0" y="156"/>
                      </a:lnTo>
                      <a:lnTo>
                        <a:pt x="643" y="507"/>
                      </a:lnTo>
                      <a:cubicBezTo>
                        <a:pt x="662" y="507"/>
                        <a:pt x="681" y="526"/>
                        <a:pt x="681" y="526"/>
                      </a:cubicBezTo>
                      <a:cubicBezTo>
                        <a:pt x="740" y="526"/>
                        <a:pt x="759" y="507"/>
                        <a:pt x="779" y="468"/>
                      </a:cubicBezTo>
                      <a:cubicBezTo>
                        <a:pt x="798" y="429"/>
                        <a:pt x="798" y="351"/>
                        <a:pt x="740" y="293"/>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2"/>
                <p:cNvSpPr/>
                <p:nvPr/>
              </p:nvSpPr>
              <p:spPr>
                <a:xfrm>
                  <a:off x="1136725" y="498075"/>
                  <a:ext cx="113850" cy="65700"/>
                </a:xfrm>
                <a:custGeom>
                  <a:rect b="b" l="l" r="r" t="t"/>
                  <a:pathLst>
                    <a:path extrusionOk="0" h="2628" w="4554">
                      <a:moveTo>
                        <a:pt x="935" y="1"/>
                      </a:moveTo>
                      <a:lnTo>
                        <a:pt x="565" y="195"/>
                      </a:lnTo>
                      <a:lnTo>
                        <a:pt x="1052" y="487"/>
                      </a:lnTo>
                      <a:cubicBezTo>
                        <a:pt x="1129" y="565"/>
                        <a:pt x="1149" y="643"/>
                        <a:pt x="1090" y="682"/>
                      </a:cubicBezTo>
                      <a:cubicBezTo>
                        <a:pt x="1071" y="740"/>
                        <a:pt x="1032" y="740"/>
                        <a:pt x="993" y="740"/>
                      </a:cubicBezTo>
                      <a:cubicBezTo>
                        <a:pt x="974" y="740"/>
                        <a:pt x="954" y="740"/>
                        <a:pt x="954" y="701"/>
                      </a:cubicBezTo>
                      <a:lnTo>
                        <a:pt x="351" y="351"/>
                      </a:lnTo>
                      <a:lnTo>
                        <a:pt x="1" y="546"/>
                      </a:lnTo>
                      <a:lnTo>
                        <a:pt x="3620" y="2627"/>
                      </a:lnTo>
                      <a:lnTo>
                        <a:pt x="4553" y="2102"/>
                      </a:lnTo>
                      <a:lnTo>
                        <a:pt x="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2"/>
                <p:cNvSpPr/>
                <p:nvPr/>
              </p:nvSpPr>
              <p:spPr>
                <a:xfrm>
                  <a:off x="1144025" y="503925"/>
                  <a:ext cx="19975" cy="13150"/>
                </a:xfrm>
                <a:custGeom>
                  <a:rect b="b" l="l" r="r" t="t"/>
                  <a:pathLst>
                    <a:path extrusionOk="0" h="526" w="799">
                      <a:moveTo>
                        <a:pt x="254" y="0"/>
                      </a:moveTo>
                      <a:lnTo>
                        <a:pt x="1" y="156"/>
                      </a:lnTo>
                      <a:lnTo>
                        <a:pt x="643" y="506"/>
                      </a:lnTo>
                      <a:cubicBezTo>
                        <a:pt x="662" y="506"/>
                        <a:pt x="682" y="526"/>
                        <a:pt x="682" y="526"/>
                      </a:cubicBezTo>
                      <a:cubicBezTo>
                        <a:pt x="740" y="526"/>
                        <a:pt x="760" y="506"/>
                        <a:pt x="779" y="467"/>
                      </a:cubicBezTo>
                      <a:cubicBezTo>
                        <a:pt x="798" y="428"/>
                        <a:pt x="798" y="350"/>
                        <a:pt x="740" y="292"/>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2"/>
                <p:cNvSpPr/>
                <p:nvPr/>
              </p:nvSpPr>
              <p:spPr>
                <a:xfrm>
                  <a:off x="1069125" y="537475"/>
                  <a:ext cx="113850" cy="65700"/>
                </a:xfrm>
                <a:custGeom>
                  <a:rect b="b" l="l" r="r" t="t"/>
                  <a:pathLst>
                    <a:path extrusionOk="0" h="2628" w="4554">
                      <a:moveTo>
                        <a:pt x="935" y="1"/>
                      </a:moveTo>
                      <a:lnTo>
                        <a:pt x="565" y="195"/>
                      </a:lnTo>
                      <a:lnTo>
                        <a:pt x="1051" y="487"/>
                      </a:lnTo>
                      <a:cubicBezTo>
                        <a:pt x="1110" y="545"/>
                        <a:pt x="1129" y="623"/>
                        <a:pt x="1110" y="682"/>
                      </a:cubicBezTo>
                      <a:cubicBezTo>
                        <a:pt x="1071" y="740"/>
                        <a:pt x="1032" y="740"/>
                        <a:pt x="1012" y="740"/>
                      </a:cubicBezTo>
                      <a:cubicBezTo>
                        <a:pt x="973" y="740"/>
                        <a:pt x="954" y="740"/>
                        <a:pt x="954" y="720"/>
                      </a:cubicBezTo>
                      <a:lnTo>
                        <a:pt x="351" y="351"/>
                      </a:lnTo>
                      <a:lnTo>
                        <a:pt x="1" y="545"/>
                      </a:lnTo>
                      <a:lnTo>
                        <a:pt x="3639" y="2627"/>
                      </a:lnTo>
                      <a:lnTo>
                        <a:pt x="4553" y="2102"/>
                      </a:lnTo>
                      <a:lnTo>
                        <a:pt x="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2"/>
                <p:cNvSpPr/>
                <p:nvPr/>
              </p:nvSpPr>
              <p:spPr>
                <a:xfrm>
                  <a:off x="1076425" y="543800"/>
                  <a:ext cx="20450" cy="12675"/>
                </a:xfrm>
                <a:custGeom>
                  <a:rect b="b" l="l" r="r" t="t"/>
                  <a:pathLst>
                    <a:path extrusionOk="0" h="507" w="818">
                      <a:moveTo>
                        <a:pt x="253" y="1"/>
                      </a:moveTo>
                      <a:lnTo>
                        <a:pt x="1" y="137"/>
                      </a:lnTo>
                      <a:lnTo>
                        <a:pt x="643" y="487"/>
                      </a:lnTo>
                      <a:cubicBezTo>
                        <a:pt x="662" y="487"/>
                        <a:pt x="681" y="506"/>
                        <a:pt x="681" y="506"/>
                      </a:cubicBezTo>
                      <a:cubicBezTo>
                        <a:pt x="740" y="506"/>
                        <a:pt x="759" y="487"/>
                        <a:pt x="779" y="467"/>
                      </a:cubicBezTo>
                      <a:cubicBezTo>
                        <a:pt x="818" y="409"/>
                        <a:pt x="818" y="331"/>
                        <a:pt x="740" y="292"/>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2"/>
                <p:cNvSpPr/>
                <p:nvPr/>
              </p:nvSpPr>
              <p:spPr>
                <a:xfrm>
                  <a:off x="1002000" y="576400"/>
                  <a:ext cx="113350" cy="65675"/>
                </a:xfrm>
                <a:custGeom>
                  <a:rect b="b" l="l" r="r" t="t"/>
                  <a:pathLst>
                    <a:path extrusionOk="0" h="2627" w="4534">
                      <a:moveTo>
                        <a:pt x="915" y="0"/>
                      </a:moveTo>
                      <a:lnTo>
                        <a:pt x="546" y="195"/>
                      </a:lnTo>
                      <a:lnTo>
                        <a:pt x="1032" y="486"/>
                      </a:lnTo>
                      <a:cubicBezTo>
                        <a:pt x="1090" y="564"/>
                        <a:pt x="1110" y="642"/>
                        <a:pt x="1090" y="681"/>
                      </a:cubicBezTo>
                      <a:cubicBezTo>
                        <a:pt x="1071" y="739"/>
                        <a:pt x="1013" y="739"/>
                        <a:pt x="993" y="739"/>
                      </a:cubicBezTo>
                      <a:cubicBezTo>
                        <a:pt x="974" y="739"/>
                        <a:pt x="935" y="739"/>
                        <a:pt x="935" y="720"/>
                      </a:cubicBezTo>
                      <a:lnTo>
                        <a:pt x="332" y="350"/>
                      </a:lnTo>
                      <a:lnTo>
                        <a:pt x="1" y="545"/>
                      </a:lnTo>
                      <a:lnTo>
                        <a:pt x="3620" y="2626"/>
                      </a:lnTo>
                      <a:lnTo>
                        <a:pt x="4534" y="2101"/>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2"/>
                <p:cNvSpPr/>
                <p:nvPr/>
              </p:nvSpPr>
              <p:spPr>
                <a:xfrm>
                  <a:off x="1009300" y="582700"/>
                  <a:ext cx="19975" cy="12675"/>
                </a:xfrm>
                <a:custGeom>
                  <a:rect b="b" l="l" r="r" t="t"/>
                  <a:pathLst>
                    <a:path extrusionOk="0" h="507" w="799">
                      <a:moveTo>
                        <a:pt x="234" y="1"/>
                      </a:moveTo>
                      <a:lnTo>
                        <a:pt x="1" y="137"/>
                      </a:lnTo>
                      <a:lnTo>
                        <a:pt x="623" y="487"/>
                      </a:lnTo>
                      <a:cubicBezTo>
                        <a:pt x="643" y="487"/>
                        <a:pt x="682" y="507"/>
                        <a:pt x="682" y="507"/>
                      </a:cubicBezTo>
                      <a:cubicBezTo>
                        <a:pt x="721" y="507"/>
                        <a:pt x="740" y="487"/>
                        <a:pt x="779" y="468"/>
                      </a:cubicBezTo>
                      <a:cubicBezTo>
                        <a:pt x="798" y="410"/>
                        <a:pt x="798" y="332"/>
                        <a:pt x="721" y="293"/>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2"/>
                <p:cNvSpPr/>
                <p:nvPr/>
              </p:nvSpPr>
              <p:spPr>
                <a:xfrm>
                  <a:off x="593450" y="509750"/>
                  <a:ext cx="421225" cy="244200"/>
                </a:xfrm>
                <a:custGeom>
                  <a:rect b="b" l="l" r="r" t="t"/>
                  <a:pathLst>
                    <a:path extrusionOk="0" h="9768" w="16849">
                      <a:moveTo>
                        <a:pt x="16654" y="1"/>
                      </a:moveTo>
                      <a:lnTo>
                        <a:pt x="1" y="9631"/>
                      </a:lnTo>
                      <a:lnTo>
                        <a:pt x="234" y="9767"/>
                      </a:lnTo>
                      <a:lnTo>
                        <a:pt x="16849" y="176"/>
                      </a:lnTo>
                      <a:cubicBezTo>
                        <a:pt x="16849" y="137"/>
                        <a:pt x="16829" y="137"/>
                        <a:pt x="16829" y="117"/>
                      </a:cubicBezTo>
                      <a:cubicBezTo>
                        <a:pt x="16751" y="59"/>
                        <a:pt x="16693" y="40"/>
                        <a:pt x="16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2"/>
                <p:cNvSpPr/>
                <p:nvPr/>
              </p:nvSpPr>
              <p:spPr>
                <a:xfrm>
                  <a:off x="578875" y="749050"/>
                  <a:ext cx="19950" cy="13650"/>
                </a:xfrm>
                <a:custGeom>
                  <a:rect b="b" l="l" r="r" t="t"/>
                  <a:pathLst>
                    <a:path extrusionOk="0" h="546" w="798">
                      <a:moveTo>
                        <a:pt x="545" y="1"/>
                      </a:moveTo>
                      <a:lnTo>
                        <a:pt x="39" y="292"/>
                      </a:lnTo>
                      <a:cubicBezTo>
                        <a:pt x="20" y="370"/>
                        <a:pt x="0" y="448"/>
                        <a:pt x="20" y="487"/>
                      </a:cubicBezTo>
                      <a:cubicBezTo>
                        <a:pt x="39" y="545"/>
                        <a:pt x="97" y="545"/>
                        <a:pt x="117" y="545"/>
                      </a:cubicBezTo>
                      <a:cubicBezTo>
                        <a:pt x="136" y="545"/>
                        <a:pt x="156" y="545"/>
                        <a:pt x="156" y="526"/>
                      </a:cubicBezTo>
                      <a:lnTo>
                        <a:pt x="798" y="156"/>
                      </a:lnTo>
                      <a:lnTo>
                        <a:pt x="5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2"/>
                <p:cNvSpPr/>
                <p:nvPr/>
              </p:nvSpPr>
              <p:spPr>
                <a:xfrm>
                  <a:off x="1007350" y="489575"/>
                  <a:ext cx="41375" cy="27025"/>
                </a:xfrm>
                <a:custGeom>
                  <a:rect b="b" l="l" r="r" t="t"/>
                  <a:pathLst>
                    <a:path extrusionOk="0" h="1081" w="1655">
                      <a:moveTo>
                        <a:pt x="818" y="244"/>
                      </a:moveTo>
                      <a:cubicBezTo>
                        <a:pt x="993" y="244"/>
                        <a:pt x="1149" y="263"/>
                        <a:pt x="1266" y="341"/>
                      </a:cubicBezTo>
                      <a:cubicBezTo>
                        <a:pt x="1363" y="399"/>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93" y="419"/>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118" y="808"/>
                      </a:cubicBezTo>
                      <a:lnTo>
                        <a:pt x="195" y="749"/>
                      </a:lnTo>
                      <a:cubicBezTo>
                        <a:pt x="200" y="744"/>
                        <a:pt x="209" y="742"/>
                        <a:pt x="220" y="742"/>
                      </a:cubicBezTo>
                      <a:cubicBezTo>
                        <a:pt x="251" y="742"/>
                        <a:pt x="302" y="764"/>
                        <a:pt x="332" y="808"/>
                      </a:cubicBezTo>
                      <a:cubicBezTo>
                        <a:pt x="371" y="847"/>
                        <a:pt x="371" y="924"/>
                        <a:pt x="312" y="944"/>
                      </a:cubicBezTo>
                      <a:cubicBezTo>
                        <a:pt x="468" y="1022"/>
                        <a:pt x="662" y="1080"/>
                        <a:pt x="818" y="1080"/>
                      </a:cubicBezTo>
                      <a:cubicBezTo>
                        <a:pt x="1013" y="1080"/>
                        <a:pt x="1246" y="1022"/>
                        <a:pt x="1382" y="924"/>
                      </a:cubicBezTo>
                      <a:cubicBezTo>
                        <a:pt x="1557" y="827"/>
                        <a:pt x="1655" y="691"/>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2"/>
                <p:cNvSpPr/>
                <p:nvPr/>
              </p:nvSpPr>
              <p:spPr>
                <a:xfrm>
                  <a:off x="1009800" y="508125"/>
                  <a:ext cx="6825" cy="5050"/>
                </a:xfrm>
                <a:custGeom>
                  <a:rect b="b" l="l" r="r" t="t"/>
                  <a:pathLst>
                    <a:path extrusionOk="0" h="202" w="273">
                      <a:moveTo>
                        <a:pt x="124" y="0"/>
                      </a:moveTo>
                      <a:cubicBezTo>
                        <a:pt x="108" y="0"/>
                        <a:pt x="93" y="2"/>
                        <a:pt x="78" y="7"/>
                      </a:cubicBezTo>
                      <a:lnTo>
                        <a:pt x="0" y="66"/>
                      </a:lnTo>
                      <a:cubicBezTo>
                        <a:pt x="39" y="105"/>
                        <a:pt x="97" y="163"/>
                        <a:pt x="175" y="182"/>
                      </a:cubicBezTo>
                      <a:cubicBezTo>
                        <a:pt x="195" y="182"/>
                        <a:pt x="195" y="202"/>
                        <a:pt x="214" y="202"/>
                      </a:cubicBezTo>
                      <a:cubicBezTo>
                        <a:pt x="273" y="163"/>
                        <a:pt x="273" y="105"/>
                        <a:pt x="234" y="66"/>
                      </a:cubicBezTo>
                      <a:cubicBezTo>
                        <a:pt x="219" y="22"/>
                        <a:pt x="172"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2"/>
                <p:cNvSpPr/>
                <p:nvPr/>
              </p:nvSpPr>
              <p:spPr>
                <a:xfrm>
                  <a:off x="645500" y="808575"/>
                  <a:ext cx="41375" cy="27075"/>
                </a:xfrm>
                <a:custGeom>
                  <a:rect b="b" l="l" r="r" t="t"/>
                  <a:pathLst>
                    <a:path extrusionOk="0" h="1083" w="1655">
                      <a:moveTo>
                        <a:pt x="826" y="0"/>
                      </a:moveTo>
                      <a:cubicBezTo>
                        <a:pt x="624" y="0"/>
                        <a:pt x="423" y="49"/>
                        <a:pt x="273" y="149"/>
                      </a:cubicBezTo>
                      <a:cubicBezTo>
                        <a:pt x="98" y="246"/>
                        <a:pt x="0" y="402"/>
                        <a:pt x="0" y="538"/>
                      </a:cubicBezTo>
                      <a:cubicBezTo>
                        <a:pt x="0" y="693"/>
                        <a:pt x="98" y="830"/>
                        <a:pt x="273" y="927"/>
                      </a:cubicBezTo>
                      <a:cubicBezTo>
                        <a:pt x="428" y="1024"/>
                        <a:pt x="623" y="1083"/>
                        <a:pt x="818" y="1083"/>
                      </a:cubicBezTo>
                      <a:cubicBezTo>
                        <a:pt x="1012" y="1083"/>
                        <a:pt x="1246" y="1024"/>
                        <a:pt x="1382" y="927"/>
                      </a:cubicBezTo>
                      <a:cubicBezTo>
                        <a:pt x="1557" y="830"/>
                        <a:pt x="1654" y="693"/>
                        <a:pt x="1654" y="538"/>
                      </a:cubicBezTo>
                      <a:cubicBezTo>
                        <a:pt x="1654" y="441"/>
                        <a:pt x="1635" y="382"/>
                        <a:pt x="1557" y="304"/>
                      </a:cubicBezTo>
                      <a:lnTo>
                        <a:pt x="1401" y="382"/>
                      </a:lnTo>
                      <a:cubicBezTo>
                        <a:pt x="1382" y="421"/>
                        <a:pt x="1362" y="421"/>
                        <a:pt x="1343" y="421"/>
                      </a:cubicBezTo>
                      <a:cubicBezTo>
                        <a:pt x="1323" y="421"/>
                        <a:pt x="1323" y="421"/>
                        <a:pt x="1285" y="402"/>
                      </a:cubicBezTo>
                      <a:lnTo>
                        <a:pt x="1285" y="402"/>
                      </a:lnTo>
                      <a:cubicBezTo>
                        <a:pt x="1362" y="441"/>
                        <a:pt x="1382" y="499"/>
                        <a:pt x="1382" y="577"/>
                      </a:cubicBezTo>
                      <a:cubicBezTo>
                        <a:pt x="1382" y="635"/>
                        <a:pt x="1343" y="693"/>
                        <a:pt x="1246" y="771"/>
                      </a:cubicBezTo>
                      <a:cubicBezTo>
                        <a:pt x="1119" y="839"/>
                        <a:pt x="954" y="873"/>
                        <a:pt x="793" y="873"/>
                      </a:cubicBezTo>
                      <a:cubicBezTo>
                        <a:pt x="633" y="873"/>
                        <a:pt x="477" y="839"/>
                        <a:pt x="370" y="771"/>
                      </a:cubicBezTo>
                      <a:cubicBezTo>
                        <a:pt x="273" y="713"/>
                        <a:pt x="214" y="635"/>
                        <a:pt x="214" y="577"/>
                      </a:cubicBezTo>
                      <a:cubicBezTo>
                        <a:pt x="214" y="499"/>
                        <a:pt x="273" y="441"/>
                        <a:pt x="370" y="382"/>
                      </a:cubicBezTo>
                      <a:cubicBezTo>
                        <a:pt x="487" y="304"/>
                        <a:pt x="662" y="285"/>
                        <a:pt x="798" y="285"/>
                      </a:cubicBezTo>
                      <a:cubicBezTo>
                        <a:pt x="973" y="285"/>
                        <a:pt x="1109" y="304"/>
                        <a:pt x="1246" y="382"/>
                      </a:cubicBezTo>
                      <a:lnTo>
                        <a:pt x="1265" y="382"/>
                      </a:lnTo>
                      <a:lnTo>
                        <a:pt x="1246" y="343"/>
                      </a:lnTo>
                      <a:cubicBezTo>
                        <a:pt x="1207" y="304"/>
                        <a:pt x="1207" y="227"/>
                        <a:pt x="1284" y="188"/>
                      </a:cubicBezTo>
                      <a:lnTo>
                        <a:pt x="1362" y="129"/>
                      </a:lnTo>
                      <a:cubicBezTo>
                        <a:pt x="1211" y="44"/>
                        <a:pt x="1018" y="0"/>
                        <a:pt x="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2"/>
                <p:cNvSpPr/>
                <p:nvPr/>
              </p:nvSpPr>
              <p:spPr>
                <a:xfrm>
                  <a:off x="959200" y="628200"/>
                  <a:ext cx="41375" cy="27000"/>
                </a:xfrm>
                <a:custGeom>
                  <a:rect b="b" l="l" r="r" t="t"/>
                  <a:pathLst>
                    <a:path extrusionOk="0" h="1080" w="1655">
                      <a:moveTo>
                        <a:pt x="857" y="243"/>
                      </a:moveTo>
                      <a:cubicBezTo>
                        <a:pt x="1032" y="243"/>
                        <a:pt x="1168" y="263"/>
                        <a:pt x="1285" y="340"/>
                      </a:cubicBezTo>
                      <a:cubicBezTo>
                        <a:pt x="1382" y="399"/>
                        <a:pt x="1441" y="457"/>
                        <a:pt x="1441" y="535"/>
                      </a:cubicBezTo>
                      <a:cubicBezTo>
                        <a:pt x="1441" y="613"/>
                        <a:pt x="1382" y="652"/>
                        <a:pt x="1285" y="730"/>
                      </a:cubicBezTo>
                      <a:cubicBezTo>
                        <a:pt x="1168" y="798"/>
                        <a:pt x="1003" y="832"/>
                        <a:pt x="840" y="832"/>
                      </a:cubicBezTo>
                      <a:cubicBezTo>
                        <a:pt x="677" y="832"/>
                        <a:pt x="516" y="798"/>
                        <a:pt x="409" y="730"/>
                      </a:cubicBezTo>
                      <a:cubicBezTo>
                        <a:pt x="312" y="671"/>
                        <a:pt x="273" y="613"/>
                        <a:pt x="273" y="535"/>
                      </a:cubicBezTo>
                      <a:cubicBezTo>
                        <a:pt x="273" y="457"/>
                        <a:pt x="312" y="399"/>
                        <a:pt x="409" y="340"/>
                      </a:cubicBezTo>
                      <a:cubicBezTo>
                        <a:pt x="546" y="263"/>
                        <a:pt x="701" y="243"/>
                        <a:pt x="857" y="243"/>
                      </a:cubicBezTo>
                      <a:close/>
                      <a:moveTo>
                        <a:pt x="828" y="0"/>
                      </a:moveTo>
                      <a:cubicBezTo>
                        <a:pt x="628" y="0"/>
                        <a:pt x="429" y="49"/>
                        <a:pt x="273" y="146"/>
                      </a:cubicBezTo>
                      <a:cubicBezTo>
                        <a:pt x="98" y="243"/>
                        <a:pt x="1" y="399"/>
                        <a:pt x="1" y="535"/>
                      </a:cubicBezTo>
                      <a:cubicBezTo>
                        <a:pt x="1" y="652"/>
                        <a:pt x="40" y="749"/>
                        <a:pt x="137" y="827"/>
                      </a:cubicBezTo>
                      <a:lnTo>
                        <a:pt x="234" y="788"/>
                      </a:lnTo>
                      <a:cubicBezTo>
                        <a:pt x="267" y="763"/>
                        <a:pt x="300" y="753"/>
                        <a:pt x="328" y="753"/>
                      </a:cubicBezTo>
                      <a:cubicBezTo>
                        <a:pt x="367" y="753"/>
                        <a:pt x="398" y="773"/>
                        <a:pt x="409" y="807"/>
                      </a:cubicBezTo>
                      <a:cubicBezTo>
                        <a:pt x="448" y="846"/>
                        <a:pt x="448" y="924"/>
                        <a:pt x="371" y="982"/>
                      </a:cubicBezTo>
                      <a:cubicBezTo>
                        <a:pt x="507" y="1021"/>
                        <a:pt x="662" y="1080"/>
                        <a:pt x="818" y="1080"/>
                      </a:cubicBezTo>
                      <a:cubicBezTo>
                        <a:pt x="1013" y="1080"/>
                        <a:pt x="1246" y="1021"/>
                        <a:pt x="1382" y="924"/>
                      </a:cubicBezTo>
                      <a:cubicBezTo>
                        <a:pt x="1557" y="827"/>
                        <a:pt x="1655" y="691"/>
                        <a:pt x="1655" y="535"/>
                      </a:cubicBezTo>
                      <a:cubicBezTo>
                        <a:pt x="1655" y="399"/>
                        <a:pt x="1557" y="243"/>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2"/>
                <p:cNvSpPr/>
                <p:nvPr/>
              </p:nvSpPr>
              <p:spPr>
                <a:xfrm>
                  <a:off x="962125" y="672450"/>
                  <a:ext cx="41375" cy="27025"/>
                </a:xfrm>
                <a:custGeom>
                  <a:rect b="b" l="l" r="r" t="t"/>
                  <a:pathLst>
                    <a:path extrusionOk="0" h="1081" w="1655">
                      <a:moveTo>
                        <a:pt x="818" y="244"/>
                      </a:moveTo>
                      <a:cubicBezTo>
                        <a:pt x="973" y="244"/>
                        <a:pt x="1129" y="263"/>
                        <a:pt x="1246" y="341"/>
                      </a:cubicBezTo>
                      <a:cubicBezTo>
                        <a:pt x="1343" y="399"/>
                        <a:pt x="1401" y="477"/>
                        <a:pt x="1401" y="535"/>
                      </a:cubicBezTo>
                      <a:cubicBezTo>
                        <a:pt x="1401" y="613"/>
                        <a:pt x="1343" y="672"/>
                        <a:pt x="1246" y="730"/>
                      </a:cubicBezTo>
                      <a:cubicBezTo>
                        <a:pt x="1129" y="808"/>
                        <a:pt x="964" y="847"/>
                        <a:pt x="801" y="847"/>
                      </a:cubicBezTo>
                      <a:cubicBezTo>
                        <a:pt x="638" y="847"/>
                        <a:pt x="477" y="808"/>
                        <a:pt x="370" y="730"/>
                      </a:cubicBezTo>
                      <a:cubicBezTo>
                        <a:pt x="273" y="691"/>
                        <a:pt x="215" y="613"/>
                        <a:pt x="215" y="535"/>
                      </a:cubicBezTo>
                      <a:cubicBezTo>
                        <a:pt x="234" y="477"/>
                        <a:pt x="273" y="399"/>
                        <a:pt x="370" y="341"/>
                      </a:cubicBezTo>
                      <a:cubicBezTo>
                        <a:pt x="487" y="283"/>
                        <a:pt x="662" y="244"/>
                        <a:pt x="818" y="244"/>
                      </a:cubicBezTo>
                      <a:close/>
                      <a:moveTo>
                        <a:pt x="830" y="0"/>
                      </a:moveTo>
                      <a:cubicBezTo>
                        <a:pt x="628" y="0"/>
                        <a:pt x="429" y="49"/>
                        <a:pt x="273" y="146"/>
                      </a:cubicBezTo>
                      <a:cubicBezTo>
                        <a:pt x="98" y="244"/>
                        <a:pt x="1" y="399"/>
                        <a:pt x="1" y="535"/>
                      </a:cubicBezTo>
                      <a:cubicBezTo>
                        <a:pt x="1" y="633"/>
                        <a:pt x="59" y="730"/>
                        <a:pt x="117" y="808"/>
                      </a:cubicBezTo>
                      <a:lnTo>
                        <a:pt x="254" y="730"/>
                      </a:lnTo>
                      <a:cubicBezTo>
                        <a:pt x="260" y="723"/>
                        <a:pt x="273" y="719"/>
                        <a:pt x="289" y="719"/>
                      </a:cubicBezTo>
                      <a:cubicBezTo>
                        <a:pt x="321" y="719"/>
                        <a:pt x="364" y="736"/>
                        <a:pt x="390" y="788"/>
                      </a:cubicBezTo>
                      <a:cubicBezTo>
                        <a:pt x="429" y="827"/>
                        <a:pt x="429" y="905"/>
                        <a:pt x="351" y="963"/>
                      </a:cubicBezTo>
                      <a:lnTo>
                        <a:pt x="331" y="983"/>
                      </a:lnTo>
                      <a:cubicBezTo>
                        <a:pt x="468" y="1041"/>
                        <a:pt x="643" y="1080"/>
                        <a:pt x="837" y="1080"/>
                      </a:cubicBezTo>
                      <a:cubicBezTo>
                        <a:pt x="1032" y="1080"/>
                        <a:pt x="1246" y="1022"/>
                        <a:pt x="1401" y="925"/>
                      </a:cubicBezTo>
                      <a:cubicBezTo>
                        <a:pt x="1557" y="827"/>
                        <a:pt x="1654" y="691"/>
                        <a:pt x="1654" y="535"/>
                      </a:cubicBezTo>
                      <a:cubicBezTo>
                        <a:pt x="1654" y="399"/>
                        <a:pt x="1557" y="244"/>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2"/>
                <p:cNvSpPr/>
                <p:nvPr/>
              </p:nvSpPr>
              <p:spPr>
                <a:xfrm>
                  <a:off x="978675" y="945050"/>
                  <a:ext cx="41350" cy="25825"/>
                </a:xfrm>
                <a:custGeom>
                  <a:rect b="b" l="l" r="r" t="t"/>
                  <a:pathLst>
                    <a:path extrusionOk="0" h="1033" w="1654">
                      <a:moveTo>
                        <a:pt x="837" y="215"/>
                      </a:moveTo>
                      <a:cubicBezTo>
                        <a:pt x="992" y="215"/>
                        <a:pt x="1148" y="234"/>
                        <a:pt x="1265" y="312"/>
                      </a:cubicBezTo>
                      <a:cubicBezTo>
                        <a:pt x="1362" y="371"/>
                        <a:pt x="1420" y="429"/>
                        <a:pt x="1420" y="507"/>
                      </a:cubicBezTo>
                      <a:cubicBezTo>
                        <a:pt x="1420" y="585"/>
                        <a:pt x="1362" y="624"/>
                        <a:pt x="1265" y="701"/>
                      </a:cubicBezTo>
                      <a:cubicBezTo>
                        <a:pt x="1148" y="779"/>
                        <a:pt x="983" y="818"/>
                        <a:pt x="820" y="818"/>
                      </a:cubicBezTo>
                      <a:cubicBezTo>
                        <a:pt x="657" y="818"/>
                        <a:pt x="496" y="779"/>
                        <a:pt x="389" y="701"/>
                      </a:cubicBezTo>
                      <a:cubicBezTo>
                        <a:pt x="292" y="662"/>
                        <a:pt x="253" y="585"/>
                        <a:pt x="253" y="507"/>
                      </a:cubicBezTo>
                      <a:cubicBezTo>
                        <a:pt x="253" y="429"/>
                        <a:pt x="292" y="390"/>
                        <a:pt x="389" y="312"/>
                      </a:cubicBezTo>
                      <a:cubicBezTo>
                        <a:pt x="506" y="234"/>
                        <a:pt x="681" y="215"/>
                        <a:pt x="837" y="215"/>
                      </a:cubicBezTo>
                      <a:close/>
                      <a:moveTo>
                        <a:pt x="700" y="1"/>
                      </a:moveTo>
                      <a:cubicBezTo>
                        <a:pt x="545" y="20"/>
                        <a:pt x="389" y="40"/>
                        <a:pt x="272" y="118"/>
                      </a:cubicBezTo>
                      <a:cubicBezTo>
                        <a:pt x="97" y="215"/>
                        <a:pt x="0" y="371"/>
                        <a:pt x="0" y="507"/>
                      </a:cubicBezTo>
                      <a:cubicBezTo>
                        <a:pt x="0" y="643"/>
                        <a:pt x="97" y="799"/>
                        <a:pt x="272" y="896"/>
                      </a:cubicBezTo>
                      <a:cubicBezTo>
                        <a:pt x="448" y="993"/>
                        <a:pt x="642" y="1032"/>
                        <a:pt x="837" y="1032"/>
                      </a:cubicBezTo>
                      <a:cubicBezTo>
                        <a:pt x="1031" y="1032"/>
                        <a:pt x="1245" y="993"/>
                        <a:pt x="1381" y="896"/>
                      </a:cubicBezTo>
                      <a:cubicBezTo>
                        <a:pt x="1557" y="799"/>
                        <a:pt x="1654" y="643"/>
                        <a:pt x="1654" y="507"/>
                      </a:cubicBezTo>
                      <a:cubicBezTo>
                        <a:pt x="1654" y="371"/>
                        <a:pt x="1557" y="215"/>
                        <a:pt x="1381" y="118"/>
                      </a:cubicBezTo>
                      <a:cubicBezTo>
                        <a:pt x="1265" y="40"/>
                        <a:pt x="1090" y="1"/>
                        <a:pt x="953" y="1"/>
                      </a:cubicBezTo>
                      <a:lnTo>
                        <a:pt x="953" y="40"/>
                      </a:lnTo>
                      <a:cubicBezTo>
                        <a:pt x="953" y="98"/>
                        <a:pt x="895" y="176"/>
                        <a:pt x="837" y="176"/>
                      </a:cubicBezTo>
                      <a:cubicBezTo>
                        <a:pt x="759" y="176"/>
                        <a:pt x="700" y="118"/>
                        <a:pt x="700" y="40"/>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2"/>
                <p:cNvSpPr/>
                <p:nvPr/>
              </p:nvSpPr>
              <p:spPr>
                <a:xfrm>
                  <a:off x="785575" y="773925"/>
                  <a:ext cx="41375" cy="26225"/>
                </a:xfrm>
                <a:custGeom>
                  <a:rect b="b" l="l" r="r" t="t"/>
                  <a:pathLst>
                    <a:path extrusionOk="0" h="1049" w="1655">
                      <a:moveTo>
                        <a:pt x="837" y="251"/>
                      </a:moveTo>
                      <a:cubicBezTo>
                        <a:pt x="1012" y="251"/>
                        <a:pt x="1148" y="270"/>
                        <a:pt x="1285" y="348"/>
                      </a:cubicBezTo>
                      <a:cubicBezTo>
                        <a:pt x="1382" y="406"/>
                        <a:pt x="1421" y="465"/>
                        <a:pt x="1421" y="543"/>
                      </a:cubicBezTo>
                      <a:cubicBezTo>
                        <a:pt x="1421" y="620"/>
                        <a:pt x="1382" y="698"/>
                        <a:pt x="1285" y="737"/>
                      </a:cubicBezTo>
                      <a:cubicBezTo>
                        <a:pt x="1158" y="815"/>
                        <a:pt x="993" y="854"/>
                        <a:pt x="832" y="854"/>
                      </a:cubicBezTo>
                      <a:cubicBezTo>
                        <a:pt x="672" y="854"/>
                        <a:pt x="516" y="815"/>
                        <a:pt x="409" y="737"/>
                      </a:cubicBezTo>
                      <a:cubicBezTo>
                        <a:pt x="312" y="698"/>
                        <a:pt x="253" y="620"/>
                        <a:pt x="253" y="543"/>
                      </a:cubicBezTo>
                      <a:cubicBezTo>
                        <a:pt x="253" y="465"/>
                        <a:pt x="312" y="426"/>
                        <a:pt x="409" y="348"/>
                      </a:cubicBezTo>
                      <a:cubicBezTo>
                        <a:pt x="526" y="270"/>
                        <a:pt x="701" y="251"/>
                        <a:pt x="837" y="251"/>
                      </a:cubicBezTo>
                      <a:close/>
                      <a:moveTo>
                        <a:pt x="812" y="0"/>
                      </a:moveTo>
                      <a:cubicBezTo>
                        <a:pt x="620" y="0"/>
                        <a:pt x="424" y="44"/>
                        <a:pt x="253" y="134"/>
                      </a:cubicBezTo>
                      <a:cubicBezTo>
                        <a:pt x="98" y="231"/>
                        <a:pt x="0" y="367"/>
                        <a:pt x="0" y="523"/>
                      </a:cubicBezTo>
                      <a:cubicBezTo>
                        <a:pt x="0" y="659"/>
                        <a:pt x="98" y="815"/>
                        <a:pt x="253" y="912"/>
                      </a:cubicBezTo>
                      <a:cubicBezTo>
                        <a:pt x="428" y="1009"/>
                        <a:pt x="623" y="1048"/>
                        <a:pt x="818" y="1048"/>
                      </a:cubicBezTo>
                      <a:cubicBezTo>
                        <a:pt x="1012" y="1048"/>
                        <a:pt x="1226" y="1009"/>
                        <a:pt x="1382" y="912"/>
                      </a:cubicBezTo>
                      <a:cubicBezTo>
                        <a:pt x="1557" y="815"/>
                        <a:pt x="1654" y="659"/>
                        <a:pt x="1654" y="523"/>
                      </a:cubicBezTo>
                      <a:cubicBezTo>
                        <a:pt x="1654" y="426"/>
                        <a:pt x="1596" y="329"/>
                        <a:pt x="1518" y="251"/>
                      </a:cubicBezTo>
                      <a:lnTo>
                        <a:pt x="1401" y="329"/>
                      </a:lnTo>
                      <a:cubicBezTo>
                        <a:pt x="1401" y="348"/>
                        <a:pt x="1382" y="348"/>
                        <a:pt x="1362" y="348"/>
                      </a:cubicBezTo>
                      <a:cubicBezTo>
                        <a:pt x="1304" y="348"/>
                        <a:pt x="1285" y="329"/>
                        <a:pt x="1265" y="309"/>
                      </a:cubicBezTo>
                      <a:cubicBezTo>
                        <a:pt x="1226" y="251"/>
                        <a:pt x="1226" y="173"/>
                        <a:pt x="1304" y="134"/>
                      </a:cubicBezTo>
                      <a:lnTo>
                        <a:pt x="1323" y="115"/>
                      </a:lnTo>
                      <a:cubicBezTo>
                        <a:pt x="1172" y="39"/>
                        <a:pt x="994"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2"/>
                <p:cNvSpPr/>
                <p:nvPr/>
              </p:nvSpPr>
              <p:spPr>
                <a:xfrm>
                  <a:off x="569150" y="599725"/>
                  <a:ext cx="69575" cy="141075"/>
                </a:xfrm>
                <a:custGeom>
                  <a:rect b="b" l="l" r="r" t="t"/>
                  <a:pathLst>
                    <a:path extrusionOk="0" h="5643" w="2783">
                      <a:moveTo>
                        <a:pt x="2665" y="1"/>
                      </a:moveTo>
                      <a:cubicBezTo>
                        <a:pt x="2588" y="1"/>
                        <a:pt x="2549" y="40"/>
                        <a:pt x="2549" y="118"/>
                      </a:cubicBezTo>
                      <a:lnTo>
                        <a:pt x="2549" y="4009"/>
                      </a:lnTo>
                      <a:lnTo>
                        <a:pt x="0" y="5487"/>
                      </a:lnTo>
                      <a:lnTo>
                        <a:pt x="233" y="5643"/>
                      </a:lnTo>
                      <a:lnTo>
                        <a:pt x="2743" y="4164"/>
                      </a:lnTo>
                      <a:cubicBezTo>
                        <a:pt x="2782" y="4125"/>
                        <a:pt x="2782" y="4086"/>
                        <a:pt x="2782" y="4067"/>
                      </a:cubicBezTo>
                      <a:lnTo>
                        <a:pt x="2782" y="118"/>
                      </a:lnTo>
                      <a:cubicBezTo>
                        <a:pt x="2782" y="40"/>
                        <a:pt x="2743" y="1"/>
                        <a:pt x="2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2"/>
                <p:cNvSpPr/>
                <p:nvPr/>
              </p:nvSpPr>
              <p:spPr>
                <a:xfrm>
                  <a:off x="562825" y="735925"/>
                  <a:ext cx="12175" cy="8300"/>
                </a:xfrm>
                <a:custGeom>
                  <a:rect b="b" l="l" r="r" t="t"/>
                  <a:pathLst>
                    <a:path extrusionOk="0" h="332" w="487">
                      <a:moveTo>
                        <a:pt x="253" y="0"/>
                      </a:moveTo>
                      <a:lnTo>
                        <a:pt x="58" y="98"/>
                      </a:lnTo>
                      <a:cubicBezTo>
                        <a:pt x="20" y="136"/>
                        <a:pt x="0" y="214"/>
                        <a:pt x="20" y="292"/>
                      </a:cubicBezTo>
                      <a:cubicBezTo>
                        <a:pt x="58" y="331"/>
                        <a:pt x="97" y="331"/>
                        <a:pt x="117" y="331"/>
                      </a:cubicBezTo>
                      <a:cubicBezTo>
                        <a:pt x="156" y="331"/>
                        <a:pt x="175" y="331"/>
                        <a:pt x="175" y="312"/>
                      </a:cubicBezTo>
                      <a:lnTo>
                        <a:pt x="486"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2"/>
                <p:cNvSpPr/>
                <p:nvPr/>
              </p:nvSpPr>
              <p:spPr>
                <a:xfrm>
                  <a:off x="679550" y="649825"/>
                  <a:ext cx="288925" cy="167350"/>
                </a:xfrm>
                <a:custGeom>
                  <a:rect b="b" l="l" r="r" t="t"/>
                  <a:pathLst>
                    <a:path extrusionOk="0" h="6694" w="11557">
                      <a:moveTo>
                        <a:pt x="11343" y="1"/>
                      </a:moveTo>
                      <a:lnTo>
                        <a:pt x="10078" y="740"/>
                      </a:lnTo>
                      <a:cubicBezTo>
                        <a:pt x="10085" y="737"/>
                        <a:pt x="10092" y="735"/>
                        <a:pt x="10100" y="735"/>
                      </a:cubicBezTo>
                      <a:cubicBezTo>
                        <a:pt x="10136" y="735"/>
                        <a:pt x="10175" y="770"/>
                        <a:pt x="10175" y="818"/>
                      </a:cubicBezTo>
                      <a:cubicBezTo>
                        <a:pt x="10175" y="896"/>
                        <a:pt x="10117" y="935"/>
                        <a:pt x="10039" y="935"/>
                      </a:cubicBezTo>
                      <a:lnTo>
                        <a:pt x="9650" y="935"/>
                      </a:lnTo>
                      <a:lnTo>
                        <a:pt x="7413" y="2219"/>
                      </a:lnTo>
                      <a:cubicBezTo>
                        <a:pt x="7471" y="2219"/>
                        <a:pt x="7510" y="2277"/>
                        <a:pt x="7510" y="2355"/>
                      </a:cubicBezTo>
                      <a:cubicBezTo>
                        <a:pt x="7510" y="2413"/>
                        <a:pt x="7471" y="2472"/>
                        <a:pt x="7393" y="2472"/>
                      </a:cubicBezTo>
                      <a:lnTo>
                        <a:pt x="7004" y="2472"/>
                      </a:lnTo>
                      <a:lnTo>
                        <a:pt x="0" y="6538"/>
                      </a:lnTo>
                      <a:cubicBezTo>
                        <a:pt x="0" y="6538"/>
                        <a:pt x="20" y="6538"/>
                        <a:pt x="20" y="6557"/>
                      </a:cubicBezTo>
                      <a:cubicBezTo>
                        <a:pt x="98" y="6596"/>
                        <a:pt x="156" y="6654"/>
                        <a:pt x="195" y="6693"/>
                      </a:cubicBezTo>
                      <a:lnTo>
                        <a:pt x="4553" y="4203"/>
                      </a:lnTo>
                      <a:cubicBezTo>
                        <a:pt x="4494" y="4164"/>
                        <a:pt x="4475" y="4145"/>
                        <a:pt x="4475" y="4086"/>
                      </a:cubicBezTo>
                      <a:cubicBezTo>
                        <a:pt x="4475" y="4028"/>
                        <a:pt x="4533" y="3970"/>
                        <a:pt x="4592" y="3970"/>
                      </a:cubicBezTo>
                      <a:lnTo>
                        <a:pt x="4942" y="3970"/>
                      </a:lnTo>
                      <a:lnTo>
                        <a:pt x="11557" y="156"/>
                      </a:lnTo>
                      <a:cubicBezTo>
                        <a:pt x="11537" y="137"/>
                        <a:pt x="11479" y="137"/>
                        <a:pt x="11459" y="98"/>
                      </a:cubicBezTo>
                      <a:cubicBezTo>
                        <a:pt x="11401" y="79"/>
                        <a:pt x="11362" y="40"/>
                        <a:pt x="1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2"/>
                <p:cNvSpPr/>
                <p:nvPr/>
              </p:nvSpPr>
              <p:spPr>
                <a:xfrm>
                  <a:off x="677125" y="818600"/>
                  <a:ext cx="500" cy="525"/>
                </a:xfrm>
                <a:custGeom>
                  <a:rect b="b" l="l" r="r" t="t"/>
                  <a:pathLst>
                    <a:path extrusionOk="0" h="21" w="20">
                      <a:moveTo>
                        <a:pt x="0" y="1"/>
                      </a:moveTo>
                      <a:cubicBezTo>
                        <a:pt x="19" y="1"/>
                        <a:pt x="19" y="20"/>
                        <a:pt x="0" y="1"/>
                      </a:cubicBezTo>
                      <a:cubicBezTo>
                        <a:pt x="19" y="20"/>
                        <a:pt x="19"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2"/>
                <p:cNvSpPr/>
                <p:nvPr/>
              </p:nvSpPr>
              <p:spPr>
                <a:xfrm>
                  <a:off x="676150" y="812275"/>
                  <a:ext cx="7800" cy="7325"/>
                </a:xfrm>
                <a:custGeom>
                  <a:rect b="b" l="l" r="r" t="t"/>
                  <a:pathLst>
                    <a:path extrusionOk="0" h="293" w="312">
                      <a:moveTo>
                        <a:pt x="136" y="1"/>
                      </a:moveTo>
                      <a:lnTo>
                        <a:pt x="58" y="59"/>
                      </a:lnTo>
                      <a:cubicBezTo>
                        <a:pt x="20" y="79"/>
                        <a:pt x="0" y="156"/>
                        <a:pt x="20" y="234"/>
                      </a:cubicBezTo>
                      <a:cubicBezTo>
                        <a:pt x="20" y="254"/>
                        <a:pt x="39" y="254"/>
                        <a:pt x="39" y="254"/>
                      </a:cubicBezTo>
                      <a:cubicBezTo>
                        <a:pt x="39" y="254"/>
                        <a:pt x="58" y="254"/>
                        <a:pt x="58" y="273"/>
                      </a:cubicBezTo>
                      <a:cubicBezTo>
                        <a:pt x="97" y="273"/>
                        <a:pt x="97" y="293"/>
                        <a:pt x="117" y="293"/>
                      </a:cubicBezTo>
                      <a:cubicBezTo>
                        <a:pt x="136" y="293"/>
                        <a:pt x="156" y="293"/>
                        <a:pt x="156" y="273"/>
                      </a:cubicBezTo>
                      <a:lnTo>
                        <a:pt x="311" y="195"/>
                      </a:lnTo>
                      <a:cubicBezTo>
                        <a:pt x="292" y="137"/>
                        <a:pt x="234" y="79"/>
                        <a:pt x="156" y="40"/>
                      </a:cubicBezTo>
                      <a:cubicBezTo>
                        <a:pt x="156" y="40"/>
                        <a:pt x="136" y="40"/>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2"/>
                <p:cNvSpPr/>
                <p:nvPr/>
              </p:nvSpPr>
              <p:spPr>
                <a:xfrm>
                  <a:off x="963600" y="646725"/>
                  <a:ext cx="7300" cy="6050"/>
                </a:xfrm>
                <a:custGeom>
                  <a:rect b="b" l="l" r="r" t="t"/>
                  <a:pathLst>
                    <a:path extrusionOk="0" h="242" w="292">
                      <a:moveTo>
                        <a:pt x="152" y="1"/>
                      </a:moveTo>
                      <a:cubicBezTo>
                        <a:pt x="135" y="1"/>
                        <a:pt x="117" y="3"/>
                        <a:pt x="97" y="8"/>
                      </a:cubicBezTo>
                      <a:lnTo>
                        <a:pt x="0" y="66"/>
                      </a:lnTo>
                      <a:cubicBezTo>
                        <a:pt x="19" y="105"/>
                        <a:pt x="78" y="164"/>
                        <a:pt x="117" y="183"/>
                      </a:cubicBezTo>
                      <a:cubicBezTo>
                        <a:pt x="136" y="203"/>
                        <a:pt x="195" y="203"/>
                        <a:pt x="214" y="241"/>
                      </a:cubicBezTo>
                      <a:cubicBezTo>
                        <a:pt x="272" y="203"/>
                        <a:pt x="292" y="125"/>
                        <a:pt x="272" y="66"/>
                      </a:cubicBezTo>
                      <a:cubicBezTo>
                        <a:pt x="243" y="23"/>
                        <a:pt x="203"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2"/>
                <p:cNvSpPr/>
                <p:nvPr/>
              </p:nvSpPr>
              <p:spPr>
                <a:xfrm>
                  <a:off x="818650" y="753925"/>
                  <a:ext cx="51100" cy="26275"/>
                </a:xfrm>
                <a:custGeom>
                  <a:rect b="b" l="l" r="r" t="t"/>
                  <a:pathLst>
                    <a:path extrusionOk="0" h="1051" w="2044">
                      <a:moveTo>
                        <a:pt x="1557" y="0"/>
                      </a:moveTo>
                      <a:lnTo>
                        <a:pt x="0" y="915"/>
                      </a:lnTo>
                      <a:cubicBezTo>
                        <a:pt x="39" y="915"/>
                        <a:pt x="59" y="934"/>
                        <a:pt x="78" y="934"/>
                      </a:cubicBezTo>
                      <a:cubicBezTo>
                        <a:pt x="137" y="953"/>
                        <a:pt x="176" y="1012"/>
                        <a:pt x="234" y="1051"/>
                      </a:cubicBezTo>
                      <a:lnTo>
                        <a:pt x="20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2"/>
                <p:cNvSpPr/>
                <p:nvPr/>
              </p:nvSpPr>
              <p:spPr>
                <a:xfrm>
                  <a:off x="868750" y="692625"/>
                  <a:ext cx="101675" cy="55475"/>
                </a:xfrm>
                <a:custGeom>
                  <a:rect b="b" l="l" r="r" t="t"/>
                  <a:pathLst>
                    <a:path extrusionOk="0" h="2219" w="4067">
                      <a:moveTo>
                        <a:pt x="3833" y="1"/>
                      </a:moveTo>
                      <a:lnTo>
                        <a:pt x="0" y="2219"/>
                      </a:lnTo>
                      <a:lnTo>
                        <a:pt x="487" y="2219"/>
                      </a:lnTo>
                      <a:lnTo>
                        <a:pt x="4066" y="156"/>
                      </a:lnTo>
                      <a:cubicBezTo>
                        <a:pt x="4027" y="156"/>
                        <a:pt x="4008" y="118"/>
                        <a:pt x="3989" y="118"/>
                      </a:cubicBezTo>
                      <a:cubicBezTo>
                        <a:pt x="3911" y="79"/>
                        <a:pt x="3872" y="59"/>
                        <a:pt x="38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2"/>
                <p:cNvSpPr/>
                <p:nvPr/>
              </p:nvSpPr>
              <p:spPr>
                <a:xfrm>
                  <a:off x="964550" y="690025"/>
                  <a:ext cx="8300" cy="6525"/>
                </a:xfrm>
                <a:custGeom>
                  <a:rect b="b" l="l" r="r" t="t"/>
                  <a:pathLst>
                    <a:path extrusionOk="0" h="261" w="332">
                      <a:moveTo>
                        <a:pt x="183" y="0"/>
                      </a:moveTo>
                      <a:cubicBezTo>
                        <a:pt x="167" y="0"/>
                        <a:pt x="152" y="3"/>
                        <a:pt x="137" y="8"/>
                      </a:cubicBezTo>
                      <a:lnTo>
                        <a:pt x="1" y="85"/>
                      </a:lnTo>
                      <a:cubicBezTo>
                        <a:pt x="59" y="144"/>
                        <a:pt x="98" y="202"/>
                        <a:pt x="157" y="222"/>
                      </a:cubicBezTo>
                      <a:cubicBezTo>
                        <a:pt x="176" y="222"/>
                        <a:pt x="195" y="260"/>
                        <a:pt x="234" y="260"/>
                      </a:cubicBezTo>
                      <a:lnTo>
                        <a:pt x="254" y="222"/>
                      </a:lnTo>
                      <a:cubicBezTo>
                        <a:pt x="293" y="202"/>
                        <a:pt x="332" y="124"/>
                        <a:pt x="293" y="66"/>
                      </a:cubicBezTo>
                      <a:cubicBezTo>
                        <a:pt x="278" y="22"/>
                        <a:pt x="231"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2"/>
                <p:cNvSpPr/>
                <p:nvPr/>
              </p:nvSpPr>
              <p:spPr>
                <a:xfrm>
                  <a:off x="816225" y="777250"/>
                  <a:ext cx="7300" cy="5875"/>
                </a:xfrm>
                <a:custGeom>
                  <a:rect b="b" l="l" r="r" t="t"/>
                  <a:pathLst>
                    <a:path extrusionOk="0" h="235" w="292">
                      <a:moveTo>
                        <a:pt x="97" y="1"/>
                      </a:moveTo>
                      <a:lnTo>
                        <a:pt x="78" y="20"/>
                      </a:lnTo>
                      <a:cubicBezTo>
                        <a:pt x="39" y="40"/>
                        <a:pt x="0" y="118"/>
                        <a:pt x="39" y="196"/>
                      </a:cubicBezTo>
                      <a:cubicBezTo>
                        <a:pt x="59" y="234"/>
                        <a:pt x="97" y="234"/>
                        <a:pt x="117" y="234"/>
                      </a:cubicBezTo>
                      <a:cubicBezTo>
                        <a:pt x="156" y="234"/>
                        <a:pt x="175" y="234"/>
                        <a:pt x="175" y="215"/>
                      </a:cubicBezTo>
                      <a:lnTo>
                        <a:pt x="292" y="137"/>
                      </a:lnTo>
                      <a:cubicBezTo>
                        <a:pt x="273" y="98"/>
                        <a:pt x="253" y="40"/>
                        <a:pt x="175" y="20"/>
                      </a:cubicBezTo>
                      <a:cubicBezTo>
                        <a:pt x="156" y="1"/>
                        <a:pt x="117" y="1"/>
                        <a:pt x="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2"/>
                <p:cNvSpPr/>
                <p:nvPr/>
              </p:nvSpPr>
              <p:spPr>
                <a:xfrm>
                  <a:off x="723800" y="705275"/>
                  <a:ext cx="141075" cy="6350"/>
                </a:xfrm>
                <a:custGeom>
                  <a:rect b="b" l="l" r="r" t="t"/>
                  <a:pathLst>
                    <a:path extrusionOk="0" h="254" w="5643">
                      <a:moveTo>
                        <a:pt x="429" y="1"/>
                      </a:moveTo>
                      <a:lnTo>
                        <a:pt x="1" y="254"/>
                      </a:lnTo>
                      <a:lnTo>
                        <a:pt x="5234" y="254"/>
                      </a:lnTo>
                      <a:lnTo>
                        <a:pt x="56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2"/>
                <p:cNvSpPr/>
                <p:nvPr/>
              </p:nvSpPr>
              <p:spPr>
                <a:xfrm>
                  <a:off x="721375" y="705275"/>
                  <a:ext cx="13150" cy="6350"/>
                </a:xfrm>
                <a:custGeom>
                  <a:rect b="b" l="l" r="r" t="t"/>
                  <a:pathLst>
                    <a:path extrusionOk="0" h="254" w="526">
                      <a:moveTo>
                        <a:pt x="137" y="1"/>
                      </a:moveTo>
                      <a:cubicBezTo>
                        <a:pt x="59" y="1"/>
                        <a:pt x="0" y="59"/>
                        <a:pt x="0" y="137"/>
                      </a:cubicBezTo>
                      <a:cubicBezTo>
                        <a:pt x="0" y="195"/>
                        <a:pt x="59" y="254"/>
                        <a:pt x="98" y="254"/>
                      </a:cubicBezTo>
                      <a:lnTo>
                        <a:pt x="5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2"/>
                <p:cNvSpPr/>
                <p:nvPr/>
              </p:nvSpPr>
              <p:spPr>
                <a:xfrm>
                  <a:off x="854650" y="705275"/>
                  <a:ext cx="12650" cy="6350"/>
                </a:xfrm>
                <a:custGeom>
                  <a:rect b="b" l="l" r="r" t="t"/>
                  <a:pathLst>
                    <a:path extrusionOk="0" h="254" w="506">
                      <a:moveTo>
                        <a:pt x="409" y="1"/>
                      </a:moveTo>
                      <a:lnTo>
                        <a:pt x="0" y="254"/>
                      </a:lnTo>
                      <a:lnTo>
                        <a:pt x="389" y="254"/>
                      </a:lnTo>
                      <a:cubicBezTo>
                        <a:pt x="467" y="254"/>
                        <a:pt x="506" y="195"/>
                        <a:pt x="506" y="137"/>
                      </a:cubicBezTo>
                      <a:cubicBezTo>
                        <a:pt x="506" y="59"/>
                        <a:pt x="467" y="20"/>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2"/>
                <p:cNvSpPr/>
                <p:nvPr/>
              </p:nvSpPr>
              <p:spPr>
                <a:xfrm>
                  <a:off x="790450" y="667350"/>
                  <a:ext cx="141050" cy="5850"/>
                </a:xfrm>
                <a:custGeom>
                  <a:rect b="b" l="l" r="r" t="t"/>
                  <a:pathLst>
                    <a:path extrusionOk="0" h="234" w="5642">
                      <a:moveTo>
                        <a:pt x="409" y="0"/>
                      </a:moveTo>
                      <a:lnTo>
                        <a:pt x="0" y="234"/>
                      </a:lnTo>
                      <a:lnTo>
                        <a:pt x="5214" y="234"/>
                      </a:lnTo>
                      <a:lnTo>
                        <a:pt x="56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2"/>
                <p:cNvSpPr/>
                <p:nvPr/>
              </p:nvSpPr>
              <p:spPr>
                <a:xfrm>
                  <a:off x="788000" y="667350"/>
                  <a:ext cx="12675" cy="5850"/>
                </a:xfrm>
                <a:custGeom>
                  <a:rect b="b" l="l" r="r" t="t"/>
                  <a:pathLst>
                    <a:path extrusionOk="0" h="234" w="507">
                      <a:moveTo>
                        <a:pt x="117" y="0"/>
                      </a:moveTo>
                      <a:cubicBezTo>
                        <a:pt x="40" y="0"/>
                        <a:pt x="1" y="39"/>
                        <a:pt x="1" y="117"/>
                      </a:cubicBezTo>
                      <a:cubicBezTo>
                        <a:pt x="1" y="195"/>
                        <a:pt x="40" y="234"/>
                        <a:pt x="98" y="234"/>
                      </a:cubicBezTo>
                      <a:lnTo>
                        <a:pt x="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2"/>
                <p:cNvSpPr/>
                <p:nvPr/>
              </p:nvSpPr>
              <p:spPr>
                <a:xfrm>
                  <a:off x="920775" y="667350"/>
                  <a:ext cx="13175" cy="5850"/>
                </a:xfrm>
                <a:custGeom>
                  <a:rect b="b" l="l" r="r" t="t"/>
                  <a:pathLst>
                    <a:path extrusionOk="0" h="234" w="527">
                      <a:moveTo>
                        <a:pt x="429" y="0"/>
                      </a:moveTo>
                      <a:lnTo>
                        <a:pt x="1" y="234"/>
                      </a:lnTo>
                      <a:lnTo>
                        <a:pt x="390" y="234"/>
                      </a:lnTo>
                      <a:cubicBezTo>
                        <a:pt x="468" y="234"/>
                        <a:pt x="526" y="195"/>
                        <a:pt x="526" y="117"/>
                      </a:cubicBezTo>
                      <a:cubicBezTo>
                        <a:pt x="526" y="39"/>
                        <a:pt x="468" y="20"/>
                        <a:pt x="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2"/>
                <p:cNvSpPr/>
                <p:nvPr/>
              </p:nvSpPr>
              <p:spPr>
                <a:xfrm>
                  <a:off x="793850" y="748075"/>
                  <a:ext cx="74925" cy="5875"/>
                </a:xfrm>
                <a:custGeom>
                  <a:rect b="b" l="l" r="r" t="t"/>
                  <a:pathLst>
                    <a:path extrusionOk="0" h="235" w="2997">
                      <a:moveTo>
                        <a:pt x="389" y="1"/>
                      </a:moveTo>
                      <a:lnTo>
                        <a:pt x="0" y="215"/>
                      </a:lnTo>
                      <a:cubicBezTo>
                        <a:pt x="0" y="234"/>
                        <a:pt x="20" y="234"/>
                        <a:pt x="59" y="234"/>
                      </a:cubicBezTo>
                      <a:lnTo>
                        <a:pt x="2588" y="234"/>
                      </a:lnTo>
                      <a:lnTo>
                        <a:pt x="29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2"/>
                <p:cNvSpPr/>
                <p:nvPr/>
              </p:nvSpPr>
              <p:spPr>
                <a:xfrm>
                  <a:off x="869725" y="474250"/>
                  <a:ext cx="602625" cy="279700"/>
                </a:xfrm>
                <a:custGeom>
                  <a:rect b="b" l="l" r="r" t="t"/>
                  <a:pathLst>
                    <a:path extrusionOk="0" h="11188" w="24105">
                      <a:moveTo>
                        <a:pt x="10609" y="7793"/>
                      </a:moveTo>
                      <a:cubicBezTo>
                        <a:pt x="10604" y="7796"/>
                        <a:pt x="10600" y="7798"/>
                        <a:pt x="10595" y="7801"/>
                      </a:cubicBezTo>
                      <a:lnTo>
                        <a:pt x="10595" y="7801"/>
                      </a:lnTo>
                      <a:lnTo>
                        <a:pt x="10609" y="7793"/>
                      </a:lnTo>
                      <a:close/>
                      <a:moveTo>
                        <a:pt x="24105" y="0"/>
                      </a:moveTo>
                      <a:lnTo>
                        <a:pt x="10609" y="7793"/>
                      </a:lnTo>
                      <a:lnTo>
                        <a:pt x="10609" y="7793"/>
                      </a:lnTo>
                      <a:cubicBezTo>
                        <a:pt x="10624" y="7786"/>
                        <a:pt x="10641" y="7782"/>
                        <a:pt x="10662" y="7782"/>
                      </a:cubicBezTo>
                      <a:cubicBezTo>
                        <a:pt x="10720" y="7782"/>
                        <a:pt x="10778" y="7841"/>
                        <a:pt x="10778" y="7919"/>
                      </a:cubicBezTo>
                      <a:lnTo>
                        <a:pt x="10778" y="7977"/>
                      </a:lnTo>
                      <a:lnTo>
                        <a:pt x="24105" y="292"/>
                      </a:lnTo>
                      <a:lnTo>
                        <a:pt x="24105" y="0"/>
                      </a:lnTo>
                      <a:close/>
                      <a:moveTo>
                        <a:pt x="8804" y="8836"/>
                      </a:moveTo>
                      <a:lnTo>
                        <a:pt x="8804" y="8836"/>
                      </a:lnTo>
                      <a:cubicBezTo>
                        <a:pt x="8779" y="8841"/>
                        <a:pt x="8759" y="8854"/>
                        <a:pt x="8745" y="8870"/>
                      </a:cubicBezTo>
                      <a:lnTo>
                        <a:pt x="8745" y="8870"/>
                      </a:lnTo>
                      <a:lnTo>
                        <a:pt x="8804" y="8836"/>
                      </a:lnTo>
                      <a:close/>
                      <a:moveTo>
                        <a:pt x="10595" y="7801"/>
                      </a:moveTo>
                      <a:lnTo>
                        <a:pt x="8804" y="8836"/>
                      </a:lnTo>
                      <a:lnTo>
                        <a:pt x="8804" y="8836"/>
                      </a:lnTo>
                      <a:cubicBezTo>
                        <a:pt x="8813" y="8834"/>
                        <a:pt x="8822" y="8833"/>
                        <a:pt x="8833" y="8833"/>
                      </a:cubicBezTo>
                      <a:cubicBezTo>
                        <a:pt x="8911" y="8833"/>
                        <a:pt x="8949" y="8891"/>
                        <a:pt x="8949" y="8950"/>
                      </a:cubicBezTo>
                      <a:lnTo>
                        <a:pt x="8949" y="9028"/>
                      </a:lnTo>
                      <a:lnTo>
                        <a:pt x="10545" y="8113"/>
                      </a:lnTo>
                      <a:lnTo>
                        <a:pt x="10545" y="7919"/>
                      </a:lnTo>
                      <a:cubicBezTo>
                        <a:pt x="10545" y="7867"/>
                        <a:pt x="10562" y="7825"/>
                        <a:pt x="10595" y="7801"/>
                      </a:cubicBezTo>
                      <a:close/>
                      <a:moveTo>
                        <a:pt x="6988" y="9885"/>
                      </a:moveTo>
                      <a:lnTo>
                        <a:pt x="6988" y="9885"/>
                      </a:lnTo>
                      <a:cubicBezTo>
                        <a:pt x="6956" y="9889"/>
                        <a:pt x="6927" y="9904"/>
                        <a:pt x="6908" y="9931"/>
                      </a:cubicBezTo>
                      <a:lnTo>
                        <a:pt x="6908" y="9931"/>
                      </a:lnTo>
                      <a:lnTo>
                        <a:pt x="6988" y="9885"/>
                      </a:lnTo>
                      <a:close/>
                      <a:moveTo>
                        <a:pt x="8745" y="8870"/>
                      </a:moveTo>
                      <a:lnTo>
                        <a:pt x="6988" y="9885"/>
                      </a:lnTo>
                      <a:lnTo>
                        <a:pt x="6988" y="9885"/>
                      </a:lnTo>
                      <a:cubicBezTo>
                        <a:pt x="6993" y="9884"/>
                        <a:pt x="6999" y="9884"/>
                        <a:pt x="7004" y="9884"/>
                      </a:cubicBezTo>
                      <a:cubicBezTo>
                        <a:pt x="7082" y="9884"/>
                        <a:pt x="7140" y="9923"/>
                        <a:pt x="7140" y="10000"/>
                      </a:cubicBezTo>
                      <a:lnTo>
                        <a:pt x="7140" y="10098"/>
                      </a:lnTo>
                      <a:lnTo>
                        <a:pt x="8716" y="9183"/>
                      </a:lnTo>
                      <a:lnTo>
                        <a:pt x="8716" y="8950"/>
                      </a:lnTo>
                      <a:cubicBezTo>
                        <a:pt x="8716" y="8921"/>
                        <a:pt x="8726" y="8892"/>
                        <a:pt x="8745" y="8870"/>
                      </a:cubicBezTo>
                      <a:close/>
                      <a:moveTo>
                        <a:pt x="6908" y="9931"/>
                      </a:moveTo>
                      <a:lnTo>
                        <a:pt x="5136" y="10954"/>
                      </a:lnTo>
                      <a:lnTo>
                        <a:pt x="428" y="10954"/>
                      </a:lnTo>
                      <a:lnTo>
                        <a:pt x="0" y="11187"/>
                      </a:lnTo>
                      <a:lnTo>
                        <a:pt x="5058" y="11187"/>
                      </a:lnTo>
                      <a:lnTo>
                        <a:pt x="5058" y="11070"/>
                      </a:lnTo>
                      <a:cubicBezTo>
                        <a:pt x="5058" y="10993"/>
                        <a:pt x="5117" y="10954"/>
                        <a:pt x="5195" y="10954"/>
                      </a:cubicBezTo>
                      <a:cubicBezTo>
                        <a:pt x="5253" y="10954"/>
                        <a:pt x="5311" y="10993"/>
                        <a:pt x="5311" y="11070"/>
                      </a:cubicBezTo>
                      <a:lnTo>
                        <a:pt x="5311" y="11148"/>
                      </a:lnTo>
                      <a:lnTo>
                        <a:pt x="6887" y="10214"/>
                      </a:lnTo>
                      <a:lnTo>
                        <a:pt x="6887" y="10000"/>
                      </a:lnTo>
                      <a:cubicBezTo>
                        <a:pt x="6887" y="9972"/>
                        <a:pt x="6895" y="9949"/>
                        <a:pt x="6908" y="993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2"/>
                <p:cNvSpPr/>
                <p:nvPr/>
              </p:nvSpPr>
              <p:spPr>
                <a:xfrm>
                  <a:off x="791900" y="748075"/>
                  <a:ext cx="11700" cy="5375"/>
                </a:xfrm>
                <a:custGeom>
                  <a:rect b="b" l="l" r="r" t="t"/>
                  <a:pathLst>
                    <a:path extrusionOk="0" h="215" w="468">
                      <a:moveTo>
                        <a:pt x="137" y="1"/>
                      </a:moveTo>
                      <a:cubicBezTo>
                        <a:pt x="59" y="1"/>
                        <a:pt x="0" y="78"/>
                        <a:pt x="0" y="117"/>
                      </a:cubicBezTo>
                      <a:cubicBezTo>
                        <a:pt x="0" y="176"/>
                        <a:pt x="39" y="195"/>
                        <a:pt x="78" y="215"/>
                      </a:cubicBezTo>
                      <a:lnTo>
                        <a:pt x="4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2"/>
                <p:cNvSpPr/>
                <p:nvPr/>
              </p:nvSpPr>
              <p:spPr>
                <a:xfrm>
                  <a:off x="857550" y="748075"/>
                  <a:ext cx="22900" cy="5875"/>
                </a:xfrm>
                <a:custGeom>
                  <a:rect b="b" l="l" r="r" t="t"/>
                  <a:pathLst>
                    <a:path extrusionOk="0" h="235" w="916">
                      <a:moveTo>
                        <a:pt x="429" y="1"/>
                      </a:moveTo>
                      <a:lnTo>
                        <a:pt x="1" y="234"/>
                      </a:lnTo>
                      <a:lnTo>
                        <a:pt x="487" y="234"/>
                      </a:lnTo>
                      <a:lnTo>
                        <a:pt x="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2"/>
                <p:cNvSpPr/>
                <p:nvPr/>
              </p:nvSpPr>
              <p:spPr>
                <a:xfrm>
                  <a:off x="1146475" y="2081725"/>
                  <a:ext cx="104575" cy="60825"/>
                </a:xfrm>
                <a:custGeom>
                  <a:rect b="b" l="l" r="r" t="t"/>
                  <a:pathLst>
                    <a:path extrusionOk="0" h="2433" w="4183">
                      <a:moveTo>
                        <a:pt x="3969" y="0"/>
                      </a:moveTo>
                      <a:lnTo>
                        <a:pt x="0" y="2296"/>
                      </a:lnTo>
                      <a:cubicBezTo>
                        <a:pt x="20" y="2296"/>
                        <a:pt x="58" y="2315"/>
                        <a:pt x="58" y="2315"/>
                      </a:cubicBezTo>
                      <a:cubicBezTo>
                        <a:pt x="117" y="2374"/>
                        <a:pt x="175" y="2393"/>
                        <a:pt x="214" y="2432"/>
                      </a:cubicBezTo>
                      <a:lnTo>
                        <a:pt x="4183" y="156"/>
                      </a:lnTo>
                      <a:cubicBezTo>
                        <a:pt x="4163" y="156"/>
                        <a:pt x="4125" y="117"/>
                        <a:pt x="4105" y="117"/>
                      </a:cubicBezTo>
                      <a:cubicBezTo>
                        <a:pt x="4066" y="98"/>
                        <a:pt x="4008" y="5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2"/>
                <p:cNvSpPr/>
                <p:nvPr/>
              </p:nvSpPr>
              <p:spPr>
                <a:xfrm>
                  <a:off x="1242775" y="2061525"/>
                  <a:ext cx="41350" cy="27025"/>
                </a:xfrm>
                <a:custGeom>
                  <a:rect b="b" l="l" r="r" t="t"/>
                  <a:pathLst>
                    <a:path extrusionOk="0" h="1081" w="1654">
                      <a:moveTo>
                        <a:pt x="328" y="712"/>
                      </a:moveTo>
                      <a:cubicBezTo>
                        <a:pt x="345" y="726"/>
                        <a:pt x="366" y="738"/>
                        <a:pt x="389" y="750"/>
                      </a:cubicBezTo>
                      <a:cubicBezTo>
                        <a:pt x="390" y="751"/>
                        <a:pt x="391" y="751"/>
                        <a:pt x="393" y="752"/>
                      </a:cubicBezTo>
                      <a:lnTo>
                        <a:pt x="393" y="752"/>
                      </a:lnTo>
                      <a:cubicBezTo>
                        <a:pt x="377" y="730"/>
                        <a:pt x="354" y="716"/>
                        <a:pt x="328" y="712"/>
                      </a:cubicBezTo>
                      <a:close/>
                      <a:moveTo>
                        <a:pt x="825" y="1"/>
                      </a:moveTo>
                      <a:cubicBezTo>
                        <a:pt x="623" y="1"/>
                        <a:pt x="418" y="50"/>
                        <a:pt x="253" y="147"/>
                      </a:cubicBezTo>
                      <a:cubicBezTo>
                        <a:pt x="97" y="244"/>
                        <a:pt x="0" y="400"/>
                        <a:pt x="0" y="536"/>
                      </a:cubicBezTo>
                      <a:cubicBezTo>
                        <a:pt x="0" y="633"/>
                        <a:pt x="39" y="731"/>
                        <a:pt x="117" y="808"/>
                      </a:cubicBezTo>
                      <a:lnTo>
                        <a:pt x="234" y="731"/>
                      </a:lnTo>
                      <a:cubicBezTo>
                        <a:pt x="260" y="718"/>
                        <a:pt x="285" y="711"/>
                        <a:pt x="309" y="711"/>
                      </a:cubicBezTo>
                      <a:cubicBezTo>
                        <a:pt x="316" y="711"/>
                        <a:pt x="322" y="712"/>
                        <a:pt x="328" y="712"/>
                      </a:cubicBezTo>
                      <a:lnTo>
                        <a:pt x="328" y="712"/>
                      </a:lnTo>
                      <a:cubicBezTo>
                        <a:pt x="258" y="661"/>
                        <a:pt x="234" y="602"/>
                        <a:pt x="234" y="555"/>
                      </a:cubicBezTo>
                      <a:cubicBezTo>
                        <a:pt x="234" y="478"/>
                        <a:pt x="292" y="400"/>
                        <a:pt x="389" y="361"/>
                      </a:cubicBezTo>
                      <a:cubicBezTo>
                        <a:pt x="506" y="283"/>
                        <a:pt x="681" y="264"/>
                        <a:pt x="817" y="264"/>
                      </a:cubicBezTo>
                      <a:cubicBezTo>
                        <a:pt x="992" y="264"/>
                        <a:pt x="1129" y="283"/>
                        <a:pt x="1245" y="361"/>
                      </a:cubicBezTo>
                      <a:cubicBezTo>
                        <a:pt x="1362" y="400"/>
                        <a:pt x="1401" y="478"/>
                        <a:pt x="1401" y="555"/>
                      </a:cubicBezTo>
                      <a:cubicBezTo>
                        <a:pt x="1401" y="614"/>
                        <a:pt x="1343" y="672"/>
                        <a:pt x="1245" y="750"/>
                      </a:cubicBezTo>
                      <a:cubicBezTo>
                        <a:pt x="1129" y="818"/>
                        <a:pt x="968" y="852"/>
                        <a:pt x="810" y="852"/>
                      </a:cubicBezTo>
                      <a:cubicBezTo>
                        <a:pt x="654" y="852"/>
                        <a:pt x="499" y="819"/>
                        <a:pt x="393" y="752"/>
                      </a:cubicBezTo>
                      <a:lnTo>
                        <a:pt x="393" y="752"/>
                      </a:lnTo>
                      <a:cubicBezTo>
                        <a:pt x="400" y="762"/>
                        <a:pt x="405" y="775"/>
                        <a:pt x="409" y="789"/>
                      </a:cubicBezTo>
                      <a:cubicBezTo>
                        <a:pt x="428" y="847"/>
                        <a:pt x="428" y="906"/>
                        <a:pt x="350" y="964"/>
                      </a:cubicBezTo>
                      <a:lnTo>
                        <a:pt x="331" y="983"/>
                      </a:lnTo>
                      <a:cubicBezTo>
                        <a:pt x="487" y="1061"/>
                        <a:pt x="642" y="1081"/>
                        <a:pt x="817" y="1081"/>
                      </a:cubicBezTo>
                      <a:cubicBezTo>
                        <a:pt x="1012" y="1081"/>
                        <a:pt x="1226" y="1042"/>
                        <a:pt x="1381" y="925"/>
                      </a:cubicBezTo>
                      <a:cubicBezTo>
                        <a:pt x="1557" y="847"/>
                        <a:pt x="1654" y="692"/>
                        <a:pt x="1654" y="536"/>
                      </a:cubicBezTo>
                      <a:cubicBezTo>
                        <a:pt x="1654" y="400"/>
                        <a:pt x="1537" y="244"/>
                        <a:pt x="1381" y="147"/>
                      </a:cubicBezTo>
                      <a:cubicBezTo>
                        <a:pt x="1226" y="50"/>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2"/>
                <p:cNvSpPr/>
                <p:nvPr/>
              </p:nvSpPr>
              <p:spPr>
                <a:xfrm>
                  <a:off x="1245675" y="2079100"/>
                  <a:ext cx="7825" cy="6525"/>
                </a:xfrm>
                <a:custGeom>
                  <a:rect b="b" l="l" r="r" t="t"/>
                  <a:pathLst>
                    <a:path extrusionOk="0" h="261" w="313">
                      <a:moveTo>
                        <a:pt x="175" y="1"/>
                      </a:moveTo>
                      <a:cubicBezTo>
                        <a:pt x="157" y="1"/>
                        <a:pt x="137" y="3"/>
                        <a:pt x="118" y="8"/>
                      </a:cubicBezTo>
                      <a:lnTo>
                        <a:pt x="1" y="86"/>
                      </a:lnTo>
                      <a:cubicBezTo>
                        <a:pt x="40" y="164"/>
                        <a:pt x="98" y="183"/>
                        <a:pt x="137" y="222"/>
                      </a:cubicBezTo>
                      <a:cubicBezTo>
                        <a:pt x="157" y="261"/>
                        <a:pt x="195" y="261"/>
                        <a:pt x="215" y="261"/>
                      </a:cubicBezTo>
                      <a:lnTo>
                        <a:pt x="234" y="222"/>
                      </a:lnTo>
                      <a:cubicBezTo>
                        <a:pt x="293" y="203"/>
                        <a:pt x="312" y="144"/>
                        <a:pt x="293" y="66"/>
                      </a:cubicBezTo>
                      <a:cubicBezTo>
                        <a:pt x="278" y="23"/>
                        <a:pt x="23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2"/>
                <p:cNvSpPr/>
                <p:nvPr/>
              </p:nvSpPr>
              <p:spPr>
                <a:xfrm>
                  <a:off x="1114375" y="2137525"/>
                  <a:ext cx="40875" cy="25925"/>
                </a:xfrm>
                <a:custGeom>
                  <a:rect b="b" l="l" r="r" t="t"/>
                  <a:pathLst>
                    <a:path extrusionOk="0" h="1037" w="1635">
                      <a:moveTo>
                        <a:pt x="778" y="181"/>
                      </a:moveTo>
                      <a:cubicBezTo>
                        <a:pt x="953" y="181"/>
                        <a:pt x="1090" y="200"/>
                        <a:pt x="1206" y="278"/>
                      </a:cubicBezTo>
                      <a:cubicBezTo>
                        <a:pt x="1304" y="317"/>
                        <a:pt x="1362" y="395"/>
                        <a:pt x="1362" y="473"/>
                      </a:cubicBezTo>
                      <a:cubicBezTo>
                        <a:pt x="1362" y="550"/>
                        <a:pt x="1304" y="589"/>
                        <a:pt x="1206" y="667"/>
                      </a:cubicBezTo>
                      <a:cubicBezTo>
                        <a:pt x="1099" y="735"/>
                        <a:pt x="944" y="769"/>
                        <a:pt x="783" y="769"/>
                      </a:cubicBezTo>
                      <a:cubicBezTo>
                        <a:pt x="623" y="769"/>
                        <a:pt x="457" y="735"/>
                        <a:pt x="331" y="667"/>
                      </a:cubicBezTo>
                      <a:cubicBezTo>
                        <a:pt x="234" y="628"/>
                        <a:pt x="195" y="550"/>
                        <a:pt x="195" y="473"/>
                      </a:cubicBezTo>
                      <a:cubicBezTo>
                        <a:pt x="195" y="395"/>
                        <a:pt x="234" y="356"/>
                        <a:pt x="331" y="278"/>
                      </a:cubicBezTo>
                      <a:cubicBezTo>
                        <a:pt x="467" y="200"/>
                        <a:pt x="623" y="181"/>
                        <a:pt x="778" y="181"/>
                      </a:cubicBezTo>
                      <a:close/>
                      <a:moveTo>
                        <a:pt x="807" y="1"/>
                      </a:moveTo>
                      <a:cubicBezTo>
                        <a:pt x="632" y="1"/>
                        <a:pt x="457" y="35"/>
                        <a:pt x="311" y="103"/>
                      </a:cubicBezTo>
                      <a:cubicBezTo>
                        <a:pt x="370" y="161"/>
                        <a:pt x="389" y="200"/>
                        <a:pt x="331" y="259"/>
                      </a:cubicBezTo>
                      <a:cubicBezTo>
                        <a:pt x="311" y="297"/>
                        <a:pt x="272" y="297"/>
                        <a:pt x="234" y="297"/>
                      </a:cubicBezTo>
                      <a:cubicBezTo>
                        <a:pt x="214" y="297"/>
                        <a:pt x="195" y="297"/>
                        <a:pt x="195" y="278"/>
                      </a:cubicBezTo>
                      <a:lnTo>
                        <a:pt x="117" y="220"/>
                      </a:lnTo>
                      <a:cubicBezTo>
                        <a:pt x="39" y="297"/>
                        <a:pt x="0" y="395"/>
                        <a:pt x="0" y="492"/>
                      </a:cubicBezTo>
                      <a:cubicBezTo>
                        <a:pt x="0" y="648"/>
                        <a:pt x="97" y="784"/>
                        <a:pt x="272" y="881"/>
                      </a:cubicBezTo>
                      <a:cubicBezTo>
                        <a:pt x="428" y="978"/>
                        <a:pt x="623" y="1037"/>
                        <a:pt x="817" y="1037"/>
                      </a:cubicBezTo>
                      <a:cubicBezTo>
                        <a:pt x="992" y="1037"/>
                        <a:pt x="1167" y="978"/>
                        <a:pt x="1304" y="939"/>
                      </a:cubicBezTo>
                      <a:lnTo>
                        <a:pt x="1265" y="920"/>
                      </a:lnTo>
                      <a:cubicBezTo>
                        <a:pt x="1167" y="842"/>
                        <a:pt x="1148" y="764"/>
                        <a:pt x="1187" y="725"/>
                      </a:cubicBezTo>
                      <a:cubicBezTo>
                        <a:pt x="1201" y="682"/>
                        <a:pt x="1249" y="660"/>
                        <a:pt x="1304" y="660"/>
                      </a:cubicBezTo>
                      <a:cubicBezTo>
                        <a:pt x="1323" y="660"/>
                        <a:pt x="1342" y="662"/>
                        <a:pt x="1362" y="667"/>
                      </a:cubicBezTo>
                      <a:lnTo>
                        <a:pt x="1498" y="764"/>
                      </a:lnTo>
                      <a:cubicBezTo>
                        <a:pt x="1576" y="687"/>
                        <a:pt x="1634" y="589"/>
                        <a:pt x="1634" y="492"/>
                      </a:cubicBezTo>
                      <a:cubicBezTo>
                        <a:pt x="1634" y="395"/>
                        <a:pt x="1576" y="297"/>
                        <a:pt x="1498" y="220"/>
                      </a:cubicBezTo>
                      <a:lnTo>
                        <a:pt x="1440" y="278"/>
                      </a:lnTo>
                      <a:cubicBezTo>
                        <a:pt x="1401" y="278"/>
                        <a:pt x="1381" y="297"/>
                        <a:pt x="1381" y="297"/>
                      </a:cubicBezTo>
                      <a:cubicBezTo>
                        <a:pt x="1342" y="297"/>
                        <a:pt x="1304" y="278"/>
                        <a:pt x="1284" y="259"/>
                      </a:cubicBezTo>
                      <a:cubicBezTo>
                        <a:pt x="1265" y="200"/>
                        <a:pt x="1265" y="122"/>
                        <a:pt x="1304" y="103"/>
                      </a:cubicBezTo>
                      <a:cubicBezTo>
                        <a:pt x="1158" y="35"/>
                        <a:pt x="983"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2"/>
                <p:cNvSpPr/>
                <p:nvPr/>
              </p:nvSpPr>
              <p:spPr>
                <a:xfrm>
                  <a:off x="1144525" y="2139125"/>
                  <a:ext cx="6825" cy="5375"/>
                </a:xfrm>
                <a:custGeom>
                  <a:rect b="b" l="l" r="r" t="t"/>
                  <a:pathLst>
                    <a:path extrusionOk="0" h="215" w="273">
                      <a:moveTo>
                        <a:pt x="78" y="0"/>
                      </a:moveTo>
                      <a:cubicBezTo>
                        <a:pt x="39" y="39"/>
                        <a:pt x="0" y="97"/>
                        <a:pt x="59" y="175"/>
                      </a:cubicBezTo>
                      <a:cubicBezTo>
                        <a:pt x="78" y="214"/>
                        <a:pt x="117" y="214"/>
                        <a:pt x="156" y="214"/>
                      </a:cubicBezTo>
                      <a:cubicBezTo>
                        <a:pt x="175" y="214"/>
                        <a:pt x="195" y="214"/>
                        <a:pt x="195" y="195"/>
                      </a:cubicBezTo>
                      <a:lnTo>
                        <a:pt x="273" y="136"/>
                      </a:lnTo>
                      <a:cubicBezTo>
                        <a:pt x="214" y="97"/>
                        <a:pt x="175" y="39"/>
                        <a:pt x="117" y="19"/>
                      </a:cubicBezTo>
                      <a:cubicBezTo>
                        <a:pt x="98" y="19"/>
                        <a:pt x="78" y="0"/>
                        <a:pt x="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2"/>
                <p:cNvSpPr/>
                <p:nvPr/>
              </p:nvSpPr>
              <p:spPr>
                <a:xfrm>
                  <a:off x="1145975" y="2156125"/>
                  <a:ext cx="326375" cy="192650"/>
                </a:xfrm>
                <a:custGeom>
                  <a:rect b="b" l="l" r="r" t="t"/>
                  <a:pathLst>
                    <a:path extrusionOk="0" h="7706" w="13055">
                      <a:moveTo>
                        <a:pt x="215" y="1"/>
                      </a:moveTo>
                      <a:cubicBezTo>
                        <a:pt x="195" y="59"/>
                        <a:pt x="137" y="98"/>
                        <a:pt x="78" y="137"/>
                      </a:cubicBezTo>
                      <a:cubicBezTo>
                        <a:pt x="40" y="137"/>
                        <a:pt x="20" y="176"/>
                        <a:pt x="1" y="176"/>
                      </a:cubicBezTo>
                      <a:lnTo>
                        <a:pt x="13055" y="7705"/>
                      </a:lnTo>
                      <a:lnTo>
                        <a:pt x="13055" y="7413"/>
                      </a:ln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2"/>
                <p:cNvSpPr/>
                <p:nvPr/>
              </p:nvSpPr>
              <p:spPr>
                <a:xfrm>
                  <a:off x="1143550" y="2153925"/>
                  <a:ext cx="8300" cy="6625"/>
                </a:xfrm>
                <a:custGeom>
                  <a:rect b="b" l="l" r="r" t="t"/>
                  <a:pathLst>
                    <a:path extrusionOk="0" h="265" w="332">
                      <a:moveTo>
                        <a:pt x="137" y="0"/>
                      </a:moveTo>
                      <a:cubicBezTo>
                        <a:pt x="98" y="0"/>
                        <a:pt x="59" y="18"/>
                        <a:pt x="20" y="69"/>
                      </a:cubicBezTo>
                      <a:cubicBezTo>
                        <a:pt x="0" y="108"/>
                        <a:pt x="0" y="186"/>
                        <a:pt x="78" y="225"/>
                      </a:cubicBezTo>
                      <a:lnTo>
                        <a:pt x="117" y="264"/>
                      </a:lnTo>
                      <a:cubicBezTo>
                        <a:pt x="137" y="264"/>
                        <a:pt x="175" y="225"/>
                        <a:pt x="195" y="225"/>
                      </a:cubicBezTo>
                      <a:cubicBezTo>
                        <a:pt x="234" y="186"/>
                        <a:pt x="292" y="147"/>
                        <a:pt x="331" y="108"/>
                      </a:cubicBezTo>
                      <a:lnTo>
                        <a:pt x="195" y="11"/>
                      </a:lnTo>
                      <a:cubicBezTo>
                        <a:pt x="175" y="5"/>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2"/>
                <p:cNvSpPr/>
                <p:nvPr/>
              </p:nvSpPr>
              <p:spPr>
                <a:xfrm>
                  <a:off x="1058425" y="2106050"/>
                  <a:ext cx="63250" cy="37475"/>
                </a:xfrm>
                <a:custGeom>
                  <a:rect b="b" l="l" r="r" t="t"/>
                  <a:pathLst>
                    <a:path extrusionOk="0" h="1499" w="2530">
                      <a:moveTo>
                        <a:pt x="234" y="0"/>
                      </a:moveTo>
                      <a:lnTo>
                        <a:pt x="1" y="156"/>
                      </a:lnTo>
                      <a:lnTo>
                        <a:pt x="2316" y="1498"/>
                      </a:lnTo>
                      <a:cubicBezTo>
                        <a:pt x="2335" y="1420"/>
                        <a:pt x="2374" y="1401"/>
                        <a:pt x="2452" y="1342"/>
                      </a:cubicBezTo>
                      <a:cubicBezTo>
                        <a:pt x="2472" y="1342"/>
                        <a:pt x="2510" y="1323"/>
                        <a:pt x="2530" y="1323"/>
                      </a:cubicBezTo>
                      <a:lnTo>
                        <a:pt x="2510" y="1323"/>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2"/>
                <p:cNvSpPr/>
                <p:nvPr/>
              </p:nvSpPr>
              <p:spPr>
                <a:xfrm>
                  <a:off x="1019025" y="2083175"/>
                  <a:ext cx="39425" cy="22900"/>
                </a:xfrm>
                <a:custGeom>
                  <a:rect b="b" l="l" r="r" t="t"/>
                  <a:pathLst>
                    <a:path extrusionOk="0" h="916" w="1577">
                      <a:moveTo>
                        <a:pt x="234" y="1"/>
                      </a:moveTo>
                      <a:lnTo>
                        <a:pt x="1" y="137"/>
                      </a:lnTo>
                      <a:lnTo>
                        <a:pt x="1324" y="915"/>
                      </a:lnTo>
                      <a:lnTo>
                        <a:pt x="1577" y="77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2"/>
                <p:cNvSpPr/>
                <p:nvPr/>
              </p:nvSpPr>
              <p:spPr>
                <a:xfrm>
                  <a:off x="1116300" y="2139600"/>
                  <a:ext cx="6350" cy="4900"/>
                </a:xfrm>
                <a:custGeom>
                  <a:rect b="b" l="l" r="r" t="t"/>
                  <a:pathLst>
                    <a:path extrusionOk="0" h="196" w="254">
                      <a:moveTo>
                        <a:pt x="215" y="0"/>
                      </a:moveTo>
                      <a:cubicBezTo>
                        <a:pt x="195" y="0"/>
                        <a:pt x="157" y="20"/>
                        <a:pt x="137" y="20"/>
                      </a:cubicBezTo>
                      <a:cubicBezTo>
                        <a:pt x="59" y="59"/>
                        <a:pt x="20" y="98"/>
                        <a:pt x="1" y="156"/>
                      </a:cubicBezTo>
                      <a:lnTo>
                        <a:pt x="59" y="195"/>
                      </a:lnTo>
                      <a:lnTo>
                        <a:pt x="137" y="195"/>
                      </a:lnTo>
                      <a:cubicBezTo>
                        <a:pt x="195" y="195"/>
                        <a:pt x="215" y="176"/>
                        <a:pt x="234" y="156"/>
                      </a:cubicBezTo>
                      <a:cubicBezTo>
                        <a:pt x="254" y="98"/>
                        <a:pt x="254" y="20"/>
                        <a:pt x="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2"/>
                <p:cNvSpPr/>
                <p:nvPr/>
              </p:nvSpPr>
              <p:spPr>
                <a:xfrm>
                  <a:off x="878950" y="2106050"/>
                  <a:ext cx="179500" cy="84650"/>
                </a:xfrm>
                <a:custGeom>
                  <a:rect b="b" l="l" r="r" t="t"/>
                  <a:pathLst>
                    <a:path extrusionOk="0" h="3386" w="7180">
                      <a:moveTo>
                        <a:pt x="6927" y="0"/>
                      </a:moveTo>
                      <a:lnTo>
                        <a:pt x="4359" y="1498"/>
                      </a:lnTo>
                      <a:cubicBezTo>
                        <a:pt x="4398" y="1518"/>
                        <a:pt x="4417" y="1576"/>
                        <a:pt x="4398" y="1654"/>
                      </a:cubicBezTo>
                      <a:cubicBezTo>
                        <a:pt x="4378" y="1712"/>
                        <a:pt x="4339" y="1712"/>
                        <a:pt x="4300" y="1712"/>
                      </a:cubicBezTo>
                      <a:cubicBezTo>
                        <a:pt x="4281" y="1712"/>
                        <a:pt x="4261" y="1712"/>
                        <a:pt x="4261" y="1673"/>
                      </a:cubicBezTo>
                      <a:lnTo>
                        <a:pt x="4145" y="1615"/>
                      </a:lnTo>
                      <a:lnTo>
                        <a:pt x="1557" y="3093"/>
                      </a:lnTo>
                      <a:lnTo>
                        <a:pt x="254" y="2335"/>
                      </a:lnTo>
                      <a:lnTo>
                        <a:pt x="1" y="2490"/>
                      </a:lnTo>
                      <a:lnTo>
                        <a:pt x="1518" y="3366"/>
                      </a:lnTo>
                      <a:cubicBezTo>
                        <a:pt x="1538" y="3366"/>
                        <a:pt x="1557" y="3385"/>
                        <a:pt x="1557" y="3385"/>
                      </a:cubicBezTo>
                      <a:cubicBezTo>
                        <a:pt x="1577" y="3385"/>
                        <a:pt x="1616" y="3385"/>
                        <a:pt x="1616" y="3366"/>
                      </a:cubicBezTo>
                      <a:lnTo>
                        <a:pt x="7180" y="156"/>
                      </a:lnTo>
                      <a:lnTo>
                        <a:pt x="69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2"/>
                <p:cNvSpPr/>
                <p:nvPr/>
              </p:nvSpPr>
              <p:spPr>
                <a:xfrm>
                  <a:off x="1058925" y="2001475"/>
                  <a:ext cx="143975" cy="104100"/>
                </a:xfrm>
                <a:custGeom>
                  <a:rect b="b" l="l" r="r" t="t"/>
                  <a:pathLst>
                    <a:path extrusionOk="0" h="4164" w="5759">
                      <a:moveTo>
                        <a:pt x="4339" y="0"/>
                      </a:moveTo>
                      <a:lnTo>
                        <a:pt x="4086" y="156"/>
                      </a:lnTo>
                      <a:lnTo>
                        <a:pt x="5409" y="915"/>
                      </a:lnTo>
                      <a:lnTo>
                        <a:pt x="2743" y="2432"/>
                      </a:lnTo>
                      <a:cubicBezTo>
                        <a:pt x="2802" y="2471"/>
                        <a:pt x="2821" y="2529"/>
                        <a:pt x="2802" y="2607"/>
                      </a:cubicBezTo>
                      <a:cubicBezTo>
                        <a:pt x="2782" y="2666"/>
                        <a:pt x="2724" y="2666"/>
                        <a:pt x="2704" y="2666"/>
                      </a:cubicBezTo>
                      <a:cubicBezTo>
                        <a:pt x="2685" y="2666"/>
                        <a:pt x="2646" y="2666"/>
                        <a:pt x="2646" y="2627"/>
                      </a:cubicBezTo>
                      <a:lnTo>
                        <a:pt x="2529" y="2568"/>
                      </a:lnTo>
                      <a:lnTo>
                        <a:pt x="0" y="4027"/>
                      </a:lnTo>
                      <a:lnTo>
                        <a:pt x="253" y="4164"/>
                      </a:lnTo>
                      <a:lnTo>
                        <a:pt x="5720" y="1012"/>
                      </a:lnTo>
                      <a:cubicBezTo>
                        <a:pt x="5759" y="973"/>
                        <a:pt x="5759" y="934"/>
                        <a:pt x="5759" y="915"/>
                      </a:cubicBezTo>
                      <a:cubicBezTo>
                        <a:pt x="5759" y="856"/>
                        <a:pt x="5739" y="837"/>
                        <a:pt x="5720" y="817"/>
                      </a:cubicBezTo>
                      <a:lnTo>
                        <a:pt x="43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2"/>
                <p:cNvSpPr/>
                <p:nvPr/>
              </p:nvSpPr>
              <p:spPr>
                <a:xfrm>
                  <a:off x="1052100" y="2102625"/>
                  <a:ext cx="12200" cy="6350"/>
                </a:xfrm>
                <a:custGeom>
                  <a:rect b="b" l="l" r="r" t="t"/>
                  <a:pathLst>
                    <a:path extrusionOk="0" h="254" w="488">
                      <a:moveTo>
                        <a:pt x="254" y="1"/>
                      </a:moveTo>
                      <a:lnTo>
                        <a:pt x="1" y="137"/>
                      </a:lnTo>
                      <a:lnTo>
                        <a:pt x="254" y="254"/>
                      </a:lnTo>
                      <a:lnTo>
                        <a:pt x="487" y="13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2"/>
                <p:cNvSpPr/>
                <p:nvPr/>
              </p:nvSpPr>
              <p:spPr>
                <a:xfrm>
                  <a:off x="1088575" y="2043300"/>
                  <a:ext cx="38950" cy="22875"/>
                </a:xfrm>
                <a:custGeom>
                  <a:rect b="b" l="l" r="r" t="t"/>
                  <a:pathLst>
                    <a:path extrusionOk="0" h="915" w="1558">
                      <a:moveTo>
                        <a:pt x="254" y="0"/>
                      </a:moveTo>
                      <a:lnTo>
                        <a:pt x="1" y="156"/>
                      </a:lnTo>
                      <a:lnTo>
                        <a:pt x="1324" y="915"/>
                      </a:lnTo>
                      <a:lnTo>
                        <a:pt x="1557" y="759"/>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2"/>
                <p:cNvSpPr/>
                <p:nvPr/>
              </p:nvSpPr>
              <p:spPr>
                <a:xfrm>
                  <a:off x="1121650" y="2062275"/>
                  <a:ext cx="7825" cy="5850"/>
                </a:xfrm>
                <a:custGeom>
                  <a:rect b="b" l="l" r="r" t="t"/>
                  <a:pathLst>
                    <a:path extrusionOk="0" h="234" w="313">
                      <a:moveTo>
                        <a:pt x="234" y="0"/>
                      </a:moveTo>
                      <a:lnTo>
                        <a:pt x="1" y="156"/>
                      </a:lnTo>
                      <a:lnTo>
                        <a:pt x="118" y="234"/>
                      </a:lnTo>
                      <a:lnTo>
                        <a:pt x="195" y="234"/>
                      </a:lnTo>
                      <a:cubicBezTo>
                        <a:pt x="234" y="234"/>
                        <a:pt x="273" y="195"/>
                        <a:pt x="293" y="175"/>
                      </a:cubicBezTo>
                      <a:cubicBezTo>
                        <a:pt x="312" y="136"/>
                        <a:pt x="312" y="58"/>
                        <a:pt x="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2"/>
                <p:cNvSpPr/>
                <p:nvPr/>
              </p:nvSpPr>
              <p:spPr>
                <a:xfrm>
                  <a:off x="949000" y="2124525"/>
                  <a:ext cx="38925" cy="22400"/>
                </a:xfrm>
                <a:custGeom>
                  <a:rect b="b" l="l" r="r" t="t"/>
                  <a:pathLst>
                    <a:path extrusionOk="0" h="896" w="1557">
                      <a:moveTo>
                        <a:pt x="234" y="0"/>
                      </a:moveTo>
                      <a:lnTo>
                        <a:pt x="0" y="137"/>
                      </a:lnTo>
                      <a:lnTo>
                        <a:pt x="1304" y="895"/>
                      </a:lnTo>
                      <a:lnTo>
                        <a:pt x="1557" y="759"/>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2"/>
                <p:cNvSpPr/>
                <p:nvPr/>
              </p:nvSpPr>
              <p:spPr>
                <a:xfrm>
                  <a:off x="981575" y="2143500"/>
                  <a:ext cx="8300" cy="5375"/>
                </a:xfrm>
                <a:custGeom>
                  <a:rect b="b" l="l" r="r" t="t"/>
                  <a:pathLst>
                    <a:path extrusionOk="0" h="215" w="332">
                      <a:moveTo>
                        <a:pt x="254" y="0"/>
                      </a:moveTo>
                      <a:lnTo>
                        <a:pt x="1" y="136"/>
                      </a:lnTo>
                      <a:lnTo>
                        <a:pt x="137" y="214"/>
                      </a:lnTo>
                      <a:lnTo>
                        <a:pt x="195" y="214"/>
                      </a:lnTo>
                      <a:cubicBezTo>
                        <a:pt x="254" y="214"/>
                        <a:pt x="273" y="175"/>
                        <a:pt x="293" y="156"/>
                      </a:cubicBezTo>
                      <a:cubicBezTo>
                        <a:pt x="332" y="117"/>
                        <a:pt x="332" y="39"/>
                        <a:pt x="2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2"/>
                <p:cNvSpPr/>
                <p:nvPr/>
              </p:nvSpPr>
              <p:spPr>
                <a:xfrm>
                  <a:off x="988400" y="1901750"/>
                  <a:ext cx="192125" cy="110925"/>
                </a:xfrm>
                <a:custGeom>
                  <a:rect b="b" l="l" r="r" t="t"/>
                  <a:pathLst>
                    <a:path extrusionOk="0" h="4437" w="7685">
                      <a:moveTo>
                        <a:pt x="1323" y="1"/>
                      </a:moveTo>
                      <a:lnTo>
                        <a:pt x="0" y="760"/>
                      </a:lnTo>
                      <a:lnTo>
                        <a:pt x="6381" y="4437"/>
                      </a:lnTo>
                      <a:lnTo>
                        <a:pt x="6887" y="4145"/>
                      </a:lnTo>
                      <a:lnTo>
                        <a:pt x="5448" y="3308"/>
                      </a:lnTo>
                      <a:cubicBezTo>
                        <a:pt x="5428" y="3269"/>
                        <a:pt x="5409" y="3192"/>
                        <a:pt x="5428" y="3153"/>
                      </a:cubicBezTo>
                      <a:cubicBezTo>
                        <a:pt x="5443" y="3109"/>
                        <a:pt x="5490" y="3087"/>
                        <a:pt x="5546" y="3087"/>
                      </a:cubicBezTo>
                      <a:cubicBezTo>
                        <a:pt x="5564" y="3087"/>
                        <a:pt x="5584" y="3089"/>
                        <a:pt x="5603" y="3094"/>
                      </a:cubicBezTo>
                      <a:lnTo>
                        <a:pt x="7160" y="3989"/>
                      </a:lnTo>
                      <a:lnTo>
                        <a:pt x="7685"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2"/>
                <p:cNvSpPr/>
                <p:nvPr/>
              </p:nvSpPr>
              <p:spPr>
                <a:xfrm>
                  <a:off x="1123125" y="1978825"/>
                  <a:ext cx="44275" cy="26550"/>
                </a:xfrm>
                <a:custGeom>
                  <a:rect b="b" l="l" r="r" t="t"/>
                  <a:pathLst>
                    <a:path extrusionOk="0" h="1062" w="1771">
                      <a:moveTo>
                        <a:pt x="152" y="1"/>
                      </a:moveTo>
                      <a:cubicBezTo>
                        <a:pt x="108" y="1"/>
                        <a:pt x="65" y="18"/>
                        <a:pt x="39" y="70"/>
                      </a:cubicBezTo>
                      <a:cubicBezTo>
                        <a:pt x="0" y="109"/>
                        <a:pt x="0" y="186"/>
                        <a:pt x="78" y="225"/>
                      </a:cubicBezTo>
                      <a:lnTo>
                        <a:pt x="1518" y="1062"/>
                      </a:lnTo>
                      <a:lnTo>
                        <a:pt x="1771" y="906"/>
                      </a:lnTo>
                      <a:lnTo>
                        <a:pt x="214" y="11"/>
                      </a:lnTo>
                      <a:cubicBezTo>
                        <a:pt x="195" y="5"/>
                        <a:pt x="173"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2"/>
                <p:cNvSpPr/>
                <p:nvPr/>
              </p:nvSpPr>
              <p:spPr>
                <a:xfrm>
                  <a:off x="916900" y="1943100"/>
                  <a:ext cx="192150" cy="110925"/>
                </a:xfrm>
                <a:custGeom>
                  <a:rect b="b" l="l" r="r" t="t"/>
                  <a:pathLst>
                    <a:path extrusionOk="0" h="4437" w="7686">
                      <a:moveTo>
                        <a:pt x="1304" y="1"/>
                      </a:moveTo>
                      <a:lnTo>
                        <a:pt x="0" y="759"/>
                      </a:lnTo>
                      <a:lnTo>
                        <a:pt x="6362" y="4436"/>
                      </a:lnTo>
                      <a:lnTo>
                        <a:pt x="6868" y="4145"/>
                      </a:lnTo>
                      <a:lnTo>
                        <a:pt x="5487" y="3347"/>
                      </a:lnTo>
                      <a:cubicBezTo>
                        <a:pt x="5409" y="3308"/>
                        <a:pt x="5409" y="3230"/>
                        <a:pt x="5448" y="3191"/>
                      </a:cubicBezTo>
                      <a:cubicBezTo>
                        <a:pt x="5461" y="3164"/>
                        <a:pt x="5504" y="3136"/>
                        <a:pt x="5549" y="3136"/>
                      </a:cubicBezTo>
                      <a:cubicBezTo>
                        <a:pt x="5568" y="3136"/>
                        <a:pt x="5586" y="3141"/>
                        <a:pt x="5603" y="3152"/>
                      </a:cubicBezTo>
                      <a:lnTo>
                        <a:pt x="7121" y="4028"/>
                      </a:lnTo>
                      <a:lnTo>
                        <a:pt x="7685" y="3697"/>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2"/>
                <p:cNvSpPr/>
                <p:nvPr/>
              </p:nvSpPr>
              <p:spPr>
                <a:xfrm>
                  <a:off x="1052100" y="2021250"/>
                  <a:ext cx="42825" cy="25975"/>
                </a:xfrm>
                <a:custGeom>
                  <a:rect b="b" l="l" r="r" t="t"/>
                  <a:pathLst>
                    <a:path extrusionOk="0" h="1039" w="1713">
                      <a:moveTo>
                        <a:pt x="133" y="1"/>
                      </a:moveTo>
                      <a:cubicBezTo>
                        <a:pt x="99" y="1"/>
                        <a:pt x="63" y="20"/>
                        <a:pt x="40" y="65"/>
                      </a:cubicBezTo>
                      <a:cubicBezTo>
                        <a:pt x="1" y="104"/>
                        <a:pt x="1" y="182"/>
                        <a:pt x="79" y="240"/>
                      </a:cubicBezTo>
                      <a:lnTo>
                        <a:pt x="1460" y="1038"/>
                      </a:lnTo>
                      <a:lnTo>
                        <a:pt x="1713" y="882"/>
                      </a:lnTo>
                      <a:lnTo>
                        <a:pt x="195" y="26"/>
                      </a:lnTo>
                      <a:cubicBezTo>
                        <a:pt x="179" y="10"/>
                        <a:pt x="156" y="1"/>
                        <a:pt x="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2"/>
                <p:cNvSpPr/>
                <p:nvPr/>
              </p:nvSpPr>
              <p:spPr>
                <a:xfrm>
                  <a:off x="776825" y="2023350"/>
                  <a:ext cx="192125" cy="110925"/>
                </a:xfrm>
                <a:custGeom>
                  <a:rect b="b" l="l" r="r" t="t"/>
                  <a:pathLst>
                    <a:path extrusionOk="0" h="4437" w="7685">
                      <a:moveTo>
                        <a:pt x="1323" y="1"/>
                      </a:moveTo>
                      <a:lnTo>
                        <a:pt x="0" y="759"/>
                      </a:lnTo>
                      <a:lnTo>
                        <a:pt x="6382" y="4436"/>
                      </a:lnTo>
                      <a:lnTo>
                        <a:pt x="6868" y="4145"/>
                      </a:lnTo>
                      <a:lnTo>
                        <a:pt x="5467" y="3347"/>
                      </a:lnTo>
                      <a:cubicBezTo>
                        <a:pt x="5428" y="3347"/>
                        <a:pt x="5428" y="3269"/>
                        <a:pt x="5448" y="3191"/>
                      </a:cubicBezTo>
                      <a:cubicBezTo>
                        <a:pt x="5461" y="3164"/>
                        <a:pt x="5504" y="3136"/>
                        <a:pt x="5556" y="3136"/>
                      </a:cubicBezTo>
                      <a:cubicBezTo>
                        <a:pt x="5577" y="3136"/>
                        <a:pt x="5600" y="3141"/>
                        <a:pt x="5623" y="3152"/>
                      </a:cubicBezTo>
                      <a:lnTo>
                        <a:pt x="7121" y="4028"/>
                      </a:lnTo>
                      <a:lnTo>
                        <a:pt x="7685"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2"/>
                <p:cNvSpPr/>
                <p:nvPr/>
              </p:nvSpPr>
              <p:spPr>
                <a:xfrm>
                  <a:off x="912525" y="2101500"/>
                  <a:ext cx="42325" cy="25975"/>
                </a:xfrm>
                <a:custGeom>
                  <a:rect b="b" l="l" r="r" t="t"/>
                  <a:pathLst>
                    <a:path extrusionOk="0" h="1039" w="1693">
                      <a:moveTo>
                        <a:pt x="122" y="1"/>
                      </a:moveTo>
                      <a:cubicBezTo>
                        <a:pt x="88" y="1"/>
                        <a:pt x="54" y="20"/>
                        <a:pt x="20" y="65"/>
                      </a:cubicBezTo>
                      <a:cubicBezTo>
                        <a:pt x="0" y="104"/>
                        <a:pt x="0" y="182"/>
                        <a:pt x="78" y="240"/>
                      </a:cubicBezTo>
                      <a:lnTo>
                        <a:pt x="1459" y="1038"/>
                      </a:lnTo>
                      <a:lnTo>
                        <a:pt x="1693" y="882"/>
                      </a:lnTo>
                      <a:lnTo>
                        <a:pt x="195" y="26"/>
                      </a:lnTo>
                      <a:cubicBezTo>
                        <a:pt x="171" y="10"/>
                        <a:pt x="146"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2"/>
                <p:cNvSpPr/>
                <p:nvPr/>
              </p:nvSpPr>
              <p:spPr>
                <a:xfrm>
                  <a:off x="705325" y="2065675"/>
                  <a:ext cx="192150" cy="110425"/>
                </a:xfrm>
                <a:custGeom>
                  <a:rect b="b" l="l" r="r" t="t"/>
                  <a:pathLst>
                    <a:path extrusionOk="0" h="4417" w="7686">
                      <a:moveTo>
                        <a:pt x="1304" y="0"/>
                      </a:moveTo>
                      <a:lnTo>
                        <a:pt x="0" y="740"/>
                      </a:lnTo>
                      <a:lnTo>
                        <a:pt x="6362" y="4417"/>
                      </a:lnTo>
                      <a:lnTo>
                        <a:pt x="6926" y="4105"/>
                      </a:lnTo>
                      <a:lnTo>
                        <a:pt x="5603" y="3347"/>
                      </a:lnTo>
                      <a:cubicBezTo>
                        <a:pt x="5545" y="3327"/>
                        <a:pt x="5545" y="3249"/>
                        <a:pt x="5565" y="3171"/>
                      </a:cubicBezTo>
                      <a:cubicBezTo>
                        <a:pt x="5579" y="3143"/>
                        <a:pt x="5624" y="3125"/>
                        <a:pt x="5678" y="3125"/>
                      </a:cubicBezTo>
                      <a:cubicBezTo>
                        <a:pt x="5698" y="3125"/>
                        <a:pt x="5719" y="3127"/>
                        <a:pt x="5740" y="3133"/>
                      </a:cubicBezTo>
                      <a:lnTo>
                        <a:pt x="7160" y="3950"/>
                      </a:lnTo>
                      <a:lnTo>
                        <a:pt x="7685" y="3658"/>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2"/>
                <p:cNvSpPr/>
                <p:nvPr/>
              </p:nvSpPr>
              <p:spPr>
                <a:xfrm>
                  <a:off x="843450" y="2144175"/>
                  <a:ext cx="40875" cy="24625"/>
                </a:xfrm>
                <a:custGeom>
                  <a:rect b="b" l="l" r="r" t="t"/>
                  <a:pathLst>
                    <a:path extrusionOk="0" h="985" w="1635">
                      <a:moveTo>
                        <a:pt x="146" y="0"/>
                      </a:moveTo>
                      <a:cubicBezTo>
                        <a:pt x="105" y="0"/>
                        <a:pt x="64" y="14"/>
                        <a:pt x="40" y="51"/>
                      </a:cubicBezTo>
                      <a:cubicBezTo>
                        <a:pt x="1" y="109"/>
                        <a:pt x="1" y="187"/>
                        <a:pt x="78" y="226"/>
                      </a:cubicBezTo>
                      <a:lnTo>
                        <a:pt x="1401" y="985"/>
                      </a:lnTo>
                      <a:lnTo>
                        <a:pt x="1635" y="829"/>
                      </a:lnTo>
                      <a:lnTo>
                        <a:pt x="215" y="12"/>
                      </a:lnTo>
                      <a:cubicBezTo>
                        <a:pt x="193" y="5"/>
                        <a:pt x="169"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2"/>
                <p:cNvSpPr/>
                <p:nvPr/>
              </p:nvSpPr>
              <p:spPr>
                <a:xfrm>
                  <a:off x="846850" y="1983950"/>
                  <a:ext cx="192150" cy="110925"/>
                </a:xfrm>
                <a:custGeom>
                  <a:rect b="b" l="l" r="r" t="t"/>
                  <a:pathLst>
                    <a:path extrusionOk="0" h="4437" w="7686">
                      <a:moveTo>
                        <a:pt x="1304" y="1"/>
                      </a:moveTo>
                      <a:lnTo>
                        <a:pt x="1" y="760"/>
                      </a:lnTo>
                      <a:lnTo>
                        <a:pt x="6363" y="4437"/>
                      </a:lnTo>
                      <a:lnTo>
                        <a:pt x="6888" y="4145"/>
                      </a:lnTo>
                      <a:lnTo>
                        <a:pt x="5545" y="3367"/>
                      </a:lnTo>
                      <a:cubicBezTo>
                        <a:pt x="5487" y="3308"/>
                        <a:pt x="5468" y="3230"/>
                        <a:pt x="5487" y="3191"/>
                      </a:cubicBezTo>
                      <a:cubicBezTo>
                        <a:pt x="5516" y="3148"/>
                        <a:pt x="5556" y="3126"/>
                        <a:pt x="5607" y="3126"/>
                      </a:cubicBezTo>
                      <a:cubicBezTo>
                        <a:pt x="5625" y="3126"/>
                        <a:pt x="5643" y="3128"/>
                        <a:pt x="5662" y="3133"/>
                      </a:cubicBezTo>
                      <a:lnTo>
                        <a:pt x="7121" y="3989"/>
                      </a:lnTo>
                      <a:lnTo>
                        <a:pt x="7686" y="367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2"/>
                <p:cNvSpPr/>
                <p:nvPr/>
              </p:nvSpPr>
              <p:spPr>
                <a:xfrm>
                  <a:off x="983525" y="2062000"/>
                  <a:ext cx="41375" cy="25100"/>
                </a:xfrm>
                <a:custGeom>
                  <a:rect b="b" l="l" r="r" t="t"/>
                  <a:pathLst>
                    <a:path extrusionOk="0" h="1004" w="1655">
                      <a:moveTo>
                        <a:pt x="145" y="0"/>
                      </a:moveTo>
                      <a:cubicBezTo>
                        <a:pt x="107" y="0"/>
                        <a:pt x="59" y="18"/>
                        <a:pt x="20" y="69"/>
                      </a:cubicBezTo>
                      <a:cubicBezTo>
                        <a:pt x="1" y="108"/>
                        <a:pt x="1" y="186"/>
                        <a:pt x="78" y="225"/>
                      </a:cubicBezTo>
                      <a:lnTo>
                        <a:pt x="1421" y="1003"/>
                      </a:lnTo>
                      <a:lnTo>
                        <a:pt x="1654" y="867"/>
                      </a:lnTo>
                      <a:lnTo>
                        <a:pt x="195" y="11"/>
                      </a:lnTo>
                      <a:cubicBezTo>
                        <a:pt x="182" y="5"/>
                        <a:pt x="165"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2"/>
                <p:cNvSpPr/>
                <p:nvPr/>
              </p:nvSpPr>
              <p:spPr>
                <a:xfrm>
                  <a:off x="348325" y="1812325"/>
                  <a:ext cx="34550" cy="26225"/>
                </a:xfrm>
                <a:custGeom>
                  <a:rect b="b" l="l" r="r" t="t"/>
                  <a:pathLst>
                    <a:path extrusionOk="0" h="1049" w="1382">
                      <a:moveTo>
                        <a:pt x="565" y="1"/>
                      </a:moveTo>
                      <a:cubicBezTo>
                        <a:pt x="367" y="1"/>
                        <a:pt x="170" y="44"/>
                        <a:pt x="20" y="134"/>
                      </a:cubicBezTo>
                      <a:lnTo>
                        <a:pt x="20" y="446"/>
                      </a:lnTo>
                      <a:cubicBezTo>
                        <a:pt x="20" y="407"/>
                        <a:pt x="39" y="348"/>
                        <a:pt x="117" y="329"/>
                      </a:cubicBezTo>
                      <a:cubicBezTo>
                        <a:pt x="234" y="251"/>
                        <a:pt x="409" y="232"/>
                        <a:pt x="565" y="232"/>
                      </a:cubicBezTo>
                      <a:cubicBezTo>
                        <a:pt x="720" y="232"/>
                        <a:pt x="876" y="251"/>
                        <a:pt x="993" y="329"/>
                      </a:cubicBezTo>
                      <a:cubicBezTo>
                        <a:pt x="1090" y="368"/>
                        <a:pt x="1148" y="446"/>
                        <a:pt x="1148" y="524"/>
                      </a:cubicBezTo>
                      <a:cubicBezTo>
                        <a:pt x="1148" y="601"/>
                        <a:pt x="1090" y="640"/>
                        <a:pt x="993" y="718"/>
                      </a:cubicBezTo>
                      <a:cubicBezTo>
                        <a:pt x="876" y="786"/>
                        <a:pt x="711" y="820"/>
                        <a:pt x="548" y="820"/>
                      </a:cubicBezTo>
                      <a:cubicBezTo>
                        <a:pt x="385" y="820"/>
                        <a:pt x="224" y="786"/>
                        <a:pt x="117" y="718"/>
                      </a:cubicBezTo>
                      <a:cubicBezTo>
                        <a:pt x="59" y="679"/>
                        <a:pt x="20" y="640"/>
                        <a:pt x="0" y="601"/>
                      </a:cubicBezTo>
                      <a:lnTo>
                        <a:pt x="0" y="913"/>
                      </a:lnTo>
                      <a:cubicBezTo>
                        <a:pt x="176" y="1010"/>
                        <a:pt x="351" y="1049"/>
                        <a:pt x="545" y="1049"/>
                      </a:cubicBezTo>
                      <a:cubicBezTo>
                        <a:pt x="740" y="1049"/>
                        <a:pt x="973" y="1010"/>
                        <a:pt x="1109" y="913"/>
                      </a:cubicBezTo>
                      <a:cubicBezTo>
                        <a:pt x="1284" y="815"/>
                        <a:pt x="1382" y="660"/>
                        <a:pt x="1382" y="524"/>
                      </a:cubicBezTo>
                      <a:cubicBezTo>
                        <a:pt x="1382" y="426"/>
                        <a:pt x="1323" y="329"/>
                        <a:pt x="1265" y="251"/>
                      </a:cubicBezTo>
                      <a:lnTo>
                        <a:pt x="1129" y="329"/>
                      </a:lnTo>
                      <a:cubicBezTo>
                        <a:pt x="1109" y="329"/>
                        <a:pt x="1090" y="348"/>
                        <a:pt x="1090" y="348"/>
                      </a:cubicBezTo>
                      <a:cubicBezTo>
                        <a:pt x="1032" y="348"/>
                        <a:pt x="1012" y="329"/>
                        <a:pt x="993" y="310"/>
                      </a:cubicBezTo>
                      <a:cubicBezTo>
                        <a:pt x="973" y="251"/>
                        <a:pt x="973" y="173"/>
                        <a:pt x="1032" y="134"/>
                      </a:cubicBezTo>
                      <a:lnTo>
                        <a:pt x="1090" y="115"/>
                      </a:lnTo>
                      <a:cubicBezTo>
                        <a:pt x="939" y="39"/>
                        <a:pt x="751" y="1"/>
                        <a:pt x="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2"/>
                <p:cNvSpPr/>
                <p:nvPr/>
              </p:nvSpPr>
              <p:spPr>
                <a:xfrm>
                  <a:off x="372150" y="1814225"/>
                  <a:ext cx="7325" cy="6325"/>
                </a:xfrm>
                <a:custGeom>
                  <a:rect b="b" l="l" r="r" t="t"/>
                  <a:pathLst>
                    <a:path extrusionOk="0" h="253" w="293">
                      <a:moveTo>
                        <a:pt x="98" y="0"/>
                      </a:moveTo>
                      <a:lnTo>
                        <a:pt x="40" y="20"/>
                      </a:lnTo>
                      <a:cubicBezTo>
                        <a:pt x="20" y="58"/>
                        <a:pt x="1" y="117"/>
                        <a:pt x="20" y="195"/>
                      </a:cubicBezTo>
                      <a:cubicBezTo>
                        <a:pt x="40" y="253"/>
                        <a:pt x="98" y="253"/>
                        <a:pt x="117" y="253"/>
                      </a:cubicBezTo>
                      <a:cubicBezTo>
                        <a:pt x="137" y="253"/>
                        <a:pt x="156" y="253"/>
                        <a:pt x="156" y="214"/>
                      </a:cubicBezTo>
                      <a:lnTo>
                        <a:pt x="293" y="156"/>
                      </a:lnTo>
                      <a:cubicBezTo>
                        <a:pt x="234" y="97"/>
                        <a:pt x="195" y="58"/>
                        <a:pt x="137" y="20"/>
                      </a:cubicBezTo>
                      <a:cubicBezTo>
                        <a:pt x="117" y="20"/>
                        <a:pt x="98" y="0"/>
                        <a:pt x="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2"/>
                <p:cNvSpPr/>
                <p:nvPr/>
              </p:nvSpPr>
              <p:spPr>
                <a:xfrm>
                  <a:off x="373625" y="1926625"/>
                  <a:ext cx="41350" cy="26225"/>
                </a:xfrm>
                <a:custGeom>
                  <a:rect b="b" l="l" r="r" t="t"/>
                  <a:pathLst>
                    <a:path extrusionOk="0" h="1049" w="1654">
                      <a:moveTo>
                        <a:pt x="798" y="232"/>
                      </a:moveTo>
                      <a:cubicBezTo>
                        <a:pt x="973" y="232"/>
                        <a:pt x="1129" y="251"/>
                        <a:pt x="1245" y="329"/>
                      </a:cubicBezTo>
                      <a:cubicBezTo>
                        <a:pt x="1343" y="368"/>
                        <a:pt x="1381" y="446"/>
                        <a:pt x="1381" y="523"/>
                      </a:cubicBezTo>
                      <a:cubicBezTo>
                        <a:pt x="1401" y="601"/>
                        <a:pt x="1343" y="660"/>
                        <a:pt x="1245" y="718"/>
                      </a:cubicBezTo>
                      <a:cubicBezTo>
                        <a:pt x="1129" y="786"/>
                        <a:pt x="963" y="820"/>
                        <a:pt x="800" y="820"/>
                      </a:cubicBezTo>
                      <a:cubicBezTo>
                        <a:pt x="637" y="820"/>
                        <a:pt x="477" y="786"/>
                        <a:pt x="370" y="718"/>
                      </a:cubicBezTo>
                      <a:cubicBezTo>
                        <a:pt x="272" y="660"/>
                        <a:pt x="234" y="601"/>
                        <a:pt x="234" y="523"/>
                      </a:cubicBezTo>
                      <a:cubicBezTo>
                        <a:pt x="234" y="446"/>
                        <a:pt x="272" y="407"/>
                        <a:pt x="370" y="329"/>
                      </a:cubicBezTo>
                      <a:cubicBezTo>
                        <a:pt x="487" y="251"/>
                        <a:pt x="662" y="232"/>
                        <a:pt x="798" y="232"/>
                      </a:cubicBezTo>
                      <a:close/>
                      <a:moveTo>
                        <a:pt x="807" y="1"/>
                      </a:moveTo>
                      <a:cubicBezTo>
                        <a:pt x="614" y="1"/>
                        <a:pt x="423" y="44"/>
                        <a:pt x="272" y="134"/>
                      </a:cubicBezTo>
                      <a:cubicBezTo>
                        <a:pt x="97" y="232"/>
                        <a:pt x="0" y="368"/>
                        <a:pt x="0" y="523"/>
                      </a:cubicBezTo>
                      <a:cubicBezTo>
                        <a:pt x="0" y="660"/>
                        <a:pt x="97" y="815"/>
                        <a:pt x="272" y="913"/>
                      </a:cubicBezTo>
                      <a:cubicBezTo>
                        <a:pt x="448" y="1010"/>
                        <a:pt x="642" y="1049"/>
                        <a:pt x="837" y="1049"/>
                      </a:cubicBezTo>
                      <a:cubicBezTo>
                        <a:pt x="1031" y="1049"/>
                        <a:pt x="1245" y="1010"/>
                        <a:pt x="1401" y="913"/>
                      </a:cubicBezTo>
                      <a:cubicBezTo>
                        <a:pt x="1557" y="815"/>
                        <a:pt x="1654" y="660"/>
                        <a:pt x="1654" y="523"/>
                      </a:cubicBezTo>
                      <a:cubicBezTo>
                        <a:pt x="1654" y="426"/>
                        <a:pt x="1615" y="329"/>
                        <a:pt x="1537" y="251"/>
                      </a:cubicBezTo>
                      <a:lnTo>
                        <a:pt x="1401" y="329"/>
                      </a:lnTo>
                      <a:cubicBezTo>
                        <a:pt x="1362" y="329"/>
                        <a:pt x="1343" y="348"/>
                        <a:pt x="1343" y="348"/>
                      </a:cubicBezTo>
                      <a:cubicBezTo>
                        <a:pt x="1284" y="348"/>
                        <a:pt x="1265" y="329"/>
                        <a:pt x="1245" y="309"/>
                      </a:cubicBezTo>
                      <a:cubicBezTo>
                        <a:pt x="1226" y="251"/>
                        <a:pt x="1226" y="173"/>
                        <a:pt x="1304" y="134"/>
                      </a:cubicBezTo>
                      <a:lnTo>
                        <a:pt x="1323" y="115"/>
                      </a:lnTo>
                      <a:cubicBezTo>
                        <a:pt x="1172" y="39"/>
                        <a:pt x="989"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2"/>
                <p:cNvSpPr/>
                <p:nvPr/>
              </p:nvSpPr>
              <p:spPr>
                <a:xfrm>
                  <a:off x="402800" y="1928500"/>
                  <a:ext cx="8300" cy="6350"/>
                </a:xfrm>
                <a:custGeom>
                  <a:rect b="b" l="l" r="r" t="t"/>
                  <a:pathLst>
                    <a:path extrusionOk="0" h="254" w="332">
                      <a:moveTo>
                        <a:pt x="98" y="1"/>
                      </a:moveTo>
                      <a:lnTo>
                        <a:pt x="78" y="20"/>
                      </a:lnTo>
                      <a:cubicBezTo>
                        <a:pt x="39" y="79"/>
                        <a:pt x="0" y="157"/>
                        <a:pt x="59" y="196"/>
                      </a:cubicBezTo>
                      <a:cubicBezTo>
                        <a:pt x="78" y="254"/>
                        <a:pt x="117" y="254"/>
                        <a:pt x="156" y="254"/>
                      </a:cubicBezTo>
                      <a:cubicBezTo>
                        <a:pt x="176" y="254"/>
                        <a:pt x="195" y="254"/>
                        <a:pt x="195" y="215"/>
                      </a:cubicBezTo>
                      <a:lnTo>
                        <a:pt x="331" y="157"/>
                      </a:lnTo>
                      <a:cubicBezTo>
                        <a:pt x="273" y="98"/>
                        <a:pt x="234" y="79"/>
                        <a:pt x="176" y="20"/>
                      </a:cubicBezTo>
                      <a:cubicBezTo>
                        <a:pt x="156" y="1"/>
                        <a:pt x="117"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2"/>
                <p:cNvSpPr/>
                <p:nvPr/>
              </p:nvSpPr>
              <p:spPr>
                <a:xfrm>
                  <a:off x="498625" y="1887150"/>
                  <a:ext cx="41350" cy="26300"/>
                </a:xfrm>
                <a:custGeom>
                  <a:rect b="b" l="l" r="r" t="t"/>
                  <a:pathLst>
                    <a:path extrusionOk="0" h="1052" w="1654">
                      <a:moveTo>
                        <a:pt x="1243" y="310"/>
                      </a:moveTo>
                      <a:lnTo>
                        <a:pt x="1243" y="310"/>
                      </a:lnTo>
                      <a:cubicBezTo>
                        <a:pt x="1271" y="338"/>
                        <a:pt x="1290" y="352"/>
                        <a:pt x="1323" y="352"/>
                      </a:cubicBezTo>
                      <a:cubicBezTo>
                        <a:pt x="1323" y="352"/>
                        <a:pt x="1323" y="352"/>
                        <a:pt x="1323" y="352"/>
                      </a:cubicBezTo>
                      <a:lnTo>
                        <a:pt x="1323" y="352"/>
                      </a:lnTo>
                      <a:cubicBezTo>
                        <a:pt x="1311" y="344"/>
                        <a:pt x="1298" y="338"/>
                        <a:pt x="1284" y="332"/>
                      </a:cubicBezTo>
                      <a:cubicBezTo>
                        <a:pt x="1270" y="324"/>
                        <a:pt x="1257" y="317"/>
                        <a:pt x="1243" y="310"/>
                      </a:cubicBezTo>
                      <a:close/>
                      <a:moveTo>
                        <a:pt x="830" y="1"/>
                      </a:moveTo>
                      <a:cubicBezTo>
                        <a:pt x="632" y="1"/>
                        <a:pt x="429" y="44"/>
                        <a:pt x="253" y="138"/>
                      </a:cubicBezTo>
                      <a:cubicBezTo>
                        <a:pt x="97" y="235"/>
                        <a:pt x="0" y="371"/>
                        <a:pt x="0" y="527"/>
                      </a:cubicBezTo>
                      <a:cubicBezTo>
                        <a:pt x="0" y="663"/>
                        <a:pt x="97" y="818"/>
                        <a:pt x="253" y="916"/>
                      </a:cubicBezTo>
                      <a:cubicBezTo>
                        <a:pt x="428" y="1013"/>
                        <a:pt x="623" y="1052"/>
                        <a:pt x="817" y="1052"/>
                      </a:cubicBezTo>
                      <a:cubicBezTo>
                        <a:pt x="1012" y="1052"/>
                        <a:pt x="1226" y="1013"/>
                        <a:pt x="1381" y="916"/>
                      </a:cubicBezTo>
                      <a:cubicBezTo>
                        <a:pt x="1556" y="818"/>
                        <a:pt x="1654" y="663"/>
                        <a:pt x="1654" y="527"/>
                      </a:cubicBezTo>
                      <a:cubicBezTo>
                        <a:pt x="1654" y="429"/>
                        <a:pt x="1595" y="332"/>
                        <a:pt x="1518" y="254"/>
                      </a:cubicBezTo>
                      <a:lnTo>
                        <a:pt x="1381" y="332"/>
                      </a:lnTo>
                      <a:cubicBezTo>
                        <a:pt x="1381" y="351"/>
                        <a:pt x="1362" y="352"/>
                        <a:pt x="1323" y="352"/>
                      </a:cubicBezTo>
                      <a:lnTo>
                        <a:pt x="1323" y="352"/>
                      </a:lnTo>
                      <a:cubicBezTo>
                        <a:pt x="1392" y="394"/>
                        <a:pt x="1420" y="460"/>
                        <a:pt x="1420" y="527"/>
                      </a:cubicBezTo>
                      <a:cubicBezTo>
                        <a:pt x="1420" y="585"/>
                        <a:pt x="1362" y="663"/>
                        <a:pt x="1284" y="721"/>
                      </a:cubicBezTo>
                      <a:cubicBezTo>
                        <a:pt x="1158" y="789"/>
                        <a:pt x="992" y="823"/>
                        <a:pt x="832" y="823"/>
                      </a:cubicBezTo>
                      <a:cubicBezTo>
                        <a:pt x="671" y="823"/>
                        <a:pt x="516" y="789"/>
                        <a:pt x="409" y="721"/>
                      </a:cubicBezTo>
                      <a:cubicBezTo>
                        <a:pt x="311" y="663"/>
                        <a:pt x="253" y="585"/>
                        <a:pt x="253" y="527"/>
                      </a:cubicBezTo>
                      <a:cubicBezTo>
                        <a:pt x="253" y="449"/>
                        <a:pt x="311" y="390"/>
                        <a:pt x="409" y="332"/>
                      </a:cubicBezTo>
                      <a:cubicBezTo>
                        <a:pt x="525" y="254"/>
                        <a:pt x="700" y="235"/>
                        <a:pt x="837" y="235"/>
                      </a:cubicBezTo>
                      <a:cubicBezTo>
                        <a:pt x="994" y="235"/>
                        <a:pt x="1120" y="251"/>
                        <a:pt x="1243" y="310"/>
                      </a:cubicBezTo>
                      <a:lnTo>
                        <a:pt x="1243" y="310"/>
                      </a:lnTo>
                      <a:cubicBezTo>
                        <a:pt x="1238" y="305"/>
                        <a:pt x="1232" y="299"/>
                        <a:pt x="1226" y="293"/>
                      </a:cubicBezTo>
                      <a:cubicBezTo>
                        <a:pt x="1206" y="254"/>
                        <a:pt x="1206" y="176"/>
                        <a:pt x="1284" y="138"/>
                      </a:cubicBezTo>
                      <a:lnTo>
                        <a:pt x="1323" y="99"/>
                      </a:lnTo>
                      <a:cubicBezTo>
                        <a:pt x="1177" y="35"/>
                        <a:pt x="1006"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2"/>
                <p:cNvSpPr/>
                <p:nvPr/>
              </p:nvSpPr>
              <p:spPr>
                <a:xfrm>
                  <a:off x="528775" y="1890100"/>
                  <a:ext cx="7800" cy="6325"/>
                </a:xfrm>
                <a:custGeom>
                  <a:rect b="b" l="l" r="r" t="t"/>
                  <a:pathLst>
                    <a:path extrusionOk="0" h="253" w="312">
                      <a:moveTo>
                        <a:pt x="117" y="0"/>
                      </a:moveTo>
                      <a:lnTo>
                        <a:pt x="78" y="39"/>
                      </a:lnTo>
                      <a:cubicBezTo>
                        <a:pt x="20" y="58"/>
                        <a:pt x="0" y="136"/>
                        <a:pt x="20" y="214"/>
                      </a:cubicBezTo>
                      <a:cubicBezTo>
                        <a:pt x="59" y="253"/>
                        <a:pt x="98" y="253"/>
                        <a:pt x="117" y="253"/>
                      </a:cubicBezTo>
                      <a:cubicBezTo>
                        <a:pt x="156" y="253"/>
                        <a:pt x="175" y="253"/>
                        <a:pt x="175" y="234"/>
                      </a:cubicBezTo>
                      <a:lnTo>
                        <a:pt x="312" y="156"/>
                      </a:lnTo>
                      <a:cubicBezTo>
                        <a:pt x="292" y="117"/>
                        <a:pt x="253" y="58"/>
                        <a:pt x="195" y="39"/>
                      </a:cubicBezTo>
                      <a:cubicBezTo>
                        <a:pt x="175" y="0"/>
                        <a:pt x="156"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2"/>
                <p:cNvSpPr/>
                <p:nvPr/>
              </p:nvSpPr>
              <p:spPr>
                <a:xfrm>
                  <a:off x="592975" y="1898225"/>
                  <a:ext cx="41850" cy="26900"/>
                </a:xfrm>
                <a:custGeom>
                  <a:rect b="b" l="l" r="r" t="t"/>
                  <a:pathLst>
                    <a:path extrusionOk="0" h="1076" w="1674">
                      <a:moveTo>
                        <a:pt x="1279" y="326"/>
                      </a:moveTo>
                      <a:lnTo>
                        <a:pt x="1279" y="326"/>
                      </a:lnTo>
                      <a:cubicBezTo>
                        <a:pt x="1304" y="347"/>
                        <a:pt x="1306" y="375"/>
                        <a:pt x="1323" y="375"/>
                      </a:cubicBezTo>
                      <a:cubicBezTo>
                        <a:pt x="1323" y="337"/>
                        <a:pt x="1304" y="337"/>
                        <a:pt x="1304" y="337"/>
                      </a:cubicBezTo>
                      <a:cubicBezTo>
                        <a:pt x="1296" y="333"/>
                        <a:pt x="1287" y="329"/>
                        <a:pt x="1279" y="326"/>
                      </a:cubicBezTo>
                      <a:close/>
                      <a:moveTo>
                        <a:pt x="1323" y="375"/>
                      </a:moveTo>
                      <a:cubicBezTo>
                        <a:pt x="1323" y="392"/>
                        <a:pt x="1338" y="395"/>
                        <a:pt x="1355" y="395"/>
                      </a:cubicBezTo>
                      <a:lnTo>
                        <a:pt x="1355" y="395"/>
                      </a:lnTo>
                      <a:cubicBezTo>
                        <a:pt x="1345" y="388"/>
                        <a:pt x="1335" y="381"/>
                        <a:pt x="1323" y="375"/>
                      </a:cubicBezTo>
                      <a:close/>
                      <a:moveTo>
                        <a:pt x="850" y="1"/>
                      </a:moveTo>
                      <a:cubicBezTo>
                        <a:pt x="645" y="1"/>
                        <a:pt x="437" y="50"/>
                        <a:pt x="273" y="142"/>
                      </a:cubicBezTo>
                      <a:cubicBezTo>
                        <a:pt x="98" y="239"/>
                        <a:pt x="0" y="395"/>
                        <a:pt x="0" y="531"/>
                      </a:cubicBezTo>
                      <a:cubicBezTo>
                        <a:pt x="20" y="687"/>
                        <a:pt x="117" y="823"/>
                        <a:pt x="273" y="920"/>
                      </a:cubicBezTo>
                      <a:cubicBezTo>
                        <a:pt x="448" y="1017"/>
                        <a:pt x="642" y="1076"/>
                        <a:pt x="837" y="1076"/>
                      </a:cubicBezTo>
                      <a:cubicBezTo>
                        <a:pt x="1031" y="1076"/>
                        <a:pt x="1245" y="1017"/>
                        <a:pt x="1401" y="920"/>
                      </a:cubicBezTo>
                      <a:cubicBezTo>
                        <a:pt x="1576" y="823"/>
                        <a:pt x="1673" y="687"/>
                        <a:pt x="1673" y="531"/>
                      </a:cubicBezTo>
                      <a:cubicBezTo>
                        <a:pt x="1673" y="434"/>
                        <a:pt x="1615" y="375"/>
                        <a:pt x="1576" y="298"/>
                      </a:cubicBezTo>
                      <a:lnTo>
                        <a:pt x="1421" y="375"/>
                      </a:lnTo>
                      <a:cubicBezTo>
                        <a:pt x="1401" y="375"/>
                        <a:pt x="1362" y="395"/>
                        <a:pt x="1362" y="395"/>
                      </a:cubicBezTo>
                      <a:cubicBezTo>
                        <a:pt x="1360" y="395"/>
                        <a:pt x="1357" y="395"/>
                        <a:pt x="1355" y="395"/>
                      </a:cubicBezTo>
                      <a:lnTo>
                        <a:pt x="1355" y="395"/>
                      </a:lnTo>
                      <a:cubicBezTo>
                        <a:pt x="1412" y="436"/>
                        <a:pt x="1440" y="498"/>
                        <a:pt x="1440" y="531"/>
                      </a:cubicBezTo>
                      <a:cubicBezTo>
                        <a:pt x="1440" y="609"/>
                        <a:pt x="1401" y="648"/>
                        <a:pt x="1304" y="726"/>
                      </a:cubicBezTo>
                      <a:cubicBezTo>
                        <a:pt x="1177" y="803"/>
                        <a:pt x="1012" y="842"/>
                        <a:pt x="851" y="842"/>
                      </a:cubicBezTo>
                      <a:cubicBezTo>
                        <a:pt x="691" y="842"/>
                        <a:pt x="535" y="803"/>
                        <a:pt x="428" y="726"/>
                      </a:cubicBezTo>
                      <a:cubicBezTo>
                        <a:pt x="331" y="687"/>
                        <a:pt x="273" y="609"/>
                        <a:pt x="273" y="531"/>
                      </a:cubicBezTo>
                      <a:cubicBezTo>
                        <a:pt x="273" y="453"/>
                        <a:pt x="331" y="414"/>
                        <a:pt x="428" y="337"/>
                      </a:cubicBezTo>
                      <a:cubicBezTo>
                        <a:pt x="545" y="259"/>
                        <a:pt x="720" y="239"/>
                        <a:pt x="856" y="239"/>
                      </a:cubicBezTo>
                      <a:cubicBezTo>
                        <a:pt x="1021" y="239"/>
                        <a:pt x="1151" y="274"/>
                        <a:pt x="1279" y="326"/>
                      </a:cubicBezTo>
                      <a:lnTo>
                        <a:pt x="1279" y="326"/>
                      </a:lnTo>
                      <a:cubicBezTo>
                        <a:pt x="1275" y="323"/>
                        <a:pt x="1270" y="320"/>
                        <a:pt x="1265" y="317"/>
                      </a:cubicBezTo>
                      <a:cubicBezTo>
                        <a:pt x="1245" y="278"/>
                        <a:pt x="1245" y="200"/>
                        <a:pt x="1323" y="142"/>
                      </a:cubicBezTo>
                      <a:lnTo>
                        <a:pt x="1362" y="123"/>
                      </a:lnTo>
                      <a:cubicBezTo>
                        <a:pt x="1215" y="40"/>
                        <a:pt x="1033" y="1"/>
                        <a:pt x="8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2"/>
                <p:cNvSpPr/>
                <p:nvPr/>
              </p:nvSpPr>
              <p:spPr>
                <a:xfrm>
                  <a:off x="623600" y="1901275"/>
                  <a:ext cx="8800" cy="6825"/>
                </a:xfrm>
                <a:custGeom>
                  <a:rect b="b" l="l" r="r" t="t"/>
                  <a:pathLst>
                    <a:path extrusionOk="0" h="273" w="352">
                      <a:moveTo>
                        <a:pt x="118" y="1"/>
                      </a:moveTo>
                      <a:lnTo>
                        <a:pt x="79" y="20"/>
                      </a:lnTo>
                      <a:cubicBezTo>
                        <a:pt x="20" y="39"/>
                        <a:pt x="1" y="117"/>
                        <a:pt x="59" y="195"/>
                      </a:cubicBezTo>
                      <a:cubicBezTo>
                        <a:pt x="59" y="215"/>
                        <a:pt x="79" y="215"/>
                        <a:pt x="98" y="253"/>
                      </a:cubicBezTo>
                      <a:cubicBezTo>
                        <a:pt x="118" y="253"/>
                        <a:pt x="157" y="273"/>
                        <a:pt x="157" y="273"/>
                      </a:cubicBezTo>
                      <a:cubicBezTo>
                        <a:pt x="176" y="273"/>
                        <a:pt x="196" y="273"/>
                        <a:pt x="196" y="253"/>
                      </a:cubicBezTo>
                      <a:lnTo>
                        <a:pt x="351" y="176"/>
                      </a:lnTo>
                      <a:cubicBezTo>
                        <a:pt x="293" y="117"/>
                        <a:pt x="254" y="78"/>
                        <a:pt x="176" y="20"/>
                      </a:cubicBezTo>
                      <a:cubicBezTo>
                        <a:pt x="176" y="20"/>
                        <a:pt x="157" y="20"/>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2"/>
                <p:cNvSpPr/>
                <p:nvPr/>
              </p:nvSpPr>
              <p:spPr>
                <a:xfrm>
                  <a:off x="677125" y="1884200"/>
                  <a:ext cx="41350" cy="26350"/>
                </a:xfrm>
                <a:custGeom>
                  <a:rect b="b" l="l" r="r" t="t"/>
                  <a:pathLst>
                    <a:path extrusionOk="0" h="1054" w="1654">
                      <a:moveTo>
                        <a:pt x="1260" y="312"/>
                      </a:moveTo>
                      <a:cubicBezTo>
                        <a:pt x="1273" y="326"/>
                        <a:pt x="1288" y="342"/>
                        <a:pt x="1314" y="349"/>
                      </a:cubicBezTo>
                      <a:lnTo>
                        <a:pt x="1314" y="349"/>
                      </a:lnTo>
                      <a:cubicBezTo>
                        <a:pt x="1300" y="337"/>
                        <a:pt x="1283" y="325"/>
                        <a:pt x="1265" y="314"/>
                      </a:cubicBezTo>
                      <a:cubicBezTo>
                        <a:pt x="1263" y="313"/>
                        <a:pt x="1262" y="312"/>
                        <a:pt x="1260" y="312"/>
                      </a:cubicBezTo>
                      <a:close/>
                      <a:moveTo>
                        <a:pt x="819" y="0"/>
                      </a:moveTo>
                      <a:cubicBezTo>
                        <a:pt x="621" y="0"/>
                        <a:pt x="423" y="39"/>
                        <a:pt x="272" y="119"/>
                      </a:cubicBezTo>
                      <a:cubicBezTo>
                        <a:pt x="97" y="217"/>
                        <a:pt x="0" y="372"/>
                        <a:pt x="0" y="508"/>
                      </a:cubicBezTo>
                      <a:cubicBezTo>
                        <a:pt x="0" y="664"/>
                        <a:pt x="97" y="800"/>
                        <a:pt x="272" y="898"/>
                      </a:cubicBezTo>
                      <a:cubicBezTo>
                        <a:pt x="447" y="995"/>
                        <a:pt x="642" y="1053"/>
                        <a:pt x="837" y="1053"/>
                      </a:cubicBezTo>
                      <a:cubicBezTo>
                        <a:pt x="1031" y="1053"/>
                        <a:pt x="1245" y="995"/>
                        <a:pt x="1381" y="898"/>
                      </a:cubicBezTo>
                      <a:cubicBezTo>
                        <a:pt x="1556" y="800"/>
                        <a:pt x="1654" y="664"/>
                        <a:pt x="1654" y="508"/>
                      </a:cubicBezTo>
                      <a:cubicBezTo>
                        <a:pt x="1654" y="411"/>
                        <a:pt x="1615" y="314"/>
                        <a:pt x="1537" y="256"/>
                      </a:cubicBezTo>
                      <a:lnTo>
                        <a:pt x="1381" y="314"/>
                      </a:lnTo>
                      <a:cubicBezTo>
                        <a:pt x="1381" y="353"/>
                        <a:pt x="1362" y="353"/>
                        <a:pt x="1342" y="353"/>
                      </a:cubicBezTo>
                      <a:cubicBezTo>
                        <a:pt x="1332" y="353"/>
                        <a:pt x="1322" y="351"/>
                        <a:pt x="1314" y="349"/>
                      </a:cubicBezTo>
                      <a:lnTo>
                        <a:pt x="1314" y="349"/>
                      </a:lnTo>
                      <a:cubicBezTo>
                        <a:pt x="1375" y="401"/>
                        <a:pt x="1401" y="461"/>
                        <a:pt x="1401" y="508"/>
                      </a:cubicBezTo>
                      <a:cubicBezTo>
                        <a:pt x="1420" y="586"/>
                        <a:pt x="1362" y="645"/>
                        <a:pt x="1265" y="703"/>
                      </a:cubicBezTo>
                      <a:cubicBezTo>
                        <a:pt x="1148" y="781"/>
                        <a:pt x="983" y="820"/>
                        <a:pt x="820" y="820"/>
                      </a:cubicBezTo>
                      <a:cubicBezTo>
                        <a:pt x="657" y="820"/>
                        <a:pt x="496" y="781"/>
                        <a:pt x="389" y="703"/>
                      </a:cubicBezTo>
                      <a:cubicBezTo>
                        <a:pt x="292" y="664"/>
                        <a:pt x="253" y="586"/>
                        <a:pt x="253" y="508"/>
                      </a:cubicBezTo>
                      <a:cubicBezTo>
                        <a:pt x="253" y="450"/>
                        <a:pt x="292" y="392"/>
                        <a:pt x="389" y="314"/>
                      </a:cubicBezTo>
                      <a:cubicBezTo>
                        <a:pt x="506" y="236"/>
                        <a:pt x="681" y="217"/>
                        <a:pt x="817" y="217"/>
                      </a:cubicBezTo>
                      <a:cubicBezTo>
                        <a:pt x="990" y="217"/>
                        <a:pt x="1144" y="255"/>
                        <a:pt x="1260" y="312"/>
                      </a:cubicBezTo>
                      <a:lnTo>
                        <a:pt x="1260" y="312"/>
                      </a:lnTo>
                      <a:cubicBezTo>
                        <a:pt x="1255" y="305"/>
                        <a:pt x="1250" y="299"/>
                        <a:pt x="1245" y="294"/>
                      </a:cubicBezTo>
                      <a:cubicBezTo>
                        <a:pt x="1226" y="256"/>
                        <a:pt x="1226" y="178"/>
                        <a:pt x="1284" y="119"/>
                      </a:cubicBezTo>
                      <a:lnTo>
                        <a:pt x="1342" y="100"/>
                      </a:ln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2"/>
                <p:cNvSpPr/>
                <p:nvPr/>
              </p:nvSpPr>
              <p:spPr>
                <a:xfrm>
                  <a:off x="707750" y="1886675"/>
                  <a:ext cx="7800" cy="5875"/>
                </a:xfrm>
                <a:custGeom>
                  <a:rect b="b" l="l" r="r" t="t"/>
                  <a:pathLst>
                    <a:path extrusionOk="0" h="235" w="312">
                      <a:moveTo>
                        <a:pt x="117" y="1"/>
                      </a:moveTo>
                      <a:lnTo>
                        <a:pt x="59" y="20"/>
                      </a:lnTo>
                      <a:cubicBezTo>
                        <a:pt x="20" y="59"/>
                        <a:pt x="1" y="118"/>
                        <a:pt x="20" y="195"/>
                      </a:cubicBezTo>
                      <a:cubicBezTo>
                        <a:pt x="40" y="234"/>
                        <a:pt x="79" y="234"/>
                        <a:pt x="117" y="234"/>
                      </a:cubicBezTo>
                      <a:cubicBezTo>
                        <a:pt x="137" y="234"/>
                        <a:pt x="156" y="234"/>
                        <a:pt x="156" y="215"/>
                      </a:cubicBezTo>
                      <a:lnTo>
                        <a:pt x="312" y="137"/>
                      </a:lnTo>
                      <a:cubicBezTo>
                        <a:pt x="254" y="98"/>
                        <a:pt x="215" y="59"/>
                        <a:pt x="156" y="20"/>
                      </a:cubicBezTo>
                      <a:cubicBezTo>
                        <a:pt x="137" y="20"/>
                        <a:pt x="117"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2"/>
                <p:cNvSpPr/>
                <p:nvPr/>
              </p:nvSpPr>
              <p:spPr>
                <a:xfrm>
                  <a:off x="427125" y="1794550"/>
                  <a:ext cx="41350" cy="26500"/>
                </a:xfrm>
                <a:custGeom>
                  <a:rect b="b" l="l" r="r" t="t"/>
                  <a:pathLst>
                    <a:path extrusionOk="0" h="1060" w="1654">
                      <a:moveTo>
                        <a:pt x="856" y="242"/>
                      </a:moveTo>
                      <a:cubicBezTo>
                        <a:pt x="1031" y="242"/>
                        <a:pt x="1167" y="262"/>
                        <a:pt x="1284" y="340"/>
                      </a:cubicBezTo>
                      <a:cubicBezTo>
                        <a:pt x="1381" y="379"/>
                        <a:pt x="1440" y="456"/>
                        <a:pt x="1440" y="534"/>
                      </a:cubicBezTo>
                      <a:cubicBezTo>
                        <a:pt x="1440" y="593"/>
                        <a:pt x="1401" y="670"/>
                        <a:pt x="1304" y="729"/>
                      </a:cubicBezTo>
                      <a:cubicBezTo>
                        <a:pt x="1177" y="797"/>
                        <a:pt x="1012" y="831"/>
                        <a:pt x="851" y="831"/>
                      </a:cubicBezTo>
                      <a:cubicBezTo>
                        <a:pt x="691" y="831"/>
                        <a:pt x="535" y="797"/>
                        <a:pt x="428" y="729"/>
                      </a:cubicBezTo>
                      <a:cubicBezTo>
                        <a:pt x="331" y="670"/>
                        <a:pt x="273" y="593"/>
                        <a:pt x="273" y="534"/>
                      </a:cubicBezTo>
                      <a:cubicBezTo>
                        <a:pt x="273" y="456"/>
                        <a:pt x="331" y="398"/>
                        <a:pt x="428" y="340"/>
                      </a:cubicBezTo>
                      <a:cubicBezTo>
                        <a:pt x="545" y="262"/>
                        <a:pt x="720" y="242"/>
                        <a:pt x="856" y="242"/>
                      </a:cubicBezTo>
                      <a:close/>
                      <a:moveTo>
                        <a:pt x="869" y="1"/>
                      </a:moveTo>
                      <a:cubicBezTo>
                        <a:pt x="657" y="1"/>
                        <a:pt x="442" y="50"/>
                        <a:pt x="273" y="145"/>
                      </a:cubicBezTo>
                      <a:cubicBezTo>
                        <a:pt x="97" y="242"/>
                        <a:pt x="0" y="379"/>
                        <a:pt x="0" y="534"/>
                      </a:cubicBezTo>
                      <a:cubicBezTo>
                        <a:pt x="0" y="670"/>
                        <a:pt x="97" y="826"/>
                        <a:pt x="273" y="923"/>
                      </a:cubicBezTo>
                      <a:cubicBezTo>
                        <a:pt x="448" y="1021"/>
                        <a:pt x="642" y="1059"/>
                        <a:pt x="837" y="1059"/>
                      </a:cubicBezTo>
                      <a:cubicBezTo>
                        <a:pt x="1031" y="1059"/>
                        <a:pt x="1245" y="1021"/>
                        <a:pt x="1401" y="923"/>
                      </a:cubicBezTo>
                      <a:cubicBezTo>
                        <a:pt x="1557" y="826"/>
                        <a:pt x="1654" y="670"/>
                        <a:pt x="1654" y="534"/>
                      </a:cubicBezTo>
                      <a:cubicBezTo>
                        <a:pt x="1654" y="437"/>
                        <a:pt x="1615" y="359"/>
                        <a:pt x="1557" y="262"/>
                      </a:cubicBezTo>
                      <a:lnTo>
                        <a:pt x="1440" y="340"/>
                      </a:lnTo>
                      <a:cubicBezTo>
                        <a:pt x="1440" y="359"/>
                        <a:pt x="1420" y="359"/>
                        <a:pt x="1401" y="359"/>
                      </a:cubicBezTo>
                      <a:cubicBezTo>
                        <a:pt x="1343" y="359"/>
                        <a:pt x="1323" y="340"/>
                        <a:pt x="1304" y="301"/>
                      </a:cubicBezTo>
                      <a:cubicBezTo>
                        <a:pt x="1265" y="262"/>
                        <a:pt x="1265" y="184"/>
                        <a:pt x="1343" y="145"/>
                      </a:cubicBezTo>
                      <a:lnTo>
                        <a:pt x="1362" y="106"/>
                      </a:lnTo>
                      <a:cubicBezTo>
                        <a:pt x="1220" y="35"/>
                        <a:pt x="1046"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2"/>
                <p:cNvSpPr/>
                <p:nvPr/>
              </p:nvSpPr>
              <p:spPr>
                <a:xfrm>
                  <a:off x="458725" y="1797200"/>
                  <a:ext cx="7325" cy="6350"/>
                </a:xfrm>
                <a:custGeom>
                  <a:rect b="b" l="l" r="r" t="t"/>
                  <a:pathLst>
                    <a:path extrusionOk="0" h="254" w="293">
                      <a:moveTo>
                        <a:pt x="98" y="0"/>
                      </a:moveTo>
                      <a:lnTo>
                        <a:pt x="79" y="39"/>
                      </a:lnTo>
                      <a:cubicBezTo>
                        <a:pt x="20" y="59"/>
                        <a:pt x="1" y="136"/>
                        <a:pt x="20" y="195"/>
                      </a:cubicBezTo>
                      <a:cubicBezTo>
                        <a:pt x="59" y="253"/>
                        <a:pt x="98" y="253"/>
                        <a:pt x="117" y="253"/>
                      </a:cubicBezTo>
                      <a:cubicBezTo>
                        <a:pt x="156" y="253"/>
                        <a:pt x="176" y="253"/>
                        <a:pt x="176" y="214"/>
                      </a:cubicBezTo>
                      <a:lnTo>
                        <a:pt x="293" y="156"/>
                      </a:lnTo>
                      <a:cubicBezTo>
                        <a:pt x="273" y="136"/>
                        <a:pt x="234" y="78"/>
                        <a:pt x="156" y="39"/>
                      </a:cubicBezTo>
                      <a:cubicBezTo>
                        <a:pt x="137" y="39"/>
                        <a:pt x="137" y="0"/>
                        <a:pt x="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2"/>
                <p:cNvSpPr/>
                <p:nvPr/>
              </p:nvSpPr>
              <p:spPr>
                <a:xfrm>
                  <a:off x="1463100" y="1844850"/>
                  <a:ext cx="9250" cy="17550"/>
                </a:xfrm>
                <a:custGeom>
                  <a:rect b="b" l="l" r="r" t="t"/>
                  <a:pathLst>
                    <a:path extrusionOk="0" h="702" w="370">
                      <a:moveTo>
                        <a:pt x="136" y="1"/>
                      </a:moveTo>
                      <a:cubicBezTo>
                        <a:pt x="59" y="79"/>
                        <a:pt x="0" y="156"/>
                        <a:pt x="0" y="273"/>
                      </a:cubicBezTo>
                      <a:cubicBezTo>
                        <a:pt x="0" y="409"/>
                        <a:pt x="98" y="565"/>
                        <a:pt x="273" y="662"/>
                      </a:cubicBezTo>
                      <a:cubicBezTo>
                        <a:pt x="292" y="682"/>
                        <a:pt x="350" y="682"/>
                        <a:pt x="370" y="701"/>
                      </a:cubicBezTo>
                      <a:lnTo>
                        <a:pt x="370" y="429"/>
                      </a:lnTo>
                      <a:cubicBezTo>
                        <a:pt x="292" y="390"/>
                        <a:pt x="253" y="331"/>
                        <a:pt x="253" y="273"/>
                      </a:cubicBezTo>
                      <a:cubicBezTo>
                        <a:pt x="253" y="215"/>
                        <a:pt x="292" y="137"/>
                        <a:pt x="370" y="98"/>
                      </a:cubicBezTo>
                      <a:lnTo>
                        <a:pt x="370" y="40"/>
                      </a:lnTo>
                      <a:cubicBezTo>
                        <a:pt x="350" y="79"/>
                        <a:pt x="331" y="98"/>
                        <a:pt x="292" y="98"/>
                      </a:cubicBezTo>
                      <a:cubicBezTo>
                        <a:pt x="273" y="98"/>
                        <a:pt x="253" y="98"/>
                        <a:pt x="253" y="79"/>
                      </a:cubicBezTo>
                      <a:lnTo>
                        <a:pt x="1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2"/>
                <p:cNvSpPr/>
                <p:nvPr/>
              </p:nvSpPr>
              <p:spPr>
                <a:xfrm>
                  <a:off x="356100" y="1242975"/>
                  <a:ext cx="41375" cy="26525"/>
                </a:xfrm>
                <a:custGeom>
                  <a:rect b="b" l="l" r="r" t="t"/>
                  <a:pathLst>
                    <a:path extrusionOk="0" h="1061" w="1655">
                      <a:moveTo>
                        <a:pt x="837" y="204"/>
                      </a:moveTo>
                      <a:cubicBezTo>
                        <a:pt x="993" y="204"/>
                        <a:pt x="1149" y="243"/>
                        <a:pt x="1265" y="321"/>
                      </a:cubicBezTo>
                      <a:cubicBezTo>
                        <a:pt x="1363" y="360"/>
                        <a:pt x="1421" y="438"/>
                        <a:pt x="1421" y="516"/>
                      </a:cubicBezTo>
                      <a:cubicBezTo>
                        <a:pt x="1421" y="574"/>
                        <a:pt x="1363" y="632"/>
                        <a:pt x="1265" y="710"/>
                      </a:cubicBezTo>
                      <a:cubicBezTo>
                        <a:pt x="1149" y="778"/>
                        <a:pt x="993" y="812"/>
                        <a:pt x="835" y="812"/>
                      </a:cubicBezTo>
                      <a:cubicBezTo>
                        <a:pt x="677" y="812"/>
                        <a:pt x="516" y="778"/>
                        <a:pt x="390" y="710"/>
                      </a:cubicBezTo>
                      <a:cubicBezTo>
                        <a:pt x="293" y="652"/>
                        <a:pt x="254" y="574"/>
                        <a:pt x="254" y="516"/>
                      </a:cubicBezTo>
                      <a:cubicBezTo>
                        <a:pt x="254" y="438"/>
                        <a:pt x="293" y="380"/>
                        <a:pt x="390" y="321"/>
                      </a:cubicBezTo>
                      <a:cubicBezTo>
                        <a:pt x="507" y="243"/>
                        <a:pt x="682" y="204"/>
                        <a:pt x="837" y="204"/>
                      </a:cubicBezTo>
                      <a:close/>
                      <a:moveTo>
                        <a:pt x="828" y="0"/>
                      </a:moveTo>
                      <a:cubicBezTo>
                        <a:pt x="628" y="0"/>
                        <a:pt x="429" y="49"/>
                        <a:pt x="273" y="146"/>
                      </a:cubicBezTo>
                      <a:cubicBezTo>
                        <a:pt x="98" y="243"/>
                        <a:pt x="1" y="380"/>
                        <a:pt x="1" y="535"/>
                      </a:cubicBezTo>
                      <a:cubicBezTo>
                        <a:pt x="1" y="671"/>
                        <a:pt x="98" y="827"/>
                        <a:pt x="273" y="924"/>
                      </a:cubicBezTo>
                      <a:cubicBezTo>
                        <a:pt x="448" y="1022"/>
                        <a:pt x="643" y="1060"/>
                        <a:pt x="837" y="1060"/>
                      </a:cubicBezTo>
                      <a:cubicBezTo>
                        <a:pt x="993" y="1060"/>
                        <a:pt x="1168" y="1022"/>
                        <a:pt x="1343" y="963"/>
                      </a:cubicBezTo>
                      <a:cubicBezTo>
                        <a:pt x="1265" y="924"/>
                        <a:pt x="1246" y="846"/>
                        <a:pt x="1265" y="769"/>
                      </a:cubicBezTo>
                      <a:cubicBezTo>
                        <a:pt x="1280" y="740"/>
                        <a:pt x="1325" y="722"/>
                        <a:pt x="1379" y="722"/>
                      </a:cubicBezTo>
                      <a:cubicBezTo>
                        <a:pt x="1399" y="722"/>
                        <a:pt x="1420" y="724"/>
                        <a:pt x="1440" y="730"/>
                      </a:cubicBezTo>
                      <a:lnTo>
                        <a:pt x="1538" y="808"/>
                      </a:lnTo>
                      <a:cubicBezTo>
                        <a:pt x="1616" y="730"/>
                        <a:pt x="1654" y="632"/>
                        <a:pt x="1654" y="535"/>
                      </a:cubicBezTo>
                      <a:cubicBezTo>
                        <a:pt x="1654" y="380"/>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2"/>
                <p:cNvSpPr/>
                <p:nvPr/>
              </p:nvSpPr>
              <p:spPr>
                <a:xfrm>
                  <a:off x="387725" y="1260925"/>
                  <a:ext cx="7325" cy="5650"/>
                </a:xfrm>
                <a:custGeom>
                  <a:rect b="b" l="l" r="r" t="t"/>
                  <a:pathLst>
                    <a:path extrusionOk="0" h="226" w="293">
                      <a:moveTo>
                        <a:pt x="139" y="0"/>
                      </a:moveTo>
                      <a:cubicBezTo>
                        <a:pt x="102" y="0"/>
                        <a:pt x="57" y="14"/>
                        <a:pt x="20" y="51"/>
                      </a:cubicBezTo>
                      <a:cubicBezTo>
                        <a:pt x="0" y="109"/>
                        <a:pt x="0" y="167"/>
                        <a:pt x="78" y="226"/>
                      </a:cubicBezTo>
                      <a:cubicBezTo>
                        <a:pt x="98" y="226"/>
                        <a:pt x="117" y="206"/>
                        <a:pt x="156" y="206"/>
                      </a:cubicBezTo>
                      <a:cubicBezTo>
                        <a:pt x="195" y="187"/>
                        <a:pt x="253" y="128"/>
                        <a:pt x="292" y="90"/>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2"/>
                <p:cNvSpPr/>
                <p:nvPr/>
              </p:nvSpPr>
              <p:spPr>
                <a:xfrm>
                  <a:off x="348325" y="1172450"/>
                  <a:ext cx="35050" cy="27500"/>
                </a:xfrm>
                <a:custGeom>
                  <a:rect b="b" l="l" r="r" t="t"/>
                  <a:pathLst>
                    <a:path extrusionOk="0" h="1100" w="1402">
                      <a:moveTo>
                        <a:pt x="577" y="0"/>
                      </a:moveTo>
                      <a:cubicBezTo>
                        <a:pt x="375" y="0"/>
                        <a:pt x="176" y="49"/>
                        <a:pt x="20" y="146"/>
                      </a:cubicBezTo>
                      <a:cubicBezTo>
                        <a:pt x="0" y="146"/>
                        <a:pt x="0" y="166"/>
                        <a:pt x="0" y="166"/>
                      </a:cubicBezTo>
                      <a:lnTo>
                        <a:pt x="0" y="555"/>
                      </a:lnTo>
                      <a:cubicBezTo>
                        <a:pt x="0" y="477"/>
                        <a:pt x="39" y="438"/>
                        <a:pt x="137" y="360"/>
                      </a:cubicBezTo>
                      <a:cubicBezTo>
                        <a:pt x="273" y="282"/>
                        <a:pt x="428" y="263"/>
                        <a:pt x="584" y="263"/>
                      </a:cubicBezTo>
                      <a:cubicBezTo>
                        <a:pt x="759" y="263"/>
                        <a:pt x="895" y="282"/>
                        <a:pt x="1012" y="360"/>
                      </a:cubicBezTo>
                      <a:cubicBezTo>
                        <a:pt x="1109" y="418"/>
                        <a:pt x="1168" y="477"/>
                        <a:pt x="1168" y="555"/>
                      </a:cubicBezTo>
                      <a:cubicBezTo>
                        <a:pt x="1168" y="632"/>
                        <a:pt x="1109" y="671"/>
                        <a:pt x="1012" y="749"/>
                      </a:cubicBezTo>
                      <a:cubicBezTo>
                        <a:pt x="895" y="827"/>
                        <a:pt x="730" y="866"/>
                        <a:pt x="567" y="866"/>
                      </a:cubicBezTo>
                      <a:cubicBezTo>
                        <a:pt x="404" y="866"/>
                        <a:pt x="244" y="827"/>
                        <a:pt x="137" y="749"/>
                      </a:cubicBezTo>
                      <a:cubicBezTo>
                        <a:pt x="39" y="710"/>
                        <a:pt x="0" y="632"/>
                        <a:pt x="0" y="555"/>
                      </a:cubicBezTo>
                      <a:lnTo>
                        <a:pt x="0" y="924"/>
                      </a:lnTo>
                      <a:lnTo>
                        <a:pt x="20" y="944"/>
                      </a:lnTo>
                      <a:cubicBezTo>
                        <a:pt x="176" y="1041"/>
                        <a:pt x="390" y="1099"/>
                        <a:pt x="584" y="1099"/>
                      </a:cubicBezTo>
                      <a:cubicBezTo>
                        <a:pt x="759" y="1099"/>
                        <a:pt x="954" y="1041"/>
                        <a:pt x="1090" y="963"/>
                      </a:cubicBezTo>
                      <a:cubicBezTo>
                        <a:pt x="1051" y="944"/>
                        <a:pt x="1012" y="866"/>
                        <a:pt x="1051" y="808"/>
                      </a:cubicBezTo>
                      <a:cubicBezTo>
                        <a:pt x="1066" y="764"/>
                        <a:pt x="1113" y="742"/>
                        <a:pt x="1160" y="742"/>
                      </a:cubicBezTo>
                      <a:cubicBezTo>
                        <a:pt x="1176" y="742"/>
                        <a:pt x="1192" y="744"/>
                        <a:pt x="1207" y="749"/>
                      </a:cubicBezTo>
                      <a:lnTo>
                        <a:pt x="1284" y="808"/>
                      </a:lnTo>
                      <a:cubicBezTo>
                        <a:pt x="1362" y="730"/>
                        <a:pt x="1401" y="632"/>
                        <a:pt x="1401" y="535"/>
                      </a:cubicBezTo>
                      <a:cubicBezTo>
                        <a:pt x="1401" y="380"/>
                        <a:pt x="1304" y="243"/>
                        <a:pt x="1148" y="146"/>
                      </a:cubicBezTo>
                      <a:cubicBezTo>
                        <a:pt x="983" y="49"/>
                        <a:pt x="779" y="0"/>
                        <a:pt x="5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2"/>
                <p:cNvSpPr/>
                <p:nvPr/>
              </p:nvSpPr>
              <p:spPr>
                <a:xfrm>
                  <a:off x="374600" y="1191400"/>
                  <a:ext cx="7300" cy="5625"/>
                </a:xfrm>
                <a:custGeom>
                  <a:rect b="b" l="l" r="r" t="t"/>
                  <a:pathLst>
                    <a:path extrusionOk="0" h="225" w="292">
                      <a:moveTo>
                        <a:pt x="101" y="0"/>
                      </a:moveTo>
                      <a:cubicBezTo>
                        <a:pt x="60" y="0"/>
                        <a:pt x="30" y="25"/>
                        <a:pt x="19" y="69"/>
                      </a:cubicBezTo>
                      <a:cubicBezTo>
                        <a:pt x="0" y="108"/>
                        <a:pt x="0" y="186"/>
                        <a:pt x="58" y="225"/>
                      </a:cubicBezTo>
                      <a:cubicBezTo>
                        <a:pt x="97" y="225"/>
                        <a:pt x="97" y="205"/>
                        <a:pt x="117" y="205"/>
                      </a:cubicBezTo>
                      <a:cubicBezTo>
                        <a:pt x="195" y="166"/>
                        <a:pt x="233" y="127"/>
                        <a:pt x="292" y="88"/>
                      </a:cubicBezTo>
                      <a:lnTo>
                        <a:pt x="214" y="50"/>
                      </a:lnTo>
                      <a:cubicBezTo>
                        <a:pt x="171" y="15"/>
                        <a:pt x="132" y="0"/>
                        <a:pt x="1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2"/>
                <p:cNvSpPr/>
                <p:nvPr/>
              </p:nvSpPr>
              <p:spPr>
                <a:xfrm>
                  <a:off x="384800" y="1103875"/>
                  <a:ext cx="41375" cy="26525"/>
                </a:xfrm>
                <a:custGeom>
                  <a:rect b="b" l="l" r="r" t="t"/>
                  <a:pathLst>
                    <a:path extrusionOk="0" h="1061" w="1655">
                      <a:moveTo>
                        <a:pt x="1303" y="714"/>
                      </a:moveTo>
                      <a:cubicBezTo>
                        <a:pt x="1269" y="719"/>
                        <a:pt x="1240" y="738"/>
                        <a:pt x="1217" y="759"/>
                      </a:cubicBezTo>
                      <a:lnTo>
                        <a:pt x="1217" y="759"/>
                      </a:lnTo>
                      <a:cubicBezTo>
                        <a:pt x="1241" y="750"/>
                        <a:pt x="1263" y="740"/>
                        <a:pt x="1285" y="730"/>
                      </a:cubicBezTo>
                      <a:cubicBezTo>
                        <a:pt x="1291" y="724"/>
                        <a:pt x="1297" y="719"/>
                        <a:pt x="1303" y="714"/>
                      </a:cubicBezTo>
                      <a:close/>
                      <a:moveTo>
                        <a:pt x="827"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lnTo>
                        <a:pt x="1265" y="944"/>
                      </a:lnTo>
                      <a:cubicBezTo>
                        <a:pt x="1207" y="924"/>
                        <a:pt x="1187" y="846"/>
                        <a:pt x="1207" y="768"/>
                      </a:cubicBezTo>
                      <a:cubicBezTo>
                        <a:pt x="1210" y="765"/>
                        <a:pt x="1214" y="762"/>
                        <a:pt x="1217" y="759"/>
                      </a:cubicBezTo>
                      <a:lnTo>
                        <a:pt x="1217" y="759"/>
                      </a:lnTo>
                      <a:cubicBezTo>
                        <a:pt x="1111" y="798"/>
                        <a:pt x="983" y="817"/>
                        <a:pt x="854" y="817"/>
                      </a:cubicBezTo>
                      <a:cubicBezTo>
                        <a:pt x="696" y="817"/>
                        <a:pt x="536" y="788"/>
                        <a:pt x="409" y="730"/>
                      </a:cubicBezTo>
                      <a:cubicBezTo>
                        <a:pt x="312" y="671"/>
                        <a:pt x="273" y="593"/>
                        <a:pt x="273" y="516"/>
                      </a:cubicBezTo>
                      <a:cubicBezTo>
                        <a:pt x="273" y="457"/>
                        <a:pt x="312" y="399"/>
                        <a:pt x="409" y="321"/>
                      </a:cubicBezTo>
                      <a:cubicBezTo>
                        <a:pt x="526" y="263"/>
                        <a:pt x="701" y="224"/>
                        <a:pt x="837" y="224"/>
                      </a:cubicBezTo>
                      <a:cubicBezTo>
                        <a:pt x="1012" y="224"/>
                        <a:pt x="1168" y="263"/>
                        <a:pt x="1285" y="321"/>
                      </a:cubicBezTo>
                      <a:cubicBezTo>
                        <a:pt x="1382" y="379"/>
                        <a:pt x="1421" y="457"/>
                        <a:pt x="1421" y="516"/>
                      </a:cubicBezTo>
                      <a:cubicBezTo>
                        <a:pt x="1421" y="588"/>
                        <a:pt x="1387" y="644"/>
                        <a:pt x="1303" y="714"/>
                      </a:cubicBezTo>
                      <a:lnTo>
                        <a:pt x="1303" y="714"/>
                      </a:lnTo>
                      <a:cubicBezTo>
                        <a:pt x="1308" y="714"/>
                        <a:pt x="1313" y="713"/>
                        <a:pt x="1319" y="713"/>
                      </a:cubicBezTo>
                      <a:cubicBezTo>
                        <a:pt x="1338" y="713"/>
                        <a:pt x="1359" y="718"/>
                        <a:pt x="1382" y="730"/>
                      </a:cubicBezTo>
                      <a:lnTo>
                        <a:pt x="1538" y="827"/>
                      </a:lnTo>
                      <a:cubicBezTo>
                        <a:pt x="1596" y="749"/>
                        <a:pt x="1654" y="632"/>
                        <a:pt x="1654" y="535"/>
                      </a:cubicBezTo>
                      <a:cubicBezTo>
                        <a:pt x="1654" y="37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2"/>
                <p:cNvSpPr/>
                <p:nvPr/>
              </p:nvSpPr>
              <p:spPr>
                <a:xfrm>
                  <a:off x="414950" y="1121475"/>
                  <a:ext cx="8775" cy="6500"/>
                </a:xfrm>
                <a:custGeom>
                  <a:rect b="b" l="l" r="r" t="t"/>
                  <a:pathLst>
                    <a:path extrusionOk="0" h="260" w="351">
                      <a:moveTo>
                        <a:pt x="133" y="0"/>
                      </a:moveTo>
                      <a:cubicBezTo>
                        <a:pt x="99" y="0"/>
                        <a:pt x="63" y="19"/>
                        <a:pt x="40" y="64"/>
                      </a:cubicBezTo>
                      <a:cubicBezTo>
                        <a:pt x="1" y="103"/>
                        <a:pt x="1" y="181"/>
                        <a:pt x="79" y="240"/>
                      </a:cubicBezTo>
                      <a:lnTo>
                        <a:pt x="137" y="259"/>
                      </a:lnTo>
                      <a:cubicBezTo>
                        <a:pt x="156" y="240"/>
                        <a:pt x="195" y="240"/>
                        <a:pt x="234" y="201"/>
                      </a:cubicBezTo>
                      <a:cubicBezTo>
                        <a:pt x="254" y="181"/>
                        <a:pt x="293" y="162"/>
                        <a:pt x="351" y="123"/>
                      </a:cubicBezTo>
                      <a:lnTo>
                        <a:pt x="195" y="26"/>
                      </a:lnTo>
                      <a:cubicBezTo>
                        <a:pt x="179" y="9"/>
                        <a:pt x="156"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2"/>
                <p:cNvSpPr/>
                <p:nvPr/>
              </p:nvSpPr>
              <p:spPr>
                <a:xfrm>
                  <a:off x="359025" y="994425"/>
                  <a:ext cx="41375" cy="26525"/>
                </a:xfrm>
                <a:custGeom>
                  <a:rect b="b" l="l" r="r" t="t"/>
                  <a:pathLst>
                    <a:path extrusionOk="0" h="1061" w="1655">
                      <a:moveTo>
                        <a:pt x="818" y="244"/>
                      </a:moveTo>
                      <a:cubicBezTo>
                        <a:pt x="954" y="244"/>
                        <a:pt x="1129" y="263"/>
                        <a:pt x="1246" y="341"/>
                      </a:cubicBezTo>
                      <a:cubicBezTo>
                        <a:pt x="1343" y="380"/>
                        <a:pt x="1382" y="458"/>
                        <a:pt x="1382" y="536"/>
                      </a:cubicBezTo>
                      <a:cubicBezTo>
                        <a:pt x="1382" y="594"/>
                        <a:pt x="1343" y="652"/>
                        <a:pt x="1246" y="730"/>
                      </a:cubicBezTo>
                      <a:cubicBezTo>
                        <a:pt x="1139" y="798"/>
                        <a:pt x="983" y="832"/>
                        <a:pt x="822" y="832"/>
                      </a:cubicBezTo>
                      <a:cubicBezTo>
                        <a:pt x="662" y="832"/>
                        <a:pt x="497" y="798"/>
                        <a:pt x="370" y="730"/>
                      </a:cubicBezTo>
                      <a:cubicBezTo>
                        <a:pt x="273" y="672"/>
                        <a:pt x="234" y="594"/>
                        <a:pt x="234" y="536"/>
                      </a:cubicBezTo>
                      <a:cubicBezTo>
                        <a:pt x="234" y="458"/>
                        <a:pt x="273" y="399"/>
                        <a:pt x="370" y="341"/>
                      </a:cubicBezTo>
                      <a:cubicBezTo>
                        <a:pt x="487" y="263"/>
                        <a:pt x="662" y="244"/>
                        <a:pt x="818" y="244"/>
                      </a:cubicBezTo>
                      <a:close/>
                      <a:moveTo>
                        <a:pt x="830" y="1"/>
                      </a:moveTo>
                      <a:cubicBezTo>
                        <a:pt x="628" y="1"/>
                        <a:pt x="428" y="49"/>
                        <a:pt x="273" y="147"/>
                      </a:cubicBezTo>
                      <a:cubicBezTo>
                        <a:pt x="98" y="244"/>
                        <a:pt x="0" y="380"/>
                        <a:pt x="0" y="536"/>
                      </a:cubicBezTo>
                      <a:cubicBezTo>
                        <a:pt x="0" y="672"/>
                        <a:pt x="98" y="827"/>
                        <a:pt x="273" y="925"/>
                      </a:cubicBezTo>
                      <a:cubicBezTo>
                        <a:pt x="448" y="1022"/>
                        <a:pt x="642" y="1061"/>
                        <a:pt x="837" y="1061"/>
                      </a:cubicBezTo>
                      <a:cubicBezTo>
                        <a:pt x="973" y="1061"/>
                        <a:pt x="1129" y="1041"/>
                        <a:pt x="1265" y="983"/>
                      </a:cubicBezTo>
                      <a:lnTo>
                        <a:pt x="1226" y="964"/>
                      </a:lnTo>
                      <a:cubicBezTo>
                        <a:pt x="1148" y="944"/>
                        <a:pt x="1129" y="866"/>
                        <a:pt x="1168" y="789"/>
                      </a:cubicBezTo>
                      <a:cubicBezTo>
                        <a:pt x="1196" y="760"/>
                        <a:pt x="1235" y="742"/>
                        <a:pt x="1285" y="742"/>
                      </a:cubicBezTo>
                      <a:cubicBezTo>
                        <a:pt x="1303" y="742"/>
                        <a:pt x="1322" y="744"/>
                        <a:pt x="1343" y="750"/>
                      </a:cubicBezTo>
                      <a:lnTo>
                        <a:pt x="1518" y="847"/>
                      </a:lnTo>
                      <a:cubicBezTo>
                        <a:pt x="1615" y="750"/>
                        <a:pt x="1654" y="652"/>
                        <a:pt x="1654" y="536"/>
                      </a:cubicBezTo>
                      <a:cubicBezTo>
                        <a:pt x="1654" y="380"/>
                        <a:pt x="1557" y="244"/>
                        <a:pt x="1401" y="147"/>
                      </a:cubicBezTo>
                      <a:cubicBezTo>
                        <a:pt x="1236" y="49"/>
                        <a:pt x="1032"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2"/>
                <p:cNvSpPr/>
                <p:nvPr/>
              </p:nvSpPr>
              <p:spPr>
                <a:xfrm>
                  <a:off x="387225" y="1012875"/>
                  <a:ext cx="9275" cy="6150"/>
                </a:xfrm>
                <a:custGeom>
                  <a:rect b="b" l="l" r="r" t="t"/>
                  <a:pathLst>
                    <a:path extrusionOk="0" h="246" w="371">
                      <a:moveTo>
                        <a:pt x="131" y="0"/>
                      </a:moveTo>
                      <a:cubicBezTo>
                        <a:pt x="94" y="0"/>
                        <a:pt x="57" y="14"/>
                        <a:pt x="20" y="51"/>
                      </a:cubicBezTo>
                      <a:cubicBezTo>
                        <a:pt x="1" y="109"/>
                        <a:pt x="1" y="187"/>
                        <a:pt x="79" y="226"/>
                      </a:cubicBezTo>
                      <a:lnTo>
                        <a:pt x="118" y="245"/>
                      </a:lnTo>
                      <a:cubicBezTo>
                        <a:pt x="176" y="226"/>
                        <a:pt x="215" y="206"/>
                        <a:pt x="234" y="187"/>
                      </a:cubicBezTo>
                      <a:cubicBezTo>
                        <a:pt x="293" y="148"/>
                        <a:pt x="332" y="128"/>
                        <a:pt x="371" y="109"/>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2"/>
                <p:cNvSpPr/>
                <p:nvPr/>
              </p:nvSpPr>
              <p:spPr>
                <a:xfrm>
                  <a:off x="440725" y="1010475"/>
                  <a:ext cx="41375" cy="27025"/>
                </a:xfrm>
                <a:custGeom>
                  <a:rect b="b" l="l" r="r" t="t"/>
                  <a:pathLst>
                    <a:path extrusionOk="0" h="1081" w="1655">
                      <a:moveTo>
                        <a:pt x="799" y="244"/>
                      </a:moveTo>
                      <a:cubicBezTo>
                        <a:pt x="974" y="244"/>
                        <a:pt x="1110" y="283"/>
                        <a:pt x="1227" y="341"/>
                      </a:cubicBezTo>
                      <a:cubicBezTo>
                        <a:pt x="1324" y="399"/>
                        <a:pt x="1382" y="477"/>
                        <a:pt x="1382" y="536"/>
                      </a:cubicBezTo>
                      <a:cubicBezTo>
                        <a:pt x="1382" y="613"/>
                        <a:pt x="1324" y="672"/>
                        <a:pt x="1227" y="730"/>
                      </a:cubicBezTo>
                      <a:cubicBezTo>
                        <a:pt x="1110" y="808"/>
                        <a:pt x="954" y="847"/>
                        <a:pt x="799" y="847"/>
                      </a:cubicBezTo>
                      <a:cubicBezTo>
                        <a:pt x="643" y="847"/>
                        <a:pt x="487" y="808"/>
                        <a:pt x="371" y="730"/>
                      </a:cubicBezTo>
                      <a:cubicBezTo>
                        <a:pt x="273" y="691"/>
                        <a:pt x="215" y="613"/>
                        <a:pt x="215" y="536"/>
                      </a:cubicBezTo>
                      <a:cubicBezTo>
                        <a:pt x="215" y="477"/>
                        <a:pt x="273" y="419"/>
                        <a:pt x="371" y="341"/>
                      </a:cubicBezTo>
                      <a:cubicBezTo>
                        <a:pt x="487" y="283"/>
                        <a:pt x="662" y="244"/>
                        <a:pt x="799" y="244"/>
                      </a:cubicBezTo>
                      <a:close/>
                      <a:moveTo>
                        <a:pt x="828" y="1"/>
                      </a:moveTo>
                      <a:cubicBezTo>
                        <a:pt x="628" y="1"/>
                        <a:pt x="429" y="49"/>
                        <a:pt x="273" y="147"/>
                      </a:cubicBezTo>
                      <a:cubicBezTo>
                        <a:pt x="98" y="244"/>
                        <a:pt x="1" y="399"/>
                        <a:pt x="1" y="536"/>
                      </a:cubicBezTo>
                      <a:cubicBezTo>
                        <a:pt x="1" y="691"/>
                        <a:pt x="98" y="827"/>
                        <a:pt x="273" y="925"/>
                      </a:cubicBezTo>
                      <a:cubicBezTo>
                        <a:pt x="429" y="1022"/>
                        <a:pt x="623" y="1080"/>
                        <a:pt x="818" y="1080"/>
                      </a:cubicBezTo>
                      <a:cubicBezTo>
                        <a:pt x="993" y="1080"/>
                        <a:pt x="1168" y="1061"/>
                        <a:pt x="1285" y="983"/>
                      </a:cubicBezTo>
                      <a:lnTo>
                        <a:pt x="1265" y="964"/>
                      </a:lnTo>
                      <a:cubicBezTo>
                        <a:pt x="1188" y="964"/>
                        <a:pt x="1168" y="886"/>
                        <a:pt x="1188" y="808"/>
                      </a:cubicBezTo>
                      <a:cubicBezTo>
                        <a:pt x="1201" y="781"/>
                        <a:pt x="1244" y="753"/>
                        <a:pt x="1296" y="753"/>
                      </a:cubicBezTo>
                      <a:cubicBezTo>
                        <a:pt x="1317" y="753"/>
                        <a:pt x="1340" y="758"/>
                        <a:pt x="1363" y="769"/>
                      </a:cubicBezTo>
                      <a:lnTo>
                        <a:pt x="1499" y="827"/>
                      </a:lnTo>
                      <a:cubicBezTo>
                        <a:pt x="1596" y="730"/>
                        <a:pt x="1655" y="633"/>
                        <a:pt x="1655" y="536"/>
                      </a:cubicBezTo>
                      <a:cubicBezTo>
                        <a:pt x="1655" y="399"/>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2"/>
                <p:cNvSpPr/>
                <p:nvPr/>
              </p:nvSpPr>
              <p:spPr>
                <a:xfrm>
                  <a:off x="469925" y="1029875"/>
                  <a:ext cx="8275" cy="6175"/>
                </a:xfrm>
                <a:custGeom>
                  <a:rect b="b" l="l" r="r" t="t"/>
                  <a:pathLst>
                    <a:path extrusionOk="0" h="247" w="331">
                      <a:moveTo>
                        <a:pt x="131" y="1"/>
                      </a:moveTo>
                      <a:cubicBezTo>
                        <a:pt x="94" y="1"/>
                        <a:pt x="57" y="14"/>
                        <a:pt x="20" y="51"/>
                      </a:cubicBezTo>
                      <a:cubicBezTo>
                        <a:pt x="0" y="110"/>
                        <a:pt x="0" y="188"/>
                        <a:pt x="78" y="227"/>
                      </a:cubicBezTo>
                      <a:lnTo>
                        <a:pt x="97" y="246"/>
                      </a:lnTo>
                      <a:cubicBezTo>
                        <a:pt x="117" y="227"/>
                        <a:pt x="175" y="227"/>
                        <a:pt x="195" y="207"/>
                      </a:cubicBezTo>
                      <a:cubicBezTo>
                        <a:pt x="234" y="149"/>
                        <a:pt x="292" y="110"/>
                        <a:pt x="331" y="71"/>
                      </a:cubicBezTo>
                      <a:lnTo>
                        <a:pt x="195" y="13"/>
                      </a:lnTo>
                      <a:cubicBezTo>
                        <a:pt x="173" y="5"/>
                        <a:pt x="152"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2"/>
                <p:cNvSpPr/>
                <p:nvPr/>
              </p:nvSpPr>
              <p:spPr>
                <a:xfrm>
                  <a:off x="347850" y="911500"/>
                  <a:ext cx="2450" cy="12175"/>
                </a:xfrm>
                <a:custGeom>
                  <a:rect b="b" l="l" r="r" t="t"/>
                  <a:pathLst>
                    <a:path extrusionOk="0" h="487" w="98">
                      <a:moveTo>
                        <a:pt x="0" y="1"/>
                      </a:moveTo>
                      <a:lnTo>
                        <a:pt x="0" y="487"/>
                      </a:lnTo>
                      <a:cubicBezTo>
                        <a:pt x="58" y="409"/>
                        <a:pt x="97" y="351"/>
                        <a:pt x="97" y="253"/>
                      </a:cubicBezTo>
                      <a:cubicBezTo>
                        <a:pt x="97" y="156"/>
                        <a:pt x="58" y="78"/>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2"/>
                <p:cNvSpPr/>
                <p:nvPr/>
              </p:nvSpPr>
              <p:spPr>
                <a:xfrm>
                  <a:off x="436350" y="946275"/>
                  <a:ext cx="41375" cy="26525"/>
                </a:xfrm>
                <a:custGeom>
                  <a:rect b="b" l="l" r="r" t="t"/>
                  <a:pathLst>
                    <a:path extrusionOk="0" h="1061" w="1655">
                      <a:moveTo>
                        <a:pt x="798" y="263"/>
                      </a:moveTo>
                      <a:cubicBezTo>
                        <a:pt x="974" y="263"/>
                        <a:pt x="1129" y="283"/>
                        <a:pt x="1246" y="361"/>
                      </a:cubicBezTo>
                      <a:cubicBezTo>
                        <a:pt x="1343" y="419"/>
                        <a:pt x="1382" y="477"/>
                        <a:pt x="1382" y="555"/>
                      </a:cubicBezTo>
                      <a:cubicBezTo>
                        <a:pt x="1382" y="633"/>
                        <a:pt x="1343" y="672"/>
                        <a:pt x="1246" y="750"/>
                      </a:cubicBezTo>
                      <a:cubicBezTo>
                        <a:pt x="1139" y="827"/>
                        <a:pt x="978" y="866"/>
                        <a:pt x="815" y="866"/>
                      </a:cubicBezTo>
                      <a:cubicBezTo>
                        <a:pt x="653" y="866"/>
                        <a:pt x="487" y="827"/>
                        <a:pt x="370" y="750"/>
                      </a:cubicBezTo>
                      <a:cubicBezTo>
                        <a:pt x="273" y="711"/>
                        <a:pt x="215" y="633"/>
                        <a:pt x="215" y="555"/>
                      </a:cubicBezTo>
                      <a:cubicBezTo>
                        <a:pt x="215" y="477"/>
                        <a:pt x="273" y="438"/>
                        <a:pt x="370" y="361"/>
                      </a:cubicBezTo>
                      <a:cubicBezTo>
                        <a:pt x="487" y="283"/>
                        <a:pt x="662" y="263"/>
                        <a:pt x="798" y="263"/>
                      </a:cubicBezTo>
                      <a:close/>
                      <a:moveTo>
                        <a:pt x="828" y="1"/>
                      </a:moveTo>
                      <a:cubicBezTo>
                        <a:pt x="628" y="1"/>
                        <a:pt x="429" y="49"/>
                        <a:pt x="273" y="146"/>
                      </a:cubicBezTo>
                      <a:cubicBezTo>
                        <a:pt x="98" y="244"/>
                        <a:pt x="1" y="380"/>
                        <a:pt x="1" y="536"/>
                      </a:cubicBezTo>
                      <a:cubicBezTo>
                        <a:pt x="1" y="672"/>
                        <a:pt x="98" y="827"/>
                        <a:pt x="273" y="925"/>
                      </a:cubicBezTo>
                      <a:cubicBezTo>
                        <a:pt x="448" y="1022"/>
                        <a:pt x="643" y="1061"/>
                        <a:pt x="837" y="1061"/>
                      </a:cubicBezTo>
                      <a:cubicBezTo>
                        <a:pt x="993" y="1061"/>
                        <a:pt x="1168" y="1041"/>
                        <a:pt x="1324" y="964"/>
                      </a:cubicBezTo>
                      <a:lnTo>
                        <a:pt x="1265" y="944"/>
                      </a:lnTo>
                      <a:cubicBezTo>
                        <a:pt x="1188" y="944"/>
                        <a:pt x="1168" y="866"/>
                        <a:pt x="1226" y="808"/>
                      </a:cubicBezTo>
                      <a:cubicBezTo>
                        <a:pt x="1241" y="764"/>
                        <a:pt x="1288" y="742"/>
                        <a:pt x="1336" y="742"/>
                      </a:cubicBezTo>
                      <a:cubicBezTo>
                        <a:pt x="1352" y="742"/>
                        <a:pt x="1368" y="745"/>
                        <a:pt x="1382" y="750"/>
                      </a:cubicBezTo>
                      <a:lnTo>
                        <a:pt x="1538" y="827"/>
                      </a:lnTo>
                      <a:cubicBezTo>
                        <a:pt x="1616" y="750"/>
                        <a:pt x="1654" y="652"/>
                        <a:pt x="1654" y="536"/>
                      </a:cubicBezTo>
                      <a:cubicBezTo>
                        <a:pt x="1654" y="380"/>
                        <a:pt x="1557" y="244"/>
                        <a:pt x="1382" y="146"/>
                      </a:cubicBezTo>
                      <a:cubicBezTo>
                        <a:pt x="1226"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2"/>
                <p:cNvSpPr/>
                <p:nvPr/>
              </p:nvSpPr>
              <p:spPr>
                <a:xfrm>
                  <a:off x="465550" y="965225"/>
                  <a:ext cx="8775" cy="6600"/>
                </a:xfrm>
                <a:custGeom>
                  <a:rect b="b" l="l" r="r" t="t"/>
                  <a:pathLst>
                    <a:path extrusionOk="0" h="264" w="351">
                      <a:moveTo>
                        <a:pt x="136" y="0"/>
                      </a:moveTo>
                      <a:cubicBezTo>
                        <a:pt x="97" y="0"/>
                        <a:pt x="58" y="18"/>
                        <a:pt x="20" y="69"/>
                      </a:cubicBezTo>
                      <a:cubicBezTo>
                        <a:pt x="0" y="108"/>
                        <a:pt x="0" y="186"/>
                        <a:pt x="78" y="245"/>
                      </a:cubicBezTo>
                      <a:lnTo>
                        <a:pt x="117" y="264"/>
                      </a:lnTo>
                      <a:cubicBezTo>
                        <a:pt x="156" y="245"/>
                        <a:pt x="175" y="245"/>
                        <a:pt x="195" y="206"/>
                      </a:cubicBezTo>
                      <a:cubicBezTo>
                        <a:pt x="272" y="167"/>
                        <a:pt x="311" y="147"/>
                        <a:pt x="350" y="89"/>
                      </a:cubicBezTo>
                      <a:lnTo>
                        <a:pt x="195" y="11"/>
                      </a:lnTo>
                      <a:cubicBezTo>
                        <a:pt x="175" y="5"/>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2"/>
                <p:cNvSpPr/>
                <p:nvPr/>
              </p:nvSpPr>
              <p:spPr>
                <a:xfrm>
                  <a:off x="552600" y="1137900"/>
                  <a:ext cx="41375" cy="27025"/>
                </a:xfrm>
                <a:custGeom>
                  <a:rect b="b" l="l" r="r" t="t"/>
                  <a:pathLst>
                    <a:path extrusionOk="0" h="1081" w="1655">
                      <a:moveTo>
                        <a:pt x="1266" y="749"/>
                      </a:moveTo>
                      <a:cubicBezTo>
                        <a:pt x="1247" y="754"/>
                        <a:pt x="1231" y="762"/>
                        <a:pt x="1220" y="772"/>
                      </a:cubicBezTo>
                      <a:lnTo>
                        <a:pt x="1220" y="772"/>
                      </a:lnTo>
                      <a:cubicBezTo>
                        <a:pt x="1235" y="765"/>
                        <a:pt x="1251" y="758"/>
                        <a:pt x="1265" y="750"/>
                      </a:cubicBezTo>
                      <a:cubicBezTo>
                        <a:pt x="1265" y="750"/>
                        <a:pt x="1266" y="749"/>
                        <a:pt x="1266" y="749"/>
                      </a:cubicBezTo>
                      <a:close/>
                      <a:moveTo>
                        <a:pt x="825" y="1"/>
                      </a:moveTo>
                      <a:cubicBezTo>
                        <a:pt x="623" y="1"/>
                        <a:pt x="419" y="49"/>
                        <a:pt x="253" y="147"/>
                      </a:cubicBezTo>
                      <a:cubicBezTo>
                        <a:pt x="98" y="244"/>
                        <a:pt x="1" y="380"/>
                        <a:pt x="1" y="536"/>
                      </a:cubicBezTo>
                      <a:cubicBezTo>
                        <a:pt x="1" y="692"/>
                        <a:pt x="98" y="847"/>
                        <a:pt x="273" y="944"/>
                      </a:cubicBezTo>
                      <a:cubicBezTo>
                        <a:pt x="429" y="1042"/>
                        <a:pt x="623" y="1081"/>
                        <a:pt x="818" y="1081"/>
                      </a:cubicBezTo>
                      <a:cubicBezTo>
                        <a:pt x="993" y="1081"/>
                        <a:pt x="1129" y="1061"/>
                        <a:pt x="1285" y="983"/>
                      </a:cubicBezTo>
                      <a:lnTo>
                        <a:pt x="1265" y="964"/>
                      </a:lnTo>
                      <a:cubicBezTo>
                        <a:pt x="1207" y="944"/>
                        <a:pt x="1187" y="867"/>
                        <a:pt x="1207" y="789"/>
                      </a:cubicBezTo>
                      <a:cubicBezTo>
                        <a:pt x="1210" y="783"/>
                        <a:pt x="1214" y="777"/>
                        <a:pt x="1220" y="772"/>
                      </a:cubicBezTo>
                      <a:lnTo>
                        <a:pt x="1220" y="772"/>
                      </a:lnTo>
                      <a:cubicBezTo>
                        <a:pt x="1101" y="825"/>
                        <a:pt x="955" y="852"/>
                        <a:pt x="813" y="852"/>
                      </a:cubicBezTo>
                      <a:cubicBezTo>
                        <a:pt x="652" y="852"/>
                        <a:pt x="497" y="818"/>
                        <a:pt x="390" y="750"/>
                      </a:cubicBezTo>
                      <a:cubicBezTo>
                        <a:pt x="292" y="692"/>
                        <a:pt x="234" y="633"/>
                        <a:pt x="234" y="555"/>
                      </a:cubicBezTo>
                      <a:cubicBezTo>
                        <a:pt x="234" y="478"/>
                        <a:pt x="292" y="400"/>
                        <a:pt x="390" y="361"/>
                      </a:cubicBezTo>
                      <a:cubicBezTo>
                        <a:pt x="506" y="283"/>
                        <a:pt x="681" y="264"/>
                        <a:pt x="818" y="264"/>
                      </a:cubicBezTo>
                      <a:cubicBezTo>
                        <a:pt x="993" y="264"/>
                        <a:pt x="1129" y="283"/>
                        <a:pt x="1265" y="361"/>
                      </a:cubicBezTo>
                      <a:cubicBezTo>
                        <a:pt x="1362" y="400"/>
                        <a:pt x="1401" y="478"/>
                        <a:pt x="1401" y="555"/>
                      </a:cubicBezTo>
                      <a:cubicBezTo>
                        <a:pt x="1401" y="633"/>
                        <a:pt x="1363" y="672"/>
                        <a:pt x="1266" y="749"/>
                      </a:cubicBezTo>
                      <a:lnTo>
                        <a:pt x="1266" y="749"/>
                      </a:lnTo>
                      <a:cubicBezTo>
                        <a:pt x="1282" y="745"/>
                        <a:pt x="1301" y="742"/>
                        <a:pt x="1320" y="742"/>
                      </a:cubicBezTo>
                      <a:cubicBezTo>
                        <a:pt x="1340" y="742"/>
                        <a:pt x="1361" y="745"/>
                        <a:pt x="1382" y="750"/>
                      </a:cubicBezTo>
                      <a:lnTo>
                        <a:pt x="1499" y="828"/>
                      </a:lnTo>
                      <a:cubicBezTo>
                        <a:pt x="1596" y="730"/>
                        <a:pt x="1654" y="633"/>
                        <a:pt x="1654" y="536"/>
                      </a:cubicBezTo>
                      <a:cubicBezTo>
                        <a:pt x="1654" y="38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2"/>
                <p:cNvSpPr/>
                <p:nvPr/>
              </p:nvSpPr>
              <p:spPr>
                <a:xfrm>
                  <a:off x="582750" y="1156600"/>
                  <a:ext cx="8300" cy="5900"/>
                </a:xfrm>
                <a:custGeom>
                  <a:rect b="b" l="l" r="r" t="t"/>
                  <a:pathLst>
                    <a:path extrusionOk="0" h="236" w="332">
                      <a:moveTo>
                        <a:pt x="124" y="0"/>
                      </a:moveTo>
                      <a:cubicBezTo>
                        <a:pt x="86" y="0"/>
                        <a:pt x="52" y="17"/>
                        <a:pt x="40" y="41"/>
                      </a:cubicBezTo>
                      <a:cubicBezTo>
                        <a:pt x="1" y="99"/>
                        <a:pt x="1" y="177"/>
                        <a:pt x="79" y="216"/>
                      </a:cubicBezTo>
                      <a:lnTo>
                        <a:pt x="98" y="235"/>
                      </a:lnTo>
                      <a:cubicBezTo>
                        <a:pt x="137" y="216"/>
                        <a:pt x="176" y="216"/>
                        <a:pt x="195" y="196"/>
                      </a:cubicBezTo>
                      <a:cubicBezTo>
                        <a:pt x="254" y="177"/>
                        <a:pt x="293" y="119"/>
                        <a:pt x="331" y="99"/>
                      </a:cubicBezTo>
                      <a:lnTo>
                        <a:pt x="195" y="21"/>
                      </a:lnTo>
                      <a:cubicBezTo>
                        <a:pt x="173" y="6"/>
                        <a:pt x="148"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2"/>
                <p:cNvSpPr/>
                <p:nvPr/>
              </p:nvSpPr>
              <p:spPr>
                <a:xfrm>
                  <a:off x="479650" y="1128175"/>
                  <a:ext cx="41850" cy="26550"/>
                </a:xfrm>
                <a:custGeom>
                  <a:rect b="b" l="l" r="r" t="t"/>
                  <a:pathLst>
                    <a:path extrusionOk="0" h="1062" w="1674">
                      <a:moveTo>
                        <a:pt x="817" y="244"/>
                      </a:moveTo>
                      <a:cubicBezTo>
                        <a:pt x="993" y="244"/>
                        <a:pt x="1129" y="263"/>
                        <a:pt x="1265" y="341"/>
                      </a:cubicBezTo>
                      <a:cubicBezTo>
                        <a:pt x="1362" y="380"/>
                        <a:pt x="1401" y="458"/>
                        <a:pt x="1401" y="536"/>
                      </a:cubicBezTo>
                      <a:cubicBezTo>
                        <a:pt x="1401" y="594"/>
                        <a:pt x="1362" y="653"/>
                        <a:pt x="1265" y="730"/>
                      </a:cubicBezTo>
                      <a:cubicBezTo>
                        <a:pt x="1138" y="798"/>
                        <a:pt x="973" y="832"/>
                        <a:pt x="813" y="832"/>
                      </a:cubicBezTo>
                      <a:cubicBezTo>
                        <a:pt x="652" y="832"/>
                        <a:pt x="496" y="798"/>
                        <a:pt x="389" y="730"/>
                      </a:cubicBezTo>
                      <a:cubicBezTo>
                        <a:pt x="292" y="672"/>
                        <a:pt x="234" y="594"/>
                        <a:pt x="234" y="536"/>
                      </a:cubicBezTo>
                      <a:cubicBezTo>
                        <a:pt x="234" y="458"/>
                        <a:pt x="292" y="380"/>
                        <a:pt x="389" y="341"/>
                      </a:cubicBezTo>
                      <a:cubicBezTo>
                        <a:pt x="506" y="263"/>
                        <a:pt x="681" y="244"/>
                        <a:pt x="817" y="244"/>
                      </a:cubicBezTo>
                      <a:close/>
                      <a:moveTo>
                        <a:pt x="847" y="1"/>
                      </a:moveTo>
                      <a:cubicBezTo>
                        <a:pt x="647" y="1"/>
                        <a:pt x="448" y="49"/>
                        <a:pt x="292" y="147"/>
                      </a:cubicBezTo>
                      <a:cubicBezTo>
                        <a:pt x="117" y="244"/>
                        <a:pt x="20" y="380"/>
                        <a:pt x="20" y="536"/>
                      </a:cubicBezTo>
                      <a:cubicBezTo>
                        <a:pt x="0" y="672"/>
                        <a:pt x="98" y="828"/>
                        <a:pt x="273" y="925"/>
                      </a:cubicBezTo>
                      <a:cubicBezTo>
                        <a:pt x="428" y="1022"/>
                        <a:pt x="623" y="1061"/>
                        <a:pt x="817" y="1061"/>
                      </a:cubicBezTo>
                      <a:cubicBezTo>
                        <a:pt x="993" y="1061"/>
                        <a:pt x="1168" y="1042"/>
                        <a:pt x="1304" y="964"/>
                      </a:cubicBezTo>
                      <a:cubicBezTo>
                        <a:pt x="1265" y="944"/>
                        <a:pt x="1245" y="867"/>
                        <a:pt x="1265" y="789"/>
                      </a:cubicBezTo>
                      <a:cubicBezTo>
                        <a:pt x="1279" y="760"/>
                        <a:pt x="1325" y="742"/>
                        <a:pt x="1371" y="742"/>
                      </a:cubicBezTo>
                      <a:cubicBezTo>
                        <a:pt x="1388" y="742"/>
                        <a:pt x="1405" y="745"/>
                        <a:pt x="1421" y="750"/>
                      </a:cubicBezTo>
                      <a:lnTo>
                        <a:pt x="1557" y="828"/>
                      </a:lnTo>
                      <a:cubicBezTo>
                        <a:pt x="1615" y="750"/>
                        <a:pt x="1673" y="653"/>
                        <a:pt x="1673" y="536"/>
                      </a:cubicBezTo>
                      <a:cubicBezTo>
                        <a:pt x="1673" y="380"/>
                        <a:pt x="1576" y="244"/>
                        <a:pt x="1401" y="147"/>
                      </a:cubicBezTo>
                      <a:cubicBezTo>
                        <a:pt x="1245" y="49"/>
                        <a:pt x="1046" y="1"/>
                        <a:pt x="8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2"/>
                <p:cNvSpPr/>
                <p:nvPr/>
              </p:nvSpPr>
              <p:spPr>
                <a:xfrm>
                  <a:off x="510775" y="1145450"/>
                  <a:ext cx="7325" cy="6350"/>
                </a:xfrm>
                <a:custGeom>
                  <a:rect b="b" l="l" r="r" t="t"/>
                  <a:pathLst>
                    <a:path extrusionOk="0" h="254" w="293">
                      <a:moveTo>
                        <a:pt x="156" y="0"/>
                      </a:moveTo>
                      <a:cubicBezTo>
                        <a:pt x="137" y="0"/>
                        <a:pt x="59" y="39"/>
                        <a:pt x="20" y="78"/>
                      </a:cubicBezTo>
                      <a:cubicBezTo>
                        <a:pt x="0" y="117"/>
                        <a:pt x="0" y="195"/>
                        <a:pt x="59" y="253"/>
                      </a:cubicBezTo>
                      <a:cubicBezTo>
                        <a:pt x="98" y="253"/>
                        <a:pt x="117" y="214"/>
                        <a:pt x="137" y="195"/>
                      </a:cubicBezTo>
                      <a:cubicBezTo>
                        <a:pt x="195" y="176"/>
                        <a:pt x="234" y="117"/>
                        <a:pt x="292" y="78"/>
                      </a:cubicBezTo>
                      <a:lnTo>
                        <a:pt x="1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2"/>
                <p:cNvSpPr/>
                <p:nvPr/>
              </p:nvSpPr>
              <p:spPr>
                <a:xfrm>
                  <a:off x="1408625" y="1087325"/>
                  <a:ext cx="41350" cy="26525"/>
                </a:xfrm>
                <a:custGeom>
                  <a:rect b="b" l="l" r="r" t="t"/>
                  <a:pathLst>
                    <a:path extrusionOk="0" h="1061" w="1654">
                      <a:moveTo>
                        <a:pt x="374" y="721"/>
                      </a:moveTo>
                      <a:cubicBezTo>
                        <a:pt x="379" y="724"/>
                        <a:pt x="384" y="727"/>
                        <a:pt x="389" y="730"/>
                      </a:cubicBezTo>
                      <a:cubicBezTo>
                        <a:pt x="413" y="745"/>
                        <a:pt x="440" y="759"/>
                        <a:pt x="468" y="771"/>
                      </a:cubicBezTo>
                      <a:lnTo>
                        <a:pt x="468" y="771"/>
                      </a:lnTo>
                      <a:cubicBezTo>
                        <a:pt x="468" y="770"/>
                        <a:pt x="467" y="770"/>
                        <a:pt x="467" y="769"/>
                      </a:cubicBezTo>
                      <a:cubicBezTo>
                        <a:pt x="439" y="740"/>
                        <a:pt x="405" y="726"/>
                        <a:pt x="374" y="721"/>
                      </a:cubicBezTo>
                      <a:close/>
                      <a:moveTo>
                        <a:pt x="827" y="1"/>
                      </a:moveTo>
                      <a:cubicBezTo>
                        <a:pt x="628" y="1"/>
                        <a:pt x="428" y="49"/>
                        <a:pt x="273" y="146"/>
                      </a:cubicBezTo>
                      <a:cubicBezTo>
                        <a:pt x="98" y="244"/>
                        <a:pt x="0" y="380"/>
                        <a:pt x="0" y="536"/>
                      </a:cubicBezTo>
                      <a:cubicBezTo>
                        <a:pt x="0" y="633"/>
                        <a:pt x="39" y="750"/>
                        <a:pt x="136" y="827"/>
                      </a:cubicBezTo>
                      <a:lnTo>
                        <a:pt x="292" y="730"/>
                      </a:lnTo>
                      <a:cubicBezTo>
                        <a:pt x="306" y="723"/>
                        <a:pt x="326" y="718"/>
                        <a:pt x="348" y="718"/>
                      </a:cubicBezTo>
                      <a:cubicBezTo>
                        <a:pt x="356" y="718"/>
                        <a:pt x="365" y="719"/>
                        <a:pt x="374" y="721"/>
                      </a:cubicBezTo>
                      <a:lnTo>
                        <a:pt x="374" y="721"/>
                      </a:lnTo>
                      <a:cubicBezTo>
                        <a:pt x="286" y="665"/>
                        <a:pt x="234" y="609"/>
                        <a:pt x="234" y="536"/>
                      </a:cubicBezTo>
                      <a:cubicBezTo>
                        <a:pt x="234" y="458"/>
                        <a:pt x="312" y="380"/>
                        <a:pt x="389" y="341"/>
                      </a:cubicBezTo>
                      <a:cubicBezTo>
                        <a:pt x="506" y="263"/>
                        <a:pt x="681" y="244"/>
                        <a:pt x="817" y="244"/>
                      </a:cubicBezTo>
                      <a:cubicBezTo>
                        <a:pt x="993" y="244"/>
                        <a:pt x="1129" y="263"/>
                        <a:pt x="1265" y="341"/>
                      </a:cubicBezTo>
                      <a:cubicBezTo>
                        <a:pt x="1362" y="380"/>
                        <a:pt x="1401" y="458"/>
                        <a:pt x="1401" y="536"/>
                      </a:cubicBezTo>
                      <a:cubicBezTo>
                        <a:pt x="1401" y="613"/>
                        <a:pt x="1362" y="652"/>
                        <a:pt x="1265" y="730"/>
                      </a:cubicBezTo>
                      <a:cubicBezTo>
                        <a:pt x="1138" y="798"/>
                        <a:pt x="973" y="832"/>
                        <a:pt x="813" y="832"/>
                      </a:cubicBezTo>
                      <a:cubicBezTo>
                        <a:pt x="688" y="832"/>
                        <a:pt x="566" y="812"/>
                        <a:pt x="468" y="771"/>
                      </a:cubicBezTo>
                      <a:lnTo>
                        <a:pt x="468" y="771"/>
                      </a:lnTo>
                      <a:cubicBezTo>
                        <a:pt x="487" y="829"/>
                        <a:pt x="486" y="906"/>
                        <a:pt x="409" y="944"/>
                      </a:cubicBezTo>
                      <a:lnTo>
                        <a:pt x="370" y="964"/>
                      </a:lnTo>
                      <a:cubicBezTo>
                        <a:pt x="506" y="1022"/>
                        <a:pt x="681" y="1061"/>
                        <a:pt x="817" y="1061"/>
                      </a:cubicBezTo>
                      <a:cubicBezTo>
                        <a:pt x="1012" y="1061"/>
                        <a:pt x="1245" y="1022"/>
                        <a:pt x="1382" y="925"/>
                      </a:cubicBezTo>
                      <a:cubicBezTo>
                        <a:pt x="1557" y="827"/>
                        <a:pt x="1654" y="672"/>
                        <a:pt x="1654" y="536"/>
                      </a:cubicBezTo>
                      <a:cubicBezTo>
                        <a:pt x="1654" y="380"/>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2"/>
                <p:cNvSpPr/>
                <p:nvPr/>
              </p:nvSpPr>
              <p:spPr>
                <a:xfrm>
                  <a:off x="1412025" y="1105150"/>
                  <a:ext cx="8775" cy="6275"/>
                </a:xfrm>
                <a:custGeom>
                  <a:rect b="b" l="l" r="r" t="t"/>
                  <a:pathLst>
                    <a:path extrusionOk="0" h="251" w="351">
                      <a:moveTo>
                        <a:pt x="219" y="1"/>
                      </a:moveTo>
                      <a:cubicBezTo>
                        <a:pt x="200" y="1"/>
                        <a:pt x="179" y="6"/>
                        <a:pt x="156" y="17"/>
                      </a:cubicBezTo>
                      <a:lnTo>
                        <a:pt x="0" y="114"/>
                      </a:lnTo>
                      <a:cubicBezTo>
                        <a:pt x="59" y="153"/>
                        <a:pt x="78" y="192"/>
                        <a:pt x="137" y="212"/>
                      </a:cubicBezTo>
                      <a:cubicBezTo>
                        <a:pt x="156" y="231"/>
                        <a:pt x="195" y="231"/>
                        <a:pt x="234" y="251"/>
                      </a:cubicBezTo>
                      <a:lnTo>
                        <a:pt x="273" y="231"/>
                      </a:lnTo>
                      <a:cubicBezTo>
                        <a:pt x="351" y="212"/>
                        <a:pt x="351" y="114"/>
                        <a:pt x="331" y="56"/>
                      </a:cubicBezTo>
                      <a:cubicBezTo>
                        <a:pt x="304" y="29"/>
                        <a:pt x="266" y="1"/>
                        <a:pt x="2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2"/>
                <p:cNvSpPr/>
                <p:nvPr/>
              </p:nvSpPr>
              <p:spPr>
                <a:xfrm>
                  <a:off x="1302600" y="1117475"/>
                  <a:ext cx="41350" cy="27025"/>
                </a:xfrm>
                <a:custGeom>
                  <a:rect b="b" l="l" r="r" t="t"/>
                  <a:pathLst>
                    <a:path extrusionOk="0" h="1081" w="1654">
                      <a:moveTo>
                        <a:pt x="837" y="244"/>
                      </a:moveTo>
                      <a:cubicBezTo>
                        <a:pt x="1012" y="244"/>
                        <a:pt x="1148" y="263"/>
                        <a:pt x="1265" y="341"/>
                      </a:cubicBezTo>
                      <a:cubicBezTo>
                        <a:pt x="1362" y="400"/>
                        <a:pt x="1420" y="458"/>
                        <a:pt x="1420" y="536"/>
                      </a:cubicBezTo>
                      <a:cubicBezTo>
                        <a:pt x="1420" y="614"/>
                        <a:pt x="1362" y="672"/>
                        <a:pt x="1265" y="730"/>
                      </a:cubicBezTo>
                      <a:cubicBezTo>
                        <a:pt x="1148" y="808"/>
                        <a:pt x="983" y="847"/>
                        <a:pt x="820" y="847"/>
                      </a:cubicBezTo>
                      <a:cubicBezTo>
                        <a:pt x="657" y="847"/>
                        <a:pt x="496" y="808"/>
                        <a:pt x="389" y="730"/>
                      </a:cubicBezTo>
                      <a:cubicBezTo>
                        <a:pt x="292" y="691"/>
                        <a:pt x="253" y="614"/>
                        <a:pt x="253" y="536"/>
                      </a:cubicBezTo>
                      <a:cubicBezTo>
                        <a:pt x="253" y="458"/>
                        <a:pt x="292" y="419"/>
                        <a:pt x="389" y="341"/>
                      </a:cubicBezTo>
                      <a:cubicBezTo>
                        <a:pt x="525" y="263"/>
                        <a:pt x="681" y="244"/>
                        <a:pt x="837" y="244"/>
                      </a:cubicBezTo>
                      <a:close/>
                      <a:moveTo>
                        <a:pt x="829" y="1"/>
                      </a:moveTo>
                      <a:cubicBezTo>
                        <a:pt x="628" y="1"/>
                        <a:pt x="428" y="49"/>
                        <a:pt x="272" y="147"/>
                      </a:cubicBezTo>
                      <a:cubicBezTo>
                        <a:pt x="97" y="244"/>
                        <a:pt x="0" y="400"/>
                        <a:pt x="0" y="536"/>
                      </a:cubicBezTo>
                      <a:cubicBezTo>
                        <a:pt x="0" y="633"/>
                        <a:pt x="58" y="730"/>
                        <a:pt x="136" y="808"/>
                      </a:cubicBezTo>
                      <a:lnTo>
                        <a:pt x="253" y="730"/>
                      </a:lnTo>
                      <a:cubicBezTo>
                        <a:pt x="262" y="726"/>
                        <a:pt x="274" y="723"/>
                        <a:pt x="286" y="723"/>
                      </a:cubicBezTo>
                      <a:cubicBezTo>
                        <a:pt x="328" y="723"/>
                        <a:pt x="384" y="749"/>
                        <a:pt x="428" y="808"/>
                      </a:cubicBezTo>
                      <a:cubicBezTo>
                        <a:pt x="448" y="847"/>
                        <a:pt x="448" y="925"/>
                        <a:pt x="370" y="983"/>
                      </a:cubicBezTo>
                      <a:lnTo>
                        <a:pt x="350" y="983"/>
                      </a:lnTo>
                      <a:cubicBezTo>
                        <a:pt x="486" y="1061"/>
                        <a:pt x="662" y="1081"/>
                        <a:pt x="837" y="1081"/>
                      </a:cubicBezTo>
                      <a:cubicBezTo>
                        <a:pt x="1031" y="1081"/>
                        <a:pt x="1245" y="1022"/>
                        <a:pt x="1401" y="925"/>
                      </a:cubicBezTo>
                      <a:cubicBezTo>
                        <a:pt x="1557" y="828"/>
                        <a:pt x="1654" y="691"/>
                        <a:pt x="1654" y="536"/>
                      </a:cubicBezTo>
                      <a:cubicBezTo>
                        <a:pt x="1654" y="400"/>
                        <a:pt x="1557" y="244"/>
                        <a:pt x="1401" y="147"/>
                      </a:cubicBezTo>
                      <a:cubicBezTo>
                        <a:pt x="1236"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2"/>
                <p:cNvSpPr/>
                <p:nvPr/>
              </p:nvSpPr>
              <p:spPr>
                <a:xfrm>
                  <a:off x="1305500" y="1135550"/>
                  <a:ext cx="8300" cy="5550"/>
                </a:xfrm>
                <a:custGeom>
                  <a:rect b="b" l="l" r="r" t="t"/>
                  <a:pathLst>
                    <a:path extrusionOk="0" h="222" w="332">
                      <a:moveTo>
                        <a:pt x="184" y="0"/>
                      </a:moveTo>
                      <a:cubicBezTo>
                        <a:pt x="167" y="0"/>
                        <a:pt x="152" y="2"/>
                        <a:pt x="137" y="7"/>
                      </a:cubicBezTo>
                      <a:lnTo>
                        <a:pt x="1" y="85"/>
                      </a:lnTo>
                      <a:cubicBezTo>
                        <a:pt x="59" y="143"/>
                        <a:pt x="79" y="182"/>
                        <a:pt x="156" y="202"/>
                      </a:cubicBezTo>
                      <a:cubicBezTo>
                        <a:pt x="176" y="221"/>
                        <a:pt x="215" y="221"/>
                        <a:pt x="234" y="221"/>
                      </a:cubicBezTo>
                      <a:lnTo>
                        <a:pt x="254" y="221"/>
                      </a:lnTo>
                      <a:cubicBezTo>
                        <a:pt x="312" y="202"/>
                        <a:pt x="332" y="124"/>
                        <a:pt x="312" y="66"/>
                      </a:cubicBezTo>
                      <a:cubicBezTo>
                        <a:pt x="283" y="22"/>
                        <a:pt x="232"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2"/>
                <p:cNvSpPr/>
                <p:nvPr/>
              </p:nvSpPr>
              <p:spPr>
                <a:xfrm>
                  <a:off x="1390150" y="1004650"/>
                  <a:ext cx="41350" cy="26525"/>
                </a:xfrm>
                <a:custGeom>
                  <a:rect b="b" l="l" r="r" t="t"/>
                  <a:pathLst>
                    <a:path extrusionOk="0" h="1061" w="1654">
                      <a:moveTo>
                        <a:pt x="339" y="722"/>
                      </a:moveTo>
                      <a:cubicBezTo>
                        <a:pt x="353" y="732"/>
                        <a:pt x="370" y="742"/>
                        <a:pt x="389" y="749"/>
                      </a:cubicBezTo>
                      <a:cubicBezTo>
                        <a:pt x="409" y="763"/>
                        <a:pt x="430" y="776"/>
                        <a:pt x="453" y="788"/>
                      </a:cubicBezTo>
                      <a:lnTo>
                        <a:pt x="453" y="788"/>
                      </a:lnTo>
                      <a:cubicBezTo>
                        <a:pt x="451" y="781"/>
                        <a:pt x="450" y="775"/>
                        <a:pt x="447" y="769"/>
                      </a:cubicBezTo>
                      <a:cubicBezTo>
                        <a:pt x="434" y="741"/>
                        <a:pt x="390" y="723"/>
                        <a:pt x="339" y="722"/>
                      </a:cubicBezTo>
                      <a:close/>
                      <a:moveTo>
                        <a:pt x="827" y="0"/>
                      </a:moveTo>
                      <a:cubicBezTo>
                        <a:pt x="627" y="0"/>
                        <a:pt x="428" y="49"/>
                        <a:pt x="272" y="146"/>
                      </a:cubicBezTo>
                      <a:cubicBezTo>
                        <a:pt x="97" y="243"/>
                        <a:pt x="0" y="380"/>
                        <a:pt x="0" y="535"/>
                      </a:cubicBezTo>
                      <a:cubicBezTo>
                        <a:pt x="0" y="632"/>
                        <a:pt x="58" y="730"/>
                        <a:pt x="136" y="827"/>
                      </a:cubicBezTo>
                      <a:lnTo>
                        <a:pt x="272" y="730"/>
                      </a:lnTo>
                      <a:cubicBezTo>
                        <a:pt x="293" y="725"/>
                        <a:pt x="314" y="722"/>
                        <a:pt x="334" y="722"/>
                      </a:cubicBezTo>
                      <a:cubicBezTo>
                        <a:pt x="335" y="722"/>
                        <a:pt x="337" y="722"/>
                        <a:pt x="339" y="722"/>
                      </a:cubicBezTo>
                      <a:lnTo>
                        <a:pt x="339" y="722"/>
                      </a:lnTo>
                      <a:cubicBezTo>
                        <a:pt x="278" y="680"/>
                        <a:pt x="253" y="617"/>
                        <a:pt x="253" y="555"/>
                      </a:cubicBezTo>
                      <a:cubicBezTo>
                        <a:pt x="253" y="477"/>
                        <a:pt x="292" y="418"/>
                        <a:pt x="389" y="360"/>
                      </a:cubicBezTo>
                      <a:cubicBezTo>
                        <a:pt x="506" y="282"/>
                        <a:pt x="681" y="263"/>
                        <a:pt x="837" y="263"/>
                      </a:cubicBezTo>
                      <a:cubicBezTo>
                        <a:pt x="992" y="263"/>
                        <a:pt x="1148" y="282"/>
                        <a:pt x="1265" y="360"/>
                      </a:cubicBezTo>
                      <a:cubicBezTo>
                        <a:pt x="1362" y="418"/>
                        <a:pt x="1420" y="477"/>
                        <a:pt x="1420" y="555"/>
                      </a:cubicBezTo>
                      <a:cubicBezTo>
                        <a:pt x="1420" y="632"/>
                        <a:pt x="1362" y="671"/>
                        <a:pt x="1265" y="749"/>
                      </a:cubicBezTo>
                      <a:cubicBezTo>
                        <a:pt x="1148" y="827"/>
                        <a:pt x="982" y="866"/>
                        <a:pt x="820" y="866"/>
                      </a:cubicBezTo>
                      <a:cubicBezTo>
                        <a:pt x="686" y="866"/>
                        <a:pt x="555" y="840"/>
                        <a:pt x="453" y="788"/>
                      </a:cubicBezTo>
                      <a:lnTo>
                        <a:pt x="453" y="788"/>
                      </a:lnTo>
                      <a:cubicBezTo>
                        <a:pt x="466" y="843"/>
                        <a:pt x="459" y="909"/>
                        <a:pt x="389" y="944"/>
                      </a:cubicBezTo>
                      <a:lnTo>
                        <a:pt x="350" y="963"/>
                      </a:lnTo>
                      <a:cubicBezTo>
                        <a:pt x="486" y="1041"/>
                        <a:pt x="661" y="1060"/>
                        <a:pt x="837" y="1060"/>
                      </a:cubicBezTo>
                      <a:cubicBezTo>
                        <a:pt x="1031" y="1060"/>
                        <a:pt x="1245" y="1022"/>
                        <a:pt x="1381" y="924"/>
                      </a:cubicBezTo>
                      <a:cubicBezTo>
                        <a:pt x="1556" y="827"/>
                        <a:pt x="1654" y="671"/>
                        <a:pt x="1654" y="535"/>
                      </a:cubicBezTo>
                      <a:cubicBezTo>
                        <a:pt x="1654" y="380"/>
                        <a:pt x="1556" y="243"/>
                        <a:pt x="1381" y="146"/>
                      </a:cubicBezTo>
                      <a:cubicBezTo>
                        <a:pt x="1226" y="49"/>
                        <a:pt x="1026"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2"/>
                <p:cNvSpPr/>
                <p:nvPr/>
              </p:nvSpPr>
              <p:spPr>
                <a:xfrm>
                  <a:off x="1393550" y="1023175"/>
                  <a:ext cx="8275" cy="6550"/>
                </a:xfrm>
                <a:custGeom>
                  <a:rect b="b" l="l" r="r" t="t"/>
                  <a:pathLst>
                    <a:path extrusionOk="0" h="262" w="331">
                      <a:moveTo>
                        <a:pt x="194" y="1"/>
                      </a:moveTo>
                      <a:cubicBezTo>
                        <a:pt x="175" y="1"/>
                        <a:pt x="156" y="3"/>
                        <a:pt x="136" y="8"/>
                      </a:cubicBezTo>
                      <a:lnTo>
                        <a:pt x="0" y="105"/>
                      </a:lnTo>
                      <a:cubicBezTo>
                        <a:pt x="39" y="125"/>
                        <a:pt x="97" y="164"/>
                        <a:pt x="136" y="203"/>
                      </a:cubicBezTo>
                      <a:cubicBezTo>
                        <a:pt x="156" y="222"/>
                        <a:pt x="195" y="222"/>
                        <a:pt x="214" y="261"/>
                      </a:cubicBezTo>
                      <a:lnTo>
                        <a:pt x="253" y="222"/>
                      </a:lnTo>
                      <a:cubicBezTo>
                        <a:pt x="311" y="203"/>
                        <a:pt x="331" y="125"/>
                        <a:pt x="311" y="67"/>
                      </a:cubicBezTo>
                      <a:cubicBezTo>
                        <a:pt x="297" y="23"/>
                        <a:pt x="249" y="1"/>
                        <a:pt x="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2"/>
                <p:cNvSpPr/>
                <p:nvPr/>
              </p:nvSpPr>
              <p:spPr>
                <a:xfrm>
                  <a:off x="1301125" y="1025075"/>
                  <a:ext cx="40875" cy="27025"/>
                </a:xfrm>
                <a:custGeom>
                  <a:rect b="b" l="l" r="r" t="t"/>
                  <a:pathLst>
                    <a:path extrusionOk="0" h="1081" w="1635">
                      <a:moveTo>
                        <a:pt x="818" y="263"/>
                      </a:moveTo>
                      <a:cubicBezTo>
                        <a:pt x="974" y="263"/>
                        <a:pt x="1129" y="302"/>
                        <a:pt x="1265" y="380"/>
                      </a:cubicBezTo>
                      <a:cubicBezTo>
                        <a:pt x="1363" y="419"/>
                        <a:pt x="1402" y="496"/>
                        <a:pt x="1402" y="574"/>
                      </a:cubicBezTo>
                      <a:cubicBezTo>
                        <a:pt x="1402" y="633"/>
                        <a:pt x="1343" y="691"/>
                        <a:pt x="1265" y="769"/>
                      </a:cubicBezTo>
                      <a:cubicBezTo>
                        <a:pt x="1139" y="837"/>
                        <a:pt x="974" y="871"/>
                        <a:pt x="813" y="871"/>
                      </a:cubicBezTo>
                      <a:cubicBezTo>
                        <a:pt x="652" y="871"/>
                        <a:pt x="497" y="837"/>
                        <a:pt x="390" y="769"/>
                      </a:cubicBezTo>
                      <a:cubicBezTo>
                        <a:pt x="293" y="710"/>
                        <a:pt x="234" y="633"/>
                        <a:pt x="234" y="574"/>
                      </a:cubicBezTo>
                      <a:cubicBezTo>
                        <a:pt x="234" y="496"/>
                        <a:pt x="293" y="419"/>
                        <a:pt x="390" y="380"/>
                      </a:cubicBezTo>
                      <a:cubicBezTo>
                        <a:pt x="507" y="302"/>
                        <a:pt x="682" y="263"/>
                        <a:pt x="818" y="263"/>
                      </a:cubicBezTo>
                      <a:close/>
                      <a:moveTo>
                        <a:pt x="825" y="0"/>
                      </a:moveTo>
                      <a:cubicBezTo>
                        <a:pt x="623" y="0"/>
                        <a:pt x="419" y="49"/>
                        <a:pt x="254" y="146"/>
                      </a:cubicBezTo>
                      <a:cubicBezTo>
                        <a:pt x="98" y="243"/>
                        <a:pt x="1" y="399"/>
                        <a:pt x="1" y="535"/>
                      </a:cubicBezTo>
                      <a:cubicBezTo>
                        <a:pt x="1" y="633"/>
                        <a:pt x="40" y="730"/>
                        <a:pt x="117" y="808"/>
                      </a:cubicBezTo>
                      <a:lnTo>
                        <a:pt x="234" y="730"/>
                      </a:lnTo>
                      <a:cubicBezTo>
                        <a:pt x="293" y="730"/>
                        <a:pt x="351" y="749"/>
                        <a:pt x="390" y="808"/>
                      </a:cubicBezTo>
                      <a:cubicBezTo>
                        <a:pt x="409" y="866"/>
                        <a:pt x="409" y="924"/>
                        <a:pt x="331" y="983"/>
                      </a:cubicBezTo>
                      <a:cubicBezTo>
                        <a:pt x="487" y="1061"/>
                        <a:pt x="643" y="1080"/>
                        <a:pt x="818" y="1080"/>
                      </a:cubicBezTo>
                      <a:cubicBezTo>
                        <a:pt x="1012" y="1080"/>
                        <a:pt x="1226" y="1022"/>
                        <a:pt x="1382" y="924"/>
                      </a:cubicBezTo>
                      <a:cubicBezTo>
                        <a:pt x="1557" y="827"/>
                        <a:pt x="1635" y="691"/>
                        <a:pt x="1635" y="535"/>
                      </a:cubicBezTo>
                      <a:cubicBezTo>
                        <a:pt x="1635" y="399"/>
                        <a:pt x="1538" y="24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2"/>
                <p:cNvSpPr/>
                <p:nvPr/>
              </p:nvSpPr>
              <p:spPr>
                <a:xfrm>
                  <a:off x="1303575" y="1043875"/>
                  <a:ext cx="7800" cy="5775"/>
                </a:xfrm>
                <a:custGeom>
                  <a:rect b="b" l="l" r="r" t="t"/>
                  <a:pathLst>
                    <a:path extrusionOk="0" h="231" w="312">
                      <a:moveTo>
                        <a:pt x="180" y="1"/>
                      </a:moveTo>
                      <a:cubicBezTo>
                        <a:pt x="161" y="1"/>
                        <a:pt x="140" y="5"/>
                        <a:pt x="117" y="17"/>
                      </a:cubicBezTo>
                      <a:lnTo>
                        <a:pt x="0" y="75"/>
                      </a:lnTo>
                      <a:cubicBezTo>
                        <a:pt x="39" y="134"/>
                        <a:pt x="78" y="172"/>
                        <a:pt x="156" y="211"/>
                      </a:cubicBezTo>
                      <a:cubicBezTo>
                        <a:pt x="195" y="231"/>
                        <a:pt x="214" y="231"/>
                        <a:pt x="233" y="231"/>
                      </a:cubicBezTo>
                      <a:cubicBezTo>
                        <a:pt x="292" y="211"/>
                        <a:pt x="311" y="134"/>
                        <a:pt x="292" y="56"/>
                      </a:cubicBezTo>
                      <a:cubicBezTo>
                        <a:pt x="264" y="28"/>
                        <a:pt x="227" y="1"/>
                        <a:pt x="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2"/>
                <p:cNvSpPr/>
                <p:nvPr/>
              </p:nvSpPr>
              <p:spPr>
                <a:xfrm>
                  <a:off x="1218925" y="979825"/>
                  <a:ext cx="41375" cy="26550"/>
                </a:xfrm>
                <a:custGeom>
                  <a:rect b="b" l="l" r="r" t="t"/>
                  <a:pathLst>
                    <a:path extrusionOk="0" h="1062" w="1655">
                      <a:moveTo>
                        <a:pt x="352" y="705"/>
                      </a:moveTo>
                      <a:cubicBezTo>
                        <a:pt x="364" y="714"/>
                        <a:pt x="376" y="722"/>
                        <a:pt x="390" y="731"/>
                      </a:cubicBezTo>
                      <a:cubicBezTo>
                        <a:pt x="400" y="737"/>
                        <a:pt x="411" y="743"/>
                        <a:pt x="422" y="749"/>
                      </a:cubicBezTo>
                      <a:lnTo>
                        <a:pt x="422" y="749"/>
                      </a:lnTo>
                      <a:cubicBezTo>
                        <a:pt x="408" y="720"/>
                        <a:pt x="382" y="706"/>
                        <a:pt x="352" y="705"/>
                      </a:cubicBezTo>
                      <a:close/>
                      <a:moveTo>
                        <a:pt x="825" y="1"/>
                      </a:moveTo>
                      <a:cubicBezTo>
                        <a:pt x="623" y="1"/>
                        <a:pt x="419" y="50"/>
                        <a:pt x="254" y="147"/>
                      </a:cubicBezTo>
                      <a:cubicBezTo>
                        <a:pt x="98" y="244"/>
                        <a:pt x="1" y="380"/>
                        <a:pt x="1" y="536"/>
                      </a:cubicBezTo>
                      <a:cubicBezTo>
                        <a:pt x="1" y="633"/>
                        <a:pt x="40" y="731"/>
                        <a:pt x="118" y="828"/>
                      </a:cubicBezTo>
                      <a:lnTo>
                        <a:pt x="254" y="731"/>
                      </a:lnTo>
                      <a:cubicBezTo>
                        <a:pt x="286" y="714"/>
                        <a:pt x="318" y="705"/>
                        <a:pt x="346" y="705"/>
                      </a:cubicBezTo>
                      <a:cubicBezTo>
                        <a:pt x="348" y="705"/>
                        <a:pt x="350" y="705"/>
                        <a:pt x="352" y="705"/>
                      </a:cubicBezTo>
                      <a:lnTo>
                        <a:pt x="352" y="705"/>
                      </a:lnTo>
                      <a:cubicBezTo>
                        <a:pt x="278" y="651"/>
                        <a:pt x="234" y="586"/>
                        <a:pt x="234" y="536"/>
                      </a:cubicBezTo>
                      <a:cubicBezTo>
                        <a:pt x="234" y="458"/>
                        <a:pt x="293" y="380"/>
                        <a:pt x="390" y="341"/>
                      </a:cubicBezTo>
                      <a:cubicBezTo>
                        <a:pt x="507" y="264"/>
                        <a:pt x="682" y="244"/>
                        <a:pt x="818" y="244"/>
                      </a:cubicBezTo>
                      <a:cubicBezTo>
                        <a:pt x="974" y="244"/>
                        <a:pt x="1149" y="264"/>
                        <a:pt x="1265" y="341"/>
                      </a:cubicBezTo>
                      <a:cubicBezTo>
                        <a:pt x="1363" y="380"/>
                        <a:pt x="1402" y="458"/>
                        <a:pt x="1402" y="536"/>
                      </a:cubicBezTo>
                      <a:cubicBezTo>
                        <a:pt x="1402" y="594"/>
                        <a:pt x="1363" y="653"/>
                        <a:pt x="1265" y="731"/>
                      </a:cubicBezTo>
                      <a:cubicBezTo>
                        <a:pt x="1139" y="799"/>
                        <a:pt x="974" y="833"/>
                        <a:pt x="813" y="833"/>
                      </a:cubicBezTo>
                      <a:cubicBezTo>
                        <a:pt x="668" y="833"/>
                        <a:pt x="526" y="805"/>
                        <a:pt x="422" y="749"/>
                      </a:cubicBezTo>
                      <a:lnTo>
                        <a:pt x="422" y="749"/>
                      </a:lnTo>
                      <a:cubicBezTo>
                        <a:pt x="425" y="755"/>
                        <a:pt x="427" y="762"/>
                        <a:pt x="429" y="769"/>
                      </a:cubicBezTo>
                      <a:cubicBezTo>
                        <a:pt x="448" y="828"/>
                        <a:pt x="448" y="886"/>
                        <a:pt x="390" y="945"/>
                      </a:cubicBezTo>
                      <a:lnTo>
                        <a:pt x="332" y="964"/>
                      </a:lnTo>
                      <a:cubicBezTo>
                        <a:pt x="487" y="1042"/>
                        <a:pt x="643" y="1061"/>
                        <a:pt x="818" y="1061"/>
                      </a:cubicBezTo>
                      <a:cubicBezTo>
                        <a:pt x="1013" y="1061"/>
                        <a:pt x="1227" y="1022"/>
                        <a:pt x="1382" y="925"/>
                      </a:cubicBezTo>
                      <a:cubicBezTo>
                        <a:pt x="1557" y="828"/>
                        <a:pt x="1655" y="672"/>
                        <a:pt x="1655" y="536"/>
                      </a:cubicBezTo>
                      <a:cubicBezTo>
                        <a:pt x="1655" y="380"/>
                        <a:pt x="1557" y="244"/>
                        <a:pt x="1382" y="147"/>
                      </a:cubicBezTo>
                      <a:cubicBezTo>
                        <a:pt x="1227" y="50"/>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2"/>
                <p:cNvSpPr/>
                <p:nvPr/>
              </p:nvSpPr>
              <p:spPr>
                <a:xfrm>
                  <a:off x="1222350" y="997675"/>
                  <a:ext cx="8775" cy="6275"/>
                </a:xfrm>
                <a:custGeom>
                  <a:rect b="b" l="l" r="r" t="t"/>
                  <a:pathLst>
                    <a:path extrusionOk="0" h="251" w="351">
                      <a:moveTo>
                        <a:pt x="219" y="0"/>
                      </a:moveTo>
                      <a:cubicBezTo>
                        <a:pt x="200" y="0"/>
                        <a:pt x="178" y="5"/>
                        <a:pt x="156" y="17"/>
                      </a:cubicBezTo>
                      <a:lnTo>
                        <a:pt x="0" y="114"/>
                      </a:lnTo>
                      <a:cubicBezTo>
                        <a:pt x="39" y="133"/>
                        <a:pt x="78" y="172"/>
                        <a:pt x="136" y="211"/>
                      </a:cubicBezTo>
                      <a:cubicBezTo>
                        <a:pt x="156" y="231"/>
                        <a:pt x="175" y="231"/>
                        <a:pt x="234" y="250"/>
                      </a:cubicBezTo>
                      <a:lnTo>
                        <a:pt x="272" y="231"/>
                      </a:lnTo>
                      <a:cubicBezTo>
                        <a:pt x="331" y="211"/>
                        <a:pt x="350" y="133"/>
                        <a:pt x="331" y="55"/>
                      </a:cubicBezTo>
                      <a:cubicBezTo>
                        <a:pt x="303" y="28"/>
                        <a:pt x="266" y="0"/>
                        <a:pt x="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2"/>
                <p:cNvSpPr/>
                <p:nvPr/>
              </p:nvSpPr>
              <p:spPr>
                <a:xfrm>
                  <a:off x="1107550" y="1012900"/>
                  <a:ext cx="41375" cy="27025"/>
                </a:xfrm>
                <a:custGeom>
                  <a:rect b="b" l="l" r="r" t="t"/>
                  <a:pathLst>
                    <a:path extrusionOk="0" h="1081" w="1655">
                      <a:moveTo>
                        <a:pt x="350" y="711"/>
                      </a:moveTo>
                      <a:lnTo>
                        <a:pt x="350" y="711"/>
                      </a:lnTo>
                      <a:cubicBezTo>
                        <a:pt x="362" y="718"/>
                        <a:pt x="376" y="725"/>
                        <a:pt x="390" y="730"/>
                      </a:cubicBezTo>
                      <a:cubicBezTo>
                        <a:pt x="402" y="739"/>
                        <a:pt x="414" y="747"/>
                        <a:pt x="427" y="755"/>
                      </a:cubicBezTo>
                      <a:lnTo>
                        <a:pt x="427" y="755"/>
                      </a:lnTo>
                      <a:cubicBezTo>
                        <a:pt x="406" y="727"/>
                        <a:pt x="380" y="713"/>
                        <a:pt x="350" y="711"/>
                      </a:cubicBezTo>
                      <a:close/>
                      <a:moveTo>
                        <a:pt x="828" y="1"/>
                      </a:moveTo>
                      <a:cubicBezTo>
                        <a:pt x="628" y="1"/>
                        <a:pt x="429" y="50"/>
                        <a:pt x="273" y="147"/>
                      </a:cubicBezTo>
                      <a:cubicBezTo>
                        <a:pt x="98" y="244"/>
                        <a:pt x="1" y="400"/>
                        <a:pt x="1" y="536"/>
                      </a:cubicBezTo>
                      <a:cubicBezTo>
                        <a:pt x="1" y="633"/>
                        <a:pt x="40" y="730"/>
                        <a:pt x="117" y="828"/>
                      </a:cubicBezTo>
                      <a:lnTo>
                        <a:pt x="273" y="730"/>
                      </a:lnTo>
                      <a:cubicBezTo>
                        <a:pt x="299" y="718"/>
                        <a:pt x="323" y="711"/>
                        <a:pt x="344" y="711"/>
                      </a:cubicBezTo>
                      <a:cubicBezTo>
                        <a:pt x="346" y="711"/>
                        <a:pt x="348" y="711"/>
                        <a:pt x="350" y="711"/>
                      </a:cubicBezTo>
                      <a:lnTo>
                        <a:pt x="350" y="711"/>
                      </a:lnTo>
                      <a:cubicBezTo>
                        <a:pt x="277" y="669"/>
                        <a:pt x="234" y="602"/>
                        <a:pt x="234" y="536"/>
                      </a:cubicBezTo>
                      <a:cubicBezTo>
                        <a:pt x="234" y="478"/>
                        <a:pt x="293" y="400"/>
                        <a:pt x="390" y="341"/>
                      </a:cubicBezTo>
                      <a:cubicBezTo>
                        <a:pt x="507" y="283"/>
                        <a:pt x="682" y="244"/>
                        <a:pt x="837" y="244"/>
                      </a:cubicBezTo>
                      <a:cubicBezTo>
                        <a:pt x="993" y="244"/>
                        <a:pt x="1149" y="264"/>
                        <a:pt x="1265" y="341"/>
                      </a:cubicBezTo>
                      <a:cubicBezTo>
                        <a:pt x="1363" y="400"/>
                        <a:pt x="1421" y="478"/>
                        <a:pt x="1421" y="536"/>
                      </a:cubicBezTo>
                      <a:cubicBezTo>
                        <a:pt x="1421" y="614"/>
                        <a:pt x="1363" y="672"/>
                        <a:pt x="1265" y="730"/>
                      </a:cubicBezTo>
                      <a:cubicBezTo>
                        <a:pt x="1149" y="808"/>
                        <a:pt x="983" y="847"/>
                        <a:pt x="820" y="847"/>
                      </a:cubicBezTo>
                      <a:cubicBezTo>
                        <a:pt x="675" y="847"/>
                        <a:pt x="532" y="816"/>
                        <a:pt x="427" y="755"/>
                      </a:cubicBezTo>
                      <a:lnTo>
                        <a:pt x="427" y="755"/>
                      </a:lnTo>
                      <a:cubicBezTo>
                        <a:pt x="435" y="765"/>
                        <a:pt x="442" y="776"/>
                        <a:pt x="448" y="789"/>
                      </a:cubicBezTo>
                      <a:cubicBezTo>
                        <a:pt x="468" y="828"/>
                        <a:pt x="468" y="906"/>
                        <a:pt x="390" y="964"/>
                      </a:cubicBezTo>
                      <a:lnTo>
                        <a:pt x="331" y="983"/>
                      </a:lnTo>
                      <a:cubicBezTo>
                        <a:pt x="487" y="1061"/>
                        <a:pt x="662" y="1081"/>
                        <a:pt x="818" y="1081"/>
                      </a:cubicBezTo>
                      <a:cubicBezTo>
                        <a:pt x="1012" y="1081"/>
                        <a:pt x="1246" y="1022"/>
                        <a:pt x="1382" y="925"/>
                      </a:cubicBezTo>
                      <a:cubicBezTo>
                        <a:pt x="1557" y="828"/>
                        <a:pt x="1654" y="692"/>
                        <a:pt x="1654" y="536"/>
                      </a:cubicBezTo>
                      <a:cubicBezTo>
                        <a:pt x="1654" y="40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2"/>
                <p:cNvSpPr/>
                <p:nvPr/>
              </p:nvSpPr>
              <p:spPr>
                <a:xfrm>
                  <a:off x="1110475" y="1030975"/>
                  <a:ext cx="8775" cy="6525"/>
                </a:xfrm>
                <a:custGeom>
                  <a:rect b="b" l="l" r="r" t="t"/>
                  <a:pathLst>
                    <a:path extrusionOk="0" h="261" w="351">
                      <a:moveTo>
                        <a:pt x="211" y="0"/>
                      </a:moveTo>
                      <a:cubicBezTo>
                        <a:pt x="194" y="0"/>
                        <a:pt x="176" y="3"/>
                        <a:pt x="156" y="7"/>
                      </a:cubicBezTo>
                      <a:lnTo>
                        <a:pt x="0" y="105"/>
                      </a:lnTo>
                      <a:cubicBezTo>
                        <a:pt x="59" y="144"/>
                        <a:pt x="98" y="183"/>
                        <a:pt x="156" y="202"/>
                      </a:cubicBezTo>
                      <a:cubicBezTo>
                        <a:pt x="176" y="241"/>
                        <a:pt x="195" y="241"/>
                        <a:pt x="234" y="260"/>
                      </a:cubicBezTo>
                      <a:lnTo>
                        <a:pt x="273" y="241"/>
                      </a:lnTo>
                      <a:cubicBezTo>
                        <a:pt x="331" y="202"/>
                        <a:pt x="351" y="144"/>
                        <a:pt x="331" y="66"/>
                      </a:cubicBezTo>
                      <a:cubicBezTo>
                        <a:pt x="302" y="22"/>
                        <a:pt x="262" y="0"/>
                        <a:pt x="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2"/>
                <p:cNvSpPr/>
                <p:nvPr/>
              </p:nvSpPr>
              <p:spPr>
                <a:xfrm>
                  <a:off x="348325" y="624550"/>
                  <a:ext cx="192150" cy="114800"/>
                </a:xfrm>
                <a:custGeom>
                  <a:rect b="b" l="l" r="r" t="t"/>
                  <a:pathLst>
                    <a:path extrusionOk="0" h="4592" w="7686">
                      <a:moveTo>
                        <a:pt x="0" y="0"/>
                      </a:moveTo>
                      <a:lnTo>
                        <a:pt x="0" y="292"/>
                      </a:lnTo>
                      <a:lnTo>
                        <a:pt x="7432" y="4591"/>
                      </a:lnTo>
                      <a:lnTo>
                        <a:pt x="7685" y="445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2"/>
                <p:cNvSpPr/>
                <p:nvPr/>
              </p:nvSpPr>
              <p:spPr>
                <a:xfrm>
                  <a:off x="533625" y="735925"/>
                  <a:ext cx="42825" cy="25300"/>
                </a:xfrm>
                <a:custGeom>
                  <a:rect b="b" l="l" r="r" t="t"/>
                  <a:pathLst>
                    <a:path extrusionOk="0" h="1012" w="1713">
                      <a:moveTo>
                        <a:pt x="234" y="0"/>
                      </a:moveTo>
                      <a:lnTo>
                        <a:pt x="1" y="136"/>
                      </a:lnTo>
                      <a:lnTo>
                        <a:pt x="1518" y="1012"/>
                      </a:lnTo>
                      <a:lnTo>
                        <a:pt x="1577" y="1012"/>
                      </a:lnTo>
                      <a:cubicBezTo>
                        <a:pt x="1635" y="1012"/>
                        <a:pt x="1654" y="992"/>
                        <a:pt x="1674" y="973"/>
                      </a:cubicBezTo>
                      <a:cubicBezTo>
                        <a:pt x="1713" y="915"/>
                        <a:pt x="1713" y="856"/>
                        <a:pt x="1635" y="798"/>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2"/>
                <p:cNvSpPr/>
                <p:nvPr/>
              </p:nvSpPr>
              <p:spPr>
                <a:xfrm>
                  <a:off x="997150" y="752950"/>
                  <a:ext cx="5375" cy="191650"/>
                </a:xfrm>
                <a:custGeom>
                  <a:rect b="b" l="l" r="r" t="t"/>
                  <a:pathLst>
                    <a:path extrusionOk="0" h="7666" w="215">
                      <a:moveTo>
                        <a:pt x="214" y="0"/>
                      </a:moveTo>
                      <a:lnTo>
                        <a:pt x="156" y="20"/>
                      </a:lnTo>
                      <a:cubicBezTo>
                        <a:pt x="137" y="20"/>
                        <a:pt x="117" y="39"/>
                        <a:pt x="117" y="39"/>
                      </a:cubicBezTo>
                      <a:lnTo>
                        <a:pt x="0" y="39"/>
                      </a:lnTo>
                      <a:lnTo>
                        <a:pt x="0" y="7646"/>
                      </a:lnTo>
                      <a:lnTo>
                        <a:pt x="214" y="7665"/>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2"/>
                <p:cNvSpPr/>
                <p:nvPr/>
              </p:nvSpPr>
              <p:spPr>
                <a:xfrm>
                  <a:off x="996175" y="944575"/>
                  <a:ext cx="6350" cy="3925"/>
                </a:xfrm>
                <a:custGeom>
                  <a:rect b="b" l="l" r="r" t="t"/>
                  <a:pathLst>
                    <a:path extrusionOk="0" h="157" w="254">
                      <a:moveTo>
                        <a:pt x="0" y="0"/>
                      </a:moveTo>
                      <a:lnTo>
                        <a:pt x="0" y="39"/>
                      </a:lnTo>
                      <a:cubicBezTo>
                        <a:pt x="0" y="117"/>
                        <a:pt x="59" y="156"/>
                        <a:pt x="137" y="156"/>
                      </a:cubicBezTo>
                      <a:cubicBezTo>
                        <a:pt x="195" y="156"/>
                        <a:pt x="253" y="117"/>
                        <a:pt x="253" y="3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2"/>
                <p:cNvSpPr/>
                <p:nvPr/>
              </p:nvSpPr>
              <p:spPr>
                <a:xfrm>
                  <a:off x="996175" y="748075"/>
                  <a:ext cx="6350" cy="5875"/>
                </a:xfrm>
                <a:custGeom>
                  <a:rect b="b" l="l" r="r" t="t"/>
                  <a:pathLst>
                    <a:path extrusionOk="0" h="235" w="254">
                      <a:moveTo>
                        <a:pt x="137" y="1"/>
                      </a:moveTo>
                      <a:cubicBezTo>
                        <a:pt x="59" y="1"/>
                        <a:pt x="0" y="40"/>
                        <a:pt x="0" y="117"/>
                      </a:cubicBezTo>
                      <a:lnTo>
                        <a:pt x="0" y="234"/>
                      </a:lnTo>
                      <a:lnTo>
                        <a:pt x="195" y="234"/>
                      </a:lnTo>
                      <a:lnTo>
                        <a:pt x="253" y="215"/>
                      </a:lnTo>
                      <a:lnTo>
                        <a:pt x="253" y="117"/>
                      </a:lnTo>
                      <a:cubicBezTo>
                        <a:pt x="253" y="40"/>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2"/>
                <p:cNvSpPr/>
                <p:nvPr/>
              </p:nvSpPr>
              <p:spPr>
                <a:xfrm>
                  <a:off x="1024375" y="880375"/>
                  <a:ext cx="41375" cy="26275"/>
                </a:xfrm>
                <a:custGeom>
                  <a:rect b="b" l="l" r="r" t="t"/>
                  <a:pathLst>
                    <a:path extrusionOk="0" h="1051" w="1655">
                      <a:moveTo>
                        <a:pt x="857" y="234"/>
                      </a:moveTo>
                      <a:cubicBezTo>
                        <a:pt x="1013" y="234"/>
                        <a:pt x="1168" y="253"/>
                        <a:pt x="1285" y="331"/>
                      </a:cubicBezTo>
                      <a:cubicBezTo>
                        <a:pt x="1363" y="390"/>
                        <a:pt x="1441" y="467"/>
                        <a:pt x="1441" y="526"/>
                      </a:cubicBezTo>
                      <a:cubicBezTo>
                        <a:pt x="1441" y="584"/>
                        <a:pt x="1382" y="642"/>
                        <a:pt x="1285" y="720"/>
                      </a:cubicBezTo>
                      <a:cubicBezTo>
                        <a:pt x="1168" y="788"/>
                        <a:pt x="1003" y="822"/>
                        <a:pt x="840" y="822"/>
                      </a:cubicBezTo>
                      <a:cubicBezTo>
                        <a:pt x="677" y="822"/>
                        <a:pt x="516" y="788"/>
                        <a:pt x="409" y="720"/>
                      </a:cubicBezTo>
                      <a:cubicBezTo>
                        <a:pt x="312" y="662"/>
                        <a:pt x="273" y="584"/>
                        <a:pt x="273" y="526"/>
                      </a:cubicBezTo>
                      <a:cubicBezTo>
                        <a:pt x="273" y="448"/>
                        <a:pt x="312" y="390"/>
                        <a:pt x="409" y="331"/>
                      </a:cubicBezTo>
                      <a:cubicBezTo>
                        <a:pt x="526" y="253"/>
                        <a:pt x="701" y="234"/>
                        <a:pt x="857" y="234"/>
                      </a:cubicBezTo>
                      <a:close/>
                      <a:moveTo>
                        <a:pt x="701" y="0"/>
                      </a:moveTo>
                      <a:cubicBezTo>
                        <a:pt x="526" y="39"/>
                        <a:pt x="390" y="59"/>
                        <a:pt x="273" y="137"/>
                      </a:cubicBezTo>
                      <a:cubicBezTo>
                        <a:pt x="98" y="234"/>
                        <a:pt x="1" y="370"/>
                        <a:pt x="1" y="526"/>
                      </a:cubicBezTo>
                      <a:cubicBezTo>
                        <a:pt x="1" y="662"/>
                        <a:pt x="98" y="818"/>
                        <a:pt x="273" y="895"/>
                      </a:cubicBezTo>
                      <a:cubicBezTo>
                        <a:pt x="429" y="1012"/>
                        <a:pt x="623" y="1051"/>
                        <a:pt x="818" y="1051"/>
                      </a:cubicBezTo>
                      <a:cubicBezTo>
                        <a:pt x="1013" y="1051"/>
                        <a:pt x="1246" y="993"/>
                        <a:pt x="1382" y="895"/>
                      </a:cubicBezTo>
                      <a:cubicBezTo>
                        <a:pt x="1557" y="798"/>
                        <a:pt x="1655" y="662"/>
                        <a:pt x="1655" y="526"/>
                      </a:cubicBezTo>
                      <a:cubicBezTo>
                        <a:pt x="1655" y="370"/>
                        <a:pt x="1557" y="214"/>
                        <a:pt x="1382" y="137"/>
                      </a:cubicBezTo>
                      <a:cubicBezTo>
                        <a:pt x="1265" y="59"/>
                        <a:pt x="1090" y="0"/>
                        <a:pt x="954" y="0"/>
                      </a:cubicBezTo>
                      <a:lnTo>
                        <a:pt x="954" y="59"/>
                      </a:lnTo>
                      <a:cubicBezTo>
                        <a:pt x="954" y="137"/>
                        <a:pt x="896" y="176"/>
                        <a:pt x="818" y="176"/>
                      </a:cubicBezTo>
                      <a:cubicBezTo>
                        <a:pt x="760" y="176"/>
                        <a:pt x="701" y="137"/>
                        <a:pt x="701" y="5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2"/>
                <p:cNvSpPr/>
                <p:nvPr/>
              </p:nvSpPr>
              <p:spPr>
                <a:xfrm>
                  <a:off x="1041900" y="726675"/>
                  <a:ext cx="6350" cy="153725"/>
                </a:xfrm>
                <a:custGeom>
                  <a:rect b="b" l="l" r="r" t="t"/>
                  <a:pathLst>
                    <a:path extrusionOk="0" h="6149" w="254">
                      <a:moveTo>
                        <a:pt x="253" y="1"/>
                      </a:moveTo>
                      <a:lnTo>
                        <a:pt x="0" y="137"/>
                      </a:lnTo>
                      <a:lnTo>
                        <a:pt x="0" y="6148"/>
                      </a:lnTo>
                      <a:lnTo>
                        <a:pt x="253" y="614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2"/>
                <p:cNvSpPr/>
                <p:nvPr/>
              </p:nvSpPr>
              <p:spPr>
                <a:xfrm>
                  <a:off x="1041900" y="721825"/>
                  <a:ext cx="6350" cy="8775"/>
                </a:xfrm>
                <a:custGeom>
                  <a:rect b="b" l="l" r="r" t="t"/>
                  <a:pathLst>
                    <a:path extrusionOk="0" h="351" w="254">
                      <a:moveTo>
                        <a:pt x="117" y="0"/>
                      </a:moveTo>
                      <a:cubicBezTo>
                        <a:pt x="59" y="0"/>
                        <a:pt x="0" y="58"/>
                        <a:pt x="0" y="117"/>
                      </a:cubicBezTo>
                      <a:lnTo>
                        <a:pt x="0" y="350"/>
                      </a:lnTo>
                      <a:lnTo>
                        <a:pt x="253" y="195"/>
                      </a:lnTo>
                      <a:lnTo>
                        <a:pt x="253" y="117"/>
                      </a:lnTo>
                      <a:cubicBezTo>
                        <a:pt x="253" y="58"/>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2"/>
                <p:cNvSpPr/>
                <p:nvPr/>
              </p:nvSpPr>
              <p:spPr>
                <a:xfrm>
                  <a:off x="1041900" y="880375"/>
                  <a:ext cx="6350" cy="4400"/>
                </a:xfrm>
                <a:custGeom>
                  <a:rect b="b" l="l" r="r" t="t"/>
                  <a:pathLst>
                    <a:path extrusionOk="0" h="176" w="254">
                      <a:moveTo>
                        <a:pt x="0" y="0"/>
                      </a:moveTo>
                      <a:lnTo>
                        <a:pt x="0" y="59"/>
                      </a:lnTo>
                      <a:cubicBezTo>
                        <a:pt x="0" y="137"/>
                        <a:pt x="59" y="176"/>
                        <a:pt x="117" y="176"/>
                      </a:cubicBezTo>
                      <a:cubicBezTo>
                        <a:pt x="195" y="176"/>
                        <a:pt x="253" y="137"/>
                        <a:pt x="253" y="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2"/>
                <p:cNvSpPr/>
                <p:nvPr/>
              </p:nvSpPr>
              <p:spPr>
                <a:xfrm>
                  <a:off x="1070600" y="821025"/>
                  <a:ext cx="41350" cy="25825"/>
                </a:xfrm>
                <a:custGeom>
                  <a:rect b="b" l="l" r="r" t="t"/>
                  <a:pathLst>
                    <a:path extrusionOk="0" h="1033" w="1654">
                      <a:moveTo>
                        <a:pt x="817" y="215"/>
                      </a:moveTo>
                      <a:cubicBezTo>
                        <a:pt x="992" y="215"/>
                        <a:pt x="1128" y="234"/>
                        <a:pt x="1265" y="312"/>
                      </a:cubicBezTo>
                      <a:cubicBezTo>
                        <a:pt x="1362" y="390"/>
                        <a:pt x="1401" y="468"/>
                        <a:pt x="1401" y="507"/>
                      </a:cubicBezTo>
                      <a:cubicBezTo>
                        <a:pt x="1401" y="585"/>
                        <a:pt x="1362" y="623"/>
                        <a:pt x="1265" y="701"/>
                      </a:cubicBezTo>
                      <a:cubicBezTo>
                        <a:pt x="1138" y="769"/>
                        <a:pt x="973" y="803"/>
                        <a:pt x="812" y="803"/>
                      </a:cubicBezTo>
                      <a:cubicBezTo>
                        <a:pt x="652" y="803"/>
                        <a:pt x="496" y="769"/>
                        <a:pt x="389" y="701"/>
                      </a:cubicBezTo>
                      <a:cubicBezTo>
                        <a:pt x="292" y="643"/>
                        <a:pt x="234" y="585"/>
                        <a:pt x="234" y="507"/>
                      </a:cubicBezTo>
                      <a:cubicBezTo>
                        <a:pt x="234" y="429"/>
                        <a:pt x="292" y="390"/>
                        <a:pt x="389" y="312"/>
                      </a:cubicBezTo>
                      <a:cubicBezTo>
                        <a:pt x="506" y="234"/>
                        <a:pt x="681" y="215"/>
                        <a:pt x="817" y="215"/>
                      </a:cubicBezTo>
                      <a:close/>
                      <a:moveTo>
                        <a:pt x="700" y="1"/>
                      </a:moveTo>
                      <a:cubicBezTo>
                        <a:pt x="525" y="20"/>
                        <a:pt x="389" y="40"/>
                        <a:pt x="272" y="118"/>
                      </a:cubicBezTo>
                      <a:cubicBezTo>
                        <a:pt x="97" y="215"/>
                        <a:pt x="0" y="371"/>
                        <a:pt x="0" y="507"/>
                      </a:cubicBezTo>
                      <a:cubicBezTo>
                        <a:pt x="0" y="643"/>
                        <a:pt x="97" y="799"/>
                        <a:pt x="272" y="896"/>
                      </a:cubicBezTo>
                      <a:cubicBezTo>
                        <a:pt x="428" y="993"/>
                        <a:pt x="623" y="1032"/>
                        <a:pt x="817" y="1032"/>
                      </a:cubicBezTo>
                      <a:cubicBezTo>
                        <a:pt x="1012" y="1032"/>
                        <a:pt x="1245" y="993"/>
                        <a:pt x="1381" y="896"/>
                      </a:cubicBezTo>
                      <a:cubicBezTo>
                        <a:pt x="1556" y="799"/>
                        <a:pt x="1654" y="643"/>
                        <a:pt x="1654" y="507"/>
                      </a:cubicBezTo>
                      <a:cubicBezTo>
                        <a:pt x="1654" y="371"/>
                        <a:pt x="1556" y="215"/>
                        <a:pt x="1381" y="118"/>
                      </a:cubicBezTo>
                      <a:cubicBezTo>
                        <a:pt x="1265" y="40"/>
                        <a:pt x="1090" y="1"/>
                        <a:pt x="953" y="1"/>
                      </a:cubicBezTo>
                      <a:lnTo>
                        <a:pt x="953" y="40"/>
                      </a:lnTo>
                      <a:cubicBezTo>
                        <a:pt x="953" y="118"/>
                        <a:pt x="876" y="176"/>
                        <a:pt x="817" y="176"/>
                      </a:cubicBezTo>
                      <a:cubicBezTo>
                        <a:pt x="759" y="176"/>
                        <a:pt x="700" y="118"/>
                        <a:pt x="700" y="40"/>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2"/>
                <p:cNvSpPr/>
                <p:nvPr/>
              </p:nvSpPr>
              <p:spPr>
                <a:xfrm>
                  <a:off x="1088100" y="699925"/>
                  <a:ext cx="6350" cy="121125"/>
                </a:xfrm>
                <a:custGeom>
                  <a:rect b="b" l="l" r="r" t="t"/>
                  <a:pathLst>
                    <a:path extrusionOk="0" h="4845" w="254">
                      <a:moveTo>
                        <a:pt x="253" y="1"/>
                      </a:moveTo>
                      <a:lnTo>
                        <a:pt x="0" y="137"/>
                      </a:lnTo>
                      <a:lnTo>
                        <a:pt x="0" y="4825"/>
                      </a:lnTo>
                      <a:cubicBezTo>
                        <a:pt x="78" y="4825"/>
                        <a:pt x="156" y="4825"/>
                        <a:pt x="253" y="4845"/>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2"/>
                <p:cNvSpPr/>
                <p:nvPr/>
              </p:nvSpPr>
              <p:spPr>
                <a:xfrm>
                  <a:off x="1088100" y="695550"/>
                  <a:ext cx="6350" cy="8775"/>
                </a:xfrm>
                <a:custGeom>
                  <a:rect b="b" l="l" r="r" t="t"/>
                  <a:pathLst>
                    <a:path extrusionOk="0" h="351" w="254">
                      <a:moveTo>
                        <a:pt x="117" y="1"/>
                      </a:moveTo>
                      <a:cubicBezTo>
                        <a:pt x="59" y="1"/>
                        <a:pt x="0" y="59"/>
                        <a:pt x="0" y="137"/>
                      </a:cubicBezTo>
                      <a:lnTo>
                        <a:pt x="0" y="351"/>
                      </a:lnTo>
                      <a:lnTo>
                        <a:pt x="253" y="195"/>
                      </a:lnTo>
                      <a:lnTo>
                        <a:pt x="253" y="137"/>
                      </a:lnTo>
                      <a:cubicBezTo>
                        <a:pt x="253"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2"/>
                <p:cNvSpPr/>
                <p:nvPr/>
              </p:nvSpPr>
              <p:spPr>
                <a:xfrm>
                  <a:off x="1088100" y="820675"/>
                  <a:ext cx="6350" cy="4775"/>
                </a:xfrm>
                <a:custGeom>
                  <a:rect b="b" l="l" r="r" t="t"/>
                  <a:pathLst>
                    <a:path extrusionOk="0" h="191" w="254">
                      <a:moveTo>
                        <a:pt x="120" y="0"/>
                      </a:moveTo>
                      <a:cubicBezTo>
                        <a:pt x="78" y="0"/>
                        <a:pt x="39" y="5"/>
                        <a:pt x="0" y="15"/>
                      </a:cubicBezTo>
                      <a:lnTo>
                        <a:pt x="0" y="54"/>
                      </a:lnTo>
                      <a:cubicBezTo>
                        <a:pt x="0" y="132"/>
                        <a:pt x="59" y="190"/>
                        <a:pt x="117" y="190"/>
                      </a:cubicBezTo>
                      <a:cubicBezTo>
                        <a:pt x="195" y="190"/>
                        <a:pt x="253" y="132"/>
                        <a:pt x="253" y="54"/>
                      </a:cubicBezTo>
                      <a:lnTo>
                        <a:pt x="253" y="15"/>
                      </a:lnTo>
                      <a:cubicBezTo>
                        <a:pt x="205" y="5"/>
                        <a:pt x="161" y="0"/>
                        <a:pt x="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2"/>
                <p:cNvSpPr/>
                <p:nvPr/>
              </p:nvSpPr>
              <p:spPr>
                <a:xfrm>
                  <a:off x="1116300" y="757325"/>
                  <a:ext cx="41375" cy="25800"/>
                </a:xfrm>
                <a:custGeom>
                  <a:rect b="b" l="l" r="r" t="t"/>
                  <a:pathLst>
                    <a:path extrusionOk="0" h="1032" w="1655">
                      <a:moveTo>
                        <a:pt x="818" y="214"/>
                      </a:moveTo>
                      <a:cubicBezTo>
                        <a:pt x="993" y="214"/>
                        <a:pt x="1129" y="234"/>
                        <a:pt x="1246" y="312"/>
                      </a:cubicBezTo>
                      <a:cubicBezTo>
                        <a:pt x="1363" y="389"/>
                        <a:pt x="1402" y="448"/>
                        <a:pt x="1402" y="506"/>
                      </a:cubicBezTo>
                      <a:cubicBezTo>
                        <a:pt x="1402" y="584"/>
                        <a:pt x="1363" y="623"/>
                        <a:pt x="1265" y="701"/>
                      </a:cubicBezTo>
                      <a:cubicBezTo>
                        <a:pt x="1139" y="769"/>
                        <a:pt x="974" y="803"/>
                        <a:pt x="813" y="803"/>
                      </a:cubicBezTo>
                      <a:cubicBezTo>
                        <a:pt x="653" y="803"/>
                        <a:pt x="497" y="769"/>
                        <a:pt x="390" y="701"/>
                      </a:cubicBezTo>
                      <a:cubicBezTo>
                        <a:pt x="293" y="642"/>
                        <a:pt x="234" y="584"/>
                        <a:pt x="234" y="506"/>
                      </a:cubicBezTo>
                      <a:cubicBezTo>
                        <a:pt x="234" y="428"/>
                        <a:pt x="293" y="389"/>
                        <a:pt x="390" y="312"/>
                      </a:cubicBezTo>
                      <a:cubicBezTo>
                        <a:pt x="507" y="234"/>
                        <a:pt x="682" y="214"/>
                        <a:pt x="818" y="214"/>
                      </a:cubicBezTo>
                      <a:close/>
                      <a:moveTo>
                        <a:pt x="701" y="0"/>
                      </a:moveTo>
                      <a:cubicBezTo>
                        <a:pt x="526" y="20"/>
                        <a:pt x="390" y="39"/>
                        <a:pt x="254" y="117"/>
                      </a:cubicBezTo>
                      <a:cubicBezTo>
                        <a:pt x="98" y="214"/>
                        <a:pt x="1" y="351"/>
                        <a:pt x="1" y="506"/>
                      </a:cubicBezTo>
                      <a:cubicBezTo>
                        <a:pt x="1" y="642"/>
                        <a:pt x="98" y="798"/>
                        <a:pt x="254" y="895"/>
                      </a:cubicBezTo>
                      <a:cubicBezTo>
                        <a:pt x="429" y="993"/>
                        <a:pt x="623" y="1031"/>
                        <a:pt x="818" y="1031"/>
                      </a:cubicBezTo>
                      <a:cubicBezTo>
                        <a:pt x="1013" y="1031"/>
                        <a:pt x="1227" y="993"/>
                        <a:pt x="1382" y="895"/>
                      </a:cubicBezTo>
                      <a:cubicBezTo>
                        <a:pt x="1557" y="798"/>
                        <a:pt x="1655" y="642"/>
                        <a:pt x="1655" y="506"/>
                      </a:cubicBezTo>
                      <a:cubicBezTo>
                        <a:pt x="1655" y="351"/>
                        <a:pt x="1557" y="214"/>
                        <a:pt x="1382" y="117"/>
                      </a:cubicBezTo>
                      <a:cubicBezTo>
                        <a:pt x="1246" y="39"/>
                        <a:pt x="1090" y="0"/>
                        <a:pt x="935" y="0"/>
                      </a:cubicBezTo>
                      <a:lnTo>
                        <a:pt x="935" y="39"/>
                      </a:lnTo>
                      <a:cubicBezTo>
                        <a:pt x="935" y="117"/>
                        <a:pt x="896" y="156"/>
                        <a:pt x="818" y="156"/>
                      </a:cubicBezTo>
                      <a:cubicBezTo>
                        <a:pt x="740" y="156"/>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2"/>
                <p:cNvSpPr/>
                <p:nvPr/>
              </p:nvSpPr>
              <p:spPr>
                <a:xfrm>
                  <a:off x="1133825" y="673675"/>
                  <a:ext cx="5850" cy="83675"/>
                </a:xfrm>
                <a:custGeom>
                  <a:rect b="b" l="l" r="r" t="t"/>
                  <a:pathLst>
                    <a:path extrusionOk="0" h="3347" w="234">
                      <a:moveTo>
                        <a:pt x="234" y="0"/>
                      </a:moveTo>
                      <a:lnTo>
                        <a:pt x="0" y="156"/>
                      </a:lnTo>
                      <a:lnTo>
                        <a:pt x="0" y="3346"/>
                      </a:lnTo>
                      <a:cubicBezTo>
                        <a:pt x="39" y="3327"/>
                        <a:pt x="83" y="3317"/>
                        <a:pt x="124" y="3317"/>
                      </a:cubicBezTo>
                      <a:cubicBezTo>
                        <a:pt x="166" y="3317"/>
                        <a:pt x="205" y="3327"/>
                        <a:pt x="234" y="3346"/>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2"/>
                <p:cNvSpPr/>
                <p:nvPr/>
              </p:nvSpPr>
              <p:spPr>
                <a:xfrm>
                  <a:off x="1133825" y="668800"/>
                  <a:ext cx="5850" cy="8775"/>
                </a:xfrm>
                <a:custGeom>
                  <a:rect b="b" l="l" r="r" t="t"/>
                  <a:pathLst>
                    <a:path extrusionOk="0" h="351" w="234">
                      <a:moveTo>
                        <a:pt x="117" y="0"/>
                      </a:moveTo>
                      <a:cubicBezTo>
                        <a:pt x="39" y="0"/>
                        <a:pt x="0" y="59"/>
                        <a:pt x="0" y="137"/>
                      </a:cubicBezTo>
                      <a:lnTo>
                        <a:pt x="0" y="351"/>
                      </a:lnTo>
                      <a:lnTo>
                        <a:pt x="234" y="195"/>
                      </a:lnTo>
                      <a:lnTo>
                        <a:pt x="234" y="13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2"/>
                <p:cNvSpPr/>
                <p:nvPr/>
              </p:nvSpPr>
              <p:spPr>
                <a:xfrm>
                  <a:off x="1133825" y="756600"/>
                  <a:ext cx="5850" cy="4625"/>
                </a:xfrm>
                <a:custGeom>
                  <a:rect b="b" l="l" r="r" t="t"/>
                  <a:pathLst>
                    <a:path extrusionOk="0" h="185" w="234">
                      <a:moveTo>
                        <a:pt x="124" y="0"/>
                      </a:moveTo>
                      <a:cubicBezTo>
                        <a:pt x="83" y="0"/>
                        <a:pt x="39" y="10"/>
                        <a:pt x="0" y="29"/>
                      </a:cubicBezTo>
                      <a:lnTo>
                        <a:pt x="0" y="68"/>
                      </a:lnTo>
                      <a:cubicBezTo>
                        <a:pt x="0" y="146"/>
                        <a:pt x="39" y="185"/>
                        <a:pt x="117" y="185"/>
                      </a:cubicBezTo>
                      <a:cubicBezTo>
                        <a:pt x="195" y="185"/>
                        <a:pt x="234" y="146"/>
                        <a:pt x="234" y="68"/>
                      </a:cubicBezTo>
                      <a:lnTo>
                        <a:pt x="234" y="29"/>
                      </a:lnTo>
                      <a:cubicBezTo>
                        <a:pt x="205" y="10"/>
                        <a:pt x="166"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1" name="Google Shape;8491;p62"/>
            <p:cNvGrpSpPr/>
            <p:nvPr/>
          </p:nvGrpSpPr>
          <p:grpSpPr>
            <a:xfrm>
              <a:off x="1939171" y="1400737"/>
              <a:ext cx="491637" cy="986062"/>
              <a:chOff x="4225370" y="-782119"/>
              <a:chExt cx="299250" cy="600196"/>
            </a:xfrm>
          </p:grpSpPr>
          <p:sp>
            <p:nvSpPr>
              <p:cNvPr id="8492" name="Google Shape;8492;p62"/>
              <p:cNvSpPr/>
              <p:nvPr/>
            </p:nvSpPr>
            <p:spPr>
              <a:xfrm>
                <a:off x="4319042" y="-549211"/>
                <a:ext cx="115528" cy="367289"/>
              </a:xfrm>
              <a:custGeom>
                <a:rect b="b" l="l" r="r" t="t"/>
                <a:pathLst>
                  <a:path extrusionOk="0" h="4772" w="1501">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2"/>
              <p:cNvSpPr/>
              <p:nvPr/>
            </p:nvSpPr>
            <p:spPr>
              <a:xfrm>
                <a:off x="4236300" y="-539359"/>
                <a:ext cx="275544" cy="105292"/>
              </a:xfrm>
              <a:custGeom>
                <a:rect b="b" l="l" r="r" t="t"/>
                <a:pathLst>
                  <a:path extrusionOk="0" h="1368" w="358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2"/>
              <p:cNvSpPr/>
              <p:nvPr/>
            </p:nvSpPr>
            <p:spPr>
              <a:xfrm>
                <a:off x="4408172" y="-537512"/>
                <a:ext cx="103675" cy="100981"/>
              </a:xfrm>
              <a:custGeom>
                <a:rect b="b" l="l" r="r" t="t"/>
                <a:pathLst>
                  <a:path extrusionOk="0" h="1312" w="1347">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2"/>
              <p:cNvSpPr/>
              <p:nvPr/>
            </p:nvSpPr>
            <p:spPr>
              <a:xfrm>
                <a:off x="4339054" y="-461159"/>
                <a:ext cx="70964" cy="27323"/>
              </a:xfrm>
              <a:custGeom>
                <a:rect b="b" l="l" r="r" t="t"/>
                <a:pathLst>
                  <a:path extrusionOk="0" h="355" w="922">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2"/>
              <p:cNvSpPr/>
              <p:nvPr/>
            </p:nvSpPr>
            <p:spPr>
              <a:xfrm>
                <a:off x="4264472" y="-488406"/>
                <a:ext cx="74582" cy="51876"/>
              </a:xfrm>
              <a:custGeom>
                <a:rect b="b" l="l" r="r" t="t"/>
                <a:pathLst>
                  <a:path extrusionOk="0" h="674" w="969">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2"/>
              <p:cNvSpPr/>
              <p:nvPr/>
            </p:nvSpPr>
            <p:spPr>
              <a:xfrm>
                <a:off x="4235376" y="-539359"/>
                <a:ext cx="31942" cy="75582"/>
              </a:xfrm>
              <a:custGeom>
                <a:rect b="b" l="l" r="r" t="t"/>
                <a:pathLst>
                  <a:path extrusionOk="0" h="982" w="415">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2"/>
              <p:cNvSpPr/>
              <p:nvPr/>
            </p:nvSpPr>
            <p:spPr>
              <a:xfrm>
                <a:off x="4225370" y="-617329"/>
                <a:ext cx="299250" cy="158476"/>
              </a:xfrm>
              <a:custGeom>
                <a:rect b="b" l="l" r="r" t="t"/>
                <a:pathLst>
                  <a:path extrusionOk="0" h="2059" w="3888">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2"/>
              <p:cNvSpPr/>
              <p:nvPr/>
            </p:nvSpPr>
            <p:spPr>
              <a:xfrm>
                <a:off x="4252694" y="-782119"/>
                <a:ext cx="243756" cy="232827"/>
              </a:xfrm>
              <a:custGeom>
                <a:rect b="b" l="l" r="r" t="t"/>
                <a:pathLst>
                  <a:path extrusionOk="0" h="3025" w="3167">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2"/>
              <p:cNvSpPr/>
              <p:nvPr/>
            </p:nvSpPr>
            <p:spPr>
              <a:xfrm>
                <a:off x="4241765" y="-619792"/>
                <a:ext cx="266461" cy="141235"/>
              </a:xfrm>
              <a:custGeom>
                <a:rect b="b" l="l" r="r" t="t"/>
                <a:pathLst>
                  <a:path extrusionOk="0" h="1835" w="3462">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2"/>
              <p:cNvSpPr/>
              <p:nvPr/>
            </p:nvSpPr>
            <p:spPr>
              <a:xfrm>
                <a:off x="4317194" y="-682136"/>
                <a:ext cx="102829" cy="199192"/>
              </a:xfrm>
              <a:custGeom>
                <a:rect b="b" l="l" r="r" t="t"/>
                <a:pathLst>
                  <a:path extrusionOk="0" h="2588" w="1336">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2"/>
              <p:cNvSpPr/>
              <p:nvPr/>
            </p:nvSpPr>
            <p:spPr>
              <a:xfrm>
                <a:off x="4375383" y="-654812"/>
                <a:ext cx="57418" cy="171868"/>
              </a:xfrm>
              <a:custGeom>
                <a:rect b="b" l="l" r="r" t="t"/>
                <a:pathLst>
                  <a:path extrusionOk="0" h="2233" w="746">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2"/>
              <p:cNvSpPr/>
              <p:nvPr/>
            </p:nvSpPr>
            <p:spPr>
              <a:xfrm>
                <a:off x="4264471" y="-759567"/>
                <a:ext cx="98287" cy="95902"/>
              </a:xfrm>
              <a:custGeom>
                <a:rect b="b" l="l" r="r" t="t"/>
                <a:pathLst>
                  <a:path extrusionOk="0" h="1246" w="1277">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62"/>
            <p:cNvGrpSpPr/>
            <p:nvPr/>
          </p:nvGrpSpPr>
          <p:grpSpPr>
            <a:xfrm>
              <a:off x="625135" y="2386793"/>
              <a:ext cx="1791330" cy="1162830"/>
              <a:chOff x="-4004340" y="2465518"/>
              <a:chExt cx="1791330" cy="1162830"/>
            </a:xfrm>
          </p:grpSpPr>
          <p:sp>
            <p:nvSpPr>
              <p:cNvPr id="8505" name="Google Shape;8505;p62"/>
              <p:cNvSpPr/>
              <p:nvPr/>
            </p:nvSpPr>
            <p:spPr>
              <a:xfrm>
                <a:off x="-3238869" y="3540443"/>
                <a:ext cx="296388" cy="76122"/>
              </a:xfrm>
              <a:custGeom>
                <a:rect b="b" l="l" r="r" t="t"/>
                <a:pathLst>
                  <a:path extrusionOk="0" h="686" w="2671">
                    <a:moveTo>
                      <a:pt x="1" y="0"/>
                    </a:moveTo>
                    <a:lnTo>
                      <a:pt x="1" y="685"/>
                    </a:lnTo>
                    <a:lnTo>
                      <a:pt x="2671" y="685"/>
                    </a:lnTo>
                    <a:lnTo>
                      <a:pt x="2671"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2"/>
              <p:cNvSpPr/>
              <p:nvPr/>
            </p:nvSpPr>
            <p:spPr>
              <a:xfrm>
                <a:off x="-2741963" y="2725067"/>
                <a:ext cx="14536" cy="14536"/>
              </a:xfrm>
              <a:custGeom>
                <a:rect b="b" l="l" r="r" t="t"/>
                <a:pathLst>
                  <a:path extrusionOk="0" h="131" w="131">
                    <a:moveTo>
                      <a:pt x="0" y="0"/>
                    </a:moveTo>
                    <a:lnTo>
                      <a:pt x="0" y="60"/>
                    </a:lnTo>
                    <a:lnTo>
                      <a:pt x="130" y="130"/>
                    </a:lnTo>
                    <a:lnTo>
                      <a:pt x="130" y="83"/>
                    </a:lnTo>
                    <a:lnTo>
                      <a:pt x="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2"/>
              <p:cNvSpPr/>
              <p:nvPr/>
            </p:nvSpPr>
            <p:spPr>
              <a:xfrm>
                <a:off x="-3461689" y="2727730"/>
                <a:ext cx="14536" cy="15757"/>
              </a:xfrm>
              <a:custGeom>
                <a:rect b="b" l="l" r="r" t="t"/>
                <a:pathLst>
                  <a:path extrusionOk="0" h="142" w="131">
                    <a:moveTo>
                      <a:pt x="131" y="0"/>
                    </a:moveTo>
                    <a:lnTo>
                      <a:pt x="1" y="83"/>
                    </a:lnTo>
                    <a:lnTo>
                      <a:pt x="1" y="142"/>
                    </a:lnTo>
                    <a:lnTo>
                      <a:pt x="131" y="47"/>
                    </a:lnTo>
                    <a:lnTo>
                      <a:pt x="13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2"/>
              <p:cNvSpPr/>
              <p:nvPr/>
            </p:nvSpPr>
            <p:spPr>
              <a:xfrm>
                <a:off x="-2942590" y="3124876"/>
                <a:ext cx="714504" cy="491686"/>
              </a:xfrm>
              <a:custGeom>
                <a:rect b="b" l="l" r="r" t="t"/>
                <a:pathLst>
                  <a:path extrusionOk="0" h="4431" w="6439">
                    <a:moveTo>
                      <a:pt x="6439" y="0"/>
                    </a:moveTo>
                    <a:lnTo>
                      <a:pt x="1" y="3745"/>
                    </a:lnTo>
                    <a:lnTo>
                      <a:pt x="1" y="4430"/>
                    </a:lnTo>
                    <a:lnTo>
                      <a:pt x="6439" y="697"/>
                    </a:lnTo>
                    <a:lnTo>
                      <a:pt x="6439"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2"/>
              <p:cNvSpPr/>
              <p:nvPr/>
            </p:nvSpPr>
            <p:spPr>
              <a:xfrm>
                <a:off x="-3958484" y="3126208"/>
                <a:ext cx="719719" cy="490354"/>
              </a:xfrm>
              <a:custGeom>
                <a:rect b="b" l="l" r="r" t="t"/>
                <a:pathLst>
                  <a:path extrusionOk="0" h="4419" w="6486">
                    <a:moveTo>
                      <a:pt x="1" y="0"/>
                    </a:moveTo>
                    <a:lnTo>
                      <a:pt x="1" y="685"/>
                    </a:lnTo>
                    <a:lnTo>
                      <a:pt x="6486" y="4418"/>
                    </a:lnTo>
                    <a:lnTo>
                      <a:pt x="6486" y="3733"/>
                    </a:lnTo>
                    <a:lnTo>
                      <a:pt x="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2"/>
              <p:cNvSpPr/>
              <p:nvPr/>
            </p:nvSpPr>
            <p:spPr>
              <a:xfrm>
                <a:off x="-3958484" y="2537645"/>
                <a:ext cx="1730388" cy="1002902"/>
              </a:xfrm>
              <a:custGeom>
                <a:rect b="b" l="l" r="r" t="t"/>
                <a:pathLst>
                  <a:path extrusionOk="0" h="9038" w="15594">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2"/>
              <p:cNvSpPr/>
              <p:nvPr/>
            </p:nvSpPr>
            <p:spPr>
              <a:xfrm>
                <a:off x="-2709228" y="2744708"/>
                <a:ext cx="15868" cy="14536"/>
              </a:xfrm>
              <a:custGeom>
                <a:rect b="b" l="l" r="r" t="t"/>
                <a:pathLst>
                  <a:path extrusionOk="0" h="131" w="143">
                    <a:moveTo>
                      <a:pt x="1" y="1"/>
                    </a:moveTo>
                    <a:lnTo>
                      <a:pt x="12" y="60"/>
                    </a:lnTo>
                    <a:lnTo>
                      <a:pt x="142" y="131"/>
                    </a:lnTo>
                    <a:lnTo>
                      <a:pt x="142" y="83"/>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2"/>
              <p:cNvSpPr/>
              <p:nvPr/>
            </p:nvSpPr>
            <p:spPr>
              <a:xfrm>
                <a:off x="-2709228" y="2725067"/>
                <a:ext cx="48603" cy="28962"/>
              </a:xfrm>
              <a:custGeom>
                <a:rect b="b" l="l" r="r" t="t"/>
                <a:pathLst>
                  <a:path extrusionOk="0" h="261" w="438">
                    <a:moveTo>
                      <a:pt x="308" y="0"/>
                    </a:moveTo>
                    <a:lnTo>
                      <a:pt x="1" y="178"/>
                    </a:lnTo>
                    <a:lnTo>
                      <a:pt x="142" y="260"/>
                    </a:lnTo>
                    <a:lnTo>
                      <a:pt x="438" y="83"/>
                    </a:lnTo>
                    <a:lnTo>
                      <a:pt x="3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2"/>
              <p:cNvSpPr/>
              <p:nvPr/>
            </p:nvSpPr>
            <p:spPr>
              <a:xfrm>
                <a:off x="-3495755" y="2747371"/>
                <a:ext cx="15868" cy="15868"/>
              </a:xfrm>
              <a:custGeom>
                <a:rect b="b" l="l" r="r" t="t"/>
                <a:pathLst>
                  <a:path extrusionOk="0" h="143" w="143">
                    <a:moveTo>
                      <a:pt x="142" y="0"/>
                    </a:moveTo>
                    <a:lnTo>
                      <a:pt x="1" y="83"/>
                    </a:lnTo>
                    <a:lnTo>
                      <a:pt x="1" y="142"/>
                    </a:lnTo>
                    <a:lnTo>
                      <a:pt x="142" y="48"/>
                    </a:lnTo>
                    <a:lnTo>
                      <a:pt x="142"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2"/>
              <p:cNvSpPr/>
              <p:nvPr/>
            </p:nvSpPr>
            <p:spPr>
              <a:xfrm>
                <a:off x="-3528490" y="2727730"/>
                <a:ext cx="48603" cy="28851"/>
              </a:xfrm>
              <a:custGeom>
                <a:rect b="b" l="l" r="r" t="t"/>
                <a:pathLst>
                  <a:path extrusionOk="0" h="260" w="438">
                    <a:moveTo>
                      <a:pt x="130" y="0"/>
                    </a:moveTo>
                    <a:lnTo>
                      <a:pt x="0" y="83"/>
                    </a:lnTo>
                    <a:lnTo>
                      <a:pt x="296" y="260"/>
                    </a:lnTo>
                    <a:lnTo>
                      <a:pt x="437" y="177"/>
                    </a:lnTo>
                    <a:lnTo>
                      <a:pt x="13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2"/>
              <p:cNvSpPr/>
              <p:nvPr/>
            </p:nvSpPr>
            <p:spPr>
              <a:xfrm>
                <a:off x="-2942590" y="3054080"/>
                <a:ext cx="714504" cy="462835"/>
              </a:xfrm>
              <a:custGeom>
                <a:rect b="b" l="l" r="r" t="t"/>
                <a:pathLst>
                  <a:path extrusionOk="0" h="4171" w="6439">
                    <a:moveTo>
                      <a:pt x="6439" y="1"/>
                    </a:moveTo>
                    <a:lnTo>
                      <a:pt x="1" y="3734"/>
                    </a:lnTo>
                    <a:lnTo>
                      <a:pt x="1" y="4171"/>
                    </a:lnTo>
                    <a:lnTo>
                      <a:pt x="6439" y="414"/>
                    </a:lnTo>
                    <a:lnTo>
                      <a:pt x="6439"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2"/>
              <p:cNvSpPr/>
              <p:nvPr/>
            </p:nvSpPr>
            <p:spPr>
              <a:xfrm>
                <a:off x="-3958484" y="3054080"/>
                <a:ext cx="719719" cy="462835"/>
              </a:xfrm>
              <a:custGeom>
                <a:rect b="b" l="l" r="r" t="t"/>
                <a:pathLst>
                  <a:path extrusionOk="0" h="4171" w="6486">
                    <a:moveTo>
                      <a:pt x="1" y="1"/>
                    </a:moveTo>
                    <a:lnTo>
                      <a:pt x="1" y="414"/>
                    </a:lnTo>
                    <a:lnTo>
                      <a:pt x="6486" y="4171"/>
                    </a:lnTo>
                    <a:lnTo>
                      <a:pt x="6486" y="373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2"/>
              <p:cNvSpPr/>
              <p:nvPr/>
            </p:nvSpPr>
            <p:spPr>
              <a:xfrm>
                <a:off x="-3238869" y="3468316"/>
                <a:ext cx="296388" cy="48603"/>
              </a:xfrm>
              <a:custGeom>
                <a:rect b="b" l="l" r="r" t="t"/>
                <a:pathLst>
                  <a:path extrusionOk="0" h="438" w="2671">
                    <a:moveTo>
                      <a:pt x="1" y="1"/>
                    </a:moveTo>
                    <a:lnTo>
                      <a:pt x="1" y="438"/>
                    </a:lnTo>
                    <a:lnTo>
                      <a:pt x="2671" y="438"/>
                    </a:lnTo>
                    <a:lnTo>
                      <a:pt x="2671"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2"/>
              <p:cNvSpPr/>
              <p:nvPr/>
            </p:nvSpPr>
            <p:spPr>
              <a:xfrm>
                <a:off x="-3958484" y="2465518"/>
                <a:ext cx="1730388" cy="1002902"/>
              </a:xfrm>
              <a:custGeom>
                <a:rect b="b" l="l" r="r" t="t"/>
                <a:pathLst>
                  <a:path extrusionOk="0" h="9038" w="15594">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2"/>
              <p:cNvSpPr/>
              <p:nvPr/>
            </p:nvSpPr>
            <p:spPr>
              <a:xfrm>
                <a:off x="-3904776" y="2516673"/>
                <a:ext cx="1625637" cy="899371"/>
              </a:xfrm>
              <a:custGeom>
                <a:rect b="b" l="l" r="r" t="t"/>
                <a:pathLst>
                  <a:path extrusionOk="0" h="8105" w="1465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2"/>
              <p:cNvSpPr/>
              <p:nvPr/>
            </p:nvSpPr>
            <p:spPr>
              <a:xfrm>
                <a:off x="-3722570" y="2675243"/>
                <a:ext cx="668675" cy="385492"/>
              </a:xfrm>
              <a:custGeom>
                <a:rect b="b" l="l" r="r" t="t"/>
                <a:pathLst>
                  <a:path extrusionOk="0" h="3474" w="6026">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2"/>
              <p:cNvSpPr/>
              <p:nvPr/>
            </p:nvSpPr>
            <p:spPr>
              <a:xfrm>
                <a:off x="-3537701" y="2688337"/>
                <a:ext cx="778752" cy="449741"/>
              </a:xfrm>
              <a:custGeom>
                <a:rect b="b" l="l" r="r" t="t"/>
                <a:pathLst>
                  <a:path extrusionOk="0" h="4053" w="7018">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2"/>
              <p:cNvSpPr/>
              <p:nvPr/>
            </p:nvSpPr>
            <p:spPr>
              <a:xfrm>
                <a:off x="-3402655" y="2832593"/>
                <a:ext cx="624067" cy="360525"/>
              </a:xfrm>
              <a:custGeom>
                <a:rect b="b" l="l" r="r" t="t"/>
                <a:pathLst>
                  <a:path extrusionOk="0" h="3249" w="5624">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2"/>
              <p:cNvSpPr/>
              <p:nvPr/>
            </p:nvSpPr>
            <p:spPr>
              <a:xfrm>
                <a:off x="-3210018" y="2946554"/>
                <a:ext cx="626730" cy="360636"/>
              </a:xfrm>
              <a:custGeom>
                <a:rect b="b" l="l" r="r" t="t"/>
                <a:pathLst>
                  <a:path extrusionOk="0" h="3250" w="5648">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2"/>
              <p:cNvSpPr/>
              <p:nvPr/>
            </p:nvSpPr>
            <p:spPr>
              <a:xfrm>
                <a:off x="-3305671" y="3060627"/>
                <a:ext cx="329122" cy="188862"/>
              </a:xfrm>
              <a:custGeom>
                <a:rect b="b" l="l" r="r" t="t"/>
                <a:pathLst>
                  <a:path extrusionOk="0" h="1702" w="2966">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2"/>
              <p:cNvSpPr/>
              <p:nvPr/>
            </p:nvSpPr>
            <p:spPr>
              <a:xfrm>
                <a:off x="-3009391" y="2888963"/>
                <a:ext cx="327791" cy="190194"/>
              </a:xfrm>
              <a:custGeom>
                <a:rect b="b" l="l" r="r" t="t"/>
                <a:pathLst>
                  <a:path extrusionOk="0" h="1714" w="2954">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6" name="Google Shape;8526;p62"/>
              <p:cNvGrpSpPr/>
              <p:nvPr/>
            </p:nvGrpSpPr>
            <p:grpSpPr>
              <a:xfrm>
                <a:off x="-4004340" y="3104789"/>
                <a:ext cx="1791330" cy="523558"/>
                <a:chOff x="-4004340" y="3104789"/>
                <a:chExt cx="1791330" cy="523558"/>
              </a:xfrm>
            </p:grpSpPr>
            <p:grpSp>
              <p:nvGrpSpPr>
                <p:cNvPr id="8527" name="Google Shape;8527;p62"/>
                <p:cNvGrpSpPr/>
                <p:nvPr/>
              </p:nvGrpSpPr>
              <p:grpSpPr>
                <a:xfrm>
                  <a:off x="-2940565" y="3136014"/>
                  <a:ext cx="727555" cy="492333"/>
                  <a:chOff x="-2940565" y="3136014"/>
                  <a:chExt cx="727555" cy="492333"/>
                </a:xfrm>
              </p:grpSpPr>
              <p:grpSp>
                <p:nvGrpSpPr>
                  <p:cNvPr id="8528" name="Google Shape;8528;p62"/>
                  <p:cNvGrpSpPr/>
                  <p:nvPr/>
                </p:nvGrpSpPr>
                <p:grpSpPr>
                  <a:xfrm>
                    <a:off x="-2940565" y="3490627"/>
                    <a:ext cx="107580" cy="137721"/>
                    <a:chOff x="-1475840" y="2934777"/>
                    <a:chExt cx="107580" cy="137721"/>
                  </a:xfrm>
                </p:grpSpPr>
                <p:sp>
                  <p:nvSpPr>
                    <p:cNvPr id="8529" name="Google Shape;852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62"/>
                  <p:cNvGrpSpPr/>
                  <p:nvPr/>
                </p:nvGrpSpPr>
                <p:grpSpPr>
                  <a:xfrm>
                    <a:off x="-2901816" y="3468463"/>
                    <a:ext cx="107580" cy="137721"/>
                    <a:chOff x="-1475840" y="2934777"/>
                    <a:chExt cx="107580" cy="137721"/>
                  </a:xfrm>
                </p:grpSpPr>
                <p:sp>
                  <p:nvSpPr>
                    <p:cNvPr id="8539" name="Google Shape;853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62"/>
                  <p:cNvGrpSpPr/>
                  <p:nvPr/>
                </p:nvGrpSpPr>
                <p:grpSpPr>
                  <a:xfrm>
                    <a:off x="-2863068" y="3446300"/>
                    <a:ext cx="107580" cy="137721"/>
                    <a:chOff x="-1475840" y="2934777"/>
                    <a:chExt cx="107580" cy="137721"/>
                  </a:xfrm>
                </p:grpSpPr>
                <p:sp>
                  <p:nvSpPr>
                    <p:cNvPr id="8549" name="Google Shape;854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62"/>
                  <p:cNvGrpSpPr/>
                  <p:nvPr/>
                </p:nvGrpSpPr>
                <p:grpSpPr>
                  <a:xfrm>
                    <a:off x="-2824319" y="3424137"/>
                    <a:ext cx="107580" cy="137721"/>
                    <a:chOff x="-1475840" y="2934777"/>
                    <a:chExt cx="107580" cy="137721"/>
                  </a:xfrm>
                </p:grpSpPr>
                <p:sp>
                  <p:nvSpPr>
                    <p:cNvPr id="8559" name="Google Shape;855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62"/>
                  <p:cNvGrpSpPr/>
                  <p:nvPr/>
                </p:nvGrpSpPr>
                <p:grpSpPr>
                  <a:xfrm>
                    <a:off x="-2785571" y="3401973"/>
                    <a:ext cx="107580" cy="137721"/>
                    <a:chOff x="-1475840" y="2934777"/>
                    <a:chExt cx="107580" cy="137721"/>
                  </a:xfrm>
                </p:grpSpPr>
                <p:sp>
                  <p:nvSpPr>
                    <p:cNvPr id="8569" name="Google Shape;856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62"/>
                  <p:cNvGrpSpPr/>
                  <p:nvPr/>
                </p:nvGrpSpPr>
                <p:grpSpPr>
                  <a:xfrm>
                    <a:off x="-2746822" y="3379810"/>
                    <a:ext cx="107580" cy="137721"/>
                    <a:chOff x="-1475840" y="2934777"/>
                    <a:chExt cx="107580" cy="137721"/>
                  </a:xfrm>
                </p:grpSpPr>
                <p:sp>
                  <p:nvSpPr>
                    <p:cNvPr id="8579" name="Google Shape;857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62"/>
                  <p:cNvGrpSpPr/>
                  <p:nvPr/>
                </p:nvGrpSpPr>
                <p:grpSpPr>
                  <a:xfrm>
                    <a:off x="-2708074" y="3357647"/>
                    <a:ext cx="107580" cy="137721"/>
                    <a:chOff x="-1475840" y="2934777"/>
                    <a:chExt cx="107580" cy="137721"/>
                  </a:xfrm>
                </p:grpSpPr>
                <p:sp>
                  <p:nvSpPr>
                    <p:cNvPr id="8589" name="Google Shape;858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62"/>
                  <p:cNvGrpSpPr/>
                  <p:nvPr/>
                </p:nvGrpSpPr>
                <p:grpSpPr>
                  <a:xfrm>
                    <a:off x="-2669325" y="3335484"/>
                    <a:ext cx="107580" cy="137721"/>
                    <a:chOff x="-1475840" y="2934777"/>
                    <a:chExt cx="107580" cy="137721"/>
                  </a:xfrm>
                </p:grpSpPr>
                <p:sp>
                  <p:nvSpPr>
                    <p:cNvPr id="8599" name="Google Shape;859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62"/>
                  <p:cNvGrpSpPr/>
                  <p:nvPr/>
                </p:nvGrpSpPr>
                <p:grpSpPr>
                  <a:xfrm>
                    <a:off x="-2630577" y="3313320"/>
                    <a:ext cx="107580" cy="137721"/>
                    <a:chOff x="-1475840" y="2934777"/>
                    <a:chExt cx="107580" cy="137721"/>
                  </a:xfrm>
                </p:grpSpPr>
                <p:sp>
                  <p:nvSpPr>
                    <p:cNvPr id="8609" name="Google Shape;860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62"/>
                  <p:cNvGrpSpPr/>
                  <p:nvPr/>
                </p:nvGrpSpPr>
                <p:grpSpPr>
                  <a:xfrm>
                    <a:off x="-2591829" y="3291157"/>
                    <a:ext cx="107580" cy="137721"/>
                    <a:chOff x="-1475840" y="2934777"/>
                    <a:chExt cx="107580" cy="137721"/>
                  </a:xfrm>
                </p:grpSpPr>
                <p:sp>
                  <p:nvSpPr>
                    <p:cNvPr id="8619" name="Google Shape;861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62"/>
                  <p:cNvGrpSpPr/>
                  <p:nvPr/>
                </p:nvGrpSpPr>
                <p:grpSpPr>
                  <a:xfrm>
                    <a:off x="-2553080" y="3268994"/>
                    <a:ext cx="107580" cy="137721"/>
                    <a:chOff x="-1475840" y="2934777"/>
                    <a:chExt cx="107580" cy="137721"/>
                  </a:xfrm>
                </p:grpSpPr>
                <p:sp>
                  <p:nvSpPr>
                    <p:cNvPr id="8629" name="Google Shape;862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62"/>
                  <p:cNvGrpSpPr/>
                  <p:nvPr/>
                </p:nvGrpSpPr>
                <p:grpSpPr>
                  <a:xfrm>
                    <a:off x="-2514332" y="3246830"/>
                    <a:ext cx="107580" cy="137721"/>
                    <a:chOff x="-1475840" y="2934777"/>
                    <a:chExt cx="107580" cy="137721"/>
                  </a:xfrm>
                </p:grpSpPr>
                <p:sp>
                  <p:nvSpPr>
                    <p:cNvPr id="8639" name="Google Shape;863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62"/>
                  <p:cNvGrpSpPr/>
                  <p:nvPr/>
                </p:nvGrpSpPr>
                <p:grpSpPr>
                  <a:xfrm>
                    <a:off x="-2475583" y="3224667"/>
                    <a:ext cx="107580" cy="137721"/>
                    <a:chOff x="-1475840" y="2934777"/>
                    <a:chExt cx="107580" cy="137721"/>
                  </a:xfrm>
                </p:grpSpPr>
                <p:sp>
                  <p:nvSpPr>
                    <p:cNvPr id="8649" name="Google Shape;864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62"/>
                  <p:cNvGrpSpPr/>
                  <p:nvPr/>
                </p:nvGrpSpPr>
                <p:grpSpPr>
                  <a:xfrm>
                    <a:off x="-2436835" y="3202504"/>
                    <a:ext cx="107580" cy="137721"/>
                    <a:chOff x="-1475840" y="2934777"/>
                    <a:chExt cx="107580" cy="137721"/>
                  </a:xfrm>
                </p:grpSpPr>
                <p:sp>
                  <p:nvSpPr>
                    <p:cNvPr id="8659" name="Google Shape;865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62"/>
                  <p:cNvGrpSpPr/>
                  <p:nvPr/>
                </p:nvGrpSpPr>
                <p:grpSpPr>
                  <a:xfrm>
                    <a:off x="-2398086" y="3180341"/>
                    <a:ext cx="107580" cy="137721"/>
                    <a:chOff x="-1475840" y="2934777"/>
                    <a:chExt cx="107580" cy="137721"/>
                  </a:xfrm>
                </p:grpSpPr>
                <p:sp>
                  <p:nvSpPr>
                    <p:cNvPr id="8669" name="Google Shape;866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62"/>
                  <p:cNvGrpSpPr/>
                  <p:nvPr/>
                </p:nvGrpSpPr>
                <p:grpSpPr>
                  <a:xfrm>
                    <a:off x="-2359338" y="3158177"/>
                    <a:ext cx="107580" cy="137721"/>
                    <a:chOff x="-1475840" y="2934777"/>
                    <a:chExt cx="107580" cy="137721"/>
                  </a:xfrm>
                </p:grpSpPr>
                <p:sp>
                  <p:nvSpPr>
                    <p:cNvPr id="8679" name="Google Shape;867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62"/>
                  <p:cNvGrpSpPr/>
                  <p:nvPr/>
                </p:nvGrpSpPr>
                <p:grpSpPr>
                  <a:xfrm>
                    <a:off x="-2320590" y="3136014"/>
                    <a:ext cx="107580" cy="137721"/>
                    <a:chOff x="-1475840" y="2934777"/>
                    <a:chExt cx="107580" cy="137721"/>
                  </a:xfrm>
                </p:grpSpPr>
                <p:sp>
                  <p:nvSpPr>
                    <p:cNvPr id="8689" name="Google Shape;8689;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8" name="Google Shape;8698;p62"/>
                <p:cNvGrpSpPr/>
                <p:nvPr/>
              </p:nvGrpSpPr>
              <p:grpSpPr>
                <a:xfrm flipH="1">
                  <a:off x="-4004340" y="3104789"/>
                  <a:ext cx="727555" cy="492333"/>
                  <a:chOff x="-2940565" y="3136014"/>
                  <a:chExt cx="727555" cy="492333"/>
                </a:xfrm>
              </p:grpSpPr>
              <p:grpSp>
                <p:nvGrpSpPr>
                  <p:cNvPr id="8699" name="Google Shape;8699;p62"/>
                  <p:cNvGrpSpPr/>
                  <p:nvPr/>
                </p:nvGrpSpPr>
                <p:grpSpPr>
                  <a:xfrm>
                    <a:off x="-2940565" y="3490627"/>
                    <a:ext cx="107580" cy="137721"/>
                    <a:chOff x="-1475840" y="2934777"/>
                    <a:chExt cx="107580" cy="137721"/>
                  </a:xfrm>
                </p:grpSpPr>
                <p:sp>
                  <p:nvSpPr>
                    <p:cNvPr id="8700" name="Google Shape;870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62"/>
                  <p:cNvGrpSpPr/>
                  <p:nvPr/>
                </p:nvGrpSpPr>
                <p:grpSpPr>
                  <a:xfrm>
                    <a:off x="-2901816" y="3468463"/>
                    <a:ext cx="107580" cy="137721"/>
                    <a:chOff x="-1475840" y="2934777"/>
                    <a:chExt cx="107580" cy="137721"/>
                  </a:xfrm>
                </p:grpSpPr>
                <p:sp>
                  <p:nvSpPr>
                    <p:cNvPr id="8710" name="Google Shape;871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62"/>
                  <p:cNvGrpSpPr/>
                  <p:nvPr/>
                </p:nvGrpSpPr>
                <p:grpSpPr>
                  <a:xfrm>
                    <a:off x="-2863068" y="3446300"/>
                    <a:ext cx="107580" cy="137721"/>
                    <a:chOff x="-1475840" y="2934777"/>
                    <a:chExt cx="107580" cy="137721"/>
                  </a:xfrm>
                </p:grpSpPr>
                <p:sp>
                  <p:nvSpPr>
                    <p:cNvPr id="8720" name="Google Shape;872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62"/>
                  <p:cNvGrpSpPr/>
                  <p:nvPr/>
                </p:nvGrpSpPr>
                <p:grpSpPr>
                  <a:xfrm>
                    <a:off x="-2824319" y="3424137"/>
                    <a:ext cx="107580" cy="137721"/>
                    <a:chOff x="-1475840" y="2934777"/>
                    <a:chExt cx="107580" cy="137721"/>
                  </a:xfrm>
                </p:grpSpPr>
                <p:sp>
                  <p:nvSpPr>
                    <p:cNvPr id="8730" name="Google Shape;873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62"/>
                  <p:cNvGrpSpPr/>
                  <p:nvPr/>
                </p:nvGrpSpPr>
                <p:grpSpPr>
                  <a:xfrm>
                    <a:off x="-2785571" y="3401973"/>
                    <a:ext cx="107580" cy="137721"/>
                    <a:chOff x="-1475840" y="2934777"/>
                    <a:chExt cx="107580" cy="137721"/>
                  </a:xfrm>
                </p:grpSpPr>
                <p:sp>
                  <p:nvSpPr>
                    <p:cNvPr id="8740" name="Google Shape;874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62"/>
                  <p:cNvGrpSpPr/>
                  <p:nvPr/>
                </p:nvGrpSpPr>
                <p:grpSpPr>
                  <a:xfrm>
                    <a:off x="-2746822" y="3379810"/>
                    <a:ext cx="107580" cy="137721"/>
                    <a:chOff x="-1475840" y="2934777"/>
                    <a:chExt cx="107580" cy="137721"/>
                  </a:xfrm>
                </p:grpSpPr>
                <p:sp>
                  <p:nvSpPr>
                    <p:cNvPr id="8750" name="Google Shape;875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62"/>
                  <p:cNvGrpSpPr/>
                  <p:nvPr/>
                </p:nvGrpSpPr>
                <p:grpSpPr>
                  <a:xfrm>
                    <a:off x="-2708074" y="3357647"/>
                    <a:ext cx="107580" cy="137721"/>
                    <a:chOff x="-1475840" y="2934777"/>
                    <a:chExt cx="107580" cy="137721"/>
                  </a:xfrm>
                </p:grpSpPr>
                <p:sp>
                  <p:nvSpPr>
                    <p:cNvPr id="8760" name="Google Shape;876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62"/>
                  <p:cNvGrpSpPr/>
                  <p:nvPr/>
                </p:nvGrpSpPr>
                <p:grpSpPr>
                  <a:xfrm>
                    <a:off x="-2669325" y="3335484"/>
                    <a:ext cx="107580" cy="137721"/>
                    <a:chOff x="-1475840" y="2934777"/>
                    <a:chExt cx="107580" cy="137721"/>
                  </a:xfrm>
                </p:grpSpPr>
                <p:sp>
                  <p:nvSpPr>
                    <p:cNvPr id="8770" name="Google Shape;877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62"/>
                  <p:cNvGrpSpPr/>
                  <p:nvPr/>
                </p:nvGrpSpPr>
                <p:grpSpPr>
                  <a:xfrm>
                    <a:off x="-2630577" y="3313320"/>
                    <a:ext cx="107580" cy="137721"/>
                    <a:chOff x="-1475840" y="2934777"/>
                    <a:chExt cx="107580" cy="137721"/>
                  </a:xfrm>
                </p:grpSpPr>
                <p:sp>
                  <p:nvSpPr>
                    <p:cNvPr id="8780" name="Google Shape;878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62"/>
                  <p:cNvGrpSpPr/>
                  <p:nvPr/>
                </p:nvGrpSpPr>
                <p:grpSpPr>
                  <a:xfrm>
                    <a:off x="-2591829" y="3291157"/>
                    <a:ext cx="107580" cy="137721"/>
                    <a:chOff x="-1475840" y="2934777"/>
                    <a:chExt cx="107580" cy="137721"/>
                  </a:xfrm>
                </p:grpSpPr>
                <p:sp>
                  <p:nvSpPr>
                    <p:cNvPr id="8790" name="Google Shape;879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62"/>
                  <p:cNvGrpSpPr/>
                  <p:nvPr/>
                </p:nvGrpSpPr>
                <p:grpSpPr>
                  <a:xfrm>
                    <a:off x="-2553080" y="3268994"/>
                    <a:ext cx="107580" cy="137721"/>
                    <a:chOff x="-1475840" y="2934777"/>
                    <a:chExt cx="107580" cy="137721"/>
                  </a:xfrm>
                </p:grpSpPr>
                <p:sp>
                  <p:nvSpPr>
                    <p:cNvPr id="8800" name="Google Shape;880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2"/>
                  <p:cNvGrpSpPr/>
                  <p:nvPr/>
                </p:nvGrpSpPr>
                <p:grpSpPr>
                  <a:xfrm>
                    <a:off x="-2514332" y="3246830"/>
                    <a:ext cx="107580" cy="137721"/>
                    <a:chOff x="-1475840" y="2934777"/>
                    <a:chExt cx="107580" cy="137721"/>
                  </a:xfrm>
                </p:grpSpPr>
                <p:sp>
                  <p:nvSpPr>
                    <p:cNvPr id="8810" name="Google Shape;881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62"/>
                  <p:cNvGrpSpPr/>
                  <p:nvPr/>
                </p:nvGrpSpPr>
                <p:grpSpPr>
                  <a:xfrm>
                    <a:off x="-2475583" y="3224667"/>
                    <a:ext cx="107580" cy="137721"/>
                    <a:chOff x="-1475840" y="2934777"/>
                    <a:chExt cx="107580" cy="137721"/>
                  </a:xfrm>
                </p:grpSpPr>
                <p:sp>
                  <p:nvSpPr>
                    <p:cNvPr id="8820" name="Google Shape;882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62"/>
                  <p:cNvGrpSpPr/>
                  <p:nvPr/>
                </p:nvGrpSpPr>
                <p:grpSpPr>
                  <a:xfrm>
                    <a:off x="-2436835" y="3202504"/>
                    <a:ext cx="107580" cy="137721"/>
                    <a:chOff x="-1475840" y="2934777"/>
                    <a:chExt cx="107580" cy="137721"/>
                  </a:xfrm>
                </p:grpSpPr>
                <p:sp>
                  <p:nvSpPr>
                    <p:cNvPr id="8830" name="Google Shape;883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62"/>
                  <p:cNvGrpSpPr/>
                  <p:nvPr/>
                </p:nvGrpSpPr>
                <p:grpSpPr>
                  <a:xfrm>
                    <a:off x="-2398086" y="3180341"/>
                    <a:ext cx="107580" cy="137721"/>
                    <a:chOff x="-1475840" y="2934777"/>
                    <a:chExt cx="107580" cy="137721"/>
                  </a:xfrm>
                </p:grpSpPr>
                <p:sp>
                  <p:nvSpPr>
                    <p:cNvPr id="8840" name="Google Shape;884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62"/>
                  <p:cNvGrpSpPr/>
                  <p:nvPr/>
                </p:nvGrpSpPr>
                <p:grpSpPr>
                  <a:xfrm>
                    <a:off x="-2359338" y="3158177"/>
                    <a:ext cx="107580" cy="137721"/>
                    <a:chOff x="-1475840" y="2934777"/>
                    <a:chExt cx="107580" cy="137721"/>
                  </a:xfrm>
                </p:grpSpPr>
                <p:sp>
                  <p:nvSpPr>
                    <p:cNvPr id="8850" name="Google Shape;885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62"/>
                  <p:cNvGrpSpPr/>
                  <p:nvPr/>
                </p:nvGrpSpPr>
                <p:grpSpPr>
                  <a:xfrm>
                    <a:off x="-2320590" y="3136014"/>
                    <a:ext cx="107580" cy="137721"/>
                    <a:chOff x="-1475840" y="2934777"/>
                    <a:chExt cx="107580" cy="137721"/>
                  </a:xfrm>
                </p:grpSpPr>
                <p:sp>
                  <p:nvSpPr>
                    <p:cNvPr id="8860" name="Google Shape;8860;p62"/>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2"/>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2"/>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2"/>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2"/>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2"/>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2"/>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869" name="Google Shape;8869;p62"/>
            <p:cNvGrpSpPr/>
            <p:nvPr/>
          </p:nvGrpSpPr>
          <p:grpSpPr>
            <a:xfrm>
              <a:off x="1660018" y="3865525"/>
              <a:ext cx="650600" cy="601775"/>
              <a:chOff x="7309269" y="-7683723"/>
              <a:chExt cx="1419284" cy="1312773"/>
            </a:xfrm>
          </p:grpSpPr>
          <p:sp>
            <p:nvSpPr>
              <p:cNvPr id="8870" name="Google Shape;8870;p62"/>
              <p:cNvSpPr/>
              <p:nvPr/>
            </p:nvSpPr>
            <p:spPr>
              <a:xfrm>
                <a:off x="7529219" y="-7273913"/>
                <a:ext cx="1100460" cy="581276"/>
              </a:xfrm>
              <a:custGeom>
                <a:rect b="b" l="l" r="r" t="t"/>
                <a:pathLst>
                  <a:path extrusionOk="0" h="2434" w="4608">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2"/>
              <p:cNvSpPr/>
              <p:nvPr/>
            </p:nvSpPr>
            <p:spPr>
              <a:xfrm>
                <a:off x="8141546" y="-6833773"/>
                <a:ext cx="587007" cy="462823"/>
              </a:xfrm>
              <a:custGeom>
                <a:rect b="b" l="l" r="r" t="t"/>
                <a:pathLst>
                  <a:path extrusionOk="0" h="1938" w="2458">
                    <a:moveTo>
                      <a:pt x="2457" y="0"/>
                    </a:moveTo>
                    <a:lnTo>
                      <a:pt x="0" y="1430"/>
                    </a:lnTo>
                    <a:lnTo>
                      <a:pt x="0" y="1938"/>
                    </a:lnTo>
                    <a:lnTo>
                      <a:pt x="2434" y="508"/>
                    </a:lnTo>
                    <a:lnTo>
                      <a:pt x="2457"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2"/>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2"/>
              <p:cNvSpPr/>
              <p:nvPr/>
            </p:nvSpPr>
            <p:spPr>
              <a:xfrm>
                <a:off x="7309269" y="-7313318"/>
                <a:ext cx="1419278" cy="818180"/>
              </a:xfrm>
              <a:custGeom>
                <a:rect b="b" l="l" r="r" t="t"/>
                <a:pathLst>
                  <a:path extrusionOk="0" h="3426" w="5943">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2"/>
              <p:cNvSpPr/>
              <p:nvPr/>
            </p:nvSpPr>
            <p:spPr>
              <a:xfrm>
                <a:off x="7599909" y="-7028409"/>
                <a:ext cx="651726" cy="409329"/>
              </a:xfrm>
              <a:custGeom>
                <a:rect b="b" l="l" r="r" t="t"/>
                <a:pathLst>
                  <a:path extrusionOk="0" h="1714" w="2729">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2"/>
              <p:cNvSpPr/>
              <p:nvPr/>
            </p:nvSpPr>
            <p:spPr>
              <a:xfrm>
                <a:off x="7599909" y="-6833773"/>
                <a:ext cx="48002" cy="96004"/>
              </a:xfrm>
              <a:custGeom>
                <a:rect b="b" l="l" r="r" t="t"/>
                <a:pathLst>
                  <a:path extrusionOk="0" h="402" w="201">
                    <a:moveTo>
                      <a:pt x="201" y="0"/>
                    </a:moveTo>
                    <a:lnTo>
                      <a:pt x="0" y="118"/>
                    </a:lnTo>
                    <a:lnTo>
                      <a:pt x="0" y="402"/>
                    </a:lnTo>
                    <a:lnTo>
                      <a:pt x="201" y="284"/>
                    </a:lnTo>
                    <a:lnTo>
                      <a:pt x="201"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2"/>
              <p:cNvSpPr/>
              <p:nvPr/>
            </p:nvSpPr>
            <p:spPr>
              <a:xfrm>
                <a:off x="7588446" y="-7065187"/>
                <a:ext cx="962424" cy="367775"/>
              </a:xfrm>
              <a:custGeom>
                <a:rect b="b" l="l" r="r" t="t"/>
                <a:pathLst>
                  <a:path extrusionOk="0" h="1540" w="403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2"/>
              <p:cNvSpPr/>
              <p:nvPr/>
            </p:nvSpPr>
            <p:spPr>
              <a:xfrm>
                <a:off x="7695659" y="-7062321"/>
                <a:ext cx="858062" cy="364193"/>
              </a:xfrm>
              <a:custGeom>
                <a:rect b="b" l="l" r="r" t="t"/>
                <a:pathLst>
                  <a:path extrusionOk="0" h="1525" w="3593">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2"/>
              <p:cNvSpPr/>
              <p:nvPr/>
            </p:nvSpPr>
            <p:spPr>
              <a:xfrm>
                <a:off x="7588446" y="-7070918"/>
                <a:ext cx="110333" cy="265562"/>
              </a:xfrm>
              <a:custGeom>
                <a:rect b="b" l="l" r="r" t="t"/>
                <a:pathLst>
                  <a:path extrusionOk="0" h="1112" w="462">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2"/>
              <p:cNvSpPr/>
              <p:nvPr/>
            </p:nvSpPr>
            <p:spPr>
              <a:xfrm>
                <a:off x="7546175" y="-7342453"/>
                <a:ext cx="1052458" cy="555484"/>
              </a:xfrm>
              <a:custGeom>
                <a:rect b="b" l="l" r="r" t="t"/>
                <a:pathLst>
                  <a:path extrusionOk="0" h="2326" w="4407">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2"/>
              <p:cNvSpPr/>
              <p:nvPr/>
            </p:nvSpPr>
            <p:spPr>
              <a:xfrm>
                <a:off x="7664613" y="-7409322"/>
                <a:ext cx="821285" cy="587007"/>
              </a:xfrm>
              <a:custGeom>
                <a:rect b="b" l="l" r="r" t="t"/>
                <a:pathLst>
                  <a:path extrusionOk="0" h="2458" w="3439">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2"/>
              <p:cNvSpPr/>
              <p:nvPr/>
            </p:nvSpPr>
            <p:spPr>
              <a:xfrm>
                <a:off x="7619492" y="-7426278"/>
                <a:ext cx="897467" cy="546886"/>
              </a:xfrm>
              <a:custGeom>
                <a:rect b="b" l="l" r="r" t="t"/>
                <a:pathLst>
                  <a:path extrusionOk="0" h="2290" w="3758">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2"/>
              <p:cNvSpPr/>
              <p:nvPr/>
            </p:nvSpPr>
            <p:spPr>
              <a:xfrm>
                <a:off x="7626514" y="-7426278"/>
                <a:ext cx="897467" cy="544737"/>
              </a:xfrm>
              <a:custGeom>
                <a:rect b="b" l="l" r="r" t="t"/>
                <a:pathLst>
                  <a:path extrusionOk="0" h="2281" w="3758">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2"/>
              <p:cNvSpPr/>
              <p:nvPr/>
            </p:nvSpPr>
            <p:spPr>
              <a:xfrm>
                <a:off x="7580087" y="-7683723"/>
                <a:ext cx="982007" cy="517273"/>
              </a:xfrm>
              <a:custGeom>
                <a:rect b="b" l="l" r="r" t="t"/>
                <a:pathLst>
                  <a:path extrusionOk="0" h="2166" w="4112">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2"/>
              <p:cNvSpPr/>
              <p:nvPr/>
            </p:nvSpPr>
            <p:spPr>
              <a:xfrm>
                <a:off x="7580087" y="-7683723"/>
                <a:ext cx="804329" cy="441091"/>
              </a:xfrm>
              <a:custGeom>
                <a:rect b="b" l="l" r="r" t="t"/>
                <a:pathLst>
                  <a:path extrusionOk="0" h="1847" w="3368">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2"/>
              <p:cNvSpPr/>
              <p:nvPr/>
            </p:nvSpPr>
            <p:spPr>
              <a:xfrm>
                <a:off x="7887683" y="-7460190"/>
                <a:ext cx="375417" cy="214695"/>
              </a:xfrm>
              <a:custGeom>
                <a:rect b="b" l="l" r="r" t="t"/>
                <a:pathLst>
                  <a:path extrusionOk="0" h="899" w="1572">
                    <a:moveTo>
                      <a:pt x="1311" y="1"/>
                    </a:moveTo>
                    <a:lnTo>
                      <a:pt x="0" y="745"/>
                    </a:lnTo>
                    <a:lnTo>
                      <a:pt x="272" y="899"/>
                    </a:lnTo>
                    <a:lnTo>
                      <a:pt x="1571" y="142"/>
                    </a:lnTo>
                    <a:lnTo>
                      <a:pt x="131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2"/>
              <p:cNvSpPr/>
              <p:nvPr/>
            </p:nvSpPr>
            <p:spPr>
              <a:xfrm>
                <a:off x="7975090" y="-7313318"/>
                <a:ext cx="206097" cy="115825"/>
              </a:xfrm>
              <a:custGeom>
                <a:rect b="b" l="l" r="r" t="t"/>
                <a:pathLst>
                  <a:path extrusionOk="0" h="485" w="863">
                    <a:moveTo>
                      <a:pt x="591" y="0"/>
                    </a:moveTo>
                    <a:lnTo>
                      <a:pt x="0" y="343"/>
                    </a:lnTo>
                    <a:lnTo>
                      <a:pt x="272" y="484"/>
                    </a:lnTo>
                    <a:lnTo>
                      <a:pt x="863" y="154"/>
                    </a:lnTo>
                    <a:lnTo>
                      <a:pt x="59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2"/>
              <p:cNvSpPr/>
              <p:nvPr/>
            </p:nvSpPr>
            <p:spPr>
              <a:xfrm>
                <a:off x="7622358" y="-7211821"/>
                <a:ext cx="756327" cy="290877"/>
              </a:xfrm>
              <a:custGeom>
                <a:rect b="b" l="l" r="r" t="t"/>
                <a:pathLst>
                  <a:path extrusionOk="0" h="1218" w="3167">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2"/>
              <p:cNvSpPr/>
              <p:nvPr/>
            </p:nvSpPr>
            <p:spPr>
              <a:xfrm>
                <a:off x="7622358" y="-7290869"/>
                <a:ext cx="756327" cy="288727"/>
              </a:xfrm>
              <a:custGeom>
                <a:rect b="b" l="l" r="r" t="t"/>
                <a:pathLst>
                  <a:path extrusionOk="0" h="1209" w="3167">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2"/>
              <p:cNvSpPr/>
              <p:nvPr/>
            </p:nvSpPr>
            <p:spPr>
              <a:xfrm>
                <a:off x="8004226" y="-7076411"/>
                <a:ext cx="7642" cy="1433"/>
              </a:xfrm>
              <a:custGeom>
                <a:rect b="b" l="l" r="r" t="t"/>
                <a:pathLst>
                  <a:path extrusionOk="0" h="6" w="32">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2"/>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62"/>
            <p:cNvGrpSpPr/>
            <p:nvPr/>
          </p:nvGrpSpPr>
          <p:grpSpPr>
            <a:xfrm>
              <a:off x="625126" y="668638"/>
              <a:ext cx="516340" cy="1362905"/>
              <a:chOff x="9791151" y="-1806999"/>
              <a:chExt cx="516340" cy="1362905"/>
            </a:xfrm>
          </p:grpSpPr>
          <p:sp>
            <p:nvSpPr>
              <p:cNvPr id="8892" name="Google Shape;8892;p62"/>
              <p:cNvSpPr/>
              <p:nvPr/>
            </p:nvSpPr>
            <p:spPr>
              <a:xfrm>
                <a:off x="9970536" y="-837882"/>
                <a:ext cx="15684" cy="393788"/>
              </a:xfrm>
              <a:custGeom>
                <a:rect b="b" l="l" r="r" t="t"/>
                <a:pathLst>
                  <a:path extrusionOk="0" h="2410" w="96">
                    <a:moveTo>
                      <a:pt x="1" y="0"/>
                    </a:moveTo>
                    <a:lnTo>
                      <a:pt x="25" y="2363"/>
                    </a:lnTo>
                    <a:lnTo>
                      <a:pt x="95" y="2410"/>
                    </a:lnTo>
                    <a:lnTo>
                      <a:pt x="95" y="47"/>
                    </a:lnTo>
                    <a:lnTo>
                      <a:pt x="1"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2"/>
              <p:cNvSpPr/>
              <p:nvPr/>
            </p:nvSpPr>
            <p:spPr>
              <a:xfrm>
                <a:off x="9989978" y="-884287"/>
                <a:ext cx="15520" cy="44608"/>
              </a:xfrm>
              <a:custGeom>
                <a:rect b="b" l="l" r="r" t="t"/>
                <a:pathLst>
                  <a:path extrusionOk="0" h="273" w="95">
                    <a:moveTo>
                      <a:pt x="0" y="1"/>
                    </a:moveTo>
                    <a:lnTo>
                      <a:pt x="0" y="213"/>
                    </a:lnTo>
                    <a:lnTo>
                      <a:pt x="95" y="272"/>
                    </a:lnTo>
                    <a:lnTo>
                      <a:pt x="95" y="48"/>
                    </a:lnTo>
                    <a:lnTo>
                      <a:pt x="0"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2"/>
              <p:cNvSpPr/>
              <p:nvPr/>
            </p:nvSpPr>
            <p:spPr>
              <a:xfrm>
                <a:off x="9970536" y="-872686"/>
                <a:ext cx="15684" cy="42647"/>
              </a:xfrm>
              <a:custGeom>
                <a:rect b="b" l="l" r="r" t="t"/>
                <a:pathLst>
                  <a:path extrusionOk="0" h="261" w="96">
                    <a:moveTo>
                      <a:pt x="1" y="0"/>
                    </a:moveTo>
                    <a:lnTo>
                      <a:pt x="1" y="213"/>
                    </a:lnTo>
                    <a:lnTo>
                      <a:pt x="95" y="260"/>
                    </a:lnTo>
                    <a:lnTo>
                      <a:pt x="95" y="48"/>
                    </a:lnTo>
                    <a:lnTo>
                      <a:pt x="1"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2"/>
              <p:cNvSpPr/>
              <p:nvPr/>
            </p:nvSpPr>
            <p:spPr>
              <a:xfrm>
                <a:off x="9986057" y="-876608"/>
                <a:ext cx="19441" cy="432513"/>
              </a:xfrm>
              <a:custGeom>
                <a:rect b="b" l="l" r="r" t="t"/>
                <a:pathLst>
                  <a:path extrusionOk="0" h="2647" w="119">
                    <a:moveTo>
                      <a:pt x="119" y="1"/>
                    </a:moveTo>
                    <a:lnTo>
                      <a:pt x="0" y="72"/>
                    </a:lnTo>
                    <a:lnTo>
                      <a:pt x="0" y="284"/>
                    </a:lnTo>
                    <a:lnTo>
                      <a:pt x="0" y="2647"/>
                    </a:lnTo>
                    <a:lnTo>
                      <a:pt x="119" y="2588"/>
                    </a:lnTo>
                    <a:lnTo>
                      <a:pt x="119" y="225"/>
                    </a:lnTo>
                    <a:lnTo>
                      <a:pt x="119"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2"/>
              <p:cNvSpPr/>
              <p:nvPr/>
            </p:nvSpPr>
            <p:spPr>
              <a:xfrm>
                <a:off x="9970536" y="-884287"/>
                <a:ext cx="34962" cy="19444"/>
              </a:xfrm>
              <a:custGeom>
                <a:rect b="b" l="l" r="r" t="t"/>
                <a:pathLst>
                  <a:path extrusionOk="0" h="119" w="214">
                    <a:moveTo>
                      <a:pt x="119" y="1"/>
                    </a:moveTo>
                    <a:lnTo>
                      <a:pt x="1" y="71"/>
                    </a:lnTo>
                    <a:lnTo>
                      <a:pt x="95" y="119"/>
                    </a:lnTo>
                    <a:lnTo>
                      <a:pt x="214" y="48"/>
                    </a:lnTo>
                    <a:lnTo>
                      <a:pt x="119" y="1"/>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2"/>
              <p:cNvSpPr/>
              <p:nvPr/>
            </p:nvSpPr>
            <p:spPr>
              <a:xfrm>
                <a:off x="9951258" y="-1100464"/>
                <a:ext cx="73518" cy="42647"/>
              </a:xfrm>
              <a:custGeom>
                <a:rect b="b" l="l" r="r" t="t"/>
                <a:pathLst>
                  <a:path extrusionOk="0" h="261" w="450">
                    <a:moveTo>
                      <a:pt x="355" y="1"/>
                    </a:moveTo>
                    <a:lnTo>
                      <a:pt x="1" y="213"/>
                    </a:lnTo>
                    <a:lnTo>
                      <a:pt x="83" y="260"/>
                    </a:lnTo>
                    <a:lnTo>
                      <a:pt x="450" y="60"/>
                    </a:lnTo>
                    <a:lnTo>
                      <a:pt x="355" y="1"/>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2"/>
              <p:cNvSpPr/>
              <p:nvPr/>
            </p:nvSpPr>
            <p:spPr>
              <a:xfrm>
                <a:off x="9951258" y="-1065660"/>
                <a:ext cx="15684" cy="235619"/>
              </a:xfrm>
              <a:custGeom>
                <a:rect b="b" l="l" r="r" t="t"/>
                <a:pathLst>
                  <a:path extrusionOk="0" h="1442" w="96">
                    <a:moveTo>
                      <a:pt x="1" y="0"/>
                    </a:moveTo>
                    <a:lnTo>
                      <a:pt x="1" y="1382"/>
                    </a:lnTo>
                    <a:lnTo>
                      <a:pt x="95" y="1441"/>
                    </a:lnTo>
                    <a:lnTo>
                      <a:pt x="83" y="47"/>
                    </a:lnTo>
                    <a:lnTo>
                      <a:pt x="1"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2"/>
              <p:cNvSpPr/>
              <p:nvPr/>
            </p:nvSpPr>
            <p:spPr>
              <a:xfrm>
                <a:off x="9964818" y="-1090823"/>
                <a:ext cx="59958" cy="260782"/>
              </a:xfrm>
              <a:custGeom>
                <a:rect b="b" l="l" r="r" t="t"/>
                <a:pathLst>
                  <a:path extrusionOk="0" h="1596" w="367">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2"/>
              <p:cNvSpPr/>
              <p:nvPr/>
            </p:nvSpPr>
            <p:spPr>
              <a:xfrm>
                <a:off x="10111529" y="-917130"/>
                <a:ext cx="13560" cy="393951"/>
              </a:xfrm>
              <a:custGeom>
                <a:rect b="b" l="l" r="r" t="t"/>
                <a:pathLst>
                  <a:path extrusionOk="0" h="2411" w="83">
                    <a:moveTo>
                      <a:pt x="0" y="1"/>
                    </a:moveTo>
                    <a:lnTo>
                      <a:pt x="0" y="2363"/>
                    </a:lnTo>
                    <a:lnTo>
                      <a:pt x="83" y="2411"/>
                    </a:lnTo>
                    <a:lnTo>
                      <a:pt x="71" y="48"/>
                    </a:lnTo>
                    <a:lnTo>
                      <a:pt x="0"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2"/>
              <p:cNvSpPr/>
              <p:nvPr/>
            </p:nvSpPr>
            <p:spPr>
              <a:xfrm>
                <a:off x="10130807" y="-963372"/>
                <a:ext cx="11763" cy="40686"/>
              </a:xfrm>
              <a:custGeom>
                <a:rect b="b" l="l" r="r" t="t"/>
                <a:pathLst>
                  <a:path extrusionOk="0" h="249" w="72">
                    <a:moveTo>
                      <a:pt x="0" y="0"/>
                    </a:moveTo>
                    <a:lnTo>
                      <a:pt x="0" y="213"/>
                    </a:lnTo>
                    <a:lnTo>
                      <a:pt x="71" y="248"/>
                    </a:lnTo>
                    <a:lnTo>
                      <a:pt x="71" y="48"/>
                    </a:lnTo>
                    <a:lnTo>
                      <a:pt x="0"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2"/>
              <p:cNvSpPr/>
              <p:nvPr/>
            </p:nvSpPr>
            <p:spPr>
              <a:xfrm>
                <a:off x="10111529" y="-953732"/>
                <a:ext cx="11763" cy="44608"/>
              </a:xfrm>
              <a:custGeom>
                <a:rect b="b" l="l" r="r" t="t"/>
                <a:pathLst>
                  <a:path extrusionOk="0" h="273" w="72">
                    <a:moveTo>
                      <a:pt x="0" y="0"/>
                    </a:moveTo>
                    <a:lnTo>
                      <a:pt x="0" y="225"/>
                    </a:lnTo>
                    <a:lnTo>
                      <a:pt x="71" y="272"/>
                    </a:lnTo>
                    <a:lnTo>
                      <a:pt x="71" y="59"/>
                    </a:lnTo>
                    <a:lnTo>
                      <a:pt x="0"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2"/>
              <p:cNvSpPr/>
              <p:nvPr/>
            </p:nvSpPr>
            <p:spPr>
              <a:xfrm>
                <a:off x="10123128" y="-955692"/>
                <a:ext cx="21402" cy="432513"/>
              </a:xfrm>
              <a:custGeom>
                <a:rect b="b" l="l" r="r" t="t"/>
                <a:pathLst>
                  <a:path extrusionOk="0" h="2647" w="131">
                    <a:moveTo>
                      <a:pt x="118" y="1"/>
                    </a:moveTo>
                    <a:lnTo>
                      <a:pt x="0" y="71"/>
                    </a:lnTo>
                    <a:lnTo>
                      <a:pt x="0" y="284"/>
                    </a:lnTo>
                    <a:lnTo>
                      <a:pt x="12" y="2647"/>
                    </a:lnTo>
                    <a:lnTo>
                      <a:pt x="130" y="2564"/>
                    </a:lnTo>
                    <a:lnTo>
                      <a:pt x="118" y="201"/>
                    </a:lnTo>
                    <a:lnTo>
                      <a:pt x="118"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2"/>
              <p:cNvSpPr/>
              <p:nvPr/>
            </p:nvSpPr>
            <p:spPr>
              <a:xfrm>
                <a:off x="10111529" y="-963372"/>
                <a:ext cx="31041" cy="19444"/>
              </a:xfrm>
              <a:custGeom>
                <a:rect b="b" l="l" r="r" t="t"/>
                <a:pathLst>
                  <a:path extrusionOk="0" h="119" w="190">
                    <a:moveTo>
                      <a:pt x="118" y="0"/>
                    </a:moveTo>
                    <a:lnTo>
                      <a:pt x="0" y="59"/>
                    </a:lnTo>
                    <a:lnTo>
                      <a:pt x="71" y="118"/>
                    </a:lnTo>
                    <a:lnTo>
                      <a:pt x="189" y="48"/>
                    </a:lnTo>
                    <a:lnTo>
                      <a:pt x="118"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2"/>
              <p:cNvSpPr/>
              <p:nvPr/>
            </p:nvSpPr>
            <p:spPr>
              <a:xfrm>
                <a:off x="10090290" y="-1179549"/>
                <a:ext cx="71557" cy="42647"/>
              </a:xfrm>
              <a:custGeom>
                <a:rect b="b" l="l" r="r" t="t"/>
                <a:pathLst>
                  <a:path extrusionOk="0" h="261" w="438">
                    <a:moveTo>
                      <a:pt x="367" y="0"/>
                    </a:moveTo>
                    <a:lnTo>
                      <a:pt x="0" y="201"/>
                    </a:lnTo>
                    <a:lnTo>
                      <a:pt x="83" y="260"/>
                    </a:lnTo>
                    <a:lnTo>
                      <a:pt x="437" y="36"/>
                    </a:lnTo>
                    <a:lnTo>
                      <a:pt x="367"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2"/>
              <p:cNvSpPr/>
              <p:nvPr/>
            </p:nvSpPr>
            <p:spPr>
              <a:xfrm>
                <a:off x="10090290" y="-1146705"/>
                <a:ext cx="13723" cy="233658"/>
              </a:xfrm>
              <a:custGeom>
                <a:rect b="b" l="l" r="r" t="t"/>
                <a:pathLst>
                  <a:path extrusionOk="0" h="1430" w="84">
                    <a:moveTo>
                      <a:pt x="0" y="0"/>
                    </a:moveTo>
                    <a:lnTo>
                      <a:pt x="0" y="1382"/>
                    </a:lnTo>
                    <a:lnTo>
                      <a:pt x="83" y="1429"/>
                    </a:lnTo>
                    <a:lnTo>
                      <a:pt x="83" y="59"/>
                    </a:lnTo>
                    <a:lnTo>
                      <a:pt x="0"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2"/>
              <p:cNvSpPr/>
              <p:nvPr/>
            </p:nvSpPr>
            <p:spPr>
              <a:xfrm>
                <a:off x="10103850" y="-1173830"/>
                <a:ext cx="59958" cy="264704"/>
              </a:xfrm>
              <a:custGeom>
                <a:rect b="b" l="l" r="r" t="t"/>
                <a:pathLst>
                  <a:path extrusionOk="0" h="1620" w="367">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2"/>
              <p:cNvSpPr/>
              <p:nvPr/>
            </p:nvSpPr>
            <p:spPr>
              <a:xfrm>
                <a:off x="10231119" y="-986575"/>
                <a:ext cx="15684" cy="391991"/>
              </a:xfrm>
              <a:custGeom>
                <a:rect b="b" l="l" r="r" t="t"/>
                <a:pathLst>
                  <a:path extrusionOk="0" h="2399" w="96">
                    <a:moveTo>
                      <a:pt x="1" y="1"/>
                    </a:moveTo>
                    <a:lnTo>
                      <a:pt x="1" y="2340"/>
                    </a:lnTo>
                    <a:lnTo>
                      <a:pt x="95" y="2399"/>
                    </a:lnTo>
                    <a:lnTo>
                      <a:pt x="95" y="36"/>
                    </a:lnTo>
                    <a:lnTo>
                      <a:pt x="1"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2"/>
              <p:cNvSpPr/>
              <p:nvPr/>
            </p:nvSpPr>
            <p:spPr>
              <a:xfrm>
                <a:off x="10250397" y="-1034777"/>
                <a:ext cx="15684" cy="42647"/>
              </a:xfrm>
              <a:custGeom>
                <a:rect b="b" l="l" r="r" t="t"/>
                <a:pathLst>
                  <a:path extrusionOk="0" h="261" w="96">
                    <a:moveTo>
                      <a:pt x="1" y="0"/>
                    </a:moveTo>
                    <a:lnTo>
                      <a:pt x="1" y="213"/>
                    </a:lnTo>
                    <a:lnTo>
                      <a:pt x="95" y="260"/>
                    </a:lnTo>
                    <a:lnTo>
                      <a:pt x="95" y="59"/>
                    </a:lnTo>
                    <a:lnTo>
                      <a:pt x="1"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2"/>
              <p:cNvSpPr/>
              <p:nvPr/>
            </p:nvSpPr>
            <p:spPr>
              <a:xfrm>
                <a:off x="10231119" y="-1023176"/>
                <a:ext cx="15684" cy="42483"/>
              </a:xfrm>
              <a:custGeom>
                <a:rect b="b" l="l" r="r" t="t"/>
                <a:pathLst>
                  <a:path extrusionOk="0" h="260" w="96">
                    <a:moveTo>
                      <a:pt x="1" y="0"/>
                    </a:moveTo>
                    <a:lnTo>
                      <a:pt x="1" y="225"/>
                    </a:lnTo>
                    <a:lnTo>
                      <a:pt x="95" y="260"/>
                    </a:lnTo>
                    <a:lnTo>
                      <a:pt x="83" y="35"/>
                    </a:lnTo>
                    <a:lnTo>
                      <a:pt x="1" y="0"/>
                    </a:lnTo>
                    <a:close/>
                  </a:path>
                </a:pathLst>
              </a:custGeom>
              <a:solidFill>
                <a:srgbClr val="E7E8E8"/>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2"/>
              <p:cNvSpPr/>
              <p:nvPr/>
            </p:nvSpPr>
            <p:spPr>
              <a:xfrm>
                <a:off x="10244679" y="-1025137"/>
                <a:ext cx="21402" cy="430552"/>
              </a:xfrm>
              <a:custGeom>
                <a:rect b="b" l="l" r="r" t="t"/>
                <a:pathLst>
                  <a:path extrusionOk="0" h="2635" w="131">
                    <a:moveTo>
                      <a:pt x="130" y="0"/>
                    </a:moveTo>
                    <a:lnTo>
                      <a:pt x="0" y="47"/>
                    </a:lnTo>
                    <a:lnTo>
                      <a:pt x="12" y="272"/>
                    </a:lnTo>
                    <a:lnTo>
                      <a:pt x="12" y="2635"/>
                    </a:lnTo>
                    <a:lnTo>
                      <a:pt x="130" y="2564"/>
                    </a:lnTo>
                    <a:lnTo>
                      <a:pt x="130" y="201"/>
                    </a:lnTo>
                    <a:lnTo>
                      <a:pt x="130"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2"/>
              <p:cNvSpPr/>
              <p:nvPr/>
            </p:nvSpPr>
            <p:spPr>
              <a:xfrm>
                <a:off x="10231119" y="-1034777"/>
                <a:ext cx="34962" cy="17484"/>
              </a:xfrm>
              <a:custGeom>
                <a:rect b="b" l="l" r="r" t="t"/>
                <a:pathLst>
                  <a:path extrusionOk="0" h="107" w="214">
                    <a:moveTo>
                      <a:pt x="119" y="0"/>
                    </a:moveTo>
                    <a:lnTo>
                      <a:pt x="1" y="71"/>
                    </a:lnTo>
                    <a:lnTo>
                      <a:pt x="83" y="106"/>
                    </a:lnTo>
                    <a:lnTo>
                      <a:pt x="213" y="59"/>
                    </a:lnTo>
                    <a:lnTo>
                      <a:pt x="119"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2"/>
              <p:cNvSpPr/>
              <p:nvPr/>
            </p:nvSpPr>
            <p:spPr>
              <a:xfrm>
                <a:off x="10209880" y="-1250954"/>
                <a:ext cx="75478" cy="40686"/>
              </a:xfrm>
              <a:custGeom>
                <a:rect b="b" l="l" r="r" t="t"/>
                <a:pathLst>
                  <a:path extrusionOk="0" h="249" w="462">
                    <a:moveTo>
                      <a:pt x="367" y="0"/>
                    </a:moveTo>
                    <a:lnTo>
                      <a:pt x="1" y="213"/>
                    </a:lnTo>
                    <a:lnTo>
                      <a:pt x="83" y="248"/>
                    </a:lnTo>
                    <a:lnTo>
                      <a:pt x="461" y="47"/>
                    </a:lnTo>
                    <a:lnTo>
                      <a:pt x="367" y="0"/>
                    </a:lnTo>
                    <a:close/>
                  </a:path>
                </a:pathLst>
              </a:custGeom>
              <a:solidFill>
                <a:srgbClr val="E4E2DF"/>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2"/>
              <p:cNvSpPr/>
              <p:nvPr/>
            </p:nvSpPr>
            <p:spPr>
              <a:xfrm>
                <a:off x="10209880" y="-1216313"/>
                <a:ext cx="13723" cy="233822"/>
              </a:xfrm>
              <a:custGeom>
                <a:rect b="b" l="l" r="r" t="t"/>
                <a:pathLst>
                  <a:path extrusionOk="0" h="1431" w="84">
                    <a:moveTo>
                      <a:pt x="1" y="1"/>
                    </a:moveTo>
                    <a:lnTo>
                      <a:pt x="13" y="1383"/>
                    </a:lnTo>
                    <a:lnTo>
                      <a:pt x="83" y="1430"/>
                    </a:lnTo>
                    <a:lnTo>
                      <a:pt x="83" y="36"/>
                    </a:lnTo>
                    <a:lnTo>
                      <a:pt x="1"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2"/>
              <p:cNvSpPr/>
              <p:nvPr/>
            </p:nvSpPr>
            <p:spPr>
              <a:xfrm>
                <a:off x="10223440" y="-1243274"/>
                <a:ext cx="61918" cy="262580"/>
              </a:xfrm>
              <a:custGeom>
                <a:rect b="b" l="l" r="r" t="t"/>
                <a:pathLst>
                  <a:path extrusionOk="0" h="1607" w="379">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2"/>
              <p:cNvSpPr/>
              <p:nvPr/>
            </p:nvSpPr>
            <p:spPr>
              <a:xfrm>
                <a:off x="9980176" y="-1625463"/>
                <a:ext cx="222187" cy="283821"/>
              </a:xfrm>
              <a:custGeom>
                <a:rect b="b" l="l" r="r" t="t"/>
                <a:pathLst>
                  <a:path extrusionOk="0" h="1737" w="136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2"/>
              <p:cNvSpPr/>
              <p:nvPr/>
            </p:nvSpPr>
            <p:spPr>
              <a:xfrm>
                <a:off x="9920380" y="-1418928"/>
                <a:ext cx="198988" cy="90522"/>
              </a:xfrm>
              <a:custGeom>
                <a:rect b="b" l="l" r="r" t="t"/>
                <a:pathLst>
                  <a:path extrusionOk="0" h="554" w="1218">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2"/>
              <p:cNvSpPr/>
              <p:nvPr/>
            </p:nvSpPr>
            <p:spPr>
              <a:xfrm>
                <a:off x="9791151" y="-1588862"/>
                <a:ext cx="139030" cy="664211"/>
              </a:xfrm>
              <a:custGeom>
                <a:rect b="b" l="l" r="r" t="t"/>
                <a:pathLst>
                  <a:path extrusionOk="0" h="4065" w="851">
                    <a:moveTo>
                      <a:pt x="0" y="1"/>
                    </a:moveTo>
                    <a:lnTo>
                      <a:pt x="12" y="3580"/>
                    </a:lnTo>
                    <a:lnTo>
                      <a:pt x="851" y="4065"/>
                    </a:lnTo>
                    <a:lnTo>
                      <a:pt x="839" y="497"/>
                    </a:lnTo>
                    <a:lnTo>
                      <a:pt x="0" y="1"/>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2"/>
              <p:cNvSpPr/>
              <p:nvPr/>
            </p:nvSpPr>
            <p:spPr>
              <a:xfrm>
                <a:off x="9791151" y="-1806999"/>
                <a:ext cx="515440" cy="299344"/>
              </a:xfrm>
              <a:custGeom>
                <a:rect b="b" l="l" r="r" t="t"/>
                <a:pathLst>
                  <a:path extrusionOk="0" h="1832" w="3155">
                    <a:moveTo>
                      <a:pt x="2316" y="1"/>
                    </a:moveTo>
                    <a:lnTo>
                      <a:pt x="0" y="1336"/>
                    </a:lnTo>
                    <a:lnTo>
                      <a:pt x="839" y="1832"/>
                    </a:lnTo>
                    <a:lnTo>
                      <a:pt x="3154" y="485"/>
                    </a:lnTo>
                    <a:lnTo>
                      <a:pt x="2316" y="1"/>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0" name="Google Shape;8920;p62"/>
              <p:cNvGrpSpPr/>
              <p:nvPr/>
            </p:nvGrpSpPr>
            <p:grpSpPr>
              <a:xfrm>
                <a:off x="9965802" y="-1243283"/>
                <a:ext cx="320540" cy="799180"/>
                <a:chOff x="10289127" y="-1243283"/>
                <a:chExt cx="320540" cy="799180"/>
              </a:xfrm>
            </p:grpSpPr>
            <p:sp>
              <p:nvSpPr>
                <p:cNvPr id="8921" name="Google Shape;8921;p62"/>
                <p:cNvSpPr/>
                <p:nvPr/>
              </p:nvSpPr>
              <p:spPr>
                <a:xfrm>
                  <a:off x="10310365" y="-876616"/>
                  <a:ext cx="19441" cy="432513"/>
                </a:xfrm>
                <a:custGeom>
                  <a:rect b="b" l="l" r="r" t="t"/>
                  <a:pathLst>
                    <a:path extrusionOk="0" h="2647" w="119">
                      <a:moveTo>
                        <a:pt x="119" y="1"/>
                      </a:moveTo>
                      <a:lnTo>
                        <a:pt x="0" y="72"/>
                      </a:lnTo>
                      <a:lnTo>
                        <a:pt x="0" y="284"/>
                      </a:lnTo>
                      <a:lnTo>
                        <a:pt x="0" y="2647"/>
                      </a:lnTo>
                      <a:lnTo>
                        <a:pt x="119" y="2588"/>
                      </a:lnTo>
                      <a:lnTo>
                        <a:pt x="119" y="225"/>
                      </a:lnTo>
                      <a:lnTo>
                        <a:pt x="11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2"/>
                <p:cNvSpPr/>
                <p:nvPr/>
              </p:nvSpPr>
              <p:spPr>
                <a:xfrm>
                  <a:off x="10289127" y="-1090832"/>
                  <a:ext cx="59958" cy="260782"/>
                </a:xfrm>
                <a:custGeom>
                  <a:rect b="b" l="l" r="r" t="t"/>
                  <a:pathLst>
                    <a:path extrusionOk="0" h="1596" w="367">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2"/>
                <p:cNvSpPr/>
                <p:nvPr/>
              </p:nvSpPr>
              <p:spPr>
                <a:xfrm>
                  <a:off x="10447437" y="-955701"/>
                  <a:ext cx="21402" cy="432513"/>
                </a:xfrm>
                <a:custGeom>
                  <a:rect b="b" l="l" r="r" t="t"/>
                  <a:pathLst>
                    <a:path extrusionOk="0" h="2647" w="131">
                      <a:moveTo>
                        <a:pt x="118" y="1"/>
                      </a:moveTo>
                      <a:lnTo>
                        <a:pt x="0" y="71"/>
                      </a:lnTo>
                      <a:lnTo>
                        <a:pt x="0" y="284"/>
                      </a:lnTo>
                      <a:lnTo>
                        <a:pt x="12" y="2647"/>
                      </a:lnTo>
                      <a:lnTo>
                        <a:pt x="130" y="2564"/>
                      </a:lnTo>
                      <a:lnTo>
                        <a:pt x="118" y="201"/>
                      </a:lnTo>
                      <a:lnTo>
                        <a:pt x="118"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2"/>
                <p:cNvSpPr/>
                <p:nvPr/>
              </p:nvSpPr>
              <p:spPr>
                <a:xfrm>
                  <a:off x="10428159" y="-1173838"/>
                  <a:ext cx="59958" cy="264704"/>
                </a:xfrm>
                <a:custGeom>
                  <a:rect b="b" l="l" r="r" t="t"/>
                  <a:pathLst>
                    <a:path extrusionOk="0" h="1620" w="367">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2"/>
                <p:cNvSpPr/>
                <p:nvPr/>
              </p:nvSpPr>
              <p:spPr>
                <a:xfrm>
                  <a:off x="10568988" y="-1025145"/>
                  <a:ext cx="21402" cy="430552"/>
                </a:xfrm>
                <a:custGeom>
                  <a:rect b="b" l="l" r="r" t="t"/>
                  <a:pathLst>
                    <a:path extrusionOk="0" h="2635" w="131">
                      <a:moveTo>
                        <a:pt x="130" y="0"/>
                      </a:moveTo>
                      <a:lnTo>
                        <a:pt x="0" y="47"/>
                      </a:lnTo>
                      <a:lnTo>
                        <a:pt x="12" y="272"/>
                      </a:lnTo>
                      <a:lnTo>
                        <a:pt x="12" y="2635"/>
                      </a:lnTo>
                      <a:lnTo>
                        <a:pt x="130" y="2564"/>
                      </a:lnTo>
                      <a:lnTo>
                        <a:pt x="130" y="201"/>
                      </a:lnTo>
                      <a:lnTo>
                        <a:pt x="130"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2"/>
                <p:cNvSpPr/>
                <p:nvPr/>
              </p:nvSpPr>
              <p:spPr>
                <a:xfrm>
                  <a:off x="10547749" y="-1243283"/>
                  <a:ext cx="61918" cy="262580"/>
                </a:xfrm>
                <a:custGeom>
                  <a:rect b="b" l="l" r="r" t="t"/>
                  <a:pathLst>
                    <a:path extrusionOk="0" h="1607" w="379">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7" name="Google Shape;8927;p62"/>
              <p:cNvSpPr/>
              <p:nvPr/>
            </p:nvSpPr>
            <p:spPr>
              <a:xfrm>
                <a:off x="9988009" y="-1632074"/>
                <a:ext cx="222187" cy="283821"/>
              </a:xfrm>
              <a:custGeom>
                <a:rect b="b" l="l" r="r" t="t"/>
                <a:pathLst>
                  <a:path extrusionOk="0" h="1737" w="136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2"/>
              <p:cNvSpPr/>
              <p:nvPr/>
            </p:nvSpPr>
            <p:spPr>
              <a:xfrm>
                <a:off x="9928213" y="-1425539"/>
                <a:ext cx="198988" cy="90522"/>
              </a:xfrm>
              <a:custGeom>
                <a:rect b="b" l="l" r="r" t="t"/>
                <a:pathLst>
                  <a:path extrusionOk="0" h="554" w="1218">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2"/>
              <p:cNvSpPr/>
              <p:nvPr/>
            </p:nvSpPr>
            <p:spPr>
              <a:xfrm>
                <a:off x="9791151" y="-1806999"/>
                <a:ext cx="515440" cy="299344"/>
              </a:xfrm>
              <a:custGeom>
                <a:rect b="b" l="l" r="r" t="t"/>
                <a:pathLst>
                  <a:path extrusionOk="0" h="1832" w="3155">
                    <a:moveTo>
                      <a:pt x="2316" y="1"/>
                    </a:moveTo>
                    <a:lnTo>
                      <a:pt x="0" y="1336"/>
                    </a:lnTo>
                    <a:lnTo>
                      <a:pt x="839" y="1832"/>
                    </a:lnTo>
                    <a:lnTo>
                      <a:pt x="3154" y="485"/>
                    </a:lnTo>
                    <a:lnTo>
                      <a:pt x="2316" y="1"/>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2"/>
              <p:cNvSpPr/>
              <p:nvPr/>
            </p:nvSpPr>
            <p:spPr>
              <a:xfrm>
                <a:off x="9929120" y="-1725782"/>
                <a:ext cx="378371" cy="803099"/>
              </a:xfrm>
              <a:custGeom>
                <a:rect b="b" l="l" r="r" t="t"/>
                <a:pathLst>
                  <a:path extrusionOk="0" h="4915" w="2316">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2"/>
              <p:cNvSpPr/>
              <p:nvPr/>
            </p:nvSpPr>
            <p:spPr>
              <a:xfrm>
                <a:off x="9928222" y="-1725790"/>
                <a:ext cx="378371" cy="803099"/>
              </a:xfrm>
              <a:custGeom>
                <a:rect b="b" l="l" r="r" t="t"/>
                <a:pathLst>
                  <a:path extrusionOk="0" h="4915" w="2316">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2"/>
              <p:cNvSpPr/>
              <p:nvPr/>
            </p:nvSpPr>
            <p:spPr>
              <a:xfrm>
                <a:off x="9970536" y="-1183470"/>
                <a:ext cx="90998" cy="116012"/>
              </a:xfrm>
              <a:custGeom>
                <a:rect b="b" l="l" r="r" t="t"/>
                <a:pathLst>
                  <a:path extrusionOk="0" h="710" w="557">
                    <a:moveTo>
                      <a:pt x="556" y="1"/>
                    </a:moveTo>
                    <a:lnTo>
                      <a:pt x="1" y="320"/>
                    </a:lnTo>
                    <a:lnTo>
                      <a:pt x="1" y="709"/>
                    </a:lnTo>
                    <a:lnTo>
                      <a:pt x="556" y="390"/>
                    </a:lnTo>
                    <a:lnTo>
                      <a:pt x="556"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2"/>
              <p:cNvSpPr/>
              <p:nvPr/>
            </p:nvSpPr>
            <p:spPr>
              <a:xfrm>
                <a:off x="10096008" y="-1254875"/>
                <a:ext cx="90835" cy="116012"/>
              </a:xfrm>
              <a:custGeom>
                <a:rect b="b" l="l" r="r" t="t"/>
                <a:pathLst>
                  <a:path extrusionOk="0" h="710" w="556">
                    <a:moveTo>
                      <a:pt x="556" y="0"/>
                    </a:moveTo>
                    <a:lnTo>
                      <a:pt x="1" y="308"/>
                    </a:lnTo>
                    <a:lnTo>
                      <a:pt x="1" y="709"/>
                    </a:lnTo>
                    <a:lnTo>
                      <a:pt x="556" y="378"/>
                    </a:lnTo>
                    <a:lnTo>
                      <a:pt x="556"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2"/>
              <p:cNvSpPr/>
              <p:nvPr/>
            </p:nvSpPr>
            <p:spPr>
              <a:xfrm>
                <a:off x="9970536" y="-1167947"/>
                <a:ext cx="218266" cy="187254"/>
              </a:xfrm>
              <a:custGeom>
                <a:rect b="b" l="l" r="r" t="t"/>
                <a:pathLst>
                  <a:path extrusionOk="0" h="1146" w="1336">
                    <a:moveTo>
                      <a:pt x="1336" y="0"/>
                    </a:moveTo>
                    <a:lnTo>
                      <a:pt x="1" y="756"/>
                    </a:lnTo>
                    <a:lnTo>
                      <a:pt x="1" y="1146"/>
                    </a:lnTo>
                    <a:lnTo>
                      <a:pt x="1336" y="378"/>
                    </a:lnTo>
                    <a:lnTo>
                      <a:pt x="1336"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8" name="Shape 8938"/>
        <p:cNvGrpSpPr/>
        <p:nvPr/>
      </p:nvGrpSpPr>
      <p:grpSpPr>
        <a:xfrm>
          <a:off x="0" y="0"/>
          <a:ext cx="0" cy="0"/>
          <a:chOff x="0" y="0"/>
          <a:chExt cx="0" cy="0"/>
        </a:xfrm>
      </p:grpSpPr>
      <p:sp>
        <p:nvSpPr>
          <p:cNvPr id="8939" name="Google Shape;8939;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Graphs are cool</a:t>
            </a:r>
            <a:endParaRPr/>
          </a:p>
        </p:txBody>
      </p:sp>
      <p:sp>
        <p:nvSpPr>
          <p:cNvPr id="8940" name="Google Shape;8940;p63"/>
          <p:cNvSpPr txBox="1"/>
          <p:nvPr/>
        </p:nvSpPr>
        <p:spPr>
          <a:xfrm>
            <a:off x="2436580" y="1866281"/>
            <a:ext cx="1975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Mars is actually a very cold place</a:t>
            </a:r>
            <a:endParaRPr>
              <a:solidFill>
                <a:schemeClr val="dk1"/>
              </a:solidFill>
              <a:latin typeface="Asap"/>
              <a:ea typeface="Asap"/>
              <a:cs typeface="Asap"/>
              <a:sym typeface="Asap"/>
            </a:endParaRPr>
          </a:p>
        </p:txBody>
      </p:sp>
      <p:sp>
        <p:nvSpPr>
          <p:cNvPr id="8941" name="Google Shape;8941;p63"/>
          <p:cNvSpPr txBox="1"/>
          <p:nvPr/>
        </p:nvSpPr>
        <p:spPr>
          <a:xfrm>
            <a:off x="2436580" y="3223482"/>
            <a:ext cx="1975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p:txBody>
      </p:sp>
      <p:sp>
        <p:nvSpPr>
          <p:cNvPr id="8942" name="Google Shape;8942;p63"/>
          <p:cNvSpPr txBox="1"/>
          <p:nvPr/>
        </p:nvSpPr>
        <p:spPr>
          <a:xfrm>
            <a:off x="2435080" y="1604788"/>
            <a:ext cx="1978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Mars</a:t>
            </a:r>
            <a:endParaRPr sz="2000">
              <a:solidFill>
                <a:schemeClr val="dk1"/>
              </a:solidFill>
              <a:latin typeface="Bakbak One"/>
              <a:ea typeface="Bakbak One"/>
              <a:cs typeface="Bakbak One"/>
              <a:sym typeface="Bakbak One"/>
            </a:endParaRPr>
          </a:p>
        </p:txBody>
      </p:sp>
      <p:sp>
        <p:nvSpPr>
          <p:cNvPr id="8943" name="Google Shape;8943;p63"/>
          <p:cNvSpPr txBox="1"/>
          <p:nvPr/>
        </p:nvSpPr>
        <p:spPr>
          <a:xfrm>
            <a:off x="2435080" y="2960850"/>
            <a:ext cx="1978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Mercury</a:t>
            </a:r>
            <a:endParaRPr sz="2000">
              <a:solidFill>
                <a:schemeClr val="dk1"/>
              </a:solidFill>
              <a:latin typeface="Bakbak One"/>
              <a:ea typeface="Bakbak One"/>
              <a:cs typeface="Bakbak One"/>
              <a:sym typeface="Bakbak One"/>
            </a:endParaRPr>
          </a:p>
        </p:txBody>
      </p:sp>
      <p:sp>
        <p:nvSpPr>
          <p:cNvPr id="8944" name="Google Shape;8944;p63"/>
          <p:cNvSpPr/>
          <p:nvPr/>
        </p:nvSpPr>
        <p:spPr>
          <a:xfrm>
            <a:off x="2015975" y="1660000"/>
            <a:ext cx="266700" cy="266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3"/>
          <p:cNvSpPr/>
          <p:nvPr/>
        </p:nvSpPr>
        <p:spPr>
          <a:xfrm>
            <a:off x="2015975" y="3016050"/>
            <a:ext cx="266700" cy="266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3"/>
          <p:cNvSpPr txBox="1"/>
          <p:nvPr/>
        </p:nvSpPr>
        <p:spPr>
          <a:xfrm>
            <a:off x="1130151" y="1604800"/>
            <a:ext cx="6909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Bakbak One"/>
                <a:ea typeface="Bakbak One"/>
                <a:cs typeface="Bakbak One"/>
                <a:sym typeface="Bakbak One"/>
              </a:rPr>
              <a:t>75%</a:t>
            </a:r>
            <a:endParaRPr b="1" sz="2000">
              <a:solidFill>
                <a:schemeClr val="lt1"/>
              </a:solidFill>
              <a:latin typeface="Bakbak One"/>
              <a:ea typeface="Bakbak One"/>
              <a:cs typeface="Bakbak One"/>
              <a:sym typeface="Bakbak One"/>
            </a:endParaRPr>
          </a:p>
        </p:txBody>
      </p:sp>
      <p:sp>
        <p:nvSpPr>
          <p:cNvPr id="8947" name="Google Shape;8947;p63"/>
          <p:cNvSpPr txBox="1"/>
          <p:nvPr/>
        </p:nvSpPr>
        <p:spPr>
          <a:xfrm>
            <a:off x="1130151" y="2960850"/>
            <a:ext cx="6909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Bakbak One"/>
                <a:ea typeface="Bakbak One"/>
                <a:cs typeface="Bakbak One"/>
                <a:sym typeface="Bakbak One"/>
              </a:rPr>
              <a:t>25%</a:t>
            </a:r>
            <a:endParaRPr b="1" sz="2000">
              <a:solidFill>
                <a:schemeClr val="lt1"/>
              </a:solidFill>
              <a:latin typeface="Bakbak One"/>
              <a:ea typeface="Bakbak One"/>
              <a:cs typeface="Bakbak One"/>
              <a:sym typeface="Bakbak One"/>
            </a:endParaRPr>
          </a:p>
        </p:txBody>
      </p:sp>
      <p:pic>
        <p:nvPicPr>
          <p:cNvPr id="8948" name="Google Shape;8948;p63" title="Chart">
            <a:hlinkClick r:id="rId3"/>
          </p:cNvPr>
          <p:cNvPicPr preferRelativeResize="0"/>
          <p:nvPr/>
        </p:nvPicPr>
        <p:blipFill>
          <a:blip r:embed="rId4">
            <a:alphaModFix/>
          </a:blip>
          <a:stretch>
            <a:fillRect/>
          </a:stretch>
        </p:blipFill>
        <p:spPr>
          <a:xfrm>
            <a:off x="4629225" y="1139888"/>
            <a:ext cx="3205574" cy="3033851"/>
          </a:xfrm>
          <a:prstGeom prst="rect">
            <a:avLst/>
          </a:prstGeom>
          <a:noFill/>
          <a:ln>
            <a:noFill/>
          </a:ln>
        </p:spPr>
      </p:pic>
      <p:sp>
        <p:nvSpPr>
          <p:cNvPr id="8949" name="Google Shape;8949;p63"/>
          <p:cNvSpPr txBox="1"/>
          <p:nvPr/>
        </p:nvSpPr>
        <p:spPr>
          <a:xfrm>
            <a:off x="673725" y="4295900"/>
            <a:ext cx="7704000" cy="28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sap"/>
                <a:ea typeface="Asap"/>
                <a:cs typeface="Asap"/>
                <a:sym typeface="Asap"/>
              </a:rPr>
              <a:t>Follow the link in the graph to modify its data and then paste the new one here. </a:t>
            </a:r>
            <a:r>
              <a:rPr b="1" lang="en" sz="1200" u="sng">
                <a:solidFill>
                  <a:schemeClr val="hlink"/>
                </a:solidFill>
                <a:latin typeface="Asap"/>
                <a:ea typeface="Asap"/>
                <a:cs typeface="Asap"/>
                <a:sym typeface="Asap"/>
                <a:hlinkClick r:id="rId5"/>
              </a:rPr>
              <a:t>For more info, click here</a:t>
            </a:r>
            <a:endParaRPr b="1" sz="1200" u="sng">
              <a:solidFill>
                <a:schemeClr val="dk1"/>
              </a:solidFill>
              <a:latin typeface="Asap"/>
              <a:ea typeface="Asap"/>
              <a:cs typeface="Asap"/>
              <a:sym typeface="Asap"/>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3" name="Shape 8953"/>
        <p:cNvGrpSpPr/>
        <p:nvPr/>
      </p:nvGrpSpPr>
      <p:grpSpPr>
        <a:xfrm>
          <a:off x="0" y="0"/>
          <a:ext cx="0" cy="0"/>
          <a:chOff x="0" y="0"/>
          <a:chExt cx="0" cy="0"/>
        </a:xfrm>
      </p:grpSpPr>
      <p:sp>
        <p:nvSpPr>
          <p:cNvPr id="8954" name="Google Shape;8954;p64"/>
          <p:cNvSpPr/>
          <p:nvPr/>
        </p:nvSpPr>
        <p:spPr>
          <a:xfrm>
            <a:off x="1238600" y="2078272"/>
            <a:ext cx="816900" cy="2162700"/>
          </a:xfrm>
          <a:prstGeom prst="roundRect">
            <a:avLst>
              <a:gd fmla="val 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4"/>
          <p:cNvSpPr/>
          <p:nvPr/>
        </p:nvSpPr>
        <p:spPr>
          <a:xfrm>
            <a:off x="2248250" y="2078200"/>
            <a:ext cx="816900" cy="2162700"/>
          </a:xfrm>
          <a:prstGeom prst="roundRect">
            <a:avLst>
              <a:gd fmla="val 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4"/>
          <p:cNvSpPr/>
          <p:nvPr/>
        </p:nvSpPr>
        <p:spPr>
          <a:xfrm>
            <a:off x="3257900" y="2078272"/>
            <a:ext cx="816900" cy="2162700"/>
          </a:xfrm>
          <a:prstGeom prst="roundRect">
            <a:avLst>
              <a:gd fmla="val 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4"/>
          <p:cNvSpPr/>
          <p:nvPr/>
        </p:nvSpPr>
        <p:spPr>
          <a:xfrm>
            <a:off x="4267550" y="2078200"/>
            <a:ext cx="816900" cy="2162700"/>
          </a:xfrm>
          <a:prstGeom prst="roundRect">
            <a:avLst>
              <a:gd fmla="val 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Infographics are important</a:t>
            </a:r>
            <a:endParaRPr/>
          </a:p>
        </p:txBody>
      </p:sp>
      <p:sp>
        <p:nvSpPr>
          <p:cNvPr id="8959" name="Google Shape;8959;p64"/>
          <p:cNvSpPr txBox="1"/>
          <p:nvPr/>
        </p:nvSpPr>
        <p:spPr>
          <a:xfrm>
            <a:off x="6363750" y="2285623"/>
            <a:ext cx="1975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Venus has extremely high temperatures</a:t>
            </a:r>
            <a:endParaRPr>
              <a:solidFill>
                <a:schemeClr val="dk1"/>
              </a:solidFill>
              <a:latin typeface="Asap"/>
              <a:ea typeface="Asap"/>
              <a:cs typeface="Asap"/>
              <a:sym typeface="Asap"/>
            </a:endParaRPr>
          </a:p>
        </p:txBody>
      </p:sp>
      <p:sp>
        <p:nvSpPr>
          <p:cNvPr id="8960" name="Google Shape;8960;p64"/>
          <p:cNvSpPr txBox="1"/>
          <p:nvPr/>
        </p:nvSpPr>
        <p:spPr>
          <a:xfrm>
            <a:off x="6365695" y="3211752"/>
            <a:ext cx="1975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Neptune is far away from us</a:t>
            </a:r>
            <a:endParaRPr>
              <a:solidFill>
                <a:schemeClr val="dk1"/>
              </a:solidFill>
              <a:latin typeface="Asap"/>
              <a:ea typeface="Asap"/>
              <a:cs typeface="Asap"/>
              <a:sym typeface="Asap"/>
            </a:endParaRPr>
          </a:p>
        </p:txBody>
      </p:sp>
      <p:sp>
        <p:nvSpPr>
          <p:cNvPr id="8961" name="Google Shape;8961;p64"/>
          <p:cNvSpPr txBox="1"/>
          <p:nvPr/>
        </p:nvSpPr>
        <p:spPr>
          <a:xfrm>
            <a:off x="6363750" y="4137882"/>
            <a:ext cx="1975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Saturn is a gas giant with several rings</a:t>
            </a:r>
            <a:endParaRPr>
              <a:solidFill>
                <a:schemeClr val="dk1"/>
              </a:solidFill>
              <a:latin typeface="Asap"/>
              <a:ea typeface="Asap"/>
              <a:cs typeface="Asap"/>
              <a:sym typeface="Asap"/>
            </a:endParaRPr>
          </a:p>
        </p:txBody>
      </p:sp>
      <p:sp>
        <p:nvSpPr>
          <p:cNvPr id="8962" name="Google Shape;8962;p64"/>
          <p:cNvSpPr txBox="1"/>
          <p:nvPr/>
        </p:nvSpPr>
        <p:spPr>
          <a:xfrm>
            <a:off x="6363745" y="1359494"/>
            <a:ext cx="19752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Jupiter is the biggest planet of them all</a:t>
            </a:r>
            <a:endParaRPr>
              <a:solidFill>
                <a:schemeClr val="dk1"/>
              </a:solidFill>
              <a:latin typeface="Asap"/>
              <a:ea typeface="Asap"/>
              <a:cs typeface="Asap"/>
              <a:sym typeface="Asap"/>
            </a:endParaRPr>
          </a:p>
        </p:txBody>
      </p:sp>
      <p:sp>
        <p:nvSpPr>
          <p:cNvPr id="8963" name="Google Shape;8963;p64"/>
          <p:cNvSpPr txBox="1"/>
          <p:nvPr/>
        </p:nvSpPr>
        <p:spPr>
          <a:xfrm>
            <a:off x="6362250" y="2022992"/>
            <a:ext cx="1978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Venus</a:t>
            </a:r>
            <a:endParaRPr sz="2000">
              <a:solidFill>
                <a:schemeClr val="dk1"/>
              </a:solidFill>
              <a:latin typeface="Bakbak One"/>
              <a:ea typeface="Bakbak One"/>
              <a:cs typeface="Bakbak One"/>
              <a:sym typeface="Bakbak One"/>
            </a:endParaRPr>
          </a:p>
        </p:txBody>
      </p:sp>
      <p:sp>
        <p:nvSpPr>
          <p:cNvPr id="8964" name="Google Shape;8964;p64"/>
          <p:cNvSpPr txBox="1"/>
          <p:nvPr/>
        </p:nvSpPr>
        <p:spPr>
          <a:xfrm>
            <a:off x="6364195" y="2949121"/>
            <a:ext cx="1978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Neptune</a:t>
            </a:r>
            <a:endParaRPr sz="2000">
              <a:solidFill>
                <a:schemeClr val="dk1"/>
              </a:solidFill>
              <a:latin typeface="Bakbak One"/>
              <a:ea typeface="Bakbak One"/>
              <a:cs typeface="Bakbak One"/>
              <a:sym typeface="Bakbak One"/>
            </a:endParaRPr>
          </a:p>
        </p:txBody>
      </p:sp>
      <p:sp>
        <p:nvSpPr>
          <p:cNvPr id="8965" name="Google Shape;8965;p64"/>
          <p:cNvSpPr txBox="1"/>
          <p:nvPr/>
        </p:nvSpPr>
        <p:spPr>
          <a:xfrm>
            <a:off x="6362250" y="3875250"/>
            <a:ext cx="1978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Saturn</a:t>
            </a:r>
            <a:endParaRPr sz="2000">
              <a:solidFill>
                <a:schemeClr val="dk1"/>
              </a:solidFill>
              <a:latin typeface="Bakbak One"/>
              <a:ea typeface="Bakbak One"/>
              <a:cs typeface="Bakbak One"/>
              <a:sym typeface="Bakbak One"/>
            </a:endParaRPr>
          </a:p>
        </p:txBody>
      </p:sp>
      <p:sp>
        <p:nvSpPr>
          <p:cNvPr id="8966" name="Google Shape;8966;p64"/>
          <p:cNvSpPr txBox="1"/>
          <p:nvPr/>
        </p:nvSpPr>
        <p:spPr>
          <a:xfrm>
            <a:off x="6362245" y="1096863"/>
            <a:ext cx="19782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Jupiter</a:t>
            </a:r>
            <a:endParaRPr sz="2000">
              <a:solidFill>
                <a:schemeClr val="dk1"/>
              </a:solidFill>
              <a:latin typeface="Bakbak One"/>
              <a:ea typeface="Bakbak One"/>
              <a:cs typeface="Bakbak One"/>
              <a:sym typeface="Bakbak One"/>
            </a:endParaRPr>
          </a:p>
        </p:txBody>
      </p:sp>
      <p:sp>
        <p:nvSpPr>
          <p:cNvPr id="8967" name="Google Shape;8967;p64"/>
          <p:cNvSpPr/>
          <p:nvPr/>
        </p:nvSpPr>
        <p:spPr>
          <a:xfrm>
            <a:off x="5940275" y="1152075"/>
            <a:ext cx="266700" cy="2667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4"/>
          <p:cNvSpPr txBox="1"/>
          <p:nvPr/>
        </p:nvSpPr>
        <p:spPr>
          <a:xfrm>
            <a:off x="1238600" y="1458700"/>
            <a:ext cx="8169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Bakbak One"/>
                <a:ea typeface="Bakbak One"/>
                <a:cs typeface="Bakbak One"/>
                <a:sym typeface="Bakbak One"/>
              </a:rPr>
              <a:t>10</a:t>
            </a:r>
            <a:r>
              <a:rPr b="1" lang="en" sz="2000">
                <a:solidFill>
                  <a:schemeClr val="lt1"/>
                </a:solidFill>
                <a:latin typeface="Bakbak One"/>
                <a:ea typeface="Bakbak One"/>
                <a:cs typeface="Bakbak One"/>
                <a:sym typeface="Bakbak One"/>
              </a:rPr>
              <a:t>%</a:t>
            </a:r>
            <a:endParaRPr b="1" sz="2000">
              <a:solidFill>
                <a:schemeClr val="lt1"/>
              </a:solidFill>
              <a:latin typeface="Bakbak One"/>
              <a:ea typeface="Bakbak One"/>
              <a:cs typeface="Bakbak One"/>
              <a:sym typeface="Bakbak One"/>
            </a:endParaRPr>
          </a:p>
        </p:txBody>
      </p:sp>
      <p:sp>
        <p:nvSpPr>
          <p:cNvPr id="8969" name="Google Shape;8969;p64"/>
          <p:cNvSpPr/>
          <p:nvPr/>
        </p:nvSpPr>
        <p:spPr>
          <a:xfrm>
            <a:off x="5940275" y="2078200"/>
            <a:ext cx="266700" cy="2667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4"/>
          <p:cNvSpPr/>
          <p:nvPr/>
        </p:nvSpPr>
        <p:spPr>
          <a:xfrm>
            <a:off x="5940275" y="2949125"/>
            <a:ext cx="266700" cy="266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4"/>
          <p:cNvSpPr/>
          <p:nvPr/>
        </p:nvSpPr>
        <p:spPr>
          <a:xfrm>
            <a:off x="5940275" y="3930450"/>
            <a:ext cx="266700" cy="2667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4"/>
          <p:cNvSpPr txBox="1"/>
          <p:nvPr/>
        </p:nvSpPr>
        <p:spPr>
          <a:xfrm>
            <a:off x="2248250" y="1458700"/>
            <a:ext cx="8169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Bakbak One"/>
                <a:ea typeface="Bakbak One"/>
                <a:cs typeface="Bakbak One"/>
                <a:sym typeface="Bakbak One"/>
              </a:rPr>
              <a:t>30</a:t>
            </a:r>
            <a:r>
              <a:rPr b="1" lang="en" sz="2000">
                <a:solidFill>
                  <a:schemeClr val="lt1"/>
                </a:solidFill>
                <a:latin typeface="Bakbak One"/>
                <a:ea typeface="Bakbak One"/>
                <a:cs typeface="Bakbak One"/>
                <a:sym typeface="Bakbak One"/>
              </a:rPr>
              <a:t>%</a:t>
            </a:r>
            <a:endParaRPr b="1" sz="2000">
              <a:solidFill>
                <a:schemeClr val="lt1"/>
              </a:solidFill>
              <a:latin typeface="Bakbak One"/>
              <a:ea typeface="Bakbak One"/>
              <a:cs typeface="Bakbak One"/>
              <a:sym typeface="Bakbak One"/>
            </a:endParaRPr>
          </a:p>
        </p:txBody>
      </p:sp>
      <p:sp>
        <p:nvSpPr>
          <p:cNvPr id="8973" name="Google Shape;8973;p64"/>
          <p:cNvSpPr txBox="1"/>
          <p:nvPr/>
        </p:nvSpPr>
        <p:spPr>
          <a:xfrm>
            <a:off x="3265950" y="1458700"/>
            <a:ext cx="8169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Bakbak One"/>
                <a:ea typeface="Bakbak One"/>
                <a:cs typeface="Bakbak One"/>
                <a:sym typeface="Bakbak One"/>
              </a:rPr>
              <a:t>60</a:t>
            </a:r>
            <a:r>
              <a:rPr b="1" lang="en" sz="2000">
                <a:solidFill>
                  <a:schemeClr val="lt1"/>
                </a:solidFill>
                <a:latin typeface="Bakbak One"/>
                <a:ea typeface="Bakbak One"/>
                <a:cs typeface="Bakbak One"/>
                <a:sym typeface="Bakbak One"/>
              </a:rPr>
              <a:t>%</a:t>
            </a:r>
            <a:endParaRPr b="1" sz="2000">
              <a:solidFill>
                <a:schemeClr val="lt1"/>
              </a:solidFill>
              <a:latin typeface="Bakbak One"/>
              <a:ea typeface="Bakbak One"/>
              <a:cs typeface="Bakbak One"/>
              <a:sym typeface="Bakbak One"/>
            </a:endParaRPr>
          </a:p>
        </p:txBody>
      </p:sp>
      <p:sp>
        <p:nvSpPr>
          <p:cNvPr id="8974" name="Google Shape;8974;p64"/>
          <p:cNvSpPr txBox="1"/>
          <p:nvPr/>
        </p:nvSpPr>
        <p:spPr>
          <a:xfrm>
            <a:off x="4283650" y="1458700"/>
            <a:ext cx="8169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Bakbak One"/>
                <a:ea typeface="Bakbak One"/>
                <a:cs typeface="Bakbak One"/>
                <a:sym typeface="Bakbak One"/>
              </a:rPr>
              <a:t>90</a:t>
            </a:r>
            <a:r>
              <a:rPr b="1" lang="en" sz="2000">
                <a:solidFill>
                  <a:schemeClr val="lt1"/>
                </a:solidFill>
                <a:latin typeface="Bakbak One"/>
                <a:ea typeface="Bakbak One"/>
                <a:cs typeface="Bakbak One"/>
                <a:sym typeface="Bakbak One"/>
              </a:rPr>
              <a:t>%</a:t>
            </a:r>
            <a:endParaRPr b="1" sz="2000">
              <a:solidFill>
                <a:schemeClr val="lt1"/>
              </a:solidFill>
              <a:latin typeface="Bakbak One"/>
              <a:ea typeface="Bakbak One"/>
              <a:cs typeface="Bakbak One"/>
              <a:sym typeface="Bakbak One"/>
            </a:endParaRPr>
          </a:p>
        </p:txBody>
      </p:sp>
      <p:sp>
        <p:nvSpPr>
          <p:cNvPr id="8975" name="Google Shape;8975;p64"/>
          <p:cNvSpPr/>
          <p:nvPr/>
        </p:nvSpPr>
        <p:spPr>
          <a:xfrm>
            <a:off x="1238600" y="4054519"/>
            <a:ext cx="816900" cy="186600"/>
          </a:xfrm>
          <a:prstGeom prst="roundRect">
            <a:avLst>
              <a:gd fmla="val 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4"/>
          <p:cNvSpPr/>
          <p:nvPr/>
        </p:nvSpPr>
        <p:spPr>
          <a:xfrm>
            <a:off x="2248250" y="3668450"/>
            <a:ext cx="816900" cy="572700"/>
          </a:xfrm>
          <a:prstGeom prst="roundRect">
            <a:avLst>
              <a:gd fmla="val 0"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4"/>
          <p:cNvSpPr/>
          <p:nvPr/>
        </p:nvSpPr>
        <p:spPr>
          <a:xfrm>
            <a:off x="3257900" y="3048933"/>
            <a:ext cx="816900" cy="1192200"/>
          </a:xfrm>
          <a:prstGeom prst="roundRect">
            <a:avLst>
              <a:gd fmla="val 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4"/>
          <p:cNvSpPr/>
          <p:nvPr/>
        </p:nvSpPr>
        <p:spPr>
          <a:xfrm>
            <a:off x="4267550" y="2285741"/>
            <a:ext cx="816900" cy="1955400"/>
          </a:xfrm>
          <a:prstGeom prst="roundRect">
            <a:avLst>
              <a:gd fmla="val 0"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2" name="Shape 3022"/>
        <p:cNvGrpSpPr/>
        <p:nvPr/>
      </p:nvGrpSpPr>
      <p:grpSpPr>
        <a:xfrm>
          <a:off x="0" y="0"/>
          <a:ext cx="0" cy="0"/>
          <a:chOff x="0" y="0"/>
          <a:chExt cx="0" cy="0"/>
        </a:xfrm>
      </p:grpSpPr>
      <p:sp>
        <p:nvSpPr>
          <p:cNvPr id="3023" name="Google Shape;3023;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3024" name="Google Shape;3024;p38"/>
          <p:cNvSpPr txBox="1"/>
          <p:nvPr>
            <p:ph idx="1" type="subTitle"/>
          </p:nvPr>
        </p:nvSpPr>
        <p:spPr>
          <a:xfrm>
            <a:off x="902401" y="2269375"/>
            <a:ext cx="281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25" name="Google Shape;3025;p38"/>
          <p:cNvSpPr txBox="1"/>
          <p:nvPr>
            <p:ph idx="2" type="subTitle"/>
          </p:nvPr>
        </p:nvSpPr>
        <p:spPr>
          <a:xfrm>
            <a:off x="902405" y="3855175"/>
            <a:ext cx="281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26" name="Google Shape;3026;p38"/>
          <p:cNvSpPr txBox="1"/>
          <p:nvPr>
            <p:ph idx="3" type="subTitle"/>
          </p:nvPr>
        </p:nvSpPr>
        <p:spPr>
          <a:xfrm>
            <a:off x="4827470" y="2269375"/>
            <a:ext cx="281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27" name="Google Shape;3027;p38"/>
          <p:cNvSpPr txBox="1"/>
          <p:nvPr>
            <p:ph idx="4" type="subTitle"/>
          </p:nvPr>
        </p:nvSpPr>
        <p:spPr>
          <a:xfrm>
            <a:off x="4827470" y="3855175"/>
            <a:ext cx="281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28" name="Google Shape;3028;p38"/>
          <p:cNvSpPr txBox="1"/>
          <p:nvPr>
            <p:ph idx="5" type="title"/>
          </p:nvPr>
        </p:nvSpPr>
        <p:spPr>
          <a:xfrm>
            <a:off x="902408" y="1497175"/>
            <a:ext cx="10305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029" name="Google Shape;3029;p38"/>
          <p:cNvSpPr txBox="1"/>
          <p:nvPr>
            <p:ph idx="6" type="title"/>
          </p:nvPr>
        </p:nvSpPr>
        <p:spPr>
          <a:xfrm>
            <a:off x="902409" y="3083000"/>
            <a:ext cx="10305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030" name="Google Shape;3030;p38"/>
          <p:cNvSpPr txBox="1"/>
          <p:nvPr>
            <p:ph idx="7" type="title"/>
          </p:nvPr>
        </p:nvSpPr>
        <p:spPr>
          <a:xfrm>
            <a:off x="4827477" y="1497175"/>
            <a:ext cx="10305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031" name="Google Shape;3031;p38"/>
          <p:cNvSpPr txBox="1"/>
          <p:nvPr>
            <p:ph idx="8" type="title"/>
          </p:nvPr>
        </p:nvSpPr>
        <p:spPr>
          <a:xfrm>
            <a:off x="4827477" y="3083000"/>
            <a:ext cx="10305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032" name="Google Shape;3032;p38"/>
          <p:cNvSpPr txBox="1"/>
          <p:nvPr>
            <p:ph idx="9" type="subTitle"/>
          </p:nvPr>
        </p:nvSpPr>
        <p:spPr>
          <a:xfrm>
            <a:off x="902400" y="1927375"/>
            <a:ext cx="281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3033" name="Google Shape;3033;p38"/>
          <p:cNvSpPr txBox="1"/>
          <p:nvPr>
            <p:ph idx="13" type="subTitle"/>
          </p:nvPr>
        </p:nvSpPr>
        <p:spPr>
          <a:xfrm>
            <a:off x="4827472" y="1927375"/>
            <a:ext cx="281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3034" name="Google Shape;3034;p38"/>
          <p:cNvSpPr txBox="1"/>
          <p:nvPr>
            <p:ph idx="14" type="subTitle"/>
          </p:nvPr>
        </p:nvSpPr>
        <p:spPr>
          <a:xfrm>
            <a:off x="902400" y="3513150"/>
            <a:ext cx="281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
        <p:nvSpPr>
          <p:cNvPr id="3035" name="Google Shape;3035;p38"/>
          <p:cNvSpPr txBox="1"/>
          <p:nvPr>
            <p:ph idx="15" type="subTitle"/>
          </p:nvPr>
        </p:nvSpPr>
        <p:spPr>
          <a:xfrm>
            <a:off x="4827472" y="3513150"/>
            <a:ext cx="281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Name of 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2" name="Shape 8982"/>
        <p:cNvGrpSpPr/>
        <p:nvPr/>
      </p:nvGrpSpPr>
      <p:grpSpPr>
        <a:xfrm>
          <a:off x="0" y="0"/>
          <a:ext cx="0" cy="0"/>
          <a:chOff x="0" y="0"/>
          <a:chExt cx="0" cy="0"/>
        </a:xfrm>
      </p:grpSpPr>
      <p:sp>
        <p:nvSpPr>
          <p:cNvPr id="8983" name="Google Shape;8983;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elements</a:t>
            </a:r>
            <a:endParaRPr/>
          </a:p>
        </p:txBody>
      </p:sp>
      <p:sp>
        <p:nvSpPr>
          <p:cNvPr id="8984" name="Google Shape;8984;p65"/>
          <p:cNvSpPr txBox="1"/>
          <p:nvPr/>
        </p:nvSpPr>
        <p:spPr>
          <a:xfrm>
            <a:off x="6177175" y="3425250"/>
            <a:ext cx="1853400" cy="9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Despite being red, Mars is actually a cold place. It's full of iron oxide dust</a:t>
            </a:r>
            <a:endParaRPr>
              <a:solidFill>
                <a:schemeClr val="dk1"/>
              </a:solidFill>
              <a:latin typeface="Asap"/>
              <a:ea typeface="Asap"/>
              <a:cs typeface="Asap"/>
              <a:sym typeface="Asap"/>
            </a:endParaRPr>
          </a:p>
        </p:txBody>
      </p:sp>
      <p:sp>
        <p:nvSpPr>
          <p:cNvPr id="8985" name="Google Shape;8985;p65"/>
          <p:cNvSpPr txBox="1"/>
          <p:nvPr/>
        </p:nvSpPr>
        <p:spPr>
          <a:xfrm>
            <a:off x="767975" y="1650925"/>
            <a:ext cx="1853400" cy="9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Venus has a beautiful name and is the second planet from the Sun</a:t>
            </a:r>
            <a:endParaRPr>
              <a:solidFill>
                <a:schemeClr val="dk1"/>
              </a:solidFill>
              <a:latin typeface="Asap"/>
              <a:ea typeface="Asap"/>
              <a:cs typeface="Asap"/>
              <a:sym typeface="Asap"/>
            </a:endParaRPr>
          </a:p>
        </p:txBody>
      </p:sp>
      <p:sp>
        <p:nvSpPr>
          <p:cNvPr id="8986" name="Google Shape;8986;p65"/>
          <p:cNvSpPr txBox="1"/>
          <p:nvPr/>
        </p:nvSpPr>
        <p:spPr>
          <a:xfrm>
            <a:off x="6177175" y="1650925"/>
            <a:ext cx="1853400" cy="9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Jupiter is a gas giant planet and the biggest planet in the Solar System</a:t>
            </a:r>
            <a:endParaRPr>
              <a:solidFill>
                <a:schemeClr val="dk1"/>
              </a:solidFill>
              <a:latin typeface="Asap"/>
              <a:ea typeface="Asap"/>
              <a:cs typeface="Asap"/>
              <a:sym typeface="Asap"/>
            </a:endParaRPr>
          </a:p>
        </p:txBody>
      </p:sp>
      <p:sp>
        <p:nvSpPr>
          <p:cNvPr id="8987" name="Google Shape;8987;p65"/>
          <p:cNvSpPr txBox="1"/>
          <p:nvPr/>
        </p:nvSpPr>
        <p:spPr>
          <a:xfrm>
            <a:off x="767975" y="3425250"/>
            <a:ext cx="1853400" cy="9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Saturn is a gas giant and has several rings. It's composed mostly of hydrogen</a:t>
            </a:r>
            <a:endParaRPr>
              <a:solidFill>
                <a:schemeClr val="dk1"/>
              </a:solidFill>
              <a:latin typeface="Asap"/>
              <a:ea typeface="Asap"/>
              <a:cs typeface="Asap"/>
              <a:sym typeface="Asap"/>
            </a:endParaRPr>
          </a:p>
        </p:txBody>
      </p:sp>
      <p:sp>
        <p:nvSpPr>
          <p:cNvPr id="8988" name="Google Shape;8988;p65"/>
          <p:cNvSpPr txBox="1"/>
          <p:nvPr/>
        </p:nvSpPr>
        <p:spPr>
          <a:xfrm>
            <a:off x="6177179" y="3115275"/>
            <a:ext cx="18534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Mars</a:t>
            </a:r>
            <a:endParaRPr sz="2000">
              <a:solidFill>
                <a:schemeClr val="dk1"/>
              </a:solidFill>
              <a:latin typeface="Bakbak One"/>
              <a:ea typeface="Bakbak One"/>
              <a:cs typeface="Bakbak One"/>
              <a:sym typeface="Bakbak One"/>
            </a:endParaRPr>
          </a:p>
        </p:txBody>
      </p:sp>
      <p:sp>
        <p:nvSpPr>
          <p:cNvPr id="8989" name="Google Shape;8989;p65"/>
          <p:cNvSpPr txBox="1"/>
          <p:nvPr/>
        </p:nvSpPr>
        <p:spPr>
          <a:xfrm>
            <a:off x="6177179" y="1387775"/>
            <a:ext cx="18534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Jupiter</a:t>
            </a:r>
            <a:endParaRPr sz="2000">
              <a:solidFill>
                <a:schemeClr val="dk1"/>
              </a:solidFill>
              <a:latin typeface="Bakbak One"/>
              <a:ea typeface="Bakbak One"/>
              <a:cs typeface="Bakbak One"/>
              <a:sym typeface="Bakbak One"/>
            </a:endParaRPr>
          </a:p>
        </p:txBody>
      </p:sp>
      <p:sp>
        <p:nvSpPr>
          <p:cNvPr id="8990" name="Google Shape;8990;p65"/>
          <p:cNvSpPr txBox="1"/>
          <p:nvPr/>
        </p:nvSpPr>
        <p:spPr>
          <a:xfrm>
            <a:off x="767979" y="1387775"/>
            <a:ext cx="18534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Venus</a:t>
            </a:r>
            <a:endParaRPr sz="2000">
              <a:solidFill>
                <a:schemeClr val="dk1"/>
              </a:solidFill>
              <a:latin typeface="Bakbak One"/>
              <a:ea typeface="Bakbak One"/>
              <a:cs typeface="Bakbak One"/>
              <a:sym typeface="Bakbak One"/>
            </a:endParaRPr>
          </a:p>
        </p:txBody>
      </p:sp>
      <p:sp>
        <p:nvSpPr>
          <p:cNvPr id="8991" name="Google Shape;8991;p65"/>
          <p:cNvSpPr txBox="1"/>
          <p:nvPr/>
        </p:nvSpPr>
        <p:spPr>
          <a:xfrm>
            <a:off x="767979" y="3115275"/>
            <a:ext cx="1853400" cy="377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Saturn</a:t>
            </a:r>
            <a:endParaRPr sz="2000">
              <a:solidFill>
                <a:schemeClr val="dk1"/>
              </a:solidFill>
              <a:latin typeface="Bakbak One"/>
              <a:ea typeface="Bakbak One"/>
              <a:cs typeface="Bakbak One"/>
              <a:sym typeface="Bakbak One"/>
            </a:endParaRPr>
          </a:p>
        </p:txBody>
      </p:sp>
      <p:sp>
        <p:nvSpPr>
          <p:cNvPr id="8992" name="Google Shape;8992;p65"/>
          <p:cNvSpPr txBox="1"/>
          <p:nvPr/>
        </p:nvSpPr>
        <p:spPr>
          <a:xfrm>
            <a:off x="2934525" y="3716700"/>
            <a:ext cx="29295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Bakbak One"/>
                <a:ea typeface="Bakbak One"/>
                <a:cs typeface="Bakbak One"/>
                <a:sym typeface="Bakbak One"/>
              </a:rPr>
              <a:t>04</a:t>
            </a:r>
            <a:endParaRPr b="1" sz="2000">
              <a:solidFill>
                <a:schemeClr val="lt1"/>
              </a:solidFill>
              <a:latin typeface="Bakbak One"/>
              <a:ea typeface="Bakbak One"/>
              <a:cs typeface="Bakbak One"/>
              <a:sym typeface="Bakbak One"/>
            </a:endParaRPr>
          </a:p>
        </p:txBody>
      </p:sp>
      <p:sp>
        <p:nvSpPr>
          <p:cNvPr id="8993" name="Google Shape;8993;p65"/>
          <p:cNvSpPr txBox="1"/>
          <p:nvPr/>
        </p:nvSpPr>
        <p:spPr>
          <a:xfrm>
            <a:off x="3274725" y="3192825"/>
            <a:ext cx="22491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Bakbak One"/>
                <a:ea typeface="Bakbak One"/>
                <a:cs typeface="Bakbak One"/>
                <a:sym typeface="Bakbak One"/>
              </a:rPr>
              <a:t>03</a:t>
            </a:r>
            <a:endParaRPr b="1" sz="2000">
              <a:solidFill>
                <a:schemeClr val="lt1"/>
              </a:solidFill>
              <a:latin typeface="Bakbak One"/>
              <a:ea typeface="Bakbak One"/>
              <a:cs typeface="Bakbak One"/>
              <a:sym typeface="Bakbak One"/>
            </a:endParaRPr>
          </a:p>
        </p:txBody>
      </p:sp>
      <p:sp>
        <p:nvSpPr>
          <p:cNvPr id="8994" name="Google Shape;8994;p65"/>
          <p:cNvSpPr txBox="1"/>
          <p:nvPr/>
        </p:nvSpPr>
        <p:spPr>
          <a:xfrm>
            <a:off x="3565275" y="2668950"/>
            <a:ext cx="16680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Bakbak One"/>
                <a:ea typeface="Bakbak One"/>
                <a:cs typeface="Bakbak One"/>
                <a:sym typeface="Bakbak One"/>
              </a:rPr>
              <a:t>02</a:t>
            </a:r>
            <a:endParaRPr b="1" sz="2000">
              <a:solidFill>
                <a:schemeClr val="lt1"/>
              </a:solidFill>
              <a:latin typeface="Bakbak One"/>
              <a:ea typeface="Bakbak One"/>
              <a:cs typeface="Bakbak One"/>
              <a:sym typeface="Bakbak One"/>
            </a:endParaRPr>
          </a:p>
        </p:txBody>
      </p:sp>
      <p:sp>
        <p:nvSpPr>
          <p:cNvPr id="8995" name="Google Shape;8995;p65"/>
          <p:cNvSpPr txBox="1"/>
          <p:nvPr/>
        </p:nvSpPr>
        <p:spPr>
          <a:xfrm>
            <a:off x="3793875" y="2145075"/>
            <a:ext cx="1210800" cy="37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Bakbak One"/>
                <a:ea typeface="Bakbak One"/>
                <a:cs typeface="Bakbak One"/>
                <a:sym typeface="Bakbak One"/>
              </a:rPr>
              <a:t>01</a:t>
            </a:r>
            <a:endParaRPr b="1" sz="2000">
              <a:solidFill>
                <a:schemeClr val="lt1"/>
              </a:solidFill>
              <a:latin typeface="Bakbak One"/>
              <a:ea typeface="Bakbak One"/>
              <a:cs typeface="Bakbak One"/>
              <a:sym typeface="Bakbak One"/>
            </a:endParaRPr>
          </a:p>
        </p:txBody>
      </p:sp>
      <p:cxnSp>
        <p:nvCxnSpPr>
          <p:cNvPr id="8996" name="Google Shape;8996;p65"/>
          <p:cNvCxnSpPr>
            <a:stCxn id="8990" idx="3"/>
            <a:endCxn id="8995" idx="1"/>
          </p:cNvCxnSpPr>
          <p:nvPr/>
        </p:nvCxnSpPr>
        <p:spPr>
          <a:xfrm>
            <a:off x="2621379" y="1576325"/>
            <a:ext cx="1172400" cy="757200"/>
          </a:xfrm>
          <a:prstGeom prst="bentConnector3">
            <a:avLst>
              <a:gd fmla="val 50004" name="adj1"/>
            </a:avLst>
          </a:prstGeom>
          <a:noFill/>
          <a:ln cap="flat" cmpd="sng" w="9525">
            <a:solidFill>
              <a:schemeClr val="dk2"/>
            </a:solidFill>
            <a:prstDash val="solid"/>
            <a:round/>
            <a:headEnd len="med" w="med" type="triangle"/>
            <a:tailEnd len="med" w="med" type="none"/>
          </a:ln>
        </p:spPr>
      </p:cxnSp>
      <p:cxnSp>
        <p:nvCxnSpPr>
          <p:cNvPr id="8997" name="Google Shape;8997;p65"/>
          <p:cNvCxnSpPr>
            <a:stCxn id="8991" idx="3"/>
            <a:endCxn id="8993" idx="1"/>
          </p:cNvCxnSpPr>
          <p:nvPr/>
        </p:nvCxnSpPr>
        <p:spPr>
          <a:xfrm>
            <a:off x="2621379" y="3303825"/>
            <a:ext cx="653400" cy="77700"/>
          </a:xfrm>
          <a:prstGeom prst="bentConnector3">
            <a:avLst>
              <a:gd fmla="val 49996" name="adj1"/>
            </a:avLst>
          </a:prstGeom>
          <a:noFill/>
          <a:ln cap="flat" cmpd="sng" w="9525">
            <a:solidFill>
              <a:schemeClr val="dk2"/>
            </a:solidFill>
            <a:prstDash val="solid"/>
            <a:round/>
            <a:headEnd len="med" w="med" type="triangle"/>
            <a:tailEnd len="med" w="med" type="none"/>
          </a:ln>
        </p:spPr>
      </p:cxnSp>
      <p:cxnSp>
        <p:nvCxnSpPr>
          <p:cNvPr id="8998" name="Google Shape;8998;p65"/>
          <p:cNvCxnSpPr>
            <a:stCxn id="8994" idx="3"/>
            <a:endCxn id="8989" idx="1"/>
          </p:cNvCxnSpPr>
          <p:nvPr/>
        </p:nvCxnSpPr>
        <p:spPr>
          <a:xfrm flipH="1" rot="10800000">
            <a:off x="5233275" y="1576200"/>
            <a:ext cx="943800" cy="1281300"/>
          </a:xfrm>
          <a:prstGeom prst="bentConnector3">
            <a:avLst>
              <a:gd fmla="val 50006" name="adj1"/>
            </a:avLst>
          </a:prstGeom>
          <a:noFill/>
          <a:ln cap="flat" cmpd="sng" w="9525">
            <a:solidFill>
              <a:schemeClr val="dk2"/>
            </a:solidFill>
            <a:prstDash val="solid"/>
            <a:round/>
            <a:headEnd len="med" w="med" type="none"/>
            <a:tailEnd len="med" w="med" type="triangle"/>
          </a:ln>
        </p:spPr>
      </p:cxnSp>
      <p:cxnSp>
        <p:nvCxnSpPr>
          <p:cNvPr id="8999" name="Google Shape;8999;p65"/>
          <p:cNvCxnSpPr>
            <a:stCxn id="8992" idx="3"/>
            <a:endCxn id="8988" idx="1"/>
          </p:cNvCxnSpPr>
          <p:nvPr/>
        </p:nvCxnSpPr>
        <p:spPr>
          <a:xfrm flipH="1" rot="10800000">
            <a:off x="5864025" y="3303750"/>
            <a:ext cx="313200" cy="601500"/>
          </a:xfrm>
          <a:prstGeom prst="bentConnector3">
            <a:avLst>
              <a:gd fmla="val 49993"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3" name="Shape 9003"/>
        <p:cNvGrpSpPr/>
        <p:nvPr/>
      </p:nvGrpSpPr>
      <p:grpSpPr>
        <a:xfrm>
          <a:off x="0" y="0"/>
          <a:ext cx="0" cy="0"/>
          <a:chOff x="0" y="0"/>
          <a:chExt cx="0" cy="0"/>
        </a:xfrm>
      </p:grpSpPr>
      <p:sp>
        <p:nvSpPr>
          <p:cNvPr id="9004" name="Google Shape;9004;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c</a:t>
            </a:r>
            <a:r>
              <a:rPr lang="en"/>
              <a:t>hart</a:t>
            </a:r>
            <a:endParaRPr/>
          </a:p>
        </p:txBody>
      </p:sp>
      <p:sp>
        <p:nvSpPr>
          <p:cNvPr id="9005" name="Google Shape;9005;p66"/>
          <p:cNvSpPr txBox="1"/>
          <p:nvPr/>
        </p:nvSpPr>
        <p:spPr>
          <a:xfrm>
            <a:off x="942050" y="2609575"/>
            <a:ext cx="1978200" cy="724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Semiconductor</a:t>
            </a:r>
            <a:endParaRPr sz="2000">
              <a:solidFill>
                <a:schemeClr val="dk1"/>
              </a:solidFill>
              <a:latin typeface="Bakbak One"/>
              <a:ea typeface="Bakbak One"/>
              <a:cs typeface="Bakbak One"/>
              <a:sym typeface="Bakbak One"/>
            </a:endParaRPr>
          </a:p>
        </p:txBody>
      </p:sp>
      <p:sp>
        <p:nvSpPr>
          <p:cNvPr id="9006" name="Google Shape;9006;p66"/>
          <p:cNvSpPr txBox="1"/>
          <p:nvPr/>
        </p:nvSpPr>
        <p:spPr>
          <a:xfrm>
            <a:off x="3334475" y="1528581"/>
            <a:ext cx="2205600" cy="320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Magnetic</a:t>
            </a:r>
            <a:endParaRPr>
              <a:solidFill>
                <a:schemeClr val="dk1"/>
              </a:solidFill>
              <a:latin typeface="Asap"/>
              <a:ea typeface="Asap"/>
              <a:cs typeface="Asap"/>
              <a:sym typeface="Asap"/>
            </a:endParaRPr>
          </a:p>
        </p:txBody>
      </p:sp>
      <p:sp>
        <p:nvSpPr>
          <p:cNvPr id="9007" name="Google Shape;9007;p66"/>
          <p:cNvSpPr txBox="1"/>
          <p:nvPr/>
        </p:nvSpPr>
        <p:spPr>
          <a:xfrm>
            <a:off x="3334475" y="2377326"/>
            <a:ext cx="2205600" cy="320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sap"/>
                <a:ea typeface="Asap"/>
                <a:cs typeface="Asap"/>
                <a:sym typeface="Asap"/>
              </a:rPr>
              <a:t>Organic</a:t>
            </a:r>
            <a:endParaRPr>
              <a:solidFill>
                <a:schemeClr val="dk1"/>
              </a:solidFill>
              <a:latin typeface="Asap"/>
              <a:ea typeface="Asap"/>
              <a:cs typeface="Asap"/>
              <a:sym typeface="Asap"/>
            </a:endParaRPr>
          </a:p>
        </p:txBody>
      </p:sp>
      <p:sp>
        <p:nvSpPr>
          <p:cNvPr id="9008" name="Google Shape;9008;p66"/>
          <p:cNvSpPr txBox="1"/>
          <p:nvPr/>
        </p:nvSpPr>
        <p:spPr>
          <a:xfrm>
            <a:off x="3334475" y="3226072"/>
            <a:ext cx="2205600" cy="320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sap"/>
                <a:ea typeface="Asap"/>
                <a:cs typeface="Asap"/>
                <a:sym typeface="Asap"/>
              </a:rPr>
              <a:t>Charge-transfer</a:t>
            </a:r>
            <a:endParaRPr>
              <a:solidFill>
                <a:schemeClr val="dk1"/>
              </a:solidFill>
              <a:latin typeface="Asap"/>
              <a:ea typeface="Asap"/>
              <a:cs typeface="Asap"/>
              <a:sym typeface="Asap"/>
            </a:endParaRPr>
          </a:p>
        </p:txBody>
      </p:sp>
      <p:sp>
        <p:nvSpPr>
          <p:cNvPr id="9009" name="Google Shape;9009;p66"/>
          <p:cNvSpPr txBox="1"/>
          <p:nvPr/>
        </p:nvSpPr>
        <p:spPr>
          <a:xfrm>
            <a:off x="3334475" y="4074817"/>
            <a:ext cx="2205600" cy="320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sap"/>
                <a:ea typeface="Asap"/>
                <a:cs typeface="Asap"/>
                <a:sym typeface="Asap"/>
              </a:rPr>
              <a:t>Oxides</a:t>
            </a:r>
            <a:endParaRPr>
              <a:solidFill>
                <a:schemeClr val="dk1"/>
              </a:solidFill>
              <a:latin typeface="Asap"/>
              <a:ea typeface="Asap"/>
              <a:cs typeface="Asap"/>
              <a:sym typeface="Asap"/>
            </a:endParaRPr>
          </a:p>
        </p:txBody>
      </p:sp>
      <p:sp>
        <p:nvSpPr>
          <p:cNvPr id="9010" name="Google Shape;9010;p66"/>
          <p:cNvSpPr txBox="1"/>
          <p:nvPr/>
        </p:nvSpPr>
        <p:spPr>
          <a:xfrm>
            <a:off x="5996350" y="1313825"/>
            <a:ext cx="2205600" cy="319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Titanium</a:t>
            </a:r>
            <a:endParaRPr>
              <a:solidFill>
                <a:schemeClr val="dk1"/>
              </a:solidFill>
              <a:latin typeface="Asap"/>
              <a:ea typeface="Asap"/>
              <a:cs typeface="Asap"/>
              <a:sym typeface="Asap"/>
            </a:endParaRPr>
          </a:p>
        </p:txBody>
      </p:sp>
      <p:sp>
        <p:nvSpPr>
          <p:cNvPr id="9011" name="Google Shape;9011;p66"/>
          <p:cNvSpPr txBox="1"/>
          <p:nvPr/>
        </p:nvSpPr>
        <p:spPr>
          <a:xfrm>
            <a:off x="5996350" y="1739060"/>
            <a:ext cx="2205600" cy="319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sap"/>
                <a:ea typeface="Asap"/>
                <a:cs typeface="Asap"/>
                <a:sym typeface="Asap"/>
              </a:rPr>
              <a:t>Zinc</a:t>
            </a:r>
            <a:endParaRPr>
              <a:solidFill>
                <a:schemeClr val="dk1"/>
              </a:solidFill>
              <a:latin typeface="Asap"/>
              <a:ea typeface="Asap"/>
              <a:cs typeface="Asap"/>
              <a:sym typeface="Asap"/>
            </a:endParaRPr>
          </a:p>
        </p:txBody>
      </p:sp>
      <p:sp>
        <p:nvSpPr>
          <p:cNvPr id="9012" name="Google Shape;9012;p66"/>
          <p:cNvSpPr txBox="1"/>
          <p:nvPr/>
        </p:nvSpPr>
        <p:spPr>
          <a:xfrm>
            <a:off x="5996350" y="2164296"/>
            <a:ext cx="2205600" cy="319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sap"/>
                <a:ea typeface="Asap"/>
                <a:cs typeface="Asap"/>
                <a:sym typeface="Asap"/>
              </a:rPr>
              <a:t>Amorphous</a:t>
            </a:r>
            <a:endParaRPr>
              <a:solidFill>
                <a:schemeClr val="dk1"/>
              </a:solidFill>
              <a:latin typeface="Asap"/>
              <a:ea typeface="Asap"/>
              <a:cs typeface="Asap"/>
              <a:sym typeface="Asap"/>
            </a:endParaRPr>
          </a:p>
        </p:txBody>
      </p:sp>
      <p:sp>
        <p:nvSpPr>
          <p:cNvPr id="9013" name="Google Shape;9013;p66"/>
          <p:cNvSpPr txBox="1"/>
          <p:nvPr/>
        </p:nvSpPr>
        <p:spPr>
          <a:xfrm>
            <a:off x="5996350" y="2589531"/>
            <a:ext cx="2205600" cy="319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sap"/>
                <a:ea typeface="Asap"/>
                <a:cs typeface="Asap"/>
                <a:sym typeface="Asap"/>
              </a:rPr>
              <a:t>Molecularly</a:t>
            </a:r>
            <a:endParaRPr>
              <a:solidFill>
                <a:schemeClr val="dk1"/>
              </a:solidFill>
              <a:latin typeface="Asap"/>
              <a:ea typeface="Asap"/>
              <a:cs typeface="Asap"/>
              <a:sym typeface="Asap"/>
            </a:endParaRPr>
          </a:p>
        </p:txBody>
      </p:sp>
      <p:sp>
        <p:nvSpPr>
          <p:cNvPr id="9014" name="Google Shape;9014;p66"/>
          <p:cNvSpPr txBox="1"/>
          <p:nvPr/>
        </p:nvSpPr>
        <p:spPr>
          <a:xfrm>
            <a:off x="5996350" y="3014767"/>
            <a:ext cx="2205600" cy="319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Electron</a:t>
            </a:r>
            <a:endParaRPr>
              <a:solidFill>
                <a:schemeClr val="dk1"/>
              </a:solidFill>
              <a:latin typeface="Asap"/>
              <a:ea typeface="Asap"/>
              <a:cs typeface="Asap"/>
              <a:sym typeface="Asap"/>
            </a:endParaRPr>
          </a:p>
        </p:txBody>
      </p:sp>
      <p:sp>
        <p:nvSpPr>
          <p:cNvPr id="9015" name="Google Shape;9015;p66"/>
          <p:cNvSpPr txBox="1"/>
          <p:nvPr/>
        </p:nvSpPr>
        <p:spPr>
          <a:xfrm>
            <a:off x="5996350" y="3440002"/>
            <a:ext cx="2205600" cy="319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sap"/>
                <a:ea typeface="Asap"/>
                <a:cs typeface="Asap"/>
                <a:sym typeface="Asap"/>
              </a:rPr>
              <a:t>Dihalogen</a:t>
            </a:r>
            <a:endParaRPr>
              <a:solidFill>
                <a:schemeClr val="dk1"/>
              </a:solidFill>
              <a:latin typeface="Asap"/>
              <a:ea typeface="Asap"/>
              <a:cs typeface="Asap"/>
              <a:sym typeface="Asap"/>
            </a:endParaRPr>
          </a:p>
        </p:txBody>
      </p:sp>
      <p:sp>
        <p:nvSpPr>
          <p:cNvPr id="9016" name="Google Shape;9016;p66"/>
          <p:cNvSpPr txBox="1"/>
          <p:nvPr/>
        </p:nvSpPr>
        <p:spPr>
          <a:xfrm>
            <a:off x="5996350" y="3865238"/>
            <a:ext cx="2205600" cy="319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sap"/>
                <a:ea typeface="Asap"/>
                <a:cs typeface="Asap"/>
                <a:sym typeface="Asap"/>
              </a:rPr>
              <a:t>Metal</a:t>
            </a:r>
            <a:endParaRPr>
              <a:solidFill>
                <a:schemeClr val="dk1"/>
              </a:solidFill>
              <a:latin typeface="Asap"/>
              <a:ea typeface="Asap"/>
              <a:cs typeface="Asap"/>
              <a:sym typeface="Asap"/>
            </a:endParaRPr>
          </a:p>
        </p:txBody>
      </p:sp>
      <p:sp>
        <p:nvSpPr>
          <p:cNvPr id="9017" name="Google Shape;9017;p66"/>
          <p:cNvSpPr txBox="1"/>
          <p:nvPr/>
        </p:nvSpPr>
        <p:spPr>
          <a:xfrm>
            <a:off x="5996350" y="4290473"/>
            <a:ext cx="2205600" cy="319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sap"/>
                <a:ea typeface="Asap"/>
                <a:cs typeface="Asap"/>
                <a:sym typeface="Asap"/>
              </a:rPr>
              <a:t>Non-metal</a:t>
            </a:r>
            <a:endParaRPr>
              <a:solidFill>
                <a:schemeClr val="dk1"/>
              </a:solidFill>
              <a:latin typeface="Asap"/>
              <a:ea typeface="Asap"/>
              <a:cs typeface="Asap"/>
              <a:sym typeface="Asap"/>
            </a:endParaRPr>
          </a:p>
        </p:txBody>
      </p:sp>
      <p:cxnSp>
        <p:nvCxnSpPr>
          <p:cNvPr id="9018" name="Google Shape;9018;p66"/>
          <p:cNvCxnSpPr>
            <a:stCxn id="9005" idx="3"/>
            <a:endCxn id="9006" idx="1"/>
          </p:cNvCxnSpPr>
          <p:nvPr/>
        </p:nvCxnSpPr>
        <p:spPr>
          <a:xfrm flipH="1" rot="10800000">
            <a:off x="2920250" y="1688725"/>
            <a:ext cx="414300" cy="1283100"/>
          </a:xfrm>
          <a:prstGeom prst="bentConnector3">
            <a:avLst>
              <a:gd fmla="val 49991" name="adj1"/>
            </a:avLst>
          </a:prstGeom>
          <a:noFill/>
          <a:ln cap="flat" cmpd="sng" w="9525">
            <a:solidFill>
              <a:schemeClr val="dk2"/>
            </a:solidFill>
            <a:prstDash val="solid"/>
            <a:round/>
            <a:headEnd len="med" w="med" type="none"/>
            <a:tailEnd len="med" w="med" type="triangle"/>
          </a:ln>
        </p:spPr>
      </p:cxnSp>
      <p:cxnSp>
        <p:nvCxnSpPr>
          <p:cNvPr id="9019" name="Google Shape;9019;p66"/>
          <p:cNvCxnSpPr>
            <a:stCxn id="9005" idx="3"/>
            <a:endCxn id="9007" idx="1"/>
          </p:cNvCxnSpPr>
          <p:nvPr/>
        </p:nvCxnSpPr>
        <p:spPr>
          <a:xfrm flipH="1" rot="10800000">
            <a:off x="2920250" y="2537425"/>
            <a:ext cx="414300" cy="434400"/>
          </a:xfrm>
          <a:prstGeom prst="bentConnector3">
            <a:avLst>
              <a:gd fmla="val 49991" name="adj1"/>
            </a:avLst>
          </a:prstGeom>
          <a:noFill/>
          <a:ln cap="flat" cmpd="sng" w="9525">
            <a:solidFill>
              <a:schemeClr val="dk2"/>
            </a:solidFill>
            <a:prstDash val="solid"/>
            <a:round/>
            <a:headEnd len="med" w="med" type="none"/>
            <a:tailEnd len="med" w="med" type="triangle"/>
          </a:ln>
        </p:spPr>
      </p:cxnSp>
      <p:cxnSp>
        <p:nvCxnSpPr>
          <p:cNvPr id="9020" name="Google Shape;9020;p66"/>
          <p:cNvCxnSpPr>
            <a:stCxn id="9005" idx="3"/>
            <a:endCxn id="9008" idx="1"/>
          </p:cNvCxnSpPr>
          <p:nvPr/>
        </p:nvCxnSpPr>
        <p:spPr>
          <a:xfrm>
            <a:off x="2920250" y="2971825"/>
            <a:ext cx="414300" cy="414300"/>
          </a:xfrm>
          <a:prstGeom prst="bentConnector3">
            <a:avLst>
              <a:gd fmla="val 49991" name="adj1"/>
            </a:avLst>
          </a:prstGeom>
          <a:noFill/>
          <a:ln cap="flat" cmpd="sng" w="9525">
            <a:solidFill>
              <a:schemeClr val="dk2"/>
            </a:solidFill>
            <a:prstDash val="solid"/>
            <a:round/>
            <a:headEnd len="med" w="med" type="none"/>
            <a:tailEnd len="med" w="med" type="triangle"/>
          </a:ln>
        </p:spPr>
      </p:cxnSp>
      <p:cxnSp>
        <p:nvCxnSpPr>
          <p:cNvPr id="9021" name="Google Shape;9021;p66"/>
          <p:cNvCxnSpPr>
            <a:stCxn id="9005" idx="3"/>
            <a:endCxn id="9009" idx="1"/>
          </p:cNvCxnSpPr>
          <p:nvPr/>
        </p:nvCxnSpPr>
        <p:spPr>
          <a:xfrm>
            <a:off x="2920250" y="2971825"/>
            <a:ext cx="414300" cy="1263000"/>
          </a:xfrm>
          <a:prstGeom prst="bentConnector3">
            <a:avLst>
              <a:gd fmla="val 49991" name="adj1"/>
            </a:avLst>
          </a:prstGeom>
          <a:noFill/>
          <a:ln cap="flat" cmpd="sng" w="9525">
            <a:solidFill>
              <a:schemeClr val="dk2"/>
            </a:solidFill>
            <a:prstDash val="solid"/>
            <a:round/>
            <a:headEnd len="med" w="med" type="none"/>
            <a:tailEnd len="med" w="med" type="triangle"/>
          </a:ln>
        </p:spPr>
      </p:cxnSp>
      <p:cxnSp>
        <p:nvCxnSpPr>
          <p:cNvPr id="9022" name="Google Shape;9022;p66"/>
          <p:cNvCxnSpPr>
            <a:stCxn id="9006" idx="3"/>
            <a:endCxn id="9010" idx="1"/>
          </p:cNvCxnSpPr>
          <p:nvPr/>
        </p:nvCxnSpPr>
        <p:spPr>
          <a:xfrm flipH="1" rot="10800000">
            <a:off x="5540075" y="1473531"/>
            <a:ext cx="456300" cy="215100"/>
          </a:xfrm>
          <a:prstGeom prst="bentConnector3">
            <a:avLst>
              <a:gd fmla="val 49997" name="adj1"/>
            </a:avLst>
          </a:prstGeom>
          <a:noFill/>
          <a:ln cap="flat" cmpd="sng" w="9525">
            <a:solidFill>
              <a:schemeClr val="dk2"/>
            </a:solidFill>
            <a:prstDash val="solid"/>
            <a:round/>
            <a:headEnd len="med" w="med" type="none"/>
            <a:tailEnd len="med" w="med" type="triangle"/>
          </a:ln>
        </p:spPr>
      </p:cxnSp>
      <p:cxnSp>
        <p:nvCxnSpPr>
          <p:cNvPr id="9023" name="Google Shape;9023;p66"/>
          <p:cNvCxnSpPr>
            <a:stCxn id="9006" idx="3"/>
            <a:endCxn id="9011" idx="1"/>
          </p:cNvCxnSpPr>
          <p:nvPr/>
        </p:nvCxnSpPr>
        <p:spPr>
          <a:xfrm>
            <a:off x="5540075" y="1688631"/>
            <a:ext cx="456300" cy="210000"/>
          </a:xfrm>
          <a:prstGeom prst="bentConnector3">
            <a:avLst>
              <a:gd fmla="val 49997" name="adj1"/>
            </a:avLst>
          </a:prstGeom>
          <a:noFill/>
          <a:ln cap="flat" cmpd="sng" w="9525">
            <a:solidFill>
              <a:schemeClr val="dk2"/>
            </a:solidFill>
            <a:prstDash val="solid"/>
            <a:round/>
            <a:headEnd len="med" w="med" type="none"/>
            <a:tailEnd len="med" w="med" type="triangle"/>
          </a:ln>
        </p:spPr>
      </p:cxnSp>
      <p:cxnSp>
        <p:nvCxnSpPr>
          <p:cNvPr id="9024" name="Google Shape;9024;p66"/>
          <p:cNvCxnSpPr>
            <a:stCxn id="9007" idx="3"/>
            <a:endCxn id="9012" idx="1"/>
          </p:cNvCxnSpPr>
          <p:nvPr/>
        </p:nvCxnSpPr>
        <p:spPr>
          <a:xfrm flipH="1" rot="10800000">
            <a:off x="5540075" y="2323776"/>
            <a:ext cx="456300" cy="213600"/>
          </a:xfrm>
          <a:prstGeom prst="bentConnector3">
            <a:avLst>
              <a:gd fmla="val 49997" name="adj1"/>
            </a:avLst>
          </a:prstGeom>
          <a:noFill/>
          <a:ln cap="flat" cmpd="sng" w="9525">
            <a:solidFill>
              <a:schemeClr val="dk2"/>
            </a:solidFill>
            <a:prstDash val="solid"/>
            <a:round/>
            <a:headEnd len="med" w="med" type="none"/>
            <a:tailEnd len="med" w="med" type="triangle"/>
          </a:ln>
        </p:spPr>
      </p:cxnSp>
      <p:cxnSp>
        <p:nvCxnSpPr>
          <p:cNvPr id="9025" name="Google Shape;9025;p66"/>
          <p:cNvCxnSpPr>
            <a:stCxn id="9007" idx="3"/>
            <a:endCxn id="9013" idx="1"/>
          </p:cNvCxnSpPr>
          <p:nvPr/>
        </p:nvCxnSpPr>
        <p:spPr>
          <a:xfrm>
            <a:off x="5540075" y="2537376"/>
            <a:ext cx="456300" cy="211800"/>
          </a:xfrm>
          <a:prstGeom prst="bentConnector3">
            <a:avLst>
              <a:gd fmla="val 49997" name="adj1"/>
            </a:avLst>
          </a:prstGeom>
          <a:noFill/>
          <a:ln cap="flat" cmpd="sng" w="9525">
            <a:solidFill>
              <a:schemeClr val="dk2"/>
            </a:solidFill>
            <a:prstDash val="solid"/>
            <a:round/>
            <a:headEnd len="med" w="med" type="none"/>
            <a:tailEnd len="med" w="med" type="triangle"/>
          </a:ln>
        </p:spPr>
      </p:cxnSp>
      <p:cxnSp>
        <p:nvCxnSpPr>
          <p:cNvPr id="9026" name="Google Shape;9026;p66"/>
          <p:cNvCxnSpPr>
            <a:stCxn id="9008" idx="3"/>
            <a:endCxn id="9014" idx="1"/>
          </p:cNvCxnSpPr>
          <p:nvPr/>
        </p:nvCxnSpPr>
        <p:spPr>
          <a:xfrm flipH="1" rot="10800000">
            <a:off x="5540075" y="3174322"/>
            <a:ext cx="456300" cy="211800"/>
          </a:xfrm>
          <a:prstGeom prst="bentConnector3">
            <a:avLst>
              <a:gd fmla="val 49997" name="adj1"/>
            </a:avLst>
          </a:prstGeom>
          <a:noFill/>
          <a:ln cap="flat" cmpd="sng" w="9525">
            <a:solidFill>
              <a:schemeClr val="dk2"/>
            </a:solidFill>
            <a:prstDash val="solid"/>
            <a:round/>
            <a:headEnd len="med" w="med" type="none"/>
            <a:tailEnd len="med" w="med" type="triangle"/>
          </a:ln>
        </p:spPr>
      </p:cxnSp>
      <p:cxnSp>
        <p:nvCxnSpPr>
          <p:cNvPr id="9027" name="Google Shape;9027;p66"/>
          <p:cNvCxnSpPr>
            <a:stCxn id="9008" idx="3"/>
            <a:endCxn id="9015" idx="1"/>
          </p:cNvCxnSpPr>
          <p:nvPr/>
        </p:nvCxnSpPr>
        <p:spPr>
          <a:xfrm>
            <a:off x="5540075" y="3386122"/>
            <a:ext cx="456300" cy="213600"/>
          </a:xfrm>
          <a:prstGeom prst="bentConnector3">
            <a:avLst>
              <a:gd fmla="val 49997" name="adj1"/>
            </a:avLst>
          </a:prstGeom>
          <a:noFill/>
          <a:ln cap="flat" cmpd="sng" w="9525">
            <a:solidFill>
              <a:schemeClr val="dk2"/>
            </a:solidFill>
            <a:prstDash val="solid"/>
            <a:round/>
            <a:headEnd len="med" w="med" type="none"/>
            <a:tailEnd len="med" w="med" type="triangle"/>
          </a:ln>
        </p:spPr>
      </p:cxnSp>
      <p:cxnSp>
        <p:nvCxnSpPr>
          <p:cNvPr id="9028" name="Google Shape;9028;p66"/>
          <p:cNvCxnSpPr>
            <a:endCxn id="9016" idx="1"/>
          </p:cNvCxnSpPr>
          <p:nvPr/>
        </p:nvCxnSpPr>
        <p:spPr>
          <a:xfrm flipH="1" rot="10800000">
            <a:off x="5540050" y="4024838"/>
            <a:ext cx="456300" cy="215100"/>
          </a:xfrm>
          <a:prstGeom prst="bentConnector3">
            <a:avLst>
              <a:gd fmla="val 50000" name="adj1"/>
            </a:avLst>
          </a:prstGeom>
          <a:noFill/>
          <a:ln cap="flat" cmpd="sng" w="9525">
            <a:solidFill>
              <a:schemeClr val="dk2"/>
            </a:solidFill>
            <a:prstDash val="solid"/>
            <a:round/>
            <a:headEnd len="med" w="med" type="none"/>
            <a:tailEnd len="med" w="med" type="triangle"/>
          </a:ln>
        </p:spPr>
      </p:cxnSp>
      <p:cxnSp>
        <p:nvCxnSpPr>
          <p:cNvPr id="9029" name="Google Shape;9029;p66"/>
          <p:cNvCxnSpPr>
            <a:stCxn id="9009" idx="3"/>
            <a:endCxn id="9017" idx="1"/>
          </p:cNvCxnSpPr>
          <p:nvPr/>
        </p:nvCxnSpPr>
        <p:spPr>
          <a:xfrm>
            <a:off x="5540075" y="4234867"/>
            <a:ext cx="456300" cy="215100"/>
          </a:xfrm>
          <a:prstGeom prst="bentConnector3">
            <a:avLst>
              <a:gd fmla="val 49997"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3" name="Shape 9033"/>
        <p:cNvGrpSpPr/>
        <p:nvPr/>
      </p:nvGrpSpPr>
      <p:grpSpPr>
        <a:xfrm>
          <a:off x="0" y="0"/>
          <a:ext cx="0" cy="0"/>
          <a:chOff x="0" y="0"/>
          <a:chExt cx="0" cy="0"/>
        </a:xfrm>
      </p:grpSpPr>
      <p:sp>
        <p:nvSpPr>
          <p:cNvPr id="9034" name="Google Shape;9034;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another infographic</a:t>
            </a:r>
            <a:endParaRPr/>
          </a:p>
        </p:txBody>
      </p:sp>
      <p:sp>
        <p:nvSpPr>
          <p:cNvPr id="9035" name="Google Shape;9035;p67"/>
          <p:cNvSpPr txBox="1"/>
          <p:nvPr/>
        </p:nvSpPr>
        <p:spPr>
          <a:xfrm>
            <a:off x="3377503" y="2049559"/>
            <a:ext cx="19986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Venus has extremely high temperatures</a:t>
            </a:r>
            <a:endParaRPr>
              <a:solidFill>
                <a:schemeClr val="dk1"/>
              </a:solidFill>
              <a:latin typeface="Asap"/>
              <a:ea typeface="Asap"/>
              <a:cs typeface="Asap"/>
              <a:sym typeface="Asap"/>
            </a:endParaRPr>
          </a:p>
        </p:txBody>
      </p:sp>
      <p:sp>
        <p:nvSpPr>
          <p:cNvPr id="9036" name="Google Shape;9036;p67"/>
          <p:cNvSpPr txBox="1"/>
          <p:nvPr/>
        </p:nvSpPr>
        <p:spPr>
          <a:xfrm>
            <a:off x="5876538" y="2049559"/>
            <a:ext cx="19986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Neptune is far away from us</a:t>
            </a:r>
            <a:endParaRPr>
              <a:solidFill>
                <a:schemeClr val="dk1"/>
              </a:solidFill>
              <a:latin typeface="Asap"/>
              <a:ea typeface="Asap"/>
              <a:cs typeface="Asap"/>
              <a:sym typeface="Asap"/>
            </a:endParaRPr>
          </a:p>
        </p:txBody>
      </p:sp>
      <p:sp>
        <p:nvSpPr>
          <p:cNvPr id="9037" name="Google Shape;9037;p67"/>
          <p:cNvSpPr txBox="1"/>
          <p:nvPr/>
        </p:nvSpPr>
        <p:spPr>
          <a:xfrm>
            <a:off x="878468" y="2049559"/>
            <a:ext cx="19986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Mars is actually a very cold place</a:t>
            </a:r>
            <a:endParaRPr>
              <a:solidFill>
                <a:schemeClr val="dk1"/>
              </a:solidFill>
              <a:latin typeface="Asap"/>
              <a:ea typeface="Asap"/>
              <a:cs typeface="Asap"/>
              <a:sym typeface="Asap"/>
            </a:endParaRPr>
          </a:p>
        </p:txBody>
      </p:sp>
      <p:sp>
        <p:nvSpPr>
          <p:cNvPr id="9038" name="Google Shape;9038;p67"/>
          <p:cNvSpPr txBox="1"/>
          <p:nvPr/>
        </p:nvSpPr>
        <p:spPr>
          <a:xfrm>
            <a:off x="878468" y="3655897"/>
            <a:ext cx="19986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p:txBody>
      </p:sp>
      <p:sp>
        <p:nvSpPr>
          <p:cNvPr id="9039" name="Google Shape;9039;p67"/>
          <p:cNvSpPr txBox="1"/>
          <p:nvPr/>
        </p:nvSpPr>
        <p:spPr>
          <a:xfrm>
            <a:off x="3377503" y="3655897"/>
            <a:ext cx="19986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Saturn is a gas giant with several rings</a:t>
            </a:r>
            <a:endParaRPr>
              <a:solidFill>
                <a:schemeClr val="dk1"/>
              </a:solidFill>
              <a:latin typeface="Asap"/>
              <a:ea typeface="Asap"/>
              <a:cs typeface="Asap"/>
              <a:sym typeface="Asap"/>
            </a:endParaRPr>
          </a:p>
        </p:txBody>
      </p:sp>
      <p:sp>
        <p:nvSpPr>
          <p:cNvPr id="9040" name="Google Shape;9040;p67"/>
          <p:cNvSpPr txBox="1"/>
          <p:nvPr/>
        </p:nvSpPr>
        <p:spPr>
          <a:xfrm>
            <a:off x="5876538" y="3655897"/>
            <a:ext cx="19986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ap"/>
                <a:ea typeface="Asap"/>
                <a:cs typeface="Asap"/>
                <a:sym typeface="Asap"/>
              </a:rPr>
              <a:t>Jupiter is the biggest planet of them all</a:t>
            </a:r>
            <a:endParaRPr>
              <a:solidFill>
                <a:schemeClr val="dk1"/>
              </a:solidFill>
              <a:latin typeface="Asap"/>
              <a:ea typeface="Asap"/>
              <a:cs typeface="Asap"/>
              <a:sym typeface="Asap"/>
            </a:endParaRPr>
          </a:p>
        </p:txBody>
      </p:sp>
      <p:sp>
        <p:nvSpPr>
          <p:cNvPr id="9041" name="Google Shape;9041;p67"/>
          <p:cNvSpPr txBox="1"/>
          <p:nvPr/>
        </p:nvSpPr>
        <p:spPr>
          <a:xfrm>
            <a:off x="876950" y="1784975"/>
            <a:ext cx="2001600" cy="38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Mars</a:t>
            </a:r>
            <a:endParaRPr sz="2000">
              <a:solidFill>
                <a:schemeClr val="dk1"/>
              </a:solidFill>
              <a:latin typeface="Bakbak One"/>
              <a:ea typeface="Bakbak One"/>
              <a:cs typeface="Bakbak One"/>
              <a:sym typeface="Bakbak One"/>
            </a:endParaRPr>
          </a:p>
        </p:txBody>
      </p:sp>
      <p:sp>
        <p:nvSpPr>
          <p:cNvPr id="9042" name="Google Shape;9042;p67"/>
          <p:cNvSpPr txBox="1"/>
          <p:nvPr/>
        </p:nvSpPr>
        <p:spPr>
          <a:xfrm>
            <a:off x="3375985" y="1784975"/>
            <a:ext cx="2001600" cy="38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Venus</a:t>
            </a:r>
            <a:endParaRPr sz="2000">
              <a:solidFill>
                <a:schemeClr val="dk1"/>
              </a:solidFill>
              <a:latin typeface="Bakbak One"/>
              <a:ea typeface="Bakbak One"/>
              <a:cs typeface="Bakbak One"/>
              <a:sym typeface="Bakbak One"/>
            </a:endParaRPr>
          </a:p>
        </p:txBody>
      </p:sp>
      <p:sp>
        <p:nvSpPr>
          <p:cNvPr id="9043" name="Google Shape;9043;p67"/>
          <p:cNvSpPr txBox="1"/>
          <p:nvPr/>
        </p:nvSpPr>
        <p:spPr>
          <a:xfrm>
            <a:off x="5875020" y="1784975"/>
            <a:ext cx="2001600" cy="38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Neptune</a:t>
            </a:r>
            <a:endParaRPr sz="2000">
              <a:solidFill>
                <a:schemeClr val="dk1"/>
              </a:solidFill>
              <a:latin typeface="Bakbak One"/>
              <a:ea typeface="Bakbak One"/>
              <a:cs typeface="Bakbak One"/>
              <a:sym typeface="Bakbak One"/>
            </a:endParaRPr>
          </a:p>
        </p:txBody>
      </p:sp>
      <p:sp>
        <p:nvSpPr>
          <p:cNvPr id="9044" name="Google Shape;9044;p67"/>
          <p:cNvSpPr txBox="1"/>
          <p:nvPr/>
        </p:nvSpPr>
        <p:spPr>
          <a:xfrm>
            <a:off x="876950" y="3390162"/>
            <a:ext cx="2001600" cy="38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Mercury</a:t>
            </a:r>
            <a:endParaRPr sz="2000">
              <a:solidFill>
                <a:schemeClr val="dk1"/>
              </a:solidFill>
              <a:latin typeface="Bakbak One"/>
              <a:ea typeface="Bakbak One"/>
              <a:cs typeface="Bakbak One"/>
              <a:sym typeface="Bakbak One"/>
            </a:endParaRPr>
          </a:p>
        </p:txBody>
      </p:sp>
      <p:sp>
        <p:nvSpPr>
          <p:cNvPr id="9045" name="Google Shape;9045;p67"/>
          <p:cNvSpPr txBox="1"/>
          <p:nvPr/>
        </p:nvSpPr>
        <p:spPr>
          <a:xfrm>
            <a:off x="3375985" y="3390162"/>
            <a:ext cx="2001600" cy="38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Saturn</a:t>
            </a:r>
            <a:endParaRPr sz="2000">
              <a:solidFill>
                <a:schemeClr val="dk1"/>
              </a:solidFill>
              <a:latin typeface="Bakbak One"/>
              <a:ea typeface="Bakbak One"/>
              <a:cs typeface="Bakbak One"/>
              <a:sym typeface="Bakbak One"/>
            </a:endParaRPr>
          </a:p>
        </p:txBody>
      </p:sp>
      <p:sp>
        <p:nvSpPr>
          <p:cNvPr id="9046" name="Google Shape;9046;p67"/>
          <p:cNvSpPr txBox="1"/>
          <p:nvPr/>
        </p:nvSpPr>
        <p:spPr>
          <a:xfrm>
            <a:off x="5875020" y="3390162"/>
            <a:ext cx="2001600" cy="38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Jupiter</a:t>
            </a:r>
            <a:endParaRPr sz="2000">
              <a:solidFill>
                <a:schemeClr val="dk1"/>
              </a:solidFill>
              <a:latin typeface="Bakbak One"/>
              <a:ea typeface="Bakbak One"/>
              <a:cs typeface="Bakbak One"/>
              <a:sym typeface="Bakbak One"/>
            </a:endParaRPr>
          </a:p>
        </p:txBody>
      </p:sp>
      <p:cxnSp>
        <p:nvCxnSpPr>
          <p:cNvPr id="9047" name="Google Shape;9047;p67"/>
          <p:cNvCxnSpPr>
            <a:stCxn id="9043" idx="3"/>
            <a:endCxn id="9046" idx="3"/>
          </p:cNvCxnSpPr>
          <p:nvPr/>
        </p:nvCxnSpPr>
        <p:spPr>
          <a:xfrm>
            <a:off x="7876620" y="1975775"/>
            <a:ext cx="600" cy="1605300"/>
          </a:xfrm>
          <a:prstGeom prst="bentConnector3">
            <a:avLst>
              <a:gd fmla="val 39687500" name="adj1"/>
            </a:avLst>
          </a:prstGeom>
          <a:noFill/>
          <a:ln cap="flat" cmpd="sng" w="9525">
            <a:solidFill>
              <a:schemeClr val="dk2"/>
            </a:solidFill>
            <a:prstDash val="solid"/>
            <a:round/>
            <a:headEnd len="med" w="med" type="none"/>
            <a:tailEnd len="med" w="med" type="triangle"/>
          </a:ln>
        </p:spPr>
      </p:cxnSp>
      <p:cxnSp>
        <p:nvCxnSpPr>
          <p:cNvPr id="9048" name="Google Shape;9048;p67"/>
          <p:cNvCxnSpPr>
            <a:stCxn id="9045" idx="1"/>
            <a:endCxn id="9044" idx="3"/>
          </p:cNvCxnSpPr>
          <p:nvPr/>
        </p:nvCxnSpPr>
        <p:spPr>
          <a:xfrm rot="10800000">
            <a:off x="2878585" y="3580962"/>
            <a:ext cx="497400" cy="0"/>
          </a:xfrm>
          <a:prstGeom prst="straightConnector1">
            <a:avLst/>
          </a:prstGeom>
          <a:noFill/>
          <a:ln cap="flat" cmpd="sng" w="9525">
            <a:solidFill>
              <a:schemeClr val="dk2"/>
            </a:solidFill>
            <a:prstDash val="solid"/>
            <a:round/>
            <a:headEnd len="med" w="med" type="none"/>
            <a:tailEnd len="med" w="med" type="triangle"/>
          </a:ln>
        </p:spPr>
      </p:cxnSp>
      <p:cxnSp>
        <p:nvCxnSpPr>
          <p:cNvPr id="9049" name="Google Shape;9049;p67"/>
          <p:cNvCxnSpPr>
            <a:endCxn id="9045" idx="3"/>
          </p:cNvCxnSpPr>
          <p:nvPr/>
        </p:nvCxnSpPr>
        <p:spPr>
          <a:xfrm rot="10800000">
            <a:off x="5377585" y="3580962"/>
            <a:ext cx="497400" cy="0"/>
          </a:xfrm>
          <a:prstGeom prst="straightConnector1">
            <a:avLst/>
          </a:prstGeom>
          <a:noFill/>
          <a:ln cap="flat" cmpd="sng" w="9525">
            <a:solidFill>
              <a:schemeClr val="dk2"/>
            </a:solidFill>
            <a:prstDash val="solid"/>
            <a:round/>
            <a:headEnd len="med" w="med" type="none"/>
            <a:tailEnd len="med" w="med" type="triangle"/>
          </a:ln>
        </p:spPr>
      </p:cxnSp>
      <p:cxnSp>
        <p:nvCxnSpPr>
          <p:cNvPr id="9050" name="Google Shape;9050;p67"/>
          <p:cNvCxnSpPr>
            <a:stCxn id="9041" idx="3"/>
            <a:endCxn id="9042" idx="1"/>
          </p:cNvCxnSpPr>
          <p:nvPr/>
        </p:nvCxnSpPr>
        <p:spPr>
          <a:xfrm>
            <a:off x="2878550" y="1975775"/>
            <a:ext cx="497400" cy="0"/>
          </a:xfrm>
          <a:prstGeom prst="straightConnector1">
            <a:avLst/>
          </a:prstGeom>
          <a:noFill/>
          <a:ln cap="flat" cmpd="sng" w="9525">
            <a:solidFill>
              <a:schemeClr val="dk2"/>
            </a:solidFill>
            <a:prstDash val="solid"/>
            <a:round/>
            <a:headEnd len="med" w="med" type="none"/>
            <a:tailEnd len="med" w="med" type="triangle"/>
          </a:ln>
        </p:spPr>
      </p:cxnSp>
      <p:cxnSp>
        <p:nvCxnSpPr>
          <p:cNvPr id="9051" name="Google Shape;9051;p67"/>
          <p:cNvCxnSpPr>
            <a:stCxn id="9042" idx="3"/>
            <a:endCxn id="9043" idx="1"/>
          </p:cNvCxnSpPr>
          <p:nvPr/>
        </p:nvCxnSpPr>
        <p:spPr>
          <a:xfrm>
            <a:off x="5377585" y="1975775"/>
            <a:ext cx="497400" cy="0"/>
          </a:xfrm>
          <a:prstGeom prst="straightConnector1">
            <a:avLst/>
          </a:prstGeom>
          <a:noFill/>
          <a:ln cap="flat" cmpd="sng" w="9525">
            <a:solidFill>
              <a:schemeClr val="dk2"/>
            </a:solidFill>
            <a:prstDash val="solid"/>
            <a:round/>
            <a:headEnd len="med" w="med" type="none"/>
            <a:tailEnd len="med" w="med" type="triangle"/>
          </a:ln>
        </p:spPr>
      </p:cxnSp>
      <p:grpSp>
        <p:nvGrpSpPr>
          <p:cNvPr id="9052" name="Google Shape;9052;p67"/>
          <p:cNvGrpSpPr/>
          <p:nvPr/>
        </p:nvGrpSpPr>
        <p:grpSpPr>
          <a:xfrm>
            <a:off x="963649" y="1305022"/>
            <a:ext cx="422881" cy="458241"/>
            <a:chOff x="1620887" y="1230746"/>
            <a:chExt cx="503790" cy="545914"/>
          </a:xfrm>
        </p:grpSpPr>
        <p:sp>
          <p:nvSpPr>
            <p:cNvPr id="9053" name="Google Shape;9053;p67"/>
            <p:cNvSpPr/>
            <p:nvPr/>
          </p:nvSpPr>
          <p:spPr>
            <a:xfrm>
              <a:off x="1691370" y="1396354"/>
              <a:ext cx="269874" cy="32654"/>
            </a:xfrm>
            <a:custGeom>
              <a:rect b="b" l="l" r="r" t="t"/>
              <a:pathLst>
                <a:path extrusionOk="0" h="1186" w="9802">
                  <a:moveTo>
                    <a:pt x="322" y="1"/>
                  </a:moveTo>
                  <a:cubicBezTo>
                    <a:pt x="189" y="1"/>
                    <a:pt x="69" y="90"/>
                    <a:pt x="37" y="224"/>
                  </a:cubicBezTo>
                  <a:cubicBezTo>
                    <a:pt x="0" y="382"/>
                    <a:pt x="96" y="538"/>
                    <a:pt x="254" y="575"/>
                  </a:cubicBezTo>
                  <a:cubicBezTo>
                    <a:pt x="1932" y="971"/>
                    <a:pt x="4184" y="1186"/>
                    <a:pt x="6587" y="1186"/>
                  </a:cubicBezTo>
                  <a:cubicBezTo>
                    <a:pt x="7594" y="1186"/>
                    <a:pt x="8582" y="1148"/>
                    <a:pt x="9520" y="1071"/>
                  </a:cubicBezTo>
                  <a:cubicBezTo>
                    <a:pt x="9680" y="1060"/>
                    <a:pt x="9802" y="919"/>
                    <a:pt x="9788" y="761"/>
                  </a:cubicBezTo>
                  <a:cubicBezTo>
                    <a:pt x="9776" y="610"/>
                    <a:pt x="9648" y="493"/>
                    <a:pt x="9501" y="493"/>
                  </a:cubicBezTo>
                  <a:cubicBezTo>
                    <a:pt x="9492" y="493"/>
                    <a:pt x="9483" y="494"/>
                    <a:pt x="9474" y="495"/>
                  </a:cubicBezTo>
                  <a:cubicBezTo>
                    <a:pt x="8548" y="567"/>
                    <a:pt x="7577" y="605"/>
                    <a:pt x="6587" y="605"/>
                  </a:cubicBezTo>
                  <a:cubicBezTo>
                    <a:pt x="4225" y="605"/>
                    <a:pt x="2025" y="394"/>
                    <a:pt x="387" y="8"/>
                  </a:cubicBezTo>
                  <a:cubicBezTo>
                    <a:pt x="365" y="3"/>
                    <a:pt x="343"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7"/>
            <p:cNvSpPr/>
            <p:nvPr/>
          </p:nvSpPr>
          <p:spPr>
            <a:xfrm>
              <a:off x="1691370" y="1533576"/>
              <a:ext cx="269874" cy="32654"/>
            </a:xfrm>
            <a:custGeom>
              <a:rect b="b" l="l" r="r" t="t"/>
              <a:pathLst>
                <a:path extrusionOk="0" h="1186" w="9802">
                  <a:moveTo>
                    <a:pt x="322" y="1"/>
                  </a:moveTo>
                  <a:cubicBezTo>
                    <a:pt x="189" y="1"/>
                    <a:pt x="69" y="90"/>
                    <a:pt x="37" y="225"/>
                  </a:cubicBezTo>
                  <a:cubicBezTo>
                    <a:pt x="0" y="383"/>
                    <a:pt x="96" y="539"/>
                    <a:pt x="254" y="575"/>
                  </a:cubicBezTo>
                  <a:cubicBezTo>
                    <a:pt x="1932" y="969"/>
                    <a:pt x="4184" y="1186"/>
                    <a:pt x="6587" y="1186"/>
                  </a:cubicBezTo>
                  <a:cubicBezTo>
                    <a:pt x="7594" y="1186"/>
                    <a:pt x="8582" y="1148"/>
                    <a:pt x="9520" y="1072"/>
                  </a:cubicBezTo>
                  <a:cubicBezTo>
                    <a:pt x="9680" y="1060"/>
                    <a:pt x="9802" y="919"/>
                    <a:pt x="9788" y="760"/>
                  </a:cubicBezTo>
                  <a:cubicBezTo>
                    <a:pt x="9776" y="609"/>
                    <a:pt x="9645" y="492"/>
                    <a:pt x="9495" y="492"/>
                  </a:cubicBezTo>
                  <a:cubicBezTo>
                    <a:pt x="9488" y="492"/>
                    <a:pt x="9481" y="493"/>
                    <a:pt x="9474" y="493"/>
                  </a:cubicBezTo>
                  <a:cubicBezTo>
                    <a:pt x="8548" y="567"/>
                    <a:pt x="7577" y="605"/>
                    <a:pt x="6587" y="605"/>
                  </a:cubicBezTo>
                  <a:cubicBezTo>
                    <a:pt x="4225" y="605"/>
                    <a:pt x="2025" y="394"/>
                    <a:pt x="387" y="8"/>
                  </a:cubicBezTo>
                  <a:cubicBezTo>
                    <a:pt x="365" y="3"/>
                    <a:pt x="343"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7"/>
            <p:cNvSpPr/>
            <p:nvPr/>
          </p:nvSpPr>
          <p:spPr>
            <a:xfrm>
              <a:off x="1620887" y="1230746"/>
              <a:ext cx="503790" cy="545914"/>
            </a:xfrm>
            <a:custGeom>
              <a:rect b="b" l="l" r="r" t="t"/>
              <a:pathLst>
                <a:path extrusionOk="0" h="19828" w="18298">
                  <a:moveTo>
                    <a:pt x="17706" y="3204"/>
                  </a:moveTo>
                  <a:lnTo>
                    <a:pt x="17706" y="7385"/>
                  </a:lnTo>
                  <a:cubicBezTo>
                    <a:pt x="17715" y="7614"/>
                    <a:pt x="17215" y="8110"/>
                    <a:pt x="15346" y="8538"/>
                  </a:cubicBezTo>
                  <a:cubicBezTo>
                    <a:pt x="13694" y="8917"/>
                    <a:pt x="11492" y="9127"/>
                    <a:pt x="9147" y="9127"/>
                  </a:cubicBezTo>
                  <a:cubicBezTo>
                    <a:pt x="6804" y="9127"/>
                    <a:pt x="4603" y="8917"/>
                    <a:pt x="2951" y="8538"/>
                  </a:cubicBezTo>
                  <a:cubicBezTo>
                    <a:pt x="1082" y="8110"/>
                    <a:pt x="583" y="7614"/>
                    <a:pt x="583" y="7387"/>
                  </a:cubicBezTo>
                  <a:lnTo>
                    <a:pt x="583" y="3204"/>
                  </a:lnTo>
                  <a:cubicBezTo>
                    <a:pt x="591" y="3210"/>
                    <a:pt x="596" y="3213"/>
                    <a:pt x="602" y="3217"/>
                  </a:cubicBezTo>
                  <a:cubicBezTo>
                    <a:pt x="619" y="3229"/>
                    <a:pt x="636" y="3238"/>
                    <a:pt x="653" y="3250"/>
                  </a:cubicBezTo>
                  <a:cubicBezTo>
                    <a:pt x="665" y="3259"/>
                    <a:pt x="678" y="3267"/>
                    <a:pt x="692" y="3274"/>
                  </a:cubicBezTo>
                  <a:cubicBezTo>
                    <a:pt x="707" y="3286"/>
                    <a:pt x="726" y="3295"/>
                    <a:pt x="743" y="3307"/>
                  </a:cubicBezTo>
                  <a:cubicBezTo>
                    <a:pt x="756" y="3314"/>
                    <a:pt x="770" y="3324"/>
                    <a:pt x="783" y="3331"/>
                  </a:cubicBezTo>
                  <a:cubicBezTo>
                    <a:pt x="802" y="3343"/>
                    <a:pt x="821" y="3352"/>
                    <a:pt x="840" y="3364"/>
                  </a:cubicBezTo>
                  <a:cubicBezTo>
                    <a:pt x="855" y="3371"/>
                    <a:pt x="869" y="3381"/>
                    <a:pt x="884" y="3387"/>
                  </a:cubicBezTo>
                  <a:cubicBezTo>
                    <a:pt x="905" y="3400"/>
                    <a:pt x="926" y="3409"/>
                    <a:pt x="948" y="3421"/>
                  </a:cubicBezTo>
                  <a:lnTo>
                    <a:pt x="990" y="3442"/>
                  </a:lnTo>
                  <a:cubicBezTo>
                    <a:pt x="1017" y="3457"/>
                    <a:pt x="1046" y="3468"/>
                    <a:pt x="1072" y="3480"/>
                  </a:cubicBezTo>
                  <a:cubicBezTo>
                    <a:pt x="1082" y="3486"/>
                    <a:pt x="1091" y="3489"/>
                    <a:pt x="1103" y="3495"/>
                  </a:cubicBezTo>
                  <a:cubicBezTo>
                    <a:pt x="1141" y="3510"/>
                    <a:pt x="1181" y="3529"/>
                    <a:pt x="1219" y="3547"/>
                  </a:cubicBezTo>
                  <a:cubicBezTo>
                    <a:pt x="1234" y="3552"/>
                    <a:pt x="1245" y="3558"/>
                    <a:pt x="1259" y="3564"/>
                  </a:cubicBezTo>
                  <a:cubicBezTo>
                    <a:pt x="1287" y="3575"/>
                    <a:pt x="1314" y="3586"/>
                    <a:pt x="1342" y="3600"/>
                  </a:cubicBezTo>
                  <a:cubicBezTo>
                    <a:pt x="1360" y="3606"/>
                    <a:pt x="1379" y="3613"/>
                    <a:pt x="1396" y="3621"/>
                  </a:cubicBezTo>
                  <a:cubicBezTo>
                    <a:pt x="1420" y="3630"/>
                    <a:pt x="1447" y="3640"/>
                    <a:pt x="1474" y="3651"/>
                  </a:cubicBezTo>
                  <a:cubicBezTo>
                    <a:pt x="1493" y="3659"/>
                    <a:pt x="1512" y="3666"/>
                    <a:pt x="1533" y="3672"/>
                  </a:cubicBezTo>
                  <a:lnTo>
                    <a:pt x="1611" y="3701"/>
                  </a:lnTo>
                  <a:cubicBezTo>
                    <a:pt x="1634" y="3708"/>
                    <a:pt x="1653" y="3716"/>
                    <a:pt x="1674" y="3724"/>
                  </a:cubicBezTo>
                  <a:cubicBezTo>
                    <a:pt x="1700" y="3733"/>
                    <a:pt x="1725" y="3743"/>
                    <a:pt x="1753" y="3748"/>
                  </a:cubicBezTo>
                  <a:lnTo>
                    <a:pt x="1818" y="3771"/>
                  </a:lnTo>
                  <a:cubicBezTo>
                    <a:pt x="1847" y="3781"/>
                    <a:pt x="1873" y="3790"/>
                    <a:pt x="1902" y="3796"/>
                  </a:cubicBezTo>
                  <a:cubicBezTo>
                    <a:pt x="1923" y="3803"/>
                    <a:pt x="1948" y="3811"/>
                    <a:pt x="1969" y="3819"/>
                  </a:cubicBezTo>
                  <a:cubicBezTo>
                    <a:pt x="1997" y="3828"/>
                    <a:pt x="2028" y="3834"/>
                    <a:pt x="2056" y="3843"/>
                  </a:cubicBezTo>
                  <a:cubicBezTo>
                    <a:pt x="2081" y="3851"/>
                    <a:pt x="2102" y="3859"/>
                    <a:pt x="2125" y="3862"/>
                  </a:cubicBezTo>
                  <a:cubicBezTo>
                    <a:pt x="2157" y="3872"/>
                    <a:pt x="2187" y="3880"/>
                    <a:pt x="2220" y="3889"/>
                  </a:cubicBezTo>
                  <a:cubicBezTo>
                    <a:pt x="2244" y="3897"/>
                    <a:pt x="2265" y="3901"/>
                    <a:pt x="2290" y="3908"/>
                  </a:cubicBezTo>
                  <a:cubicBezTo>
                    <a:pt x="2323" y="3918"/>
                    <a:pt x="2359" y="3927"/>
                    <a:pt x="2391" y="3935"/>
                  </a:cubicBezTo>
                  <a:cubicBezTo>
                    <a:pt x="2414" y="3939"/>
                    <a:pt x="2437" y="3946"/>
                    <a:pt x="2458" y="3952"/>
                  </a:cubicBezTo>
                  <a:cubicBezTo>
                    <a:pt x="2496" y="3961"/>
                    <a:pt x="2538" y="3971"/>
                    <a:pt x="2578" y="3980"/>
                  </a:cubicBezTo>
                  <a:lnTo>
                    <a:pt x="2635" y="3994"/>
                  </a:lnTo>
                  <a:cubicBezTo>
                    <a:pt x="2694" y="4009"/>
                    <a:pt x="2753" y="4022"/>
                    <a:pt x="2815" y="4038"/>
                  </a:cubicBezTo>
                  <a:cubicBezTo>
                    <a:pt x="4509" y="4426"/>
                    <a:pt x="6755" y="4639"/>
                    <a:pt x="9143" y="4639"/>
                  </a:cubicBezTo>
                  <a:cubicBezTo>
                    <a:pt x="11532" y="4639"/>
                    <a:pt x="13778" y="4426"/>
                    <a:pt x="15471" y="4038"/>
                  </a:cubicBezTo>
                  <a:cubicBezTo>
                    <a:pt x="15532" y="4022"/>
                    <a:pt x="15593" y="4009"/>
                    <a:pt x="15652" y="3994"/>
                  </a:cubicBezTo>
                  <a:lnTo>
                    <a:pt x="15709" y="3980"/>
                  </a:lnTo>
                  <a:cubicBezTo>
                    <a:pt x="15749" y="3971"/>
                    <a:pt x="15787" y="3961"/>
                    <a:pt x="15827" y="3952"/>
                  </a:cubicBezTo>
                  <a:cubicBezTo>
                    <a:pt x="15852" y="3946"/>
                    <a:pt x="15873" y="3939"/>
                    <a:pt x="15894" y="3935"/>
                  </a:cubicBezTo>
                  <a:cubicBezTo>
                    <a:pt x="15928" y="3925"/>
                    <a:pt x="15964" y="3916"/>
                    <a:pt x="15997" y="3908"/>
                  </a:cubicBezTo>
                  <a:cubicBezTo>
                    <a:pt x="16021" y="3901"/>
                    <a:pt x="16042" y="3897"/>
                    <a:pt x="16065" y="3889"/>
                  </a:cubicBezTo>
                  <a:cubicBezTo>
                    <a:pt x="16098" y="3880"/>
                    <a:pt x="16130" y="3872"/>
                    <a:pt x="16160" y="3862"/>
                  </a:cubicBezTo>
                  <a:cubicBezTo>
                    <a:pt x="16185" y="3857"/>
                    <a:pt x="16206" y="3849"/>
                    <a:pt x="16231" y="3843"/>
                  </a:cubicBezTo>
                  <a:cubicBezTo>
                    <a:pt x="16261" y="3834"/>
                    <a:pt x="16290" y="3828"/>
                    <a:pt x="16318" y="3819"/>
                  </a:cubicBezTo>
                  <a:cubicBezTo>
                    <a:pt x="16341" y="3811"/>
                    <a:pt x="16364" y="3803"/>
                    <a:pt x="16385" y="3796"/>
                  </a:cubicBezTo>
                  <a:cubicBezTo>
                    <a:pt x="16414" y="3786"/>
                    <a:pt x="16442" y="3781"/>
                    <a:pt x="16469" y="3771"/>
                  </a:cubicBezTo>
                  <a:cubicBezTo>
                    <a:pt x="16490" y="3763"/>
                    <a:pt x="16511" y="3756"/>
                    <a:pt x="16535" y="3748"/>
                  </a:cubicBezTo>
                  <a:cubicBezTo>
                    <a:pt x="16560" y="3739"/>
                    <a:pt x="16589" y="3729"/>
                    <a:pt x="16615" y="3724"/>
                  </a:cubicBezTo>
                  <a:cubicBezTo>
                    <a:pt x="16636" y="3716"/>
                    <a:pt x="16659" y="3708"/>
                    <a:pt x="16678" y="3701"/>
                  </a:cubicBezTo>
                  <a:lnTo>
                    <a:pt x="16756" y="3672"/>
                  </a:lnTo>
                  <a:cubicBezTo>
                    <a:pt x="16775" y="3666"/>
                    <a:pt x="16796" y="3659"/>
                    <a:pt x="16815" y="3651"/>
                  </a:cubicBezTo>
                  <a:cubicBezTo>
                    <a:pt x="16842" y="3642"/>
                    <a:pt x="16868" y="3632"/>
                    <a:pt x="16893" y="3621"/>
                  </a:cubicBezTo>
                  <a:cubicBezTo>
                    <a:pt x="16910" y="3613"/>
                    <a:pt x="16929" y="3606"/>
                    <a:pt x="16946" y="3600"/>
                  </a:cubicBezTo>
                  <a:cubicBezTo>
                    <a:pt x="16975" y="3586"/>
                    <a:pt x="17003" y="3575"/>
                    <a:pt x="17030" y="3564"/>
                  </a:cubicBezTo>
                  <a:cubicBezTo>
                    <a:pt x="17043" y="3558"/>
                    <a:pt x="17059" y="3552"/>
                    <a:pt x="17070" y="3547"/>
                  </a:cubicBezTo>
                  <a:cubicBezTo>
                    <a:pt x="17110" y="3529"/>
                    <a:pt x="17148" y="3510"/>
                    <a:pt x="17186" y="3495"/>
                  </a:cubicBezTo>
                  <a:cubicBezTo>
                    <a:pt x="17196" y="3489"/>
                    <a:pt x="17205" y="3486"/>
                    <a:pt x="17217" y="3480"/>
                  </a:cubicBezTo>
                  <a:cubicBezTo>
                    <a:pt x="17245" y="3468"/>
                    <a:pt x="17272" y="3453"/>
                    <a:pt x="17298" y="3442"/>
                  </a:cubicBezTo>
                  <a:lnTo>
                    <a:pt x="17340" y="3421"/>
                  </a:lnTo>
                  <a:cubicBezTo>
                    <a:pt x="17363" y="3409"/>
                    <a:pt x="17384" y="3400"/>
                    <a:pt x="17405" y="3387"/>
                  </a:cubicBezTo>
                  <a:cubicBezTo>
                    <a:pt x="17420" y="3381"/>
                    <a:pt x="17434" y="3371"/>
                    <a:pt x="17449" y="3364"/>
                  </a:cubicBezTo>
                  <a:cubicBezTo>
                    <a:pt x="17468" y="3354"/>
                    <a:pt x="17487" y="3343"/>
                    <a:pt x="17506" y="3331"/>
                  </a:cubicBezTo>
                  <a:cubicBezTo>
                    <a:pt x="17519" y="3324"/>
                    <a:pt x="17534" y="3314"/>
                    <a:pt x="17546" y="3307"/>
                  </a:cubicBezTo>
                  <a:cubicBezTo>
                    <a:pt x="17565" y="3297"/>
                    <a:pt x="17582" y="3286"/>
                    <a:pt x="17597" y="3274"/>
                  </a:cubicBezTo>
                  <a:cubicBezTo>
                    <a:pt x="17613" y="3267"/>
                    <a:pt x="17624" y="3257"/>
                    <a:pt x="17635" y="3250"/>
                  </a:cubicBezTo>
                  <a:cubicBezTo>
                    <a:pt x="17652" y="3238"/>
                    <a:pt x="17670" y="3229"/>
                    <a:pt x="17687" y="3217"/>
                  </a:cubicBezTo>
                  <a:cubicBezTo>
                    <a:pt x="17692" y="3212"/>
                    <a:pt x="17698" y="3208"/>
                    <a:pt x="17706" y="3204"/>
                  </a:cubicBezTo>
                  <a:close/>
                  <a:moveTo>
                    <a:pt x="17702" y="8270"/>
                  </a:moveTo>
                  <a:lnTo>
                    <a:pt x="17702" y="12451"/>
                  </a:lnTo>
                  <a:cubicBezTo>
                    <a:pt x="17715" y="12470"/>
                    <a:pt x="17710" y="12495"/>
                    <a:pt x="17700" y="12520"/>
                  </a:cubicBezTo>
                  <a:cubicBezTo>
                    <a:pt x="17607" y="12767"/>
                    <a:pt x="17040" y="13215"/>
                    <a:pt x="15346" y="13603"/>
                  </a:cubicBezTo>
                  <a:cubicBezTo>
                    <a:pt x="13694" y="13981"/>
                    <a:pt x="11492" y="14191"/>
                    <a:pt x="9147" y="14191"/>
                  </a:cubicBezTo>
                  <a:cubicBezTo>
                    <a:pt x="6804" y="14191"/>
                    <a:pt x="4603" y="13981"/>
                    <a:pt x="2951" y="13603"/>
                  </a:cubicBezTo>
                  <a:cubicBezTo>
                    <a:pt x="1257" y="13215"/>
                    <a:pt x="688" y="12771"/>
                    <a:pt x="596" y="12520"/>
                  </a:cubicBezTo>
                  <a:cubicBezTo>
                    <a:pt x="587" y="12495"/>
                    <a:pt x="581" y="12470"/>
                    <a:pt x="581" y="12449"/>
                  </a:cubicBezTo>
                  <a:lnTo>
                    <a:pt x="581" y="8270"/>
                  </a:lnTo>
                  <a:cubicBezTo>
                    <a:pt x="589" y="8274"/>
                    <a:pt x="593" y="8280"/>
                    <a:pt x="600" y="8282"/>
                  </a:cubicBezTo>
                  <a:cubicBezTo>
                    <a:pt x="617" y="8293"/>
                    <a:pt x="634" y="8302"/>
                    <a:pt x="650" y="8314"/>
                  </a:cubicBezTo>
                  <a:cubicBezTo>
                    <a:pt x="663" y="8323"/>
                    <a:pt x="676" y="8331"/>
                    <a:pt x="688" y="8339"/>
                  </a:cubicBezTo>
                  <a:cubicBezTo>
                    <a:pt x="705" y="8350"/>
                    <a:pt x="724" y="8360"/>
                    <a:pt x="741" y="8371"/>
                  </a:cubicBezTo>
                  <a:cubicBezTo>
                    <a:pt x="754" y="8379"/>
                    <a:pt x="768" y="8388"/>
                    <a:pt x="781" y="8396"/>
                  </a:cubicBezTo>
                  <a:cubicBezTo>
                    <a:pt x="800" y="8407"/>
                    <a:pt x="819" y="8417"/>
                    <a:pt x="838" y="8428"/>
                  </a:cubicBezTo>
                  <a:cubicBezTo>
                    <a:pt x="853" y="8436"/>
                    <a:pt x="867" y="8445"/>
                    <a:pt x="882" y="8453"/>
                  </a:cubicBezTo>
                  <a:cubicBezTo>
                    <a:pt x="903" y="8464"/>
                    <a:pt x="924" y="8474"/>
                    <a:pt x="945" y="8485"/>
                  </a:cubicBezTo>
                  <a:lnTo>
                    <a:pt x="988" y="8506"/>
                  </a:lnTo>
                  <a:cubicBezTo>
                    <a:pt x="1015" y="8521"/>
                    <a:pt x="1044" y="8533"/>
                    <a:pt x="1068" y="8544"/>
                  </a:cubicBezTo>
                  <a:cubicBezTo>
                    <a:pt x="1078" y="8550"/>
                    <a:pt x="1087" y="8554"/>
                    <a:pt x="1101" y="8559"/>
                  </a:cubicBezTo>
                  <a:cubicBezTo>
                    <a:pt x="1139" y="8577"/>
                    <a:pt x="1179" y="8596"/>
                    <a:pt x="1217" y="8613"/>
                  </a:cubicBezTo>
                  <a:cubicBezTo>
                    <a:pt x="1230" y="8617"/>
                    <a:pt x="1243" y="8624"/>
                    <a:pt x="1257" y="8628"/>
                  </a:cubicBezTo>
                  <a:cubicBezTo>
                    <a:pt x="1285" y="8641"/>
                    <a:pt x="1312" y="8653"/>
                    <a:pt x="1340" y="8664"/>
                  </a:cubicBezTo>
                  <a:cubicBezTo>
                    <a:pt x="1358" y="8672"/>
                    <a:pt x="1377" y="8679"/>
                    <a:pt x="1392" y="8685"/>
                  </a:cubicBezTo>
                  <a:cubicBezTo>
                    <a:pt x="1419" y="8695"/>
                    <a:pt x="1445" y="8704"/>
                    <a:pt x="1472" y="8717"/>
                  </a:cubicBezTo>
                  <a:cubicBezTo>
                    <a:pt x="1491" y="8723"/>
                    <a:pt x="1510" y="8731"/>
                    <a:pt x="1531" y="8738"/>
                  </a:cubicBezTo>
                  <a:lnTo>
                    <a:pt x="1609" y="8767"/>
                  </a:lnTo>
                  <a:cubicBezTo>
                    <a:pt x="1630" y="8774"/>
                    <a:pt x="1649" y="8780"/>
                    <a:pt x="1672" y="8788"/>
                  </a:cubicBezTo>
                  <a:cubicBezTo>
                    <a:pt x="1696" y="8797"/>
                    <a:pt x="1723" y="8807"/>
                    <a:pt x="1752" y="8814"/>
                  </a:cubicBezTo>
                  <a:lnTo>
                    <a:pt x="1816" y="8835"/>
                  </a:lnTo>
                  <a:cubicBezTo>
                    <a:pt x="1845" y="8845"/>
                    <a:pt x="1871" y="8854"/>
                    <a:pt x="1900" y="8862"/>
                  </a:cubicBezTo>
                  <a:cubicBezTo>
                    <a:pt x="1921" y="8870"/>
                    <a:pt x="1944" y="8875"/>
                    <a:pt x="1967" y="8883"/>
                  </a:cubicBezTo>
                  <a:cubicBezTo>
                    <a:pt x="1995" y="8892"/>
                    <a:pt x="2026" y="8900"/>
                    <a:pt x="2054" y="8910"/>
                  </a:cubicBezTo>
                  <a:cubicBezTo>
                    <a:pt x="2077" y="8917"/>
                    <a:pt x="2100" y="8923"/>
                    <a:pt x="2123" y="8929"/>
                  </a:cubicBezTo>
                  <a:cubicBezTo>
                    <a:pt x="2153" y="8938"/>
                    <a:pt x="2185" y="8946"/>
                    <a:pt x="2218" y="8955"/>
                  </a:cubicBezTo>
                  <a:cubicBezTo>
                    <a:pt x="2243" y="8961"/>
                    <a:pt x="2264" y="8967"/>
                    <a:pt x="2286" y="8972"/>
                  </a:cubicBezTo>
                  <a:cubicBezTo>
                    <a:pt x="2321" y="8982"/>
                    <a:pt x="2357" y="8991"/>
                    <a:pt x="2389" y="8999"/>
                  </a:cubicBezTo>
                  <a:cubicBezTo>
                    <a:pt x="2410" y="9005"/>
                    <a:pt x="2435" y="9012"/>
                    <a:pt x="2456" y="9016"/>
                  </a:cubicBezTo>
                  <a:cubicBezTo>
                    <a:pt x="2494" y="9026"/>
                    <a:pt x="2534" y="9035"/>
                    <a:pt x="2576" y="9045"/>
                  </a:cubicBezTo>
                  <a:lnTo>
                    <a:pt x="2633" y="9060"/>
                  </a:lnTo>
                  <a:cubicBezTo>
                    <a:pt x="2692" y="9073"/>
                    <a:pt x="2751" y="9088"/>
                    <a:pt x="2814" y="9102"/>
                  </a:cubicBezTo>
                  <a:cubicBezTo>
                    <a:pt x="4507" y="9490"/>
                    <a:pt x="6753" y="9703"/>
                    <a:pt x="9142" y="9703"/>
                  </a:cubicBezTo>
                  <a:cubicBezTo>
                    <a:pt x="11526" y="9703"/>
                    <a:pt x="13776" y="9490"/>
                    <a:pt x="15470" y="9102"/>
                  </a:cubicBezTo>
                  <a:cubicBezTo>
                    <a:pt x="15530" y="9088"/>
                    <a:pt x="15589" y="9073"/>
                    <a:pt x="15650" y="9060"/>
                  </a:cubicBezTo>
                  <a:lnTo>
                    <a:pt x="15707" y="9045"/>
                  </a:lnTo>
                  <a:cubicBezTo>
                    <a:pt x="15747" y="9035"/>
                    <a:pt x="15785" y="9026"/>
                    <a:pt x="15825" y="9016"/>
                  </a:cubicBezTo>
                  <a:cubicBezTo>
                    <a:pt x="15850" y="9012"/>
                    <a:pt x="15871" y="9005"/>
                    <a:pt x="15892" y="8999"/>
                  </a:cubicBezTo>
                  <a:cubicBezTo>
                    <a:pt x="15926" y="8990"/>
                    <a:pt x="15961" y="8980"/>
                    <a:pt x="15995" y="8972"/>
                  </a:cubicBezTo>
                  <a:cubicBezTo>
                    <a:pt x="16018" y="8967"/>
                    <a:pt x="16041" y="8961"/>
                    <a:pt x="16063" y="8955"/>
                  </a:cubicBezTo>
                  <a:cubicBezTo>
                    <a:pt x="16094" y="8946"/>
                    <a:pt x="16128" y="8938"/>
                    <a:pt x="16158" y="8929"/>
                  </a:cubicBezTo>
                  <a:cubicBezTo>
                    <a:pt x="16183" y="8921"/>
                    <a:pt x="16204" y="8913"/>
                    <a:pt x="16227" y="8910"/>
                  </a:cubicBezTo>
                  <a:cubicBezTo>
                    <a:pt x="16259" y="8900"/>
                    <a:pt x="16288" y="8892"/>
                    <a:pt x="16316" y="8883"/>
                  </a:cubicBezTo>
                  <a:cubicBezTo>
                    <a:pt x="16339" y="8875"/>
                    <a:pt x="16360" y="8870"/>
                    <a:pt x="16383" y="8862"/>
                  </a:cubicBezTo>
                  <a:cubicBezTo>
                    <a:pt x="16412" y="8853"/>
                    <a:pt x="16440" y="8845"/>
                    <a:pt x="16465" y="8835"/>
                  </a:cubicBezTo>
                  <a:cubicBezTo>
                    <a:pt x="16488" y="8828"/>
                    <a:pt x="16509" y="8822"/>
                    <a:pt x="16532" y="8814"/>
                  </a:cubicBezTo>
                  <a:cubicBezTo>
                    <a:pt x="16558" y="8805"/>
                    <a:pt x="16587" y="8795"/>
                    <a:pt x="16613" y="8788"/>
                  </a:cubicBezTo>
                  <a:cubicBezTo>
                    <a:pt x="16634" y="8780"/>
                    <a:pt x="16655" y="8774"/>
                    <a:pt x="16674" y="8767"/>
                  </a:cubicBezTo>
                  <a:lnTo>
                    <a:pt x="16754" y="8738"/>
                  </a:lnTo>
                  <a:cubicBezTo>
                    <a:pt x="16773" y="8731"/>
                    <a:pt x="16794" y="8723"/>
                    <a:pt x="16813" y="8717"/>
                  </a:cubicBezTo>
                  <a:cubicBezTo>
                    <a:pt x="16840" y="8708"/>
                    <a:pt x="16865" y="8698"/>
                    <a:pt x="16891" y="8685"/>
                  </a:cubicBezTo>
                  <a:cubicBezTo>
                    <a:pt x="16908" y="8679"/>
                    <a:pt x="16927" y="8672"/>
                    <a:pt x="16945" y="8664"/>
                  </a:cubicBezTo>
                  <a:cubicBezTo>
                    <a:pt x="16973" y="8653"/>
                    <a:pt x="17002" y="8641"/>
                    <a:pt x="17026" y="8628"/>
                  </a:cubicBezTo>
                  <a:cubicBezTo>
                    <a:pt x="17042" y="8624"/>
                    <a:pt x="17055" y="8617"/>
                    <a:pt x="17068" y="8613"/>
                  </a:cubicBezTo>
                  <a:cubicBezTo>
                    <a:pt x="17108" y="8596"/>
                    <a:pt x="17146" y="8577"/>
                    <a:pt x="17184" y="8559"/>
                  </a:cubicBezTo>
                  <a:cubicBezTo>
                    <a:pt x="17194" y="8554"/>
                    <a:pt x="17203" y="8550"/>
                    <a:pt x="17215" y="8544"/>
                  </a:cubicBezTo>
                  <a:cubicBezTo>
                    <a:pt x="17243" y="8533"/>
                    <a:pt x="17270" y="8519"/>
                    <a:pt x="17297" y="8506"/>
                  </a:cubicBezTo>
                  <a:lnTo>
                    <a:pt x="17338" y="8485"/>
                  </a:lnTo>
                  <a:cubicBezTo>
                    <a:pt x="17359" y="8474"/>
                    <a:pt x="17382" y="8464"/>
                    <a:pt x="17403" y="8453"/>
                  </a:cubicBezTo>
                  <a:cubicBezTo>
                    <a:pt x="17416" y="8445"/>
                    <a:pt x="17432" y="8436"/>
                    <a:pt x="17445" y="8428"/>
                  </a:cubicBezTo>
                  <a:cubicBezTo>
                    <a:pt x="17464" y="8419"/>
                    <a:pt x="17483" y="8407"/>
                    <a:pt x="17502" y="8396"/>
                  </a:cubicBezTo>
                  <a:cubicBezTo>
                    <a:pt x="17517" y="8388"/>
                    <a:pt x="17531" y="8379"/>
                    <a:pt x="17544" y="8371"/>
                  </a:cubicBezTo>
                  <a:cubicBezTo>
                    <a:pt x="17563" y="8361"/>
                    <a:pt x="17578" y="8350"/>
                    <a:pt x="17595" y="8339"/>
                  </a:cubicBezTo>
                  <a:cubicBezTo>
                    <a:pt x="17611" y="8331"/>
                    <a:pt x="17622" y="8322"/>
                    <a:pt x="17633" y="8314"/>
                  </a:cubicBezTo>
                  <a:cubicBezTo>
                    <a:pt x="17651" y="8302"/>
                    <a:pt x="17668" y="8293"/>
                    <a:pt x="17683" y="8282"/>
                  </a:cubicBezTo>
                  <a:cubicBezTo>
                    <a:pt x="17691" y="8276"/>
                    <a:pt x="17696" y="8272"/>
                    <a:pt x="17702" y="8270"/>
                  </a:cubicBezTo>
                  <a:close/>
                  <a:moveTo>
                    <a:pt x="17715" y="13334"/>
                  </a:moveTo>
                  <a:lnTo>
                    <a:pt x="17715" y="17516"/>
                  </a:lnTo>
                  <a:cubicBezTo>
                    <a:pt x="17715" y="17742"/>
                    <a:pt x="17215" y="18239"/>
                    <a:pt x="15346" y="18667"/>
                  </a:cubicBezTo>
                  <a:cubicBezTo>
                    <a:pt x="13694" y="19046"/>
                    <a:pt x="11492" y="19255"/>
                    <a:pt x="9147" y="19255"/>
                  </a:cubicBezTo>
                  <a:cubicBezTo>
                    <a:pt x="6804" y="19255"/>
                    <a:pt x="4603" y="19046"/>
                    <a:pt x="2951" y="18667"/>
                  </a:cubicBezTo>
                  <a:cubicBezTo>
                    <a:pt x="1082" y="18239"/>
                    <a:pt x="583" y="17742"/>
                    <a:pt x="583" y="17516"/>
                  </a:cubicBezTo>
                  <a:lnTo>
                    <a:pt x="583" y="13334"/>
                  </a:lnTo>
                  <a:cubicBezTo>
                    <a:pt x="591" y="13338"/>
                    <a:pt x="598" y="13344"/>
                    <a:pt x="602" y="13346"/>
                  </a:cubicBezTo>
                  <a:cubicBezTo>
                    <a:pt x="619" y="13355"/>
                    <a:pt x="634" y="13367"/>
                    <a:pt x="650" y="13376"/>
                  </a:cubicBezTo>
                  <a:cubicBezTo>
                    <a:pt x="665" y="13386"/>
                    <a:pt x="676" y="13393"/>
                    <a:pt x="692" y="13403"/>
                  </a:cubicBezTo>
                  <a:cubicBezTo>
                    <a:pt x="707" y="13412"/>
                    <a:pt x="726" y="13424"/>
                    <a:pt x="743" y="13433"/>
                  </a:cubicBezTo>
                  <a:cubicBezTo>
                    <a:pt x="758" y="13441"/>
                    <a:pt x="771" y="13451"/>
                    <a:pt x="787" y="13458"/>
                  </a:cubicBezTo>
                  <a:cubicBezTo>
                    <a:pt x="806" y="13468"/>
                    <a:pt x="825" y="13479"/>
                    <a:pt x="844" y="13489"/>
                  </a:cubicBezTo>
                  <a:cubicBezTo>
                    <a:pt x="857" y="13496"/>
                    <a:pt x="872" y="13506"/>
                    <a:pt x="886" y="13511"/>
                  </a:cubicBezTo>
                  <a:cubicBezTo>
                    <a:pt x="907" y="13525"/>
                    <a:pt x="929" y="13534"/>
                    <a:pt x="950" y="13546"/>
                  </a:cubicBezTo>
                  <a:cubicBezTo>
                    <a:pt x="964" y="13553"/>
                    <a:pt x="977" y="13559"/>
                    <a:pt x="990" y="13567"/>
                  </a:cubicBezTo>
                  <a:cubicBezTo>
                    <a:pt x="1017" y="13582"/>
                    <a:pt x="1046" y="13593"/>
                    <a:pt x="1074" y="13607"/>
                  </a:cubicBezTo>
                  <a:lnTo>
                    <a:pt x="1103" y="13622"/>
                  </a:lnTo>
                  <a:cubicBezTo>
                    <a:pt x="1141" y="13639"/>
                    <a:pt x="1181" y="13658"/>
                    <a:pt x="1219" y="13675"/>
                  </a:cubicBezTo>
                  <a:cubicBezTo>
                    <a:pt x="1230" y="13679"/>
                    <a:pt x="1245" y="13685"/>
                    <a:pt x="1257" y="13690"/>
                  </a:cubicBezTo>
                  <a:lnTo>
                    <a:pt x="1342" y="13726"/>
                  </a:lnTo>
                  <a:cubicBezTo>
                    <a:pt x="1360" y="13734"/>
                    <a:pt x="1377" y="13742"/>
                    <a:pt x="1392" y="13746"/>
                  </a:cubicBezTo>
                  <a:cubicBezTo>
                    <a:pt x="1419" y="13755"/>
                    <a:pt x="1445" y="13766"/>
                    <a:pt x="1474" y="13776"/>
                  </a:cubicBezTo>
                  <a:lnTo>
                    <a:pt x="1531" y="13797"/>
                  </a:lnTo>
                  <a:cubicBezTo>
                    <a:pt x="1557" y="13806"/>
                    <a:pt x="1582" y="13816"/>
                    <a:pt x="1611" y="13827"/>
                  </a:cubicBezTo>
                  <a:cubicBezTo>
                    <a:pt x="1630" y="13833"/>
                    <a:pt x="1653" y="13841"/>
                    <a:pt x="1674" y="13848"/>
                  </a:cubicBezTo>
                  <a:cubicBezTo>
                    <a:pt x="1700" y="13858"/>
                    <a:pt x="1729" y="13867"/>
                    <a:pt x="1757" y="13877"/>
                  </a:cubicBezTo>
                  <a:lnTo>
                    <a:pt x="1820" y="13898"/>
                  </a:lnTo>
                  <a:cubicBezTo>
                    <a:pt x="1849" y="13907"/>
                    <a:pt x="1877" y="13917"/>
                    <a:pt x="1906" y="13924"/>
                  </a:cubicBezTo>
                  <a:cubicBezTo>
                    <a:pt x="1929" y="13932"/>
                    <a:pt x="1951" y="13938"/>
                    <a:pt x="1972" y="13945"/>
                  </a:cubicBezTo>
                  <a:cubicBezTo>
                    <a:pt x="2001" y="13955"/>
                    <a:pt x="2033" y="13964"/>
                    <a:pt x="2064" y="13972"/>
                  </a:cubicBezTo>
                  <a:cubicBezTo>
                    <a:pt x="2085" y="13980"/>
                    <a:pt x="2109" y="13985"/>
                    <a:pt x="2132" y="13991"/>
                  </a:cubicBezTo>
                  <a:cubicBezTo>
                    <a:pt x="2163" y="14001"/>
                    <a:pt x="2195" y="14010"/>
                    <a:pt x="2227" y="14018"/>
                  </a:cubicBezTo>
                  <a:cubicBezTo>
                    <a:pt x="2252" y="14023"/>
                    <a:pt x="2273" y="14029"/>
                    <a:pt x="2296" y="14035"/>
                  </a:cubicBezTo>
                  <a:cubicBezTo>
                    <a:pt x="2330" y="14044"/>
                    <a:pt x="2366" y="14054"/>
                    <a:pt x="2399" y="14061"/>
                  </a:cubicBezTo>
                  <a:cubicBezTo>
                    <a:pt x="2420" y="14067"/>
                    <a:pt x="2442" y="14075"/>
                    <a:pt x="2465" y="14079"/>
                  </a:cubicBezTo>
                  <a:cubicBezTo>
                    <a:pt x="2503" y="14088"/>
                    <a:pt x="2543" y="14098"/>
                    <a:pt x="2585" y="14107"/>
                  </a:cubicBezTo>
                  <a:lnTo>
                    <a:pt x="2642" y="14122"/>
                  </a:lnTo>
                  <a:cubicBezTo>
                    <a:pt x="2701" y="14136"/>
                    <a:pt x="2760" y="14151"/>
                    <a:pt x="2823" y="14164"/>
                  </a:cubicBezTo>
                  <a:cubicBezTo>
                    <a:pt x="4517" y="14552"/>
                    <a:pt x="6763" y="14766"/>
                    <a:pt x="9151" y="14766"/>
                  </a:cubicBezTo>
                  <a:cubicBezTo>
                    <a:pt x="11540" y="14766"/>
                    <a:pt x="13785" y="14552"/>
                    <a:pt x="15479" y="14164"/>
                  </a:cubicBezTo>
                  <a:cubicBezTo>
                    <a:pt x="15540" y="14151"/>
                    <a:pt x="15599" y="14136"/>
                    <a:pt x="15660" y="14122"/>
                  </a:cubicBezTo>
                  <a:lnTo>
                    <a:pt x="15717" y="14107"/>
                  </a:lnTo>
                  <a:cubicBezTo>
                    <a:pt x="15757" y="14098"/>
                    <a:pt x="15795" y="14088"/>
                    <a:pt x="15835" y="14079"/>
                  </a:cubicBezTo>
                  <a:cubicBezTo>
                    <a:pt x="15856" y="14075"/>
                    <a:pt x="15881" y="14067"/>
                    <a:pt x="15902" y="14061"/>
                  </a:cubicBezTo>
                  <a:cubicBezTo>
                    <a:pt x="15938" y="14052"/>
                    <a:pt x="15970" y="14042"/>
                    <a:pt x="16004" y="14035"/>
                  </a:cubicBezTo>
                  <a:cubicBezTo>
                    <a:pt x="16027" y="14029"/>
                    <a:pt x="16050" y="14023"/>
                    <a:pt x="16073" y="14018"/>
                  </a:cubicBezTo>
                  <a:cubicBezTo>
                    <a:pt x="16103" y="14008"/>
                    <a:pt x="16138" y="14001"/>
                    <a:pt x="16168" y="13991"/>
                  </a:cubicBezTo>
                  <a:cubicBezTo>
                    <a:pt x="16193" y="13983"/>
                    <a:pt x="16214" y="13976"/>
                    <a:pt x="16237" y="13972"/>
                  </a:cubicBezTo>
                  <a:cubicBezTo>
                    <a:pt x="16269" y="13962"/>
                    <a:pt x="16297" y="13955"/>
                    <a:pt x="16328" y="13945"/>
                  </a:cubicBezTo>
                  <a:cubicBezTo>
                    <a:pt x="16349" y="13938"/>
                    <a:pt x="16374" y="13932"/>
                    <a:pt x="16394" y="13924"/>
                  </a:cubicBezTo>
                  <a:cubicBezTo>
                    <a:pt x="16423" y="13915"/>
                    <a:pt x="16452" y="13905"/>
                    <a:pt x="16480" y="13898"/>
                  </a:cubicBezTo>
                  <a:lnTo>
                    <a:pt x="16545" y="13877"/>
                  </a:lnTo>
                  <a:cubicBezTo>
                    <a:pt x="16573" y="13867"/>
                    <a:pt x="16598" y="13858"/>
                    <a:pt x="16625" y="13848"/>
                  </a:cubicBezTo>
                  <a:cubicBezTo>
                    <a:pt x="16646" y="13841"/>
                    <a:pt x="16665" y="13833"/>
                    <a:pt x="16688" y="13827"/>
                  </a:cubicBezTo>
                  <a:cubicBezTo>
                    <a:pt x="16712" y="13818"/>
                    <a:pt x="16739" y="13808"/>
                    <a:pt x="16768" y="13797"/>
                  </a:cubicBezTo>
                  <a:lnTo>
                    <a:pt x="16825" y="13776"/>
                  </a:lnTo>
                  <a:cubicBezTo>
                    <a:pt x="16851" y="13766"/>
                    <a:pt x="16878" y="13755"/>
                    <a:pt x="16906" y="13746"/>
                  </a:cubicBezTo>
                  <a:cubicBezTo>
                    <a:pt x="16922" y="13738"/>
                    <a:pt x="16939" y="13732"/>
                    <a:pt x="16956" y="13726"/>
                  </a:cubicBezTo>
                  <a:lnTo>
                    <a:pt x="17042" y="13690"/>
                  </a:lnTo>
                  <a:cubicBezTo>
                    <a:pt x="17053" y="13687"/>
                    <a:pt x="17068" y="13679"/>
                    <a:pt x="17080" y="13675"/>
                  </a:cubicBezTo>
                  <a:cubicBezTo>
                    <a:pt x="17120" y="13658"/>
                    <a:pt x="17158" y="13639"/>
                    <a:pt x="17196" y="13622"/>
                  </a:cubicBezTo>
                  <a:lnTo>
                    <a:pt x="17224" y="13607"/>
                  </a:lnTo>
                  <a:cubicBezTo>
                    <a:pt x="17253" y="13593"/>
                    <a:pt x="17281" y="13582"/>
                    <a:pt x="17308" y="13567"/>
                  </a:cubicBezTo>
                  <a:cubicBezTo>
                    <a:pt x="17321" y="13559"/>
                    <a:pt x="17337" y="13553"/>
                    <a:pt x="17348" y="13546"/>
                  </a:cubicBezTo>
                  <a:cubicBezTo>
                    <a:pt x="17369" y="13534"/>
                    <a:pt x="17392" y="13525"/>
                    <a:pt x="17413" y="13511"/>
                  </a:cubicBezTo>
                  <a:cubicBezTo>
                    <a:pt x="17426" y="13506"/>
                    <a:pt x="17441" y="13496"/>
                    <a:pt x="17455" y="13489"/>
                  </a:cubicBezTo>
                  <a:cubicBezTo>
                    <a:pt x="17474" y="13479"/>
                    <a:pt x="17493" y="13468"/>
                    <a:pt x="17512" y="13458"/>
                  </a:cubicBezTo>
                  <a:cubicBezTo>
                    <a:pt x="17527" y="13451"/>
                    <a:pt x="17540" y="13441"/>
                    <a:pt x="17555" y="13433"/>
                  </a:cubicBezTo>
                  <a:cubicBezTo>
                    <a:pt x="17573" y="13424"/>
                    <a:pt x="17592" y="13412"/>
                    <a:pt x="17607" y="13403"/>
                  </a:cubicBezTo>
                  <a:cubicBezTo>
                    <a:pt x="17622" y="13393"/>
                    <a:pt x="17633" y="13386"/>
                    <a:pt x="17649" y="13376"/>
                  </a:cubicBezTo>
                  <a:cubicBezTo>
                    <a:pt x="17664" y="13367"/>
                    <a:pt x="17681" y="13355"/>
                    <a:pt x="17696" y="13346"/>
                  </a:cubicBezTo>
                  <a:cubicBezTo>
                    <a:pt x="17702" y="13342"/>
                    <a:pt x="17710" y="13336"/>
                    <a:pt x="17715" y="13334"/>
                  </a:cubicBezTo>
                  <a:close/>
                  <a:moveTo>
                    <a:pt x="9147" y="1"/>
                  </a:moveTo>
                  <a:cubicBezTo>
                    <a:pt x="7299" y="1"/>
                    <a:pt x="5526" y="128"/>
                    <a:pt x="4016" y="372"/>
                  </a:cubicBezTo>
                  <a:cubicBezTo>
                    <a:pt x="3856" y="397"/>
                    <a:pt x="3750" y="545"/>
                    <a:pt x="3777" y="705"/>
                  </a:cubicBezTo>
                  <a:cubicBezTo>
                    <a:pt x="3801" y="848"/>
                    <a:pt x="3924" y="948"/>
                    <a:pt x="4064" y="948"/>
                  </a:cubicBezTo>
                  <a:cubicBezTo>
                    <a:pt x="4079" y="948"/>
                    <a:pt x="4094" y="947"/>
                    <a:pt x="4110" y="945"/>
                  </a:cubicBezTo>
                  <a:cubicBezTo>
                    <a:pt x="5588" y="707"/>
                    <a:pt x="7330" y="580"/>
                    <a:pt x="9147" y="580"/>
                  </a:cubicBezTo>
                  <a:cubicBezTo>
                    <a:pt x="9859" y="580"/>
                    <a:pt x="10565" y="600"/>
                    <a:pt x="11250" y="637"/>
                  </a:cubicBezTo>
                  <a:cubicBezTo>
                    <a:pt x="11777" y="665"/>
                    <a:pt x="12293" y="709"/>
                    <a:pt x="12786" y="758"/>
                  </a:cubicBezTo>
                  <a:cubicBezTo>
                    <a:pt x="14290" y="916"/>
                    <a:pt x="15559" y="1166"/>
                    <a:pt x="16461" y="1480"/>
                  </a:cubicBezTo>
                  <a:cubicBezTo>
                    <a:pt x="17652" y="1896"/>
                    <a:pt x="17711" y="2250"/>
                    <a:pt x="17711" y="2317"/>
                  </a:cubicBezTo>
                  <a:cubicBezTo>
                    <a:pt x="17711" y="2544"/>
                    <a:pt x="17213" y="3040"/>
                    <a:pt x="15346" y="3468"/>
                  </a:cubicBezTo>
                  <a:lnTo>
                    <a:pt x="15188" y="3505"/>
                  </a:lnTo>
                  <a:cubicBezTo>
                    <a:pt x="13553" y="3861"/>
                    <a:pt x="11418" y="4057"/>
                    <a:pt x="9147" y="4057"/>
                  </a:cubicBezTo>
                  <a:cubicBezTo>
                    <a:pt x="6879" y="4057"/>
                    <a:pt x="4740" y="3861"/>
                    <a:pt x="3109" y="3505"/>
                  </a:cubicBezTo>
                  <a:lnTo>
                    <a:pt x="2951" y="3468"/>
                  </a:lnTo>
                  <a:cubicBezTo>
                    <a:pt x="1097" y="3042"/>
                    <a:pt x="591" y="2553"/>
                    <a:pt x="583" y="2321"/>
                  </a:cubicBezTo>
                  <a:lnTo>
                    <a:pt x="583" y="2315"/>
                  </a:lnTo>
                  <a:lnTo>
                    <a:pt x="583" y="2308"/>
                  </a:lnTo>
                  <a:cubicBezTo>
                    <a:pt x="589" y="2169"/>
                    <a:pt x="754" y="1995"/>
                    <a:pt x="1040" y="1826"/>
                  </a:cubicBezTo>
                  <a:cubicBezTo>
                    <a:pt x="1401" y="1615"/>
                    <a:pt x="1932" y="1417"/>
                    <a:pt x="2616" y="1242"/>
                  </a:cubicBezTo>
                  <a:cubicBezTo>
                    <a:pt x="2770" y="1202"/>
                    <a:pt x="2865" y="1044"/>
                    <a:pt x="2825" y="888"/>
                  </a:cubicBezTo>
                  <a:cubicBezTo>
                    <a:pt x="2791" y="757"/>
                    <a:pt x="2675" y="669"/>
                    <a:pt x="2545" y="669"/>
                  </a:cubicBezTo>
                  <a:cubicBezTo>
                    <a:pt x="2521" y="669"/>
                    <a:pt x="2496" y="672"/>
                    <a:pt x="2471" y="678"/>
                  </a:cubicBezTo>
                  <a:cubicBezTo>
                    <a:pt x="830" y="1099"/>
                    <a:pt x="1" y="1649"/>
                    <a:pt x="1" y="2311"/>
                  </a:cubicBezTo>
                  <a:lnTo>
                    <a:pt x="1" y="17506"/>
                  </a:lnTo>
                  <a:cubicBezTo>
                    <a:pt x="1" y="18218"/>
                    <a:pt x="950" y="18796"/>
                    <a:pt x="2819" y="19227"/>
                  </a:cubicBezTo>
                  <a:cubicBezTo>
                    <a:pt x="4513" y="19615"/>
                    <a:pt x="6759" y="19828"/>
                    <a:pt x="9147" y="19828"/>
                  </a:cubicBezTo>
                  <a:cubicBezTo>
                    <a:pt x="11534" y="19828"/>
                    <a:pt x="13781" y="19615"/>
                    <a:pt x="15475" y="19227"/>
                  </a:cubicBezTo>
                  <a:cubicBezTo>
                    <a:pt x="17348" y="18798"/>
                    <a:pt x="18296" y="18218"/>
                    <a:pt x="18296" y="17506"/>
                  </a:cubicBezTo>
                  <a:lnTo>
                    <a:pt x="18296" y="2336"/>
                  </a:lnTo>
                  <a:lnTo>
                    <a:pt x="18296" y="2323"/>
                  </a:lnTo>
                  <a:cubicBezTo>
                    <a:pt x="18298" y="2308"/>
                    <a:pt x="18296" y="2298"/>
                    <a:pt x="18296" y="2287"/>
                  </a:cubicBezTo>
                  <a:cubicBezTo>
                    <a:pt x="18233" y="897"/>
                    <a:pt x="14472" y="351"/>
                    <a:pt x="12847" y="184"/>
                  </a:cubicBezTo>
                  <a:cubicBezTo>
                    <a:pt x="12345" y="130"/>
                    <a:pt x="11819" y="88"/>
                    <a:pt x="11285" y="60"/>
                  </a:cubicBezTo>
                  <a:cubicBezTo>
                    <a:pt x="10590" y="22"/>
                    <a:pt x="9870" y="1"/>
                    <a:pt x="9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7"/>
            <p:cNvSpPr/>
            <p:nvPr/>
          </p:nvSpPr>
          <p:spPr>
            <a:xfrm>
              <a:off x="1986573" y="1375705"/>
              <a:ext cx="68528" cy="62416"/>
            </a:xfrm>
            <a:custGeom>
              <a:rect b="b" l="l" r="r" t="t"/>
              <a:pathLst>
                <a:path extrusionOk="0" h="2267" w="2489">
                  <a:moveTo>
                    <a:pt x="1245" y="582"/>
                  </a:moveTo>
                  <a:cubicBezTo>
                    <a:pt x="1392" y="582"/>
                    <a:pt x="1531" y="640"/>
                    <a:pt x="1636" y="744"/>
                  </a:cubicBezTo>
                  <a:cubicBezTo>
                    <a:pt x="1740" y="849"/>
                    <a:pt x="1797" y="988"/>
                    <a:pt x="1797" y="1134"/>
                  </a:cubicBezTo>
                  <a:cubicBezTo>
                    <a:pt x="1797" y="1283"/>
                    <a:pt x="1740" y="1420"/>
                    <a:pt x="1636" y="1524"/>
                  </a:cubicBezTo>
                  <a:cubicBezTo>
                    <a:pt x="1531" y="1629"/>
                    <a:pt x="1392" y="1686"/>
                    <a:pt x="1245" y="1686"/>
                  </a:cubicBezTo>
                  <a:cubicBezTo>
                    <a:pt x="1097" y="1686"/>
                    <a:pt x="960" y="1629"/>
                    <a:pt x="855" y="1524"/>
                  </a:cubicBezTo>
                  <a:cubicBezTo>
                    <a:pt x="749" y="1420"/>
                    <a:pt x="694" y="1283"/>
                    <a:pt x="694" y="1134"/>
                  </a:cubicBezTo>
                  <a:cubicBezTo>
                    <a:pt x="694" y="988"/>
                    <a:pt x="751" y="849"/>
                    <a:pt x="855" y="744"/>
                  </a:cubicBezTo>
                  <a:cubicBezTo>
                    <a:pt x="960" y="640"/>
                    <a:pt x="1097" y="582"/>
                    <a:pt x="1245" y="582"/>
                  </a:cubicBezTo>
                  <a:close/>
                  <a:moveTo>
                    <a:pt x="1245" y="1"/>
                  </a:moveTo>
                  <a:cubicBezTo>
                    <a:pt x="954" y="1"/>
                    <a:pt x="664" y="111"/>
                    <a:pt x="442" y="333"/>
                  </a:cubicBezTo>
                  <a:cubicBezTo>
                    <a:pt x="1" y="775"/>
                    <a:pt x="1" y="1494"/>
                    <a:pt x="442" y="1936"/>
                  </a:cubicBezTo>
                  <a:cubicBezTo>
                    <a:pt x="663" y="2158"/>
                    <a:pt x="954" y="2267"/>
                    <a:pt x="1244" y="2267"/>
                  </a:cubicBezTo>
                  <a:cubicBezTo>
                    <a:pt x="1535" y="2267"/>
                    <a:pt x="1824" y="2156"/>
                    <a:pt x="2047" y="1936"/>
                  </a:cubicBezTo>
                  <a:cubicBezTo>
                    <a:pt x="2488" y="1494"/>
                    <a:pt x="2488" y="775"/>
                    <a:pt x="2047" y="333"/>
                  </a:cubicBezTo>
                  <a:cubicBezTo>
                    <a:pt x="1825" y="111"/>
                    <a:pt x="1535" y="1"/>
                    <a:pt x="1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7"/>
            <p:cNvSpPr/>
            <p:nvPr/>
          </p:nvSpPr>
          <p:spPr>
            <a:xfrm>
              <a:off x="1986573" y="1513340"/>
              <a:ext cx="68528" cy="62389"/>
            </a:xfrm>
            <a:custGeom>
              <a:rect b="b" l="l" r="r" t="t"/>
              <a:pathLst>
                <a:path extrusionOk="0" h="2266" w="2489">
                  <a:moveTo>
                    <a:pt x="1245" y="581"/>
                  </a:moveTo>
                  <a:cubicBezTo>
                    <a:pt x="1392" y="581"/>
                    <a:pt x="1531" y="638"/>
                    <a:pt x="1636" y="743"/>
                  </a:cubicBezTo>
                  <a:cubicBezTo>
                    <a:pt x="1740" y="848"/>
                    <a:pt x="1797" y="986"/>
                    <a:pt x="1797" y="1133"/>
                  </a:cubicBezTo>
                  <a:cubicBezTo>
                    <a:pt x="1796" y="1281"/>
                    <a:pt x="1740" y="1418"/>
                    <a:pt x="1636" y="1523"/>
                  </a:cubicBezTo>
                  <a:cubicBezTo>
                    <a:pt x="1531" y="1628"/>
                    <a:pt x="1392" y="1685"/>
                    <a:pt x="1245" y="1685"/>
                  </a:cubicBezTo>
                  <a:cubicBezTo>
                    <a:pt x="1097" y="1685"/>
                    <a:pt x="960" y="1628"/>
                    <a:pt x="855" y="1523"/>
                  </a:cubicBezTo>
                  <a:cubicBezTo>
                    <a:pt x="749" y="1418"/>
                    <a:pt x="694" y="1281"/>
                    <a:pt x="694" y="1133"/>
                  </a:cubicBezTo>
                  <a:cubicBezTo>
                    <a:pt x="694" y="986"/>
                    <a:pt x="751" y="848"/>
                    <a:pt x="855" y="743"/>
                  </a:cubicBezTo>
                  <a:cubicBezTo>
                    <a:pt x="960" y="638"/>
                    <a:pt x="1097" y="581"/>
                    <a:pt x="1245" y="581"/>
                  </a:cubicBezTo>
                  <a:close/>
                  <a:moveTo>
                    <a:pt x="1245" y="1"/>
                  </a:moveTo>
                  <a:cubicBezTo>
                    <a:pt x="954" y="1"/>
                    <a:pt x="664" y="111"/>
                    <a:pt x="442" y="332"/>
                  </a:cubicBezTo>
                  <a:cubicBezTo>
                    <a:pt x="1" y="775"/>
                    <a:pt x="1" y="1493"/>
                    <a:pt x="442" y="1936"/>
                  </a:cubicBezTo>
                  <a:cubicBezTo>
                    <a:pt x="663" y="2157"/>
                    <a:pt x="954" y="2265"/>
                    <a:pt x="1244" y="2265"/>
                  </a:cubicBezTo>
                  <a:cubicBezTo>
                    <a:pt x="1535" y="2265"/>
                    <a:pt x="1824" y="2157"/>
                    <a:pt x="2047" y="1936"/>
                  </a:cubicBezTo>
                  <a:cubicBezTo>
                    <a:pt x="2488" y="1493"/>
                    <a:pt x="2488" y="775"/>
                    <a:pt x="2047" y="332"/>
                  </a:cubicBezTo>
                  <a:cubicBezTo>
                    <a:pt x="1825" y="111"/>
                    <a:pt x="1535" y="1"/>
                    <a:pt x="1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7"/>
            <p:cNvSpPr/>
            <p:nvPr/>
          </p:nvSpPr>
          <p:spPr>
            <a:xfrm>
              <a:off x="1986573" y="1651140"/>
              <a:ext cx="68528" cy="62389"/>
            </a:xfrm>
            <a:custGeom>
              <a:rect b="b" l="l" r="r" t="t"/>
              <a:pathLst>
                <a:path extrusionOk="0" h="2266" w="2489">
                  <a:moveTo>
                    <a:pt x="1245" y="581"/>
                  </a:moveTo>
                  <a:cubicBezTo>
                    <a:pt x="1392" y="581"/>
                    <a:pt x="1531" y="638"/>
                    <a:pt x="1636" y="743"/>
                  </a:cubicBezTo>
                  <a:cubicBezTo>
                    <a:pt x="1740" y="848"/>
                    <a:pt x="1797" y="987"/>
                    <a:pt x="1797" y="1133"/>
                  </a:cubicBezTo>
                  <a:cubicBezTo>
                    <a:pt x="1796" y="1282"/>
                    <a:pt x="1740" y="1423"/>
                    <a:pt x="1636" y="1523"/>
                  </a:cubicBezTo>
                  <a:cubicBezTo>
                    <a:pt x="1531" y="1628"/>
                    <a:pt x="1392" y="1685"/>
                    <a:pt x="1245" y="1685"/>
                  </a:cubicBezTo>
                  <a:cubicBezTo>
                    <a:pt x="1097" y="1685"/>
                    <a:pt x="960" y="1628"/>
                    <a:pt x="855" y="1523"/>
                  </a:cubicBezTo>
                  <a:cubicBezTo>
                    <a:pt x="749" y="1419"/>
                    <a:pt x="694" y="1282"/>
                    <a:pt x="694" y="1133"/>
                  </a:cubicBezTo>
                  <a:cubicBezTo>
                    <a:pt x="694" y="987"/>
                    <a:pt x="751" y="848"/>
                    <a:pt x="855" y="743"/>
                  </a:cubicBezTo>
                  <a:cubicBezTo>
                    <a:pt x="960" y="638"/>
                    <a:pt x="1097" y="581"/>
                    <a:pt x="1245" y="581"/>
                  </a:cubicBezTo>
                  <a:close/>
                  <a:moveTo>
                    <a:pt x="1245" y="1"/>
                  </a:moveTo>
                  <a:cubicBezTo>
                    <a:pt x="954" y="1"/>
                    <a:pt x="664" y="111"/>
                    <a:pt x="442" y="332"/>
                  </a:cubicBezTo>
                  <a:cubicBezTo>
                    <a:pt x="1" y="776"/>
                    <a:pt x="1" y="1493"/>
                    <a:pt x="442" y="1936"/>
                  </a:cubicBezTo>
                  <a:cubicBezTo>
                    <a:pt x="663" y="2157"/>
                    <a:pt x="954" y="2266"/>
                    <a:pt x="1244" y="2266"/>
                  </a:cubicBezTo>
                  <a:cubicBezTo>
                    <a:pt x="1535" y="2266"/>
                    <a:pt x="1824" y="2157"/>
                    <a:pt x="2047" y="1936"/>
                  </a:cubicBezTo>
                  <a:cubicBezTo>
                    <a:pt x="2488" y="1495"/>
                    <a:pt x="2488" y="776"/>
                    <a:pt x="2047" y="332"/>
                  </a:cubicBezTo>
                  <a:cubicBezTo>
                    <a:pt x="1825" y="111"/>
                    <a:pt x="1535" y="1"/>
                    <a:pt x="1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7"/>
            <p:cNvSpPr/>
            <p:nvPr/>
          </p:nvSpPr>
          <p:spPr>
            <a:xfrm>
              <a:off x="1909923" y="1686904"/>
              <a:ext cx="51321" cy="18144"/>
            </a:xfrm>
            <a:custGeom>
              <a:rect b="b" l="l" r="r" t="t"/>
              <a:pathLst>
                <a:path extrusionOk="0" h="659" w="1864">
                  <a:moveTo>
                    <a:pt x="1563" y="0"/>
                  </a:moveTo>
                  <a:cubicBezTo>
                    <a:pt x="1554" y="0"/>
                    <a:pt x="1545" y="1"/>
                    <a:pt x="1536" y="2"/>
                  </a:cubicBezTo>
                  <a:cubicBezTo>
                    <a:pt x="1129" y="34"/>
                    <a:pt x="708" y="61"/>
                    <a:pt x="286" y="78"/>
                  </a:cubicBezTo>
                  <a:cubicBezTo>
                    <a:pt x="128" y="84"/>
                    <a:pt x="0" y="221"/>
                    <a:pt x="8" y="381"/>
                  </a:cubicBezTo>
                  <a:cubicBezTo>
                    <a:pt x="16" y="537"/>
                    <a:pt x="143" y="658"/>
                    <a:pt x="299" y="658"/>
                  </a:cubicBezTo>
                  <a:lnTo>
                    <a:pt x="311" y="658"/>
                  </a:lnTo>
                  <a:cubicBezTo>
                    <a:pt x="739" y="639"/>
                    <a:pt x="1167" y="613"/>
                    <a:pt x="1580" y="580"/>
                  </a:cubicBezTo>
                  <a:cubicBezTo>
                    <a:pt x="1742" y="567"/>
                    <a:pt x="1864" y="428"/>
                    <a:pt x="1850" y="268"/>
                  </a:cubicBezTo>
                  <a:cubicBezTo>
                    <a:pt x="1838" y="117"/>
                    <a:pt x="1710" y="0"/>
                    <a:pt x="1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7"/>
            <p:cNvSpPr/>
            <p:nvPr/>
          </p:nvSpPr>
          <p:spPr>
            <a:xfrm>
              <a:off x="1691370" y="1673358"/>
              <a:ext cx="191846" cy="32681"/>
            </a:xfrm>
            <a:custGeom>
              <a:rect b="b" l="l" r="r" t="t"/>
              <a:pathLst>
                <a:path extrusionOk="0" h="1187" w="6968">
                  <a:moveTo>
                    <a:pt x="320" y="1"/>
                  </a:moveTo>
                  <a:cubicBezTo>
                    <a:pt x="187" y="1"/>
                    <a:pt x="69" y="90"/>
                    <a:pt x="37" y="225"/>
                  </a:cubicBezTo>
                  <a:cubicBezTo>
                    <a:pt x="0" y="381"/>
                    <a:pt x="96" y="539"/>
                    <a:pt x="254" y="574"/>
                  </a:cubicBezTo>
                  <a:cubicBezTo>
                    <a:pt x="1932" y="970"/>
                    <a:pt x="4184" y="1187"/>
                    <a:pt x="6587" y="1187"/>
                  </a:cubicBezTo>
                  <a:lnTo>
                    <a:pt x="6679" y="1187"/>
                  </a:lnTo>
                  <a:cubicBezTo>
                    <a:pt x="6840" y="1187"/>
                    <a:pt x="6968" y="1055"/>
                    <a:pt x="6968" y="893"/>
                  </a:cubicBezTo>
                  <a:cubicBezTo>
                    <a:pt x="6968" y="735"/>
                    <a:pt x="6840" y="606"/>
                    <a:pt x="6679" y="606"/>
                  </a:cubicBezTo>
                  <a:lnTo>
                    <a:pt x="6587" y="606"/>
                  </a:lnTo>
                  <a:cubicBezTo>
                    <a:pt x="4225" y="606"/>
                    <a:pt x="2025" y="393"/>
                    <a:pt x="387" y="8"/>
                  </a:cubicBezTo>
                  <a:cubicBezTo>
                    <a:pt x="364" y="3"/>
                    <a:pt x="342" y="1"/>
                    <a:pt x="3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67"/>
          <p:cNvGrpSpPr/>
          <p:nvPr/>
        </p:nvGrpSpPr>
        <p:grpSpPr>
          <a:xfrm>
            <a:off x="3471554" y="1307634"/>
            <a:ext cx="458518" cy="455629"/>
            <a:chOff x="4581154" y="1238262"/>
            <a:chExt cx="546245" cy="542803"/>
          </a:xfrm>
        </p:grpSpPr>
        <p:sp>
          <p:nvSpPr>
            <p:cNvPr id="9062" name="Google Shape;9062;p67"/>
            <p:cNvSpPr/>
            <p:nvPr/>
          </p:nvSpPr>
          <p:spPr>
            <a:xfrm>
              <a:off x="5028915" y="1406871"/>
              <a:ext cx="20815" cy="20815"/>
            </a:xfrm>
            <a:custGeom>
              <a:rect b="b" l="l" r="r" t="t"/>
              <a:pathLst>
                <a:path extrusionOk="0" h="756" w="756">
                  <a:moveTo>
                    <a:pt x="379" y="0"/>
                  </a:moveTo>
                  <a:cubicBezTo>
                    <a:pt x="170" y="0"/>
                    <a:pt x="0" y="170"/>
                    <a:pt x="0" y="377"/>
                  </a:cubicBezTo>
                  <a:cubicBezTo>
                    <a:pt x="0" y="587"/>
                    <a:pt x="170" y="756"/>
                    <a:pt x="379" y="756"/>
                  </a:cubicBezTo>
                  <a:cubicBezTo>
                    <a:pt x="588" y="756"/>
                    <a:pt x="756" y="587"/>
                    <a:pt x="756" y="377"/>
                  </a:cubicBezTo>
                  <a:cubicBezTo>
                    <a:pt x="756" y="170"/>
                    <a:pt x="58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7"/>
            <p:cNvSpPr/>
            <p:nvPr/>
          </p:nvSpPr>
          <p:spPr>
            <a:xfrm>
              <a:off x="5028915" y="1585750"/>
              <a:ext cx="20815" cy="20842"/>
            </a:xfrm>
            <a:custGeom>
              <a:rect b="b" l="l" r="r" t="t"/>
              <a:pathLst>
                <a:path extrusionOk="0" h="757" w="756">
                  <a:moveTo>
                    <a:pt x="379" y="1"/>
                  </a:moveTo>
                  <a:cubicBezTo>
                    <a:pt x="170" y="1"/>
                    <a:pt x="0" y="168"/>
                    <a:pt x="0" y="378"/>
                  </a:cubicBezTo>
                  <a:cubicBezTo>
                    <a:pt x="0" y="587"/>
                    <a:pt x="170" y="756"/>
                    <a:pt x="379" y="756"/>
                  </a:cubicBezTo>
                  <a:cubicBezTo>
                    <a:pt x="588" y="756"/>
                    <a:pt x="756" y="587"/>
                    <a:pt x="756" y="378"/>
                  </a:cubicBezTo>
                  <a:cubicBezTo>
                    <a:pt x="756" y="168"/>
                    <a:pt x="58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7"/>
            <p:cNvSpPr/>
            <p:nvPr/>
          </p:nvSpPr>
          <p:spPr>
            <a:xfrm>
              <a:off x="4849348" y="1406844"/>
              <a:ext cx="22384" cy="20842"/>
            </a:xfrm>
            <a:custGeom>
              <a:rect b="b" l="l" r="r" t="t"/>
              <a:pathLst>
                <a:path extrusionOk="0" h="757" w="813">
                  <a:moveTo>
                    <a:pt x="405" y="0"/>
                  </a:moveTo>
                  <a:cubicBezTo>
                    <a:pt x="223" y="0"/>
                    <a:pt x="63" y="133"/>
                    <a:pt x="32" y="317"/>
                  </a:cubicBezTo>
                  <a:cubicBezTo>
                    <a:pt x="0" y="525"/>
                    <a:pt x="139" y="719"/>
                    <a:pt x="345" y="751"/>
                  </a:cubicBezTo>
                  <a:cubicBezTo>
                    <a:pt x="366" y="755"/>
                    <a:pt x="386" y="756"/>
                    <a:pt x="407" y="756"/>
                  </a:cubicBezTo>
                  <a:cubicBezTo>
                    <a:pt x="590" y="756"/>
                    <a:pt x="749" y="624"/>
                    <a:pt x="778" y="439"/>
                  </a:cubicBezTo>
                  <a:cubicBezTo>
                    <a:pt x="813" y="234"/>
                    <a:pt x="674" y="38"/>
                    <a:pt x="466" y="5"/>
                  </a:cubicBezTo>
                  <a:cubicBezTo>
                    <a:pt x="446" y="2"/>
                    <a:pt x="425" y="0"/>
                    <a:pt x="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7"/>
            <p:cNvSpPr/>
            <p:nvPr/>
          </p:nvSpPr>
          <p:spPr>
            <a:xfrm>
              <a:off x="4848715" y="1585695"/>
              <a:ext cx="23650" cy="20842"/>
            </a:xfrm>
            <a:custGeom>
              <a:rect b="b" l="l" r="r" t="t"/>
              <a:pathLst>
                <a:path extrusionOk="0" h="757" w="859">
                  <a:moveTo>
                    <a:pt x="430" y="1"/>
                  </a:moveTo>
                  <a:cubicBezTo>
                    <a:pt x="382" y="1"/>
                    <a:pt x="333" y="10"/>
                    <a:pt x="286" y="29"/>
                  </a:cubicBezTo>
                  <a:cubicBezTo>
                    <a:pt x="92" y="109"/>
                    <a:pt x="0" y="330"/>
                    <a:pt x="80" y="522"/>
                  </a:cubicBezTo>
                  <a:cubicBezTo>
                    <a:pt x="140" y="669"/>
                    <a:pt x="281" y="757"/>
                    <a:pt x="430" y="757"/>
                  </a:cubicBezTo>
                  <a:cubicBezTo>
                    <a:pt x="478" y="757"/>
                    <a:pt x="527" y="748"/>
                    <a:pt x="575" y="728"/>
                  </a:cubicBezTo>
                  <a:cubicBezTo>
                    <a:pt x="767" y="648"/>
                    <a:pt x="859" y="427"/>
                    <a:pt x="779" y="233"/>
                  </a:cubicBezTo>
                  <a:cubicBezTo>
                    <a:pt x="718" y="88"/>
                    <a:pt x="578"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7"/>
            <p:cNvSpPr/>
            <p:nvPr/>
          </p:nvSpPr>
          <p:spPr>
            <a:xfrm>
              <a:off x="4640679" y="1292171"/>
              <a:ext cx="126429" cy="298425"/>
            </a:xfrm>
            <a:custGeom>
              <a:rect b="b" l="l" r="r" t="t"/>
              <a:pathLst>
                <a:path extrusionOk="0" h="10839" w="4592">
                  <a:moveTo>
                    <a:pt x="3289" y="598"/>
                  </a:moveTo>
                  <a:lnTo>
                    <a:pt x="3289" y="10236"/>
                  </a:lnTo>
                  <a:lnTo>
                    <a:pt x="1308" y="10236"/>
                  </a:lnTo>
                  <a:lnTo>
                    <a:pt x="1308" y="598"/>
                  </a:lnTo>
                  <a:close/>
                  <a:moveTo>
                    <a:pt x="1301" y="0"/>
                  </a:moveTo>
                  <a:cubicBezTo>
                    <a:pt x="975" y="0"/>
                    <a:pt x="711" y="265"/>
                    <a:pt x="711" y="590"/>
                  </a:cubicBezTo>
                  <a:lnTo>
                    <a:pt x="711" y="659"/>
                  </a:lnTo>
                  <a:lnTo>
                    <a:pt x="299" y="659"/>
                  </a:lnTo>
                  <a:cubicBezTo>
                    <a:pt x="134" y="659"/>
                    <a:pt x="1" y="792"/>
                    <a:pt x="1" y="958"/>
                  </a:cubicBezTo>
                  <a:cubicBezTo>
                    <a:pt x="1" y="1121"/>
                    <a:pt x="134" y="1255"/>
                    <a:pt x="299" y="1255"/>
                  </a:cubicBezTo>
                  <a:lnTo>
                    <a:pt x="711" y="1255"/>
                  </a:lnTo>
                  <a:lnTo>
                    <a:pt x="711" y="1913"/>
                  </a:lnTo>
                  <a:lnTo>
                    <a:pt x="299" y="1913"/>
                  </a:lnTo>
                  <a:cubicBezTo>
                    <a:pt x="134" y="1913"/>
                    <a:pt x="1" y="2046"/>
                    <a:pt x="1" y="2210"/>
                  </a:cubicBezTo>
                  <a:cubicBezTo>
                    <a:pt x="1" y="2376"/>
                    <a:pt x="134" y="2509"/>
                    <a:pt x="299" y="2509"/>
                  </a:cubicBezTo>
                  <a:lnTo>
                    <a:pt x="711" y="2509"/>
                  </a:lnTo>
                  <a:lnTo>
                    <a:pt x="711" y="3167"/>
                  </a:lnTo>
                  <a:lnTo>
                    <a:pt x="299" y="3167"/>
                  </a:lnTo>
                  <a:cubicBezTo>
                    <a:pt x="134" y="3167"/>
                    <a:pt x="1" y="3301"/>
                    <a:pt x="1" y="3464"/>
                  </a:cubicBezTo>
                  <a:cubicBezTo>
                    <a:pt x="1" y="3628"/>
                    <a:pt x="134" y="3761"/>
                    <a:pt x="299" y="3761"/>
                  </a:cubicBezTo>
                  <a:lnTo>
                    <a:pt x="711" y="3761"/>
                  </a:lnTo>
                  <a:lnTo>
                    <a:pt x="711" y="4416"/>
                  </a:lnTo>
                  <a:lnTo>
                    <a:pt x="299" y="4416"/>
                  </a:lnTo>
                  <a:cubicBezTo>
                    <a:pt x="134" y="4416"/>
                    <a:pt x="1" y="4549"/>
                    <a:pt x="1" y="4713"/>
                  </a:cubicBezTo>
                  <a:cubicBezTo>
                    <a:pt x="1" y="4878"/>
                    <a:pt x="134" y="5011"/>
                    <a:pt x="299" y="5011"/>
                  </a:cubicBezTo>
                  <a:lnTo>
                    <a:pt x="711" y="5011"/>
                  </a:lnTo>
                  <a:lnTo>
                    <a:pt x="711" y="5670"/>
                  </a:lnTo>
                  <a:lnTo>
                    <a:pt x="299" y="5670"/>
                  </a:lnTo>
                  <a:cubicBezTo>
                    <a:pt x="134" y="5670"/>
                    <a:pt x="1" y="5803"/>
                    <a:pt x="1" y="5967"/>
                  </a:cubicBezTo>
                  <a:cubicBezTo>
                    <a:pt x="1" y="6130"/>
                    <a:pt x="134" y="6264"/>
                    <a:pt x="299" y="6264"/>
                  </a:cubicBezTo>
                  <a:lnTo>
                    <a:pt x="711" y="6264"/>
                  </a:lnTo>
                  <a:lnTo>
                    <a:pt x="711" y="6924"/>
                  </a:lnTo>
                  <a:lnTo>
                    <a:pt x="299" y="6924"/>
                  </a:lnTo>
                  <a:cubicBezTo>
                    <a:pt x="134" y="6924"/>
                    <a:pt x="1" y="7057"/>
                    <a:pt x="1" y="7221"/>
                  </a:cubicBezTo>
                  <a:cubicBezTo>
                    <a:pt x="1" y="7385"/>
                    <a:pt x="134" y="7518"/>
                    <a:pt x="299" y="7518"/>
                  </a:cubicBezTo>
                  <a:lnTo>
                    <a:pt x="711" y="7518"/>
                  </a:lnTo>
                  <a:lnTo>
                    <a:pt x="711" y="8176"/>
                  </a:lnTo>
                  <a:lnTo>
                    <a:pt x="299" y="8176"/>
                  </a:lnTo>
                  <a:cubicBezTo>
                    <a:pt x="134" y="8176"/>
                    <a:pt x="1" y="8310"/>
                    <a:pt x="1" y="8475"/>
                  </a:cubicBezTo>
                  <a:cubicBezTo>
                    <a:pt x="1" y="8639"/>
                    <a:pt x="134" y="8772"/>
                    <a:pt x="299" y="8772"/>
                  </a:cubicBezTo>
                  <a:lnTo>
                    <a:pt x="711" y="8772"/>
                  </a:lnTo>
                  <a:lnTo>
                    <a:pt x="711" y="9431"/>
                  </a:lnTo>
                  <a:lnTo>
                    <a:pt x="299" y="9431"/>
                  </a:lnTo>
                  <a:cubicBezTo>
                    <a:pt x="134" y="9431"/>
                    <a:pt x="1" y="9564"/>
                    <a:pt x="1" y="9727"/>
                  </a:cubicBezTo>
                  <a:cubicBezTo>
                    <a:pt x="1" y="9893"/>
                    <a:pt x="134" y="10026"/>
                    <a:pt x="299" y="10026"/>
                  </a:cubicBezTo>
                  <a:lnTo>
                    <a:pt x="711" y="10026"/>
                  </a:lnTo>
                  <a:lnTo>
                    <a:pt x="711" y="10249"/>
                  </a:lnTo>
                  <a:cubicBezTo>
                    <a:pt x="711" y="10574"/>
                    <a:pt x="975" y="10839"/>
                    <a:pt x="1301" y="10839"/>
                  </a:cubicBezTo>
                  <a:lnTo>
                    <a:pt x="3291" y="10839"/>
                  </a:lnTo>
                  <a:cubicBezTo>
                    <a:pt x="3617" y="10839"/>
                    <a:pt x="3881" y="10574"/>
                    <a:pt x="3881" y="10249"/>
                  </a:cubicBezTo>
                  <a:lnTo>
                    <a:pt x="3881" y="10026"/>
                  </a:lnTo>
                  <a:lnTo>
                    <a:pt x="4292" y="10026"/>
                  </a:lnTo>
                  <a:cubicBezTo>
                    <a:pt x="4458" y="10026"/>
                    <a:pt x="4591" y="9893"/>
                    <a:pt x="4591" y="9727"/>
                  </a:cubicBezTo>
                  <a:cubicBezTo>
                    <a:pt x="4591" y="9564"/>
                    <a:pt x="4458" y="9431"/>
                    <a:pt x="4292" y="9431"/>
                  </a:cubicBezTo>
                  <a:lnTo>
                    <a:pt x="3881" y="9431"/>
                  </a:lnTo>
                  <a:lnTo>
                    <a:pt x="3881" y="8772"/>
                  </a:lnTo>
                  <a:lnTo>
                    <a:pt x="4292" y="8772"/>
                  </a:lnTo>
                  <a:cubicBezTo>
                    <a:pt x="4458" y="8772"/>
                    <a:pt x="4591" y="8639"/>
                    <a:pt x="4591" y="8475"/>
                  </a:cubicBezTo>
                  <a:cubicBezTo>
                    <a:pt x="4591" y="8310"/>
                    <a:pt x="4458" y="8176"/>
                    <a:pt x="4292" y="8176"/>
                  </a:cubicBezTo>
                  <a:lnTo>
                    <a:pt x="3881" y="8176"/>
                  </a:lnTo>
                  <a:lnTo>
                    <a:pt x="3881" y="7518"/>
                  </a:lnTo>
                  <a:lnTo>
                    <a:pt x="4292" y="7518"/>
                  </a:lnTo>
                  <a:cubicBezTo>
                    <a:pt x="4458" y="7518"/>
                    <a:pt x="4591" y="7385"/>
                    <a:pt x="4591" y="7221"/>
                  </a:cubicBezTo>
                  <a:cubicBezTo>
                    <a:pt x="4591" y="7057"/>
                    <a:pt x="4458" y="6924"/>
                    <a:pt x="4292" y="6924"/>
                  </a:cubicBezTo>
                  <a:lnTo>
                    <a:pt x="3881" y="6924"/>
                  </a:lnTo>
                  <a:lnTo>
                    <a:pt x="3881" y="6264"/>
                  </a:lnTo>
                  <a:lnTo>
                    <a:pt x="4292" y="6264"/>
                  </a:lnTo>
                  <a:cubicBezTo>
                    <a:pt x="4458" y="6264"/>
                    <a:pt x="4591" y="6130"/>
                    <a:pt x="4591" y="5967"/>
                  </a:cubicBezTo>
                  <a:cubicBezTo>
                    <a:pt x="4591" y="5803"/>
                    <a:pt x="4458" y="5670"/>
                    <a:pt x="4292" y="5670"/>
                  </a:cubicBezTo>
                  <a:lnTo>
                    <a:pt x="3881" y="5670"/>
                  </a:lnTo>
                  <a:lnTo>
                    <a:pt x="3881" y="5011"/>
                  </a:lnTo>
                  <a:lnTo>
                    <a:pt x="4292" y="5011"/>
                  </a:lnTo>
                  <a:cubicBezTo>
                    <a:pt x="4458" y="5011"/>
                    <a:pt x="4591" y="4878"/>
                    <a:pt x="4591" y="4713"/>
                  </a:cubicBezTo>
                  <a:cubicBezTo>
                    <a:pt x="4591" y="4549"/>
                    <a:pt x="4458" y="4416"/>
                    <a:pt x="4292" y="4416"/>
                  </a:cubicBezTo>
                  <a:lnTo>
                    <a:pt x="3881" y="4416"/>
                  </a:lnTo>
                  <a:lnTo>
                    <a:pt x="3881" y="3757"/>
                  </a:lnTo>
                  <a:lnTo>
                    <a:pt x="4292" y="3757"/>
                  </a:lnTo>
                  <a:cubicBezTo>
                    <a:pt x="4458" y="3757"/>
                    <a:pt x="4591" y="3624"/>
                    <a:pt x="4591" y="3460"/>
                  </a:cubicBezTo>
                  <a:cubicBezTo>
                    <a:pt x="4591" y="3295"/>
                    <a:pt x="4458" y="3162"/>
                    <a:pt x="4292" y="3162"/>
                  </a:cubicBezTo>
                  <a:lnTo>
                    <a:pt x="3881" y="3162"/>
                  </a:lnTo>
                  <a:lnTo>
                    <a:pt x="3881" y="2503"/>
                  </a:lnTo>
                  <a:lnTo>
                    <a:pt x="4292" y="2503"/>
                  </a:lnTo>
                  <a:lnTo>
                    <a:pt x="4292" y="2509"/>
                  </a:lnTo>
                  <a:cubicBezTo>
                    <a:pt x="4458" y="2509"/>
                    <a:pt x="4591" y="2376"/>
                    <a:pt x="4591" y="2210"/>
                  </a:cubicBezTo>
                  <a:cubicBezTo>
                    <a:pt x="4591" y="2046"/>
                    <a:pt x="4458" y="1913"/>
                    <a:pt x="4292" y="1913"/>
                  </a:cubicBezTo>
                  <a:lnTo>
                    <a:pt x="3881" y="1913"/>
                  </a:lnTo>
                  <a:lnTo>
                    <a:pt x="3881" y="1255"/>
                  </a:lnTo>
                  <a:lnTo>
                    <a:pt x="4292" y="1255"/>
                  </a:lnTo>
                  <a:cubicBezTo>
                    <a:pt x="4458" y="1255"/>
                    <a:pt x="4591" y="1121"/>
                    <a:pt x="4591" y="958"/>
                  </a:cubicBezTo>
                  <a:cubicBezTo>
                    <a:pt x="4591" y="792"/>
                    <a:pt x="4458" y="659"/>
                    <a:pt x="4292" y="659"/>
                  </a:cubicBezTo>
                  <a:lnTo>
                    <a:pt x="3881" y="659"/>
                  </a:lnTo>
                  <a:lnTo>
                    <a:pt x="3881" y="590"/>
                  </a:lnTo>
                  <a:cubicBezTo>
                    <a:pt x="3881" y="265"/>
                    <a:pt x="3617" y="0"/>
                    <a:pt x="3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7"/>
            <p:cNvSpPr/>
            <p:nvPr/>
          </p:nvSpPr>
          <p:spPr>
            <a:xfrm>
              <a:off x="4581154" y="1238262"/>
              <a:ext cx="546245" cy="542803"/>
            </a:xfrm>
            <a:custGeom>
              <a:rect b="b" l="l" r="r" t="t"/>
              <a:pathLst>
                <a:path extrusionOk="0" h="19715" w="19840">
                  <a:moveTo>
                    <a:pt x="9220" y="590"/>
                  </a:moveTo>
                  <a:lnTo>
                    <a:pt x="9220" y="1521"/>
                  </a:lnTo>
                  <a:lnTo>
                    <a:pt x="8289" y="1521"/>
                  </a:lnTo>
                  <a:lnTo>
                    <a:pt x="8289" y="590"/>
                  </a:lnTo>
                  <a:close/>
                  <a:moveTo>
                    <a:pt x="16044" y="590"/>
                  </a:moveTo>
                  <a:lnTo>
                    <a:pt x="16044" y="1521"/>
                  </a:lnTo>
                  <a:lnTo>
                    <a:pt x="11336" y="1521"/>
                  </a:lnTo>
                  <a:lnTo>
                    <a:pt x="11336" y="590"/>
                  </a:lnTo>
                  <a:close/>
                  <a:moveTo>
                    <a:pt x="1620" y="15041"/>
                  </a:moveTo>
                  <a:lnTo>
                    <a:pt x="1620" y="17623"/>
                  </a:lnTo>
                  <a:lnTo>
                    <a:pt x="593" y="17623"/>
                  </a:lnTo>
                  <a:lnTo>
                    <a:pt x="593" y="15041"/>
                  </a:lnTo>
                  <a:close/>
                  <a:moveTo>
                    <a:pt x="8163" y="0"/>
                  </a:moveTo>
                  <a:cubicBezTo>
                    <a:pt x="7906" y="0"/>
                    <a:pt x="7697" y="209"/>
                    <a:pt x="7697" y="466"/>
                  </a:cubicBezTo>
                  <a:lnTo>
                    <a:pt x="7697" y="695"/>
                  </a:lnTo>
                  <a:lnTo>
                    <a:pt x="5052" y="695"/>
                  </a:lnTo>
                  <a:cubicBezTo>
                    <a:pt x="4888" y="695"/>
                    <a:pt x="4753" y="828"/>
                    <a:pt x="4753" y="994"/>
                  </a:cubicBezTo>
                  <a:cubicBezTo>
                    <a:pt x="4753" y="1157"/>
                    <a:pt x="4888" y="1290"/>
                    <a:pt x="5052" y="1290"/>
                  </a:cubicBezTo>
                  <a:lnTo>
                    <a:pt x="7697" y="1290"/>
                  </a:lnTo>
                  <a:lnTo>
                    <a:pt x="7697" y="1650"/>
                  </a:lnTo>
                  <a:cubicBezTo>
                    <a:pt x="7697" y="1907"/>
                    <a:pt x="7906" y="2116"/>
                    <a:pt x="8163" y="2116"/>
                  </a:cubicBezTo>
                  <a:lnTo>
                    <a:pt x="9345" y="2116"/>
                  </a:lnTo>
                  <a:cubicBezTo>
                    <a:pt x="9602" y="2116"/>
                    <a:pt x="9812" y="1907"/>
                    <a:pt x="9812" y="1650"/>
                  </a:cubicBezTo>
                  <a:lnTo>
                    <a:pt x="9812" y="1290"/>
                  </a:lnTo>
                  <a:lnTo>
                    <a:pt x="10744" y="1290"/>
                  </a:lnTo>
                  <a:lnTo>
                    <a:pt x="10744" y="1650"/>
                  </a:lnTo>
                  <a:cubicBezTo>
                    <a:pt x="10744" y="1907"/>
                    <a:pt x="10953" y="2116"/>
                    <a:pt x="11210" y="2116"/>
                  </a:cubicBezTo>
                  <a:lnTo>
                    <a:pt x="16170" y="2116"/>
                  </a:lnTo>
                  <a:cubicBezTo>
                    <a:pt x="16427" y="2116"/>
                    <a:pt x="16636" y="1907"/>
                    <a:pt x="16636" y="1650"/>
                  </a:cubicBezTo>
                  <a:lnTo>
                    <a:pt x="16636" y="1290"/>
                  </a:lnTo>
                  <a:lnTo>
                    <a:pt x="18678" y="1290"/>
                  </a:lnTo>
                  <a:cubicBezTo>
                    <a:pt x="18990" y="1290"/>
                    <a:pt x="19244" y="1545"/>
                    <a:pt x="19244" y="1856"/>
                  </a:cubicBezTo>
                  <a:lnTo>
                    <a:pt x="19244" y="18554"/>
                  </a:lnTo>
                  <a:cubicBezTo>
                    <a:pt x="19244" y="18866"/>
                    <a:pt x="18990" y="19121"/>
                    <a:pt x="18678" y="19121"/>
                  </a:cubicBezTo>
                  <a:lnTo>
                    <a:pt x="1980" y="19121"/>
                  </a:lnTo>
                  <a:cubicBezTo>
                    <a:pt x="1668" y="19121"/>
                    <a:pt x="1415" y="18866"/>
                    <a:pt x="1415" y="18554"/>
                  </a:cubicBezTo>
                  <a:lnTo>
                    <a:pt x="1415" y="18219"/>
                  </a:lnTo>
                  <a:lnTo>
                    <a:pt x="1738" y="18219"/>
                  </a:lnTo>
                  <a:cubicBezTo>
                    <a:pt x="2001" y="18219"/>
                    <a:pt x="2216" y="18004"/>
                    <a:pt x="2216" y="17741"/>
                  </a:cubicBezTo>
                  <a:lnTo>
                    <a:pt x="2216" y="14927"/>
                  </a:lnTo>
                  <a:cubicBezTo>
                    <a:pt x="2216" y="14662"/>
                    <a:pt x="2001" y="14449"/>
                    <a:pt x="1738" y="14449"/>
                  </a:cubicBezTo>
                  <a:lnTo>
                    <a:pt x="1415" y="14449"/>
                  </a:lnTo>
                  <a:lnTo>
                    <a:pt x="1415" y="1854"/>
                  </a:lnTo>
                  <a:cubicBezTo>
                    <a:pt x="1415" y="1542"/>
                    <a:pt x="1668" y="1289"/>
                    <a:pt x="1980" y="1289"/>
                  </a:cubicBezTo>
                  <a:lnTo>
                    <a:pt x="3466" y="1289"/>
                  </a:lnTo>
                  <a:cubicBezTo>
                    <a:pt x="3632" y="1289"/>
                    <a:pt x="3765" y="1153"/>
                    <a:pt x="3765" y="990"/>
                  </a:cubicBezTo>
                  <a:cubicBezTo>
                    <a:pt x="3765" y="826"/>
                    <a:pt x="3632" y="693"/>
                    <a:pt x="3466" y="693"/>
                  </a:cubicBezTo>
                  <a:lnTo>
                    <a:pt x="1980" y="693"/>
                  </a:lnTo>
                  <a:cubicBezTo>
                    <a:pt x="1341" y="693"/>
                    <a:pt x="819" y="1214"/>
                    <a:pt x="819" y="1854"/>
                  </a:cubicBezTo>
                  <a:lnTo>
                    <a:pt x="819" y="14445"/>
                  </a:lnTo>
                  <a:lnTo>
                    <a:pt x="478" y="14445"/>
                  </a:lnTo>
                  <a:cubicBezTo>
                    <a:pt x="216" y="14445"/>
                    <a:pt x="1" y="14660"/>
                    <a:pt x="1" y="14925"/>
                  </a:cubicBezTo>
                  <a:lnTo>
                    <a:pt x="1" y="17736"/>
                  </a:lnTo>
                  <a:cubicBezTo>
                    <a:pt x="1" y="18000"/>
                    <a:pt x="216" y="18213"/>
                    <a:pt x="478" y="18213"/>
                  </a:cubicBezTo>
                  <a:lnTo>
                    <a:pt x="819" y="18213"/>
                  </a:lnTo>
                  <a:lnTo>
                    <a:pt x="819" y="18554"/>
                  </a:lnTo>
                  <a:cubicBezTo>
                    <a:pt x="819" y="19193"/>
                    <a:pt x="1341" y="19715"/>
                    <a:pt x="1980" y="19715"/>
                  </a:cubicBezTo>
                  <a:lnTo>
                    <a:pt x="18678" y="19715"/>
                  </a:lnTo>
                  <a:cubicBezTo>
                    <a:pt x="19318" y="19715"/>
                    <a:pt x="19839" y="19193"/>
                    <a:pt x="19839" y="18554"/>
                  </a:cubicBezTo>
                  <a:lnTo>
                    <a:pt x="19839" y="1854"/>
                  </a:lnTo>
                  <a:cubicBezTo>
                    <a:pt x="19839" y="1214"/>
                    <a:pt x="19318" y="695"/>
                    <a:pt x="18678" y="695"/>
                  </a:cubicBezTo>
                  <a:lnTo>
                    <a:pt x="16636" y="695"/>
                  </a:lnTo>
                  <a:lnTo>
                    <a:pt x="16636" y="466"/>
                  </a:lnTo>
                  <a:cubicBezTo>
                    <a:pt x="16636" y="209"/>
                    <a:pt x="16427" y="0"/>
                    <a:pt x="16170" y="0"/>
                  </a:cubicBezTo>
                  <a:lnTo>
                    <a:pt x="11210" y="0"/>
                  </a:lnTo>
                  <a:cubicBezTo>
                    <a:pt x="10953" y="0"/>
                    <a:pt x="10744" y="209"/>
                    <a:pt x="10744" y="466"/>
                  </a:cubicBezTo>
                  <a:lnTo>
                    <a:pt x="10744" y="695"/>
                  </a:lnTo>
                  <a:lnTo>
                    <a:pt x="9812" y="695"/>
                  </a:lnTo>
                  <a:lnTo>
                    <a:pt x="9812" y="466"/>
                  </a:lnTo>
                  <a:cubicBezTo>
                    <a:pt x="9812" y="209"/>
                    <a:pt x="9602" y="0"/>
                    <a:pt x="93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7"/>
            <p:cNvSpPr/>
            <p:nvPr/>
          </p:nvSpPr>
          <p:spPr>
            <a:xfrm>
              <a:off x="4852321" y="1407973"/>
              <a:ext cx="195205" cy="195205"/>
            </a:xfrm>
            <a:custGeom>
              <a:rect b="b" l="l" r="r" t="t"/>
              <a:pathLst>
                <a:path extrusionOk="0" h="7090" w="7090">
                  <a:moveTo>
                    <a:pt x="3546" y="592"/>
                  </a:moveTo>
                  <a:cubicBezTo>
                    <a:pt x="5173" y="592"/>
                    <a:pt x="6498" y="1917"/>
                    <a:pt x="6498" y="3544"/>
                  </a:cubicBezTo>
                  <a:cubicBezTo>
                    <a:pt x="6498" y="5173"/>
                    <a:pt x="5173" y="6498"/>
                    <a:pt x="3546" y="6498"/>
                  </a:cubicBezTo>
                  <a:cubicBezTo>
                    <a:pt x="1919" y="6498"/>
                    <a:pt x="592" y="5171"/>
                    <a:pt x="592" y="3544"/>
                  </a:cubicBezTo>
                  <a:cubicBezTo>
                    <a:pt x="592" y="1917"/>
                    <a:pt x="1919" y="592"/>
                    <a:pt x="3546" y="592"/>
                  </a:cubicBezTo>
                  <a:close/>
                  <a:moveTo>
                    <a:pt x="3546" y="0"/>
                  </a:moveTo>
                  <a:cubicBezTo>
                    <a:pt x="1590" y="0"/>
                    <a:pt x="1" y="1591"/>
                    <a:pt x="1" y="3546"/>
                  </a:cubicBezTo>
                  <a:cubicBezTo>
                    <a:pt x="1" y="5499"/>
                    <a:pt x="1592" y="7090"/>
                    <a:pt x="3546" y="7090"/>
                  </a:cubicBezTo>
                  <a:cubicBezTo>
                    <a:pt x="5499" y="7090"/>
                    <a:pt x="7090" y="5499"/>
                    <a:pt x="7090" y="3546"/>
                  </a:cubicBezTo>
                  <a:cubicBezTo>
                    <a:pt x="7090" y="1591"/>
                    <a:pt x="5499" y="0"/>
                    <a:pt x="35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7"/>
            <p:cNvSpPr/>
            <p:nvPr/>
          </p:nvSpPr>
          <p:spPr>
            <a:xfrm>
              <a:off x="4871924" y="1429641"/>
              <a:ext cx="155972" cy="151787"/>
            </a:xfrm>
            <a:custGeom>
              <a:rect b="b" l="l" r="r" t="t"/>
              <a:pathLst>
                <a:path extrusionOk="0" h="5513" w="5665">
                  <a:moveTo>
                    <a:pt x="2962" y="595"/>
                  </a:moveTo>
                  <a:cubicBezTo>
                    <a:pt x="3106" y="595"/>
                    <a:pt x="3304" y="612"/>
                    <a:pt x="3561" y="658"/>
                  </a:cubicBezTo>
                  <a:cubicBezTo>
                    <a:pt x="3396" y="915"/>
                    <a:pt x="3200" y="1261"/>
                    <a:pt x="3059" y="1668"/>
                  </a:cubicBezTo>
                  <a:cubicBezTo>
                    <a:pt x="3000" y="1657"/>
                    <a:pt x="2935" y="1649"/>
                    <a:pt x="2874" y="1648"/>
                  </a:cubicBezTo>
                  <a:lnTo>
                    <a:pt x="2798" y="1648"/>
                  </a:lnTo>
                  <a:cubicBezTo>
                    <a:pt x="2781" y="1648"/>
                    <a:pt x="2768" y="1649"/>
                    <a:pt x="2750" y="1649"/>
                  </a:cubicBezTo>
                  <a:cubicBezTo>
                    <a:pt x="2745" y="1649"/>
                    <a:pt x="2739" y="1649"/>
                    <a:pt x="2733" y="1651"/>
                  </a:cubicBezTo>
                  <a:cubicBezTo>
                    <a:pt x="2720" y="1655"/>
                    <a:pt x="2705" y="1655"/>
                    <a:pt x="2693" y="1657"/>
                  </a:cubicBezTo>
                  <a:cubicBezTo>
                    <a:pt x="2686" y="1657"/>
                    <a:pt x="2678" y="1659"/>
                    <a:pt x="2672" y="1659"/>
                  </a:cubicBezTo>
                  <a:cubicBezTo>
                    <a:pt x="2659" y="1661"/>
                    <a:pt x="2648" y="1665"/>
                    <a:pt x="2636" y="1665"/>
                  </a:cubicBezTo>
                  <a:cubicBezTo>
                    <a:pt x="2627" y="1667"/>
                    <a:pt x="2619" y="1667"/>
                    <a:pt x="2610" y="1668"/>
                  </a:cubicBezTo>
                  <a:lnTo>
                    <a:pt x="2581" y="1676"/>
                  </a:lnTo>
                  <a:cubicBezTo>
                    <a:pt x="2572" y="1678"/>
                    <a:pt x="2564" y="1678"/>
                    <a:pt x="2554" y="1680"/>
                  </a:cubicBezTo>
                  <a:cubicBezTo>
                    <a:pt x="2465" y="1080"/>
                    <a:pt x="2516" y="757"/>
                    <a:pt x="2602" y="660"/>
                  </a:cubicBezTo>
                  <a:cubicBezTo>
                    <a:pt x="2627" y="637"/>
                    <a:pt x="2731" y="595"/>
                    <a:pt x="2962" y="595"/>
                  </a:cubicBezTo>
                  <a:close/>
                  <a:moveTo>
                    <a:pt x="731" y="2026"/>
                  </a:moveTo>
                  <a:lnTo>
                    <a:pt x="731" y="2026"/>
                  </a:lnTo>
                  <a:cubicBezTo>
                    <a:pt x="988" y="2194"/>
                    <a:pt x="1334" y="2390"/>
                    <a:pt x="1742" y="2531"/>
                  </a:cubicBezTo>
                  <a:cubicBezTo>
                    <a:pt x="1727" y="2603"/>
                    <a:pt x="1717" y="2679"/>
                    <a:pt x="1717" y="2755"/>
                  </a:cubicBezTo>
                  <a:lnTo>
                    <a:pt x="1717" y="2759"/>
                  </a:lnTo>
                  <a:cubicBezTo>
                    <a:pt x="1717" y="2780"/>
                    <a:pt x="1717" y="2801"/>
                    <a:pt x="1721" y="2822"/>
                  </a:cubicBezTo>
                  <a:cubicBezTo>
                    <a:pt x="1721" y="2829"/>
                    <a:pt x="1721" y="2837"/>
                    <a:pt x="1723" y="2845"/>
                  </a:cubicBezTo>
                  <a:cubicBezTo>
                    <a:pt x="1723" y="2858"/>
                    <a:pt x="1725" y="2873"/>
                    <a:pt x="1727" y="2885"/>
                  </a:cubicBezTo>
                  <a:cubicBezTo>
                    <a:pt x="1727" y="2894"/>
                    <a:pt x="1730" y="2902"/>
                    <a:pt x="1730" y="2911"/>
                  </a:cubicBezTo>
                  <a:cubicBezTo>
                    <a:pt x="1732" y="2923"/>
                    <a:pt x="1734" y="2934"/>
                    <a:pt x="1734" y="2945"/>
                  </a:cubicBezTo>
                  <a:cubicBezTo>
                    <a:pt x="1736" y="2955"/>
                    <a:pt x="1736" y="2963"/>
                    <a:pt x="1740" y="2972"/>
                  </a:cubicBezTo>
                  <a:cubicBezTo>
                    <a:pt x="1742" y="2984"/>
                    <a:pt x="1744" y="2999"/>
                    <a:pt x="1746" y="3010"/>
                  </a:cubicBezTo>
                  <a:cubicBezTo>
                    <a:pt x="1749" y="3018"/>
                    <a:pt x="1749" y="3025"/>
                    <a:pt x="1751" y="3029"/>
                  </a:cubicBezTo>
                  <a:cubicBezTo>
                    <a:pt x="1529" y="3064"/>
                    <a:pt x="1344" y="3078"/>
                    <a:pt x="1196" y="3078"/>
                  </a:cubicBezTo>
                  <a:cubicBezTo>
                    <a:pt x="944" y="3078"/>
                    <a:pt x="794" y="3037"/>
                    <a:pt x="733" y="2984"/>
                  </a:cubicBezTo>
                  <a:cubicBezTo>
                    <a:pt x="693" y="2945"/>
                    <a:pt x="613" y="2687"/>
                    <a:pt x="731" y="2026"/>
                  </a:cubicBezTo>
                  <a:close/>
                  <a:moveTo>
                    <a:pt x="2830" y="2239"/>
                  </a:moveTo>
                  <a:cubicBezTo>
                    <a:pt x="2846" y="2239"/>
                    <a:pt x="2861" y="2239"/>
                    <a:pt x="2876" y="2241"/>
                  </a:cubicBezTo>
                  <a:cubicBezTo>
                    <a:pt x="2880" y="2241"/>
                    <a:pt x="2886" y="2241"/>
                    <a:pt x="2893" y="2245"/>
                  </a:cubicBezTo>
                  <a:cubicBezTo>
                    <a:pt x="2903" y="2245"/>
                    <a:pt x="2912" y="2247"/>
                    <a:pt x="2922" y="2249"/>
                  </a:cubicBezTo>
                  <a:lnTo>
                    <a:pt x="2956" y="2257"/>
                  </a:lnTo>
                  <a:cubicBezTo>
                    <a:pt x="2962" y="2257"/>
                    <a:pt x="2965" y="2258"/>
                    <a:pt x="2971" y="2258"/>
                  </a:cubicBezTo>
                  <a:cubicBezTo>
                    <a:pt x="2981" y="2260"/>
                    <a:pt x="2992" y="2266"/>
                    <a:pt x="3002" y="2268"/>
                  </a:cubicBezTo>
                  <a:lnTo>
                    <a:pt x="3004" y="2268"/>
                  </a:lnTo>
                  <a:cubicBezTo>
                    <a:pt x="3038" y="2279"/>
                    <a:pt x="3068" y="2295"/>
                    <a:pt x="3099" y="2314"/>
                  </a:cubicBezTo>
                  <a:lnTo>
                    <a:pt x="3102" y="2314"/>
                  </a:lnTo>
                  <a:cubicBezTo>
                    <a:pt x="3156" y="2346"/>
                    <a:pt x="3203" y="2390"/>
                    <a:pt x="3245" y="2439"/>
                  </a:cubicBezTo>
                  <a:lnTo>
                    <a:pt x="3245" y="2441"/>
                  </a:lnTo>
                  <a:cubicBezTo>
                    <a:pt x="3276" y="2483"/>
                    <a:pt x="3302" y="2527"/>
                    <a:pt x="3318" y="2574"/>
                  </a:cubicBezTo>
                  <a:cubicBezTo>
                    <a:pt x="3321" y="2582"/>
                    <a:pt x="3323" y="2588"/>
                    <a:pt x="3325" y="2593"/>
                  </a:cubicBezTo>
                  <a:lnTo>
                    <a:pt x="3333" y="2616"/>
                  </a:lnTo>
                  <a:cubicBezTo>
                    <a:pt x="3335" y="2626"/>
                    <a:pt x="3337" y="2631"/>
                    <a:pt x="3340" y="2641"/>
                  </a:cubicBezTo>
                  <a:cubicBezTo>
                    <a:pt x="3342" y="2649"/>
                    <a:pt x="3342" y="2654"/>
                    <a:pt x="3344" y="2660"/>
                  </a:cubicBezTo>
                  <a:cubicBezTo>
                    <a:pt x="3348" y="2670"/>
                    <a:pt x="3348" y="2683"/>
                    <a:pt x="3350" y="2692"/>
                  </a:cubicBezTo>
                  <a:cubicBezTo>
                    <a:pt x="3350" y="2696"/>
                    <a:pt x="3352" y="2702"/>
                    <a:pt x="3352" y="2708"/>
                  </a:cubicBezTo>
                  <a:lnTo>
                    <a:pt x="3352" y="2759"/>
                  </a:lnTo>
                  <a:cubicBezTo>
                    <a:pt x="3352" y="2772"/>
                    <a:pt x="3352" y="2789"/>
                    <a:pt x="3350" y="2803"/>
                  </a:cubicBezTo>
                  <a:cubicBezTo>
                    <a:pt x="3350" y="2808"/>
                    <a:pt x="3350" y="2812"/>
                    <a:pt x="3348" y="2820"/>
                  </a:cubicBezTo>
                  <a:cubicBezTo>
                    <a:pt x="3348" y="2829"/>
                    <a:pt x="3344" y="2839"/>
                    <a:pt x="3342" y="2848"/>
                  </a:cubicBezTo>
                  <a:cubicBezTo>
                    <a:pt x="3340" y="2860"/>
                    <a:pt x="3338" y="2873"/>
                    <a:pt x="3335" y="2886"/>
                  </a:cubicBezTo>
                  <a:cubicBezTo>
                    <a:pt x="3335" y="2892"/>
                    <a:pt x="3333" y="2896"/>
                    <a:pt x="3333" y="2898"/>
                  </a:cubicBezTo>
                  <a:cubicBezTo>
                    <a:pt x="3331" y="2907"/>
                    <a:pt x="3325" y="2921"/>
                    <a:pt x="3323" y="2930"/>
                  </a:cubicBezTo>
                  <a:lnTo>
                    <a:pt x="3323" y="2932"/>
                  </a:lnTo>
                  <a:cubicBezTo>
                    <a:pt x="3312" y="2965"/>
                    <a:pt x="3297" y="2997"/>
                    <a:pt x="3278" y="3027"/>
                  </a:cubicBezTo>
                  <a:lnTo>
                    <a:pt x="3278" y="3029"/>
                  </a:lnTo>
                  <a:cubicBezTo>
                    <a:pt x="3245" y="3084"/>
                    <a:pt x="3201" y="3132"/>
                    <a:pt x="3152" y="3172"/>
                  </a:cubicBezTo>
                  <a:cubicBezTo>
                    <a:pt x="3112" y="3202"/>
                    <a:pt x="3066" y="3229"/>
                    <a:pt x="3019" y="3246"/>
                  </a:cubicBezTo>
                  <a:cubicBezTo>
                    <a:pt x="3011" y="3248"/>
                    <a:pt x="3007" y="3250"/>
                    <a:pt x="3000" y="3254"/>
                  </a:cubicBezTo>
                  <a:lnTo>
                    <a:pt x="2979" y="3260"/>
                  </a:lnTo>
                  <a:cubicBezTo>
                    <a:pt x="2969" y="3263"/>
                    <a:pt x="2962" y="3265"/>
                    <a:pt x="2952" y="3267"/>
                  </a:cubicBezTo>
                  <a:cubicBezTo>
                    <a:pt x="2945" y="3269"/>
                    <a:pt x="2941" y="3269"/>
                    <a:pt x="2933" y="3273"/>
                  </a:cubicBezTo>
                  <a:cubicBezTo>
                    <a:pt x="2924" y="3275"/>
                    <a:pt x="2912" y="3275"/>
                    <a:pt x="2903" y="3277"/>
                  </a:cubicBezTo>
                  <a:cubicBezTo>
                    <a:pt x="2897" y="3277"/>
                    <a:pt x="2893" y="3279"/>
                    <a:pt x="2886" y="3279"/>
                  </a:cubicBezTo>
                  <a:cubicBezTo>
                    <a:pt x="2868" y="3282"/>
                    <a:pt x="2851" y="3282"/>
                    <a:pt x="2838" y="3282"/>
                  </a:cubicBezTo>
                  <a:cubicBezTo>
                    <a:pt x="2823" y="3282"/>
                    <a:pt x="2808" y="3282"/>
                    <a:pt x="2792" y="3279"/>
                  </a:cubicBezTo>
                  <a:cubicBezTo>
                    <a:pt x="2788" y="3279"/>
                    <a:pt x="2783" y="3279"/>
                    <a:pt x="2777" y="3277"/>
                  </a:cubicBezTo>
                  <a:cubicBezTo>
                    <a:pt x="2768" y="3275"/>
                    <a:pt x="2756" y="3275"/>
                    <a:pt x="2745" y="3273"/>
                  </a:cubicBezTo>
                  <a:lnTo>
                    <a:pt x="2709" y="3265"/>
                  </a:lnTo>
                  <a:cubicBezTo>
                    <a:pt x="2705" y="3265"/>
                    <a:pt x="2701" y="3263"/>
                    <a:pt x="2695" y="3263"/>
                  </a:cubicBezTo>
                  <a:cubicBezTo>
                    <a:pt x="2686" y="3260"/>
                    <a:pt x="2676" y="3256"/>
                    <a:pt x="2665" y="3254"/>
                  </a:cubicBezTo>
                  <a:lnTo>
                    <a:pt x="2661" y="3254"/>
                  </a:lnTo>
                  <a:cubicBezTo>
                    <a:pt x="2629" y="3240"/>
                    <a:pt x="2598" y="3227"/>
                    <a:pt x="2566" y="3208"/>
                  </a:cubicBezTo>
                  <a:lnTo>
                    <a:pt x="2564" y="3208"/>
                  </a:lnTo>
                  <a:cubicBezTo>
                    <a:pt x="2509" y="3174"/>
                    <a:pt x="2461" y="3132"/>
                    <a:pt x="2423" y="3083"/>
                  </a:cubicBezTo>
                  <a:lnTo>
                    <a:pt x="2423" y="3079"/>
                  </a:lnTo>
                  <a:cubicBezTo>
                    <a:pt x="2393" y="3039"/>
                    <a:pt x="2366" y="2991"/>
                    <a:pt x="2351" y="2944"/>
                  </a:cubicBezTo>
                  <a:cubicBezTo>
                    <a:pt x="2347" y="2936"/>
                    <a:pt x="2345" y="2932"/>
                    <a:pt x="2343" y="2925"/>
                  </a:cubicBezTo>
                  <a:lnTo>
                    <a:pt x="2336" y="2904"/>
                  </a:lnTo>
                  <a:cubicBezTo>
                    <a:pt x="2334" y="2894"/>
                    <a:pt x="2332" y="2886"/>
                    <a:pt x="2328" y="2877"/>
                  </a:cubicBezTo>
                  <a:cubicBezTo>
                    <a:pt x="2326" y="2869"/>
                    <a:pt x="2326" y="2866"/>
                    <a:pt x="2324" y="2858"/>
                  </a:cubicBezTo>
                  <a:cubicBezTo>
                    <a:pt x="2322" y="2848"/>
                    <a:pt x="2322" y="2837"/>
                    <a:pt x="2318" y="2827"/>
                  </a:cubicBezTo>
                  <a:cubicBezTo>
                    <a:pt x="2318" y="2822"/>
                    <a:pt x="2316" y="2818"/>
                    <a:pt x="2316" y="2810"/>
                  </a:cubicBezTo>
                  <a:cubicBezTo>
                    <a:pt x="2315" y="2793"/>
                    <a:pt x="2315" y="2780"/>
                    <a:pt x="2315" y="2763"/>
                  </a:cubicBezTo>
                  <a:cubicBezTo>
                    <a:pt x="2315" y="2749"/>
                    <a:pt x="2315" y="2732"/>
                    <a:pt x="2316" y="2717"/>
                  </a:cubicBezTo>
                  <a:cubicBezTo>
                    <a:pt x="2316" y="2713"/>
                    <a:pt x="2316" y="2708"/>
                    <a:pt x="2318" y="2704"/>
                  </a:cubicBezTo>
                  <a:cubicBezTo>
                    <a:pt x="2318" y="2694"/>
                    <a:pt x="2322" y="2685"/>
                    <a:pt x="2324" y="2673"/>
                  </a:cubicBezTo>
                  <a:lnTo>
                    <a:pt x="2332" y="2637"/>
                  </a:lnTo>
                  <a:cubicBezTo>
                    <a:pt x="2332" y="2631"/>
                    <a:pt x="2334" y="2628"/>
                    <a:pt x="2334" y="2622"/>
                  </a:cubicBezTo>
                  <a:cubicBezTo>
                    <a:pt x="2336" y="2612"/>
                    <a:pt x="2341" y="2603"/>
                    <a:pt x="2343" y="2592"/>
                  </a:cubicBezTo>
                  <a:lnTo>
                    <a:pt x="2343" y="2590"/>
                  </a:lnTo>
                  <a:cubicBezTo>
                    <a:pt x="2355" y="2555"/>
                    <a:pt x="2370" y="2525"/>
                    <a:pt x="2389" y="2494"/>
                  </a:cubicBezTo>
                  <a:lnTo>
                    <a:pt x="2389" y="2493"/>
                  </a:lnTo>
                  <a:cubicBezTo>
                    <a:pt x="2421" y="2437"/>
                    <a:pt x="2465" y="2390"/>
                    <a:pt x="2516" y="2350"/>
                  </a:cubicBezTo>
                  <a:cubicBezTo>
                    <a:pt x="2556" y="2317"/>
                    <a:pt x="2602" y="2293"/>
                    <a:pt x="2650" y="2276"/>
                  </a:cubicBezTo>
                  <a:cubicBezTo>
                    <a:pt x="2657" y="2274"/>
                    <a:pt x="2661" y="2270"/>
                    <a:pt x="2669" y="2268"/>
                  </a:cubicBezTo>
                  <a:lnTo>
                    <a:pt x="2690" y="2260"/>
                  </a:lnTo>
                  <a:cubicBezTo>
                    <a:pt x="2699" y="2258"/>
                    <a:pt x="2707" y="2257"/>
                    <a:pt x="2716" y="2255"/>
                  </a:cubicBezTo>
                  <a:cubicBezTo>
                    <a:pt x="2724" y="2251"/>
                    <a:pt x="2728" y="2251"/>
                    <a:pt x="2735" y="2249"/>
                  </a:cubicBezTo>
                  <a:cubicBezTo>
                    <a:pt x="2745" y="2247"/>
                    <a:pt x="2756" y="2247"/>
                    <a:pt x="2766" y="2245"/>
                  </a:cubicBezTo>
                  <a:cubicBezTo>
                    <a:pt x="2771" y="2245"/>
                    <a:pt x="2775" y="2241"/>
                    <a:pt x="2783" y="2241"/>
                  </a:cubicBezTo>
                  <a:cubicBezTo>
                    <a:pt x="2800" y="2239"/>
                    <a:pt x="2817" y="2239"/>
                    <a:pt x="2830" y="2239"/>
                  </a:cubicBezTo>
                  <a:close/>
                  <a:moveTo>
                    <a:pt x="4466" y="2437"/>
                  </a:moveTo>
                  <a:cubicBezTo>
                    <a:pt x="4720" y="2437"/>
                    <a:pt x="4872" y="2478"/>
                    <a:pt x="4933" y="2533"/>
                  </a:cubicBezTo>
                  <a:cubicBezTo>
                    <a:pt x="4971" y="2571"/>
                    <a:pt x="5051" y="2829"/>
                    <a:pt x="4933" y="3488"/>
                  </a:cubicBezTo>
                  <a:cubicBezTo>
                    <a:pt x="4676" y="3319"/>
                    <a:pt x="4330" y="3124"/>
                    <a:pt x="3923" y="2984"/>
                  </a:cubicBezTo>
                  <a:cubicBezTo>
                    <a:pt x="3938" y="2909"/>
                    <a:pt x="3948" y="2835"/>
                    <a:pt x="3948" y="2755"/>
                  </a:cubicBezTo>
                  <a:cubicBezTo>
                    <a:pt x="3948" y="2734"/>
                    <a:pt x="3948" y="2713"/>
                    <a:pt x="3944" y="2690"/>
                  </a:cubicBezTo>
                  <a:cubicBezTo>
                    <a:pt x="3944" y="2685"/>
                    <a:pt x="3944" y="2677"/>
                    <a:pt x="3942" y="2670"/>
                  </a:cubicBezTo>
                  <a:cubicBezTo>
                    <a:pt x="3942" y="2656"/>
                    <a:pt x="3940" y="2641"/>
                    <a:pt x="3938" y="2630"/>
                  </a:cubicBezTo>
                  <a:cubicBezTo>
                    <a:pt x="3938" y="2620"/>
                    <a:pt x="3934" y="2612"/>
                    <a:pt x="3934" y="2603"/>
                  </a:cubicBezTo>
                  <a:cubicBezTo>
                    <a:pt x="3932" y="2592"/>
                    <a:pt x="3930" y="2580"/>
                    <a:pt x="3930" y="2567"/>
                  </a:cubicBezTo>
                  <a:cubicBezTo>
                    <a:pt x="3927" y="2557"/>
                    <a:pt x="3927" y="2548"/>
                    <a:pt x="3925" y="2542"/>
                  </a:cubicBezTo>
                  <a:cubicBezTo>
                    <a:pt x="3923" y="2529"/>
                    <a:pt x="3921" y="2515"/>
                    <a:pt x="3919" y="2504"/>
                  </a:cubicBezTo>
                  <a:cubicBezTo>
                    <a:pt x="3915" y="2496"/>
                    <a:pt x="3915" y="2489"/>
                    <a:pt x="3913" y="2485"/>
                  </a:cubicBezTo>
                  <a:cubicBezTo>
                    <a:pt x="4134" y="2451"/>
                    <a:pt x="4318" y="2437"/>
                    <a:pt x="4466" y="2437"/>
                  </a:cubicBezTo>
                  <a:close/>
                  <a:moveTo>
                    <a:pt x="3106" y="3832"/>
                  </a:moveTo>
                  <a:lnTo>
                    <a:pt x="3106" y="3832"/>
                  </a:lnTo>
                  <a:cubicBezTo>
                    <a:pt x="3198" y="4438"/>
                    <a:pt x="3144" y="4759"/>
                    <a:pt x="3059" y="4856"/>
                  </a:cubicBezTo>
                  <a:cubicBezTo>
                    <a:pt x="3035" y="4881"/>
                    <a:pt x="2930" y="4920"/>
                    <a:pt x="2700" y="4920"/>
                  </a:cubicBezTo>
                  <a:cubicBezTo>
                    <a:pt x="2554" y="4920"/>
                    <a:pt x="2358" y="4904"/>
                    <a:pt x="2101" y="4858"/>
                  </a:cubicBezTo>
                  <a:cubicBezTo>
                    <a:pt x="2269" y="4601"/>
                    <a:pt x="2465" y="4255"/>
                    <a:pt x="2606" y="3848"/>
                  </a:cubicBezTo>
                  <a:cubicBezTo>
                    <a:pt x="2665" y="3859"/>
                    <a:pt x="2726" y="3867"/>
                    <a:pt x="2790" y="3869"/>
                  </a:cubicBezTo>
                  <a:lnTo>
                    <a:pt x="2867" y="3869"/>
                  </a:lnTo>
                  <a:cubicBezTo>
                    <a:pt x="2884" y="3869"/>
                    <a:pt x="2897" y="3867"/>
                    <a:pt x="2914" y="3867"/>
                  </a:cubicBezTo>
                  <a:cubicBezTo>
                    <a:pt x="2920" y="3867"/>
                    <a:pt x="2926" y="3867"/>
                    <a:pt x="2931" y="3865"/>
                  </a:cubicBezTo>
                  <a:cubicBezTo>
                    <a:pt x="2945" y="3861"/>
                    <a:pt x="2960" y="3861"/>
                    <a:pt x="2973" y="3859"/>
                  </a:cubicBezTo>
                  <a:cubicBezTo>
                    <a:pt x="2981" y="3859"/>
                    <a:pt x="2988" y="3857"/>
                    <a:pt x="2992" y="3857"/>
                  </a:cubicBezTo>
                  <a:lnTo>
                    <a:pt x="3028" y="3849"/>
                  </a:lnTo>
                  <a:cubicBezTo>
                    <a:pt x="3036" y="3848"/>
                    <a:pt x="3045" y="3848"/>
                    <a:pt x="3053" y="3846"/>
                  </a:cubicBezTo>
                  <a:cubicBezTo>
                    <a:pt x="3063" y="3842"/>
                    <a:pt x="3072" y="3840"/>
                    <a:pt x="3083" y="3838"/>
                  </a:cubicBezTo>
                  <a:cubicBezTo>
                    <a:pt x="3091" y="3836"/>
                    <a:pt x="3101" y="3836"/>
                    <a:pt x="3106" y="3832"/>
                  </a:cubicBezTo>
                  <a:close/>
                  <a:moveTo>
                    <a:pt x="2972" y="1"/>
                  </a:moveTo>
                  <a:cubicBezTo>
                    <a:pt x="2583" y="1"/>
                    <a:pt x="2314" y="90"/>
                    <a:pt x="2159" y="270"/>
                  </a:cubicBezTo>
                  <a:cubicBezTo>
                    <a:pt x="1898" y="568"/>
                    <a:pt x="1848" y="1134"/>
                    <a:pt x="2010" y="1994"/>
                  </a:cubicBezTo>
                  <a:cubicBezTo>
                    <a:pt x="1534" y="1842"/>
                    <a:pt x="1146" y="1600"/>
                    <a:pt x="946" y="1457"/>
                  </a:cubicBezTo>
                  <a:cubicBezTo>
                    <a:pt x="863" y="1396"/>
                    <a:pt x="764" y="1365"/>
                    <a:pt x="663" y="1365"/>
                  </a:cubicBezTo>
                  <a:cubicBezTo>
                    <a:pt x="602" y="1365"/>
                    <a:pt x="539" y="1377"/>
                    <a:pt x="480" y="1400"/>
                  </a:cubicBezTo>
                  <a:cubicBezTo>
                    <a:pt x="326" y="1461"/>
                    <a:pt x="212" y="1594"/>
                    <a:pt x="179" y="1758"/>
                  </a:cubicBezTo>
                  <a:cubicBezTo>
                    <a:pt x="0" y="2633"/>
                    <a:pt x="56" y="3181"/>
                    <a:pt x="345" y="3431"/>
                  </a:cubicBezTo>
                  <a:cubicBezTo>
                    <a:pt x="531" y="3591"/>
                    <a:pt x="813" y="3671"/>
                    <a:pt x="1209" y="3671"/>
                  </a:cubicBezTo>
                  <a:cubicBezTo>
                    <a:pt x="1454" y="3671"/>
                    <a:pt x="1740" y="3640"/>
                    <a:pt x="2069" y="3579"/>
                  </a:cubicBezTo>
                  <a:lnTo>
                    <a:pt x="2069" y="3579"/>
                  </a:lnTo>
                  <a:cubicBezTo>
                    <a:pt x="1917" y="4055"/>
                    <a:pt x="1675" y="4441"/>
                    <a:pt x="1532" y="4643"/>
                  </a:cubicBezTo>
                  <a:cubicBezTo>
                    <a:pt x="1435" y="4778"/>
                    <a:pt x="1416" y="4953"/>
                    <a:pt x="1475" y="5109"/>
                  </a:cubicBezTo>
                  <a:cubicBezTo>
                    <a:pt x="1536" y="5264"/>
                    <a:pt x="1669" y="5378"/>
                    <a:pt x="1835" y="5410"/>
                  </a:cubicBezTo>
                  <a:cubicBezTo>
                    <a:pt x="2168" y="5477"/>
                    <a:pt x="2455" y="5513"/>
                    <a:pt x="2695" y="5513"/>
                  </a:cubicBezTo>
                  <a:cubicBezTo>
                    <a:pt x="3083" y="5513"/>
                    <a:pt x="3352" y="5425"/>
                    <a:pt x="3510" y="5246"/>
                  </a:cubicBezTo>
                  <a:cubicBezTo>
                    <a:pt x="3769" y="4948"/>
                    <a:pt x="3818" y="4382"/>
                    <a:pt x="3656" y="3522"/>
                  </a:cubicBezTo>
                  <a:lnTo>
                    <a:pt x="3656" y="3522"/>
                  </a:lnTo>
                  <a:cubicBezTo>
                    <a:pt x="4132" y="3674"/>
                    <a:pt x="4520" y="3916"/>
                    <a:pt x="4720" y="4059"/>
                  </a:cubicBezTo>
                  <a:cubicBezTo>
                    <a:pt x="4806" y="4120"/>
                    <a:pt x="4903" y="4150"/>
                    <a:pt x="5006" y="4150"/>
                  </a:cubicBezTo>
                  <a:cubicBezTo>
                    <a:pt x="5067" y="4150"/>
                    <a:pt x="5129" y="4139"/>
                    <a:pt x="5186" y="4114"/>
                  </a:cubicBezTo>
                  <a:cubicBezTo>
                    <a:pt x="5341" y="4051"/>
                    <a:pt x="5455" y="3918"/>
                    <a:pt x="5489" y="3754"/>
                  </a:cubicBezTo>
                  <a:cubicBezTo>
                    <a:pt x="5664" y="2883"/>
                    <a:pt x="5609" y="2335"/>
                    <a:pt x="5322" y="2081"/>
                  </a:cubicBezTo>
                  <a:cubicBezTo>
                    <a:pt x="5137" y="1922"/>
                    <a:pt x="4852" y="1842"/>
                    <a:pt x="4459" y="1842"/>
                  </a:cubicBezTo>
                  <a:cubicBezTo>
                    <a:pt x="4214" y="1842"/>
                    <a:pt x="3927" y="1873"/>
                    <a:pt x="3597" y="1935"/>
                  </a:cubicBezTo>
                  <a:cubicBezTo>
                    <a:pt x="3750" y="1459"/>
                    <a:pt x="3991" y="1071"/>
                    <a:pt x="4134" y="871"/>
                  </a:cubicBezTo>
                  <a:cubicBezTo>
                    <a:pt x="4233" y="736"/>
                    <a:pt x="4252" y="559"/>
                    <a:pt x="4191" y="405"/>
                  </a:cubicBezTo>
                  <a:cubicBezTo>
                    <a:pt x="4130" y="251"/>
                    <a:pt x="3995" y="136"/>
                    <a:pt x="3833" y="102"/>
                  </a:cubicBezTo>
                  <a:cubicBezTo>
                    <a:pt x="3499" y="35"/>
                    <a:pt x="3212" y="1"/>
                    <a:pt x="29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7"/>
            <p:cNvSpPr/>
            <p:nvPr/>
          </p:nvSpPr>
          <p:spPr>
            <a:xfrm>
              <a:off x="4657253" y="1617385"/>
              <a:ext cx="66711" cy="60792"/>
            </a:xfrm>
            <a:custGeom>
              <a:rect b="b" l="l" r="r" t="t"/>
              <a:pathLst>
                <a:path extrusionOk="0" h="2208" w="2423">
                  <a:moveTo>
                    <a:pt x="1212" y="593"/>
                  </a:moveTo>
                  <a:cubicBezTo>
                    <a:pt x="1344" y="593"/>
                    <a:pt x="1473" y="643"/>
                    <a:pt x="1572" y="742"/>
                  </a:cubicBezTo>
                  <a:cubicBezTo>
                    <a:pt x="1774" y="941"/>
                    <a:pt x="1774" y="1265"/>
                    <a:pt x="1574" y="1463"/>
                  </a:cubicBezTo>
                  <a:cubicBezTo>
                    <a:pt x="1474" y="1563"/>
                    <a:pt x="1344" y="1613"/>
                    <a:pt x="1213" y="1613"/>
                  </a:cubicBezTo>
                  <a:cubicBezTo>
                    <a:pt x="1083" y="1613"/>
                    <a:pt x="953" y="1563"/>
                    <a:pt x="853" y="1463"/>
                  </a:cubicBezTo>
                  <a:cubicBezTo>
                    <a:pt x="653" y="1263"/>
                    <a:pt x="653" y="941"/>
                    <a:pt x="853" y="742"/>
                  </a:cubicBezTo>
                  <a:cubicBezTo>
                    <a:pt x="954" y="643"/>
                    <a:pt x="1083" y="593"/>
                    <a:pt x="1212" y="593"/>
                  </a:cubicBezTo>
                  <a:close/>
                  <a:moveTo>
                    <a:pt x="1212" y="0"/>
                  </a:moveTo>
                  <a:cubicBezTo>
                    <a:pt x="929" y="0"/>
                    <a:pt x="647" y="108"/>
                    <a:pt x="432" y="323"/>
                  </a:cubicBezTo>
                  <a:cubicBezTo>
                    <a:pt x="0" y="755"/>
                    <a:pt x="0" y="1453"/>
                    <a:pt x="432" y="1884"/>
                  </a:cubicBezTo>
                  <a:cubicBezTo>
                    <a:pt x="645" y="2099"/>
                    <a:pt x="929" y="2207"/>
                    <a:pt x="1212" y="2207"/>
                  </a:cubicBezTo>
                  <a:cubicBezTo>
                    <a:pt x="1494" y="2207"/>
                    <a:pt x="1776" y="2100"/>
                    <a:pt x="1993" y="1884"/>
                  </a:cubicBezTo>
                  <a:cubicBezTo>
                    <a:pt x="2423" y="1453"/>
                    <a:pt x="2423" y="755"/>
                    <a:pt x="1993" y="323"/>
                  </a:cubicBezTo>
                  <a:cubicBezTo>
                    <a:pt x="1777" y="108"/>
                    <a:pt x="1494" y="0"/>
                    <a:pt x="1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7"/>
            <p:cNvSpPr/>
            <p:nvPr/>
          </p:nvSpPr>
          <p:spPr>
            <a:xfrm>
              <a:off x="4657253" y="1689437"/>
              <a:ext cx="66711" cy="60764"/>
            </a:xfrm>
            <a:custGeom>
              <a:rect b="b" l="l" r="r" t="t"/>
              <a:pathLst>
                <a:path extrusionOk="0" h="2207" w="2423">
                  <a:moveTo>
                    <a:pt x="1212" y="593"/>
                  </a:moveTo>
                  <a:cubicBezTo>
                    <a:pt x="1340" y="593"/>
                    <a:pt x="1473" y="642"/>
                    <a:pt x="1572" y="741"/>
                  </a:cubicBezTo>
                  <a:cubicBezTo>
                    <a:pt x="1774" y="941"/>
                    <a:pt x="1774" y="1265"/>
                    <a:pt x="1574" y="1463"/>
                  </a:cubicBezTo>
                  <a:cubicBezTo>
                    <a:pt x="1474" y="1563"/>
                    <a:pt x="1344" y="1613"/>
                    <a:pt x="1213" y="1613"/>
                  </a:cubicBezTo>
                  <a:cubicBezTo>
                    <a:pt x="1083" y="1613"/>
                    <a:pt x="953" y="1563"/>
                    <a:pt x="853" y="1463"/>
                  </a:cubicBezTo>
                  <a:cubicBezTo>
                    <a:pt x="653" y="1263"/>
                    <a:pt x="653" y="941"/>
                    <a:pt x="853" y="741"/>
                  </a:cubicBezTo>
                  <a:cubicBezTo>
                    <a:pt x="954" y="642"/>
                    <a:pt x="1083" y="593"/>
                    <a:pt x="1212" y="593"/>
                  </a:cubicBezTo>
                  <a:close/>
                  <a:moveTo>
                    <a:pt x="1212" y="0"/>
                  </a:moveTo>
                  <a:cubicBezTo>
                    <a:pt x="929" y="0"/>
                    <a:pt x="647" y="108"/>
                    <a:pt x="432" y="323"/>
                  </a:cubicBezTo>
                  <a:cubicBezTo>
                    <a:pt x="0" y="755"/>
                    <a:pt x="0" y="1453"/>
                    <a:pt x="432" y="1883"/>
                  </a:cubicBezTo>
                  <a:cubicBezTo>
                    <a:pt x="645" y="2098"/>
                    <a:pt x="929" y="2207"/>
                    <a:pt x="1212" y="2207"/>
                  </a:cubicBezTo>
                  <a:cubicBezTo>
                    <a:pt x="1494" y="2207"/>
                    <a:pt x="1776" y="2100"/>
                    <a:pt x="1993" y="1883"/>
                  </a:cubicBezTo>
                  <a:cubicBezTo>
                    <a:pt x="2423" y="1453"/>
                    <a:pt x="2423" y="755"/>
                    <a:pt x="1993" y="323"/>
                  </a:cubicBezTo>
                  <a:cubicBezTo>
                    <a:pt x="1777" y="108"/>
                    <a:pt x="1494" y="0"/>
                    <a:pt x="1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7"/>
            <p:cNvSpPr/>
            <p:nvPr/>
          </p:nvSpPr>
          <p:spPr>
            <a:xfrm>
              <a:off x="4730600" y="1617385"/>
              <a:ext cx="66739" cy="60792"/>
            </a:xfrm>
            <a:custGeom>
              <a:rect b="b" l="l" r="r" t="t"/>
              <a:pathLst>
                <a:path extrusionOk="0" h="2208" w="2424">
                  <a:moveTo>
                    <a:pt x="1213" y="593"/>
                  </a:moveTo>
                  <a:cubicBezTo>
                    <a:pt x="1344" y="593"/>
                    <a:pt x="1474" y="643"/>
                    <a:pt x="1573" y="742"/>
                  </a:cubicBezTo>
                  <a:cubicBezTo>
                    <a:pt x="1772" y="941"/>
                    <a:pt x="1772" y="1265"/>
                    <a:pt x="1574" y="1463"/>
                  </a:cubicBezTo>
                  <a:cubicBezTo>
                    <a:pt x="1475" y="1563"/>
                    <a:pt x="1344" y="1613"/>
                    <a:pt x="1214" y="1613"/>
                  </a:cubicBezTo>
                  <a:cubicBezTo>
                    <a:pt x="1083" y="1613"/>
                    <a:pt x="953" y="1563"/>
                    <a:pt x="853" y="1463"/>
                  </a:cubicBezTo>
                  <a:cubicBezTo>
                    <a:pt x="653" y="1263"/>
                    <a:pt x="653" y="941"/>
                    <a:pt x="853" y="742"/>
                  </a:cubicBezTo>
                  <a:cubicBezTo>
                    <a:pt x="954" y="643"/>
                    <a:pt x="1083" y="593"/>
                    <a:pt x="1213" y="593"/>
                  </a:cubicBezTo>
                  <a:close/>
                  <a:moveTo>
                    <a:pt x="1212" y="0"/>
                  </a:moveTo>
                  <a:cubicBezTo>
                    <a:pt x="930" y="0"/>
                    <a:pt x="648" y="108"/>
                    <a:pt x="433" y="323"/>
                  </a:cubicBezTo>
                  <a:cubicBezTo>
                    <a:pt x="1" y="755"/>
                    <a:pt x="1" y="1453"/>
                    <a:pt x="433" y="1884"/>
                  </a:cubicBezTo>
                  <a:cubicBezTo>
                    <a:pt x="646" y="2099"/>
                    <a:pt x="929" y="2207"/>
                    <a:pt x="1213" y="2207"/>
                  </a:cubicBezTo>
                  <a:cubicBezTo>
                    <a:pt x="1495" y="2207"/>
                    <a:pt x="1776" y="2100"/>
                    <a:pt x="1993" y="1884"/>
                  </a:cubicBezTo>
                  <a:cubicBezTo>
                    <a:pt x="2423" y="1453"/>
                    <a:pt x="2423" y="755"/>
                    <a:pt x="1993" y="323"/>
                  </a:cubicBezTo>
                  <a:cubicBezTo>
                    <a:pt x="1777" y="108"/>
                    <a:pt x="1495" y="0"/>
                    <a:pt x="1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7"/>
            <p:cNvSpPr/>
            <p:nvPr/>
          </p:nvSpPr>
          <p:spPr>
            <a:xfrm>
              <a:off x="4730600" y="1689437"/>
              <a:ext cx="66739" cy="60764"/>
            </a:xfrm>
            <a:custGeom>
              <a:rect b="b" l="l" r="r" t="t"/>
              <a:pathLst>
                <a:path extrusionOk="0" h="2207" w="2424">
                  <a:moveTo>
                    <a:pt x="1213" y="593"/>
                  </a:moveTo>
                  <a:cubicBezTo>
                    <a:pt x="1344" y="593"/>
                    <a:pt x="1474" y="642"/>
                    <a:pt x="1573" y="741"/>
                  </a:cubicBezTo>
                  <a:cubicBezTo>
                    <a:pt x="1772" y="941"/>
                    <a:pt x="1772" y="1265"/>
                    <a:pt x="1574" y="1463"/>
                  </a:cubicBezTo>
                  <a:cubicBezTo>
                    <a:pt x="1475" y="1563"/>
                    <a:pt x="1344" y="1613"/>
                    <a:pt x="1214" y="1613"/>
                  </a:cubicBezTo>
                  <a:cubicBezTo>
                    <a:pt x="1083" y="1613"/>
                    <a:pt x="953" y="1563"/>
                    <a:pt x="853" y="1463"/>
                  </a:cubicBezTo>
                  <a:cubicBezTo>
                    <a:pt x="653" y="1263"/>
                    <a:pt x="653" y="941"/>
                    <a:pt x="853" y="741"/>
                  </a:cubicBezTo>
                  <a:cubicBezTo>
                    <a:pt x="954" y="642"/>
                    <a:pt x="1083" y="593"/>
                    <a:pt x="1213" y="593"/>
                  </a:cubicBezTo>
                  <a:close/>
                  <a:moveTo>
                    <a:pt x="1212" y="0"/>
                  </a:moveTo>
                  <a:cubicBezTo>
                    <a:pt x="930" y="0"/>
                    <a:pt x="648" y="108"/>
                    <a:pt x="433" y="323"/>
                  </a:cubicBezTo>
                  <a:cubicBezTo>
                    <a:pt x="1" y="755"/>
                    <a:pt x="1" y="1453"/>
                    <a:pt x="433" y="1883"/>
                  </a:cubicBezTo>
                  <a:cubicBezTo>
                    <a:pt x="646" y="2098"/>
                    <a:pt x="929" y="2207"/>
                    <a:pt x="1213" y="2207"/>
                  </a:cubicBezTo>
                  <a:cubicBezTo>
                    <a:pt x="1495" y="2207"/>
                    <a:pt x="1776" y="2100"/>
                    <a:pt x="1993" y="1883"/>
                  </a:cubicBezTo>
                  <a:cubicBezTo>
                    <a:pt x="2423" y="1453"/>
                    <a:pt x="2423" y="755"/>
                    <a:pt x="1993" y="323"/>
                  </a:cubicBezTo>
                  <a:cubicBezTo>
                    <a:pt x="1777" y="108"/>
                    <a:pt x="1495" y="0"/>
                    <a:pt x="1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7"/>
            <p:cNvSpPr/>
            <p:nvPr/>
          </p:nvSpPr>
          <p:spPr>
            <a:xfrm>
              <a:off x="4820301" y="1326587"/>
              <a:ext cx="62857" cy="59883"/>
            </a:xfrm>
            <a:custGeom>
              <a:rect b="b" l="l" r="r" t="t"/>
              <a:pathLst>
                <a:path extrusionOk="0" h="2175" w="2283">
                  <a:moveTo>
                    <a:pt x="1089" y="595"/>
                  </a:moveTo>
                  <a:cubicBezTo>
                    <a:pt x="1217" y="595"/>
                    <a:pt x="1344" y="642"/>
                    <a:pt x="1440" y="739"/>
                  </a:cubicBezTo>
                  <a:cubicBezTo>
                    <a:pt x="1632" y="931"/>
                    <a:pt x="1632" y="1245"/>
                    <a:pt x="1440" y="1440"/>
                  </a:cubicBezTo>
                  <a:cubicBezTo>
                    <a:pt x="1343" y="1536"/>
                    <a:pt x="1217" y="1584"/>
                    <a:pt x="1090" y="1584"/>
                  </a:cubicBezTo>
                  <a:cubicBezTo>
                    <a:pt x="964" y="1584"/>
                    <a:pt x="837" y="1536"/>
                    <a:pt x="741" y="1440"/>
                  </a:cubicBezTo>
                  <a:cubicBezTo>
                    <a:pt x="547" y="1245"/>
                    <a:pt x="547" y="931"/>
                    <a:pt x="741" y="739"/>
                  </a:cubicBezTo>
                  <a:cubicBezTo>
                    <a:pt x="838" y="642"/>
                    <a:pt x="964" y="595"/>
                    <a:pt x="1089" y="595"/>
                  </a:cubicBezTo>
                  <a:close/>
                  <a:moveTo>
                    <a:pt x="1089" y="0"/>
                  </a:moveTo>
                  <a:cubicBezTo>
                    <a:pt x="810" y="0"/>
                    <a:pt x="531" y="106"/>
                    <a:pt x="319" y="319"/>
                  </a:cubicBezTo>
                  <a:cubicBezTo>
                    <a:pt x="115" y="522"/>
                    <a:pt x="1" y="796"/>
                    <a:pt x="1" y="1088"/>
                  </a:cubicBezTo>
                  <a:cubicBezTo>
                    <a:pt x="1" y="1377"/>
                    <a:pt x="115" y="1651"/>
                    <a:pt x="319" y="1854"/>
                  </a:cubicBezTo>
                  <a:cubicBezTo>
                    <a:pt x="524" y="2060"/>
                    <a:pt x="798" y="2174"/>
                    <a:pt x="1087" y="2174"/>
                  </a:cubicBezTo>
                  <a:cubicBezTo>
                    <a:pt x="1379" y="2174"/>
                    <a:pt x="1651" y="2060"/>
                    <a:pt x="1856" y="1854"/>
                  </a:cubicBezTo>
                  <a:cubicBezTo>
                    <a:pt x="2283" y="1434"/>
                    <a:pt x="2283" y="745"/>
                    <a:pt x="1858" y="319"/>
                  </a:cubicBezTo>
                  <a:cubicBezTo>
                    <a:pt x="1647" y="106"/>
                    <a:pt x="1368" y="0"/>
                    <a:pt x="1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7"/>
            <p:cNvSpPr/>
            <p:nvPr/>
          </p:nvSpPr>
          <p:spPr>
            <a:xfrm>
              <a:off x="4917078" y="1326532"/>
              <a:ext cx="65693" cy="59993"/>
            </a:xfrm>
            <a:custGeom>
              <a:rect b="b" l="l" r="r" t="t"/>
              <a:pathLst>
                <a:path extrusionOk="0" h="2179" w="2386">
                  <a:moveTo>
                    <a:pt x="1194" y="597"/>
                  </a:moveTo>
                  <a:cubicBezTo>
                    <a:pt x="1327" y="597"/>
                    <a:pt x="1451" y="648"/>
                    <a:pt x="1542" y="741"/>
                  </a:cubicBezTo>
                  <a:cubicBezTo>
                    <a:pt x="1737" y="933"/>
                    <a:pt x="1737" y="1247"/>
                    <a:pt x="1542" y="1442"/>
                  </a:cubicBezTo>
                  <a:cubicBezTo>
                    <a:pt x="1451" y="1533"/>
                    <a:pt x="1324" y="1586"/>
                    <a:pt x="1194" y="1586"/>
                  </a:cubicBezTo>
                  <a:cubicBezTo>
                    <a:pt x="1061" y="1586"/>
                    <a:pt x="937" y="1533"/>
                    <a:pt x="844" y="1442"/>
                  </a:cubicBezTo>
                  <a:cubicBezTo>
                    <a:pt x="652" y="1247"/>
                    <a:pt x="652" y="933"/>
                    <a:pt x="844" y="741"/>
                  </a:cubicBezTo>
                  <a:cubicBezTo>
                    <a:pt x="937" y="648"/>
                    <a:pt x="1063" y="597"/>
                    <a:pt x="1194" y="597"/>
                  </a:cubicBezTo>
                  <a:close/>
                  <a:moveTo>
                    <a:pt x="1194" y="1"/>
                  </a:moveTo>
                  <a:cubicBezTo>
                    <a:pt x="903" y="1"/>
                    <a:pt x="629" y="115"/>
                    <a:pt x="425" y="321"/>
                  </a:cubicBezTo>
                  <a:cubicBezTo>
                    <a:pt x="1" y="743"/>
                    <a:pt x="1" y="1434"/>
                    <a:pt x="425" y="1860"/>
                  </a:cubicBezTo>
                  <a:cubicBezTo>
                    <a:pt x="629" y="2064"/>
                    <a:pt x="903" y="2178"/>
                    <a:pt x="1194" y="2178"/>
                  </a:cubicBezTo>
                  <a:cubicBezTo>
                    <a:pt x="1483" y="2178"/>
                    <a:pt x="1757" y="2064"/>
                    <a:pt x="1961" y="1860"/>
                  </a:cubicBezTo>
                  <a:cubicBezTo>
                    <a:pt x="2386" y="1436"/>
                    <a:pt x="2386" y="747"/>
                    <a:pt x="1961" y="321"/>
                  </a:cubicBezTo>
                  <a:cubicBezTo>
                    <a:pt x="1757" y="115"/>
                    <a:pt x="1483" y="1"/>
                    <a:pt x="1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7"/>
            <p:cNvSpPr/>
            <p:nvPr/>
          </p:nvSpPr>
          <p:spPr>
            <a:xfrm>
              <a:off x="5016635" y="1326587"/>
              <a:ext cx="62857" cy="59938"/>
            </a:xfrm>
            <a:custGeom>
              <a:rect b="b" l="l" r="r" t="t"/>
              <a:pathLst>
                <a:path extrusionOk="0" h="2177" w="2283">
                  <a:moveTo>
                    <a:pt x="1196" y="595"/>
                  </a:moveTo>
                  <a:cubicBezTo>
                    <a:pt x="1322" y="595"/>
                    <a:pt x="1451" y="642"/>
                    <a:pt x="1546" y="739"/>
                  </a:cubicBezTo>
                  <a:cubicBezTo>
                    <a:pt x="1738" y="931"/>
                    <a:pt x="1738" y="1245"/>
                    <a:pt x="1546" y="1440"/>
                  </a:cubicBezTo>
                  <a:cubicBezTo>
                    <a:pt x="1449" y="1536"/>
                    <a:pt x="1322" y="1584"/>
                    <a:pt x="1195" y="1584"/>
                  </a:cubicBezTo>
                  <a:cubicBezTo>
                    <a:pt x="1069" y="1584"/>
                    <a:pt x="942" y="1536"/>
                    <a:pt x="846" y="1440"/>
                  </a:cubicBezTo>
                  <a:cubicBezTo>
                    <a:pt x="654" y="1245"/>
                    <a:pt x="654" y="931"/>
                    <a:pt x="846" y="739"/>
                  </a:cubicBezTo>
                  <a:cubicBezTo>
                    <a:pt x="943" y="642"/>
                    <a:pt x="1070" y="595"/>
                    <a:pt x="1196" y="595"/>
                  </a:cubicBezTo>
                  <a:close/>
                  <a:moveTo>
                    <a:pt x="1196" y="0"/>
                  </a:moveTo>
                  <a:cubicBezTo>
                    <a:pt x="917" y="0"/>
                    <a:pt x="638" y="106"/>
                    <a:pt x="425" y="319"/>
                  </a:cubicBezTo>
                  <a:cubicBezTo>
                    <a:pt x="1" y="741"/>
                    <a:pt x="1" y="1432"/>
                    <a:pt x="425" y="1858"/>
                  </a:cubicBezTo>
                  <a:cubicBezTo>
                    <a:pt x="629" y="2062"/>
                    <a:pt x="903" y="2176"/>
                    <a:pt x="1194" y="2176"/>
                  </a:cubicBezTo>
                  <a:cubicBezTo>
                    <a:pt x="1483" y="2176"/>
                    <a:pt x="1757" y="2062"/>
                    <a:pt x="1961" y="1858"/>
                  </a:cubicBezTo>
                  <a:cubicBezTo>
                    <a:pt x="2167" y="1653"/>
                    <a:pt x="2281" y="1379"/>
                    <a:pt x="2281" y="1089"/>
                  </a:cubicBezTo>
                  <a:cubicBezTo>
                    <a:pt x="2283" y="796"/>
                    <a:pt x="2170" y="526"/>
                    <a:pt x="1965" y="319"/>
                  </a:cubicBezTo>
                  <a:cubicBezTo>
                    <a:pt x="1753" y="106"/>
                    <a:pt x="1474" y="0"/>
                    <a:pt x="11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7"/>
            <p:cNvSpPr/>
            <p:nvPr/>
          </p:nvSpPr>
          <p:spPr>
            <a:xfrm>
              <a:off x="4814024" y="1629361"/>
              <a:ext cx="271773" cy="16409"/>
            </a:xfrm>
            <a:custGeom>
              <a:rect b="b" l="l" r="r" t="t"/>
              <a:pathLst>
                <a:path extrusionOk="0" h="596" w="9871">
                  <a:moveTo>
                    <a:pt x="297" y="0"/>
                  </a:moveTo>
                  <a:cubicBezTo>
                    <a:pt x="134" y="0"/>
                    <a:pt x="0" y="133"/>
                    <a:pt x="0" y="297"/>
                  </a:cubicBezTo>
                  <a:cubicBezTo>
                    <a:pt x="0" y="463"/>
                    <a:pt x="134" y="596"/>
                    <a:pt x="297" y="596"/>
                  </a:cubicBezTo>
                  <a:lnTo>
                    <a:pt x="9573" y="596"/>
                  </a:lnTo>
                  <a:cubicBezTo>
                    <a:pt x="9737" y="596"/>
                    <a:pt x="9870" y="463"/>
                    <a:pt x="9870" y="297"/>
                  </a:cubicBezTo>
                  <a:cubicBezTo>
                    <a:pt x="9870" y="133"/>
                    <a:pt x="9737" y="0"/>
                    <a:pt x="9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7"/>
            <p:cNvSpPr/>
            <p:nvPr/>
          </p:nvSpPr>
          <p:spPr>
            <a:xfrm>
              <a:off x="4814024" y="1675616"/>
              <a:ext cx="271773" cy="16382"/>
            </a:xfrm>
            <a:custGeom>
              <a:rect b="b" l="l" r="r" t="t"/>
              <a:pathLst>
                <a:path extrusionOk="0" h="595" w="9871">
                  <a:moveTo>
                    <a:pt x="297" y="1"/>
                  </a:moveTo>
                  <a:cubicBezTo>
                    <a:pt x="134" y="1"/>
                    <a:pt x="0" y="134"/>
                    <a:pt x="0" y="298"/>
                  </a:cubicBezTo>
                  <a:cubicBezTo>
                    <a:pt x="0" y="461"/>
                    <a:pt x="134" y="594"/>
                    <a:pt x="297" y="594"/>
                  </a:cubicBezTo>
                  <a:lnTo>
                    <a:pt x="9573" y="594"/>
                  </a:lnTo>
                  <a:cubicBezTo>
                    <a:pt x="9737" y="594"/>
                    <a:pt x="9870" y="461"/>
                    <a:pt x="9870" y="298"/>
                  </a:cubicBezTo>
                  <a:cubicBezTo>
                    <a:pt x="9870" y="134"/>
                    <a:pt x="9737" y="1"/>
                    <a:pt x="9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7"/>
            <p:cNvSpPr/>
            <p:nvPr/>
          </p:nvSpPr>
          <p:spPr>
            <a:xfrm>
              <a:off x="4814024" y="1721843"/>
              <a:ext cx="48870" cy="16409"/>
            </a:xfrm>
            <a:custGeom>
              <a:rect b="b" l="l" r="r" t="t"/>
              <a:pathLst>
                <a:path extrusionOk="0" h="596" w="1775">
                  <a:moveTo>
                    <a:pt x="297" y="0"/>
                  </a:moveTo>
                  <a:cubicBezTo>
                    <a:pt x="134" y="0"/>
                    <a:pt x="0" y="134"/>
                    <a:pt x="0" y="297"/>
                  </a:cubicBezTo>
                  <a:cubicBezTo>
                    <a:pt x="0" y="463"/>
                    <a:pt x="134" y="596"/>
                    <a:pt x="297" y="596"/>
                  </a:cubicBezTo>
                  <a:lnTo>
                    <a:pt x="1477" y="596"/>
                  </a:lnTo>
                  <a:cubicBezTo>
                    <a:pt x="1641" y="596"/>
                    <a:pt x="1774" y="463"/>
                    <a:pt x="1774" y="297"/>
                  </a:cubicBezTo>
                  <a:cubicBezTo>
                    <a:pt x="1774" y="134"/>
                    <a:pt x="1641" y="0"/>
                    <a:pt x="1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7"/>
            <p:cNvSpPr/>
            <p:nvPr/>
          </p:nvSpPr>
          <p:spPr>
            <a:xfrm>
              <a:off x="4889573" y="1721843"/>
              <a:ext cx="196224" cy="16409"/>
            </a:xfrm>
            <a:custGeom>
              <a:rect b="b" l="l" r="r" t="t"/>
              <a:pathLst>
                <a:path extrusionOk="0" h="596" w="7127">
                  <a:moveTo>
                    <a:pt x="300" y="0"/>
                  </a:moveTo>
                  <a:cubicBezTo>
                    <a:pt x="134" y="0"/>
                    <a:pt x="1" y="134"/>
                    <a:pt x="1" y="297"/>
                  </a:cubicBezTo>
                  <a:cubicBezTo>
                    <a:pt x="1" y="463"/>
                    <a:pt x="134" y="596"/>
                    <a:pt x="300" y="596"/>
                  </a:cubicBezTo>
                  <a:lnTo>
                    <a:pt x="6829" y="596"/>
                  </a:lnTo>
                  <a:cubicBezTo>
                    <a:pt x="6993" y="596"/>
                    <a:pt x="7126" y="463"/>
                    <a:pt x="7126" y="297"/>
                  </a:cubicBezTo>
                  <a:cubicBezTo>
                    <a:pt x="7126" y="134"/>
                    <a:pt x="6993" y="0"/>
                    <a:pt x="6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67"/>
          <p:cNvGrpSpPr/>
          <p:nvPr/>
        </p:nvGrpSpPr>
        <p:grpSpPr>
          <a:xfrm>
            <a:off x="3471584" y="2879217"/>
            <a:ext cx="458472" cy="458333"/>
            <a:chOff x="3124464" y="3134508"/>
            <a:chExt cx="546190" cy="546025"/>
          </a:xfrm>
        </p:grpSpPr>
        <p:sp>
          <p:nvSpPr>
            <p:cNvPr id="9082" name="Google Shape;9082;p67"/>
            <p:cNvSpPr/>
            <p:nvPr/>
          </p:nvSpPr>
          <p:spPr>
            <a:xfrm>
              <a:off x="3302407" y="3363055"/>
              <a:ext cx="54735" cy="78853"/>
            </a:xfrm>
            <a:custGeom>
              <a:rect b="b" l="l" r="r" t="t"/>
              <a:pathLst>
                <a:path extrusionOk="0" h="2864" w="1988">
                  <a:moveTo>
                    <a:pt x="979" y="1"/>
                  </a:moveTo>
                  <a:cubicBezTo>
                    <a:pt x="446" y="1"/>
                    <a:pt x="1" y="242"/>
                    <a:pt x="1" y="891"/>
                  </a:cubicBezTo>
                  <a:lnTo>
                    <a:pt x="1" y="1974"/>
                  </a:lnTo>
                  <a:cubicBezTo>
                    <a:pt x="1" y="2623"/>
                    <a:pt x="443" y="2863"/>
                    <a:pt x="975" y="2863"/>
                  </a:cubicBezTo>
                  <a:cubicBezTo>
                    <a:pt x="1567" y="2863"/>
                    <a:pt x="1986" y="2564"/>
                    <a:pt x="1986" y="2094"/>
                  </a:cubicBezTo>
                  <a:cubicBezTo>
                    <a:pt x="1988" y="1893"/>
                    <a:pt x="1898" y="1843"/>
                    <a:pt x="1708" y="1843"/>
                  </a:cubicBezTo>
                  <a:cubicBezTo>
                    <a:pt x="1562" y="1843"/>
                    <a:pt x="1445" y="1881"/>
                    <a:pt x="1436" y="2003"/>
                  </a:cubicBezTo>
                  <a:cubicBezTo>
                    <a:pt x="1425" y="2167"/>
                    <a:pt x="1388" y="2420"/>
                    <a:pt x="1004" y="2420"/>
                  </a:cubicBezTo>
                  <a:cubicBezTo>
                    <a:pt x="711" y="2420"/>
                    <a:pt x="551" y="2277"/>
                    <a:pt x="551" y="1971"/>
                  </a:cubicBezTo>
                  <a:lnTo>
                    <a:pt x="551" y="890"/>
                  </a:lnTo>
                  <a:cubicBezTo>
                    <a:pt x="551" y="587"/>
                    <a:pt x="713" y="442"/>
                    <a:pt x="996" y="442"/>
                  </a:cubicBezTo>
                  <a:cubicBezTo>
                    <a:pt x="1398" y="442"/>
                    <a:pt x="1428" y="705"/>
                    <a:pt x="1436" y="827"/>
                  </a:cubicBezTo>
                  <a:cubicBezTo>
                    <a:pt x="1442" y="943"/>
                    <a:pt x="1556" y="987"/>
                    <a:pt x="1712" y="987"/>
                  </a:cubicBezTo>
                  <a:cubicBezTo>
                    <a:pt x="1898" y="987"/>
                    <a:pt x="1988" y="939"/>
                    <a:pt x="1988" y="739"/>
                  </a:cubicBezTo>
                  <a:cubicBezTo>
                    <a:pt x="1988" y="290"/>
                    <a:pt x="1569" y="1"/>
                    <a:pt x="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7"/>
            <p:cNvSpPr/>
            <p:nvPr/>
          </p:nvSpPr>
          <p:spPr>
            <a:xfrm>
              <a:off x="3367328" y="3362945"/>
              <a:ext cx="55643" cy="78165"/>
            </a:xfrm>
            <a:custGeom>
              <a:rect b="b" l="l" r="r" t="t"/>
              <a:pathLst>
                <a:path extrusionOk="0" h="2839" w="2021">
                  <a:moveTo>
                    <a:pt x="1027" y="446"/>
                  </a:moveTo>
                  <a:cubicBezTo>
                    <a:pt x="1303" y="446"/>
                    <a:pt x="1470" y="589"/>
                    <a:pt x="1470" y="894"/>
                  </a:cubicBezTo>
                  <a:lnTo>
                    <a:pt x="1470" y="939"/>
                  </a:lnTo>
                  <a:lnTo>
                    <a:pt x="1472" y="939"/>
                  </a:lnTo>
                  <a:cubicBezTo>
                    <a:pt x="1472" y="1240"/>
                    <a:pt x="1303" y="1386"/>
                    <a:pt x="1027" y="1386"/>
                  </a:cubicBezTo>
                  <a:lnTo>
                    <a:pt x="553" y="1386"/>
                  </a:lnTo>
                  <a:lnTo>
                    <a:pt x="553" y="446"/>
                  </a:lnTo>
                  <a:close/>
                  <a:moveTo>
                    <a:pt x="208" y="1"/>
                  </a:moveTo>
                  <a:cubicBezTo>
                    <a:pt x="83" y="1"/>
                    <a:pt x="1" y="75"/>
                    <a:pt x="1" y="155"/>
                  </a:cubicBezTo>
                  <a:lnTo>
                    <a:pt x="1" y="2681"/>
                  </a:lnTo>
                  <a:cubicBezTo>
                    <a:pt x="1" y="2785"/>
                    <a:pt x="136" y="2839"/>
                    <a:pt x="277" y="2839"/>
                  </a:cubicBezTo>
                  <a:cubicBezTo>
                    <a:pt x="412" y="2839"/>
                    <a:pt x="553" y="2783"/>
                    <a:pt x="553" y="2681"/>
                  </a:cubicBezTo>
                  <a:lnTo>
                    <a:pt x="553" y="1779"/>
                  </a:lnTo>
                  <a:lnTo>
                    <a:pt x="1027" y="1779"/>
                  </a:lnTo>
                  <a:cubicBezTo>
                    <a:pt x="1586" y="1779"/>
                    <a:pt x="2020" y="1533"/>
                    <a:pt x="2020" y="895"/>
                  </a:cubicBezTo>
                  <a:lnTo>
                    <a:pt x="2020" y="873"/>
                  </a:lnTo>
                  <a:cubicBezTo>
                    <a:pt x="2020" y="239"/>
                    <a:pt x="1598" y="1"/>
                    <a:pt x="10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7"/>
            <p:cNvSpPr/>
            <p:nvPr/>
          </p:nvSpPr>
          <p:spPr>
            <a:xfrm>
              <a:off x="3431837" y="3362945"/>
              <a:ext cx="56111" cy="78853"/>
            </a:xfrm>
            <a:custGeom>
              <a:rect b="b" l="l" r="r" t="t"/>
              <a:pathLst>
                <a:path extrusionOk="0" h="2864" w="2038">
                  <a:moveTo>
                    <a:pt x="277" y="1"/>
                  </a:moveTo>
                  <a:cubicBezTo>
                    <a:pt x="136" y="1"/>
                    <a:pt x="1" y="49"/>
                    <a:pt x="1" y="155"/>
                  </a:cubicBezTo>
                  <a:lnTo>
                    <a:pt x="1" y="1973"/>
                  </a:lnTo>
                  <a:cubicBezTo>
                    <a:pt x="1" y="2624"/>
                    <a:pt x="446" y="2863"/>
                    <a:pt x="1017" y="2863"/>
                  </a:cubicBezTo>
                  <a:cubicBezTo>
                    <a:pt x="1582" y="2863"/>
                    <a:pt x="2033" y="2624"/>
                    <a:pt x="2033" y="1973"/>
                  </a:cubicBezTo>
                  <a:lnTo>
                    <a:pt x="2033" y="155"/>
                  </a:lnTo>
                  <a:cubicBezTo>
                    <a:pt x="2037" y="49"/>
                    <a:pt x="1898" y="1"/>
                    <a:pt x="1761" y="1"/>
                  </a:cubicBezTo>
                  <a:cubicBezTo>
                    <a:pt x="1622" y="1"/>
                    <a:pt x="1485" y="49"/>
                    <a:pt x="1485" y="155"/>
                  </a:cubicBezTo>
                  <a:lnTo>
                    <a:pt x="1485" y="1973"/>
                  </a:lnTo>
                  <a:cubicBezTo>
                    <a:pt x="1485" y="2275"/>
                    <a:pt x="1312" y="2420"/>
                    <a:pt x="1019" y="2420"/>
                  </a:cubicBezTo>
                  <a:cubicBezTo>
                    <a:pt x="726" y="2420"/>
                    <a:pt x="553" y="2277"/>
                    <a:pt x="553" y="1973"/>
                  </a:cubicBezTo>
                  <a:lnTo>
                    <a:pt x="553" y="155"/>
                  </a:lnTo>
                  <a:cubicBezTo>
                    <a:pt x="553" y="47"/>
                    <a:pt x="412" y="1"/>
                    <a:pt x="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7"/>
            <p:cNvSpPr/>
            <p:nvPr/>
          </p:nvSpPr>
          <p:spPr>
            <a:xfrm>
              <a:off x="3187293" y="3193703"/>
              <a:ext cx="17180" cy="17180"/>
            </a:xfrm>
            <a:custGeom>
              <a:rect b="b" l="l" r="r" t="t"/>
              <a:pathLst>
                <a:path extrusionOk="0" h="624" w="624">
                  <a:moveTo>
                    <a:pt x="313" y="1"/>
                  </a:moveTo>
                  <a:cubicBezTo>
                    <a:pt x="140" y="1"/>
                    <a:pt x="1" y="140"/>
                    <a:pt x="1" y="313"/>
                  </a:cubicBezTo>
                  <a:cubicBezTo>
                    <a:pt x="1" y="484"/>
                    <a:pt x="140" y="623"/>
                    <a:pt x="313" y="623"/>
                  </a:cubicBezTo>
                  <a:cubicBezTo>
                    <a:pt x="484" y="623"/>
                    <a:pt x="623" y="484"/>
                    <a:pt x="623" y="313"/>
                  </a:cubicBezTo>
                  <a:cubicBezTo>
                    <a:pt x="623"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7"/>
            <p:cNvSpPr/>
            <p:nvPr/>
          </p:nvSpPr>
          <p:spPr>
            <a:xfrm>
              <a:off x="3223829" y="3193703"/>
              <a:ext cx="17208" cy="17180"/>
            </a:xfrm>
            <a:custGeom>
              <a:rect b="b" l="l" r="r" t="t"/>
              <a:pathLst>
                <a:path extrusionOk="0" h="624" w="625">
                  <a:moveTo>
                    <a:pt x="312" y="1"/>
                  </a:moveTo>
                  <a:cubicBezTo>
                    <a:pt x="141" y="1"/>
                    <a:pt x="0" y="140"/>
                    <a:pt x="0" y="313"/>
                  </a:cubicBezTo>
                  <a:cubicBezTo>
                    <a:pt x="0" y="484"/>
                    <a:pt x="141" y="623"/>
                    <a:pt x="312" y="623"/>
                  </a:cubicBezTo>
                  <a:cubicBezTo>
                    <a:pt x="484" y="623"/>
                    <a:pt x="624" y="484"/>
                    <a:pt x="624" y="313"/>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7"/>
            <p:cNvSpPr/>
            <p:nvPr/>
          </p:nvSpPr>
          <p:spPr>
            <a:xfrm>
              <a:off x="3260392" y="3193703"/>
              <a:ext cx="17153" cy="17180"/>
            </a:xfrm>
            <a:custGeom>
              <a:rect b="b" l="l" r="r" t="t"/>
              <a:pathLst>
                <a:path extrusionOk="0" h="624" w="623">
                  <a:moveTo>
                    <a:pt x="313" y="1"/>
                  </a:moveTo>
                  <a:cubicBezTo>
                    <a:pt x="140" y="1"/>
                    <a:pt x="1" y="140"/>
                    <a:pt x="1" y="313"/>
                  </a:cubicBezTo>
                  <a:cubicBezTo>
                    <a:pt x="1" y="484"/>
                    <a:pt x="140" y="623"/>
                    <a:pt x="313" y="623"/>
                  </a:cubicBezTo>
                  <a:cubicBezTo>
                    <a:pt x="484" y="623"/>
                    <a:pt x="623" y="484"/>
                    <a:pt x="623" y="313"/>
                  </a:cubicBezTo>
                  <a:cubicBezTo>
                    <a:pt x="623"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7"/>
            <p:cNvSpPr/>
            <p:nvPr/>
          </p:nvSpPr>
          <p:spPr>
            <a:xfrm>
              <a:off x="3296873" y="3193703"/>
              <a:ext cx="17208" cy="17180"/>
            </a:xfrm>
            <a:custGeom>
              <a:rect b="b" l="l" r="r" t="t"/>
              <a:pathLst>
                <a:path extrusionOk="0" h="624" w="625">
                  <a:moveTo>
                    <a:pt x="312" y="1"/>
                  </a:moveTo>
                  <a:cubicBezTo>
                    <a:pt x="139" y="1"/>
                    <a:pt x="0" y="140"/>
                    <a:pt x="0" y="313"/>
                  </a:cubicBezTo>
                  <a:cubicBezTo>
                    <a:pt x="0" y="484"/>
                    <a:pt x="139" y="623"/>
                    <a:pt x="312" y="623"/>
                  </a:cubicBezTo>
                  <a:cubicBezTo>
                    <a:pt x="484" y="623"/>
                    <a:pt x="624" y="484"/>
                    <a:pt x="624" y="313"/>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7"/>
            <p:cNvSpPr/>
            <p:nvPr/>
          </p:nvSpPr>
          <p:spPr>
            <a:xfrm>
              <a:off x="3333436" y="3193703"/>
              <a:ext cx="17153" cy="17180"/>
            </a:xfrm>
            <a:custGeom>
              <a:rect b="b" l="l" r="r" t="t"/>
              <a:pathLst>
                <a:path extrusionOk="0" h="624" w="623">
                  <a:moveTo>
                    <a:pt x="311" y="1"/>
                  </a:moveTo>
                  <a:cubicBezTo>
                    <a:pt x="140" y="1"/>
                    <a:pt x="1" y="140"/>
                    <a:pt x="1" y="313"/>
                  </a:cubicBezTo>
                  <a:cubicBezTo>
                    <a:pt x="1" y="484"/>
                    <a:pt x="140" y="623"/>
                    <a:pt x="311" y="623"/>
                  </a:cubicBezTo>
                  <a:cubicBezTo>
                    <a:pt x="484" y="623"/>
                    <a:pt x="623" y="484"/>
                    <a:pt x="623" y="313"/>
                  </a:cubicBezTo>
                  <a:cubicBezTo>
                    <a:pt x="623" y="140"/>
                    <a:pt x="484" y="1"/>
                    <a:pt x="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7"/>
            <p:cNvSpPr/>
            <p:nvPr/>
          </p:nvSpPr>
          <p:spPr>
            <a:xfrm>
              <a:off x="3369971" y="3193703"/>
              <a:ext cx="17153" cy="17180"/>
            </a:xfrm>
            <a:custGeom>
              <a:rect b="b" l="l" r="r" t="t"/>
              <a:pathLst>
                <a:path extrusionOk="0" h="624" w="623">
                  <a:moveTo>
                    <a:pt x="312" y="1"/>
                  </a:moveTo>
                  <a:cubicBezTo>
                    <a:pt x="139" y="1"/>
                    <a:pt x="0" y="140"/>
                    <a:pt x="0" y="313"/>
                  </a:cubicBezTo>
                  <a:cubicBezTo>
                    <a:pt x="0" y="484"/>
                    <a:pt x="139" y="623"/>
                    <a:pt x="312" y="623"/>
                  </a:cubicBezTo>
                  <a:cubicBezTo>
                    <a:pt x="484" y="623"/>
                    <a:pt x="622" y="484"/>
                    <a:pt x="622" y="313"/>
                  </a:cubicBezTo>
                  <a:cubicBezTo>
                    <a:pt x="622"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7"/>
            <p:cNvSpPr/>
            <p:nvPr/>
          </p:nvSpPr>
          <p:spPr>
            <a:xfrm>
              <a:off x="3406424" y="3193703"/>
              <a:ext cx="17208" cy="17180"/>
            </a:xfrm>
            <a:custGeom>
              <a:rect b="b" l="l" r="r" t="t"/>
              <a:pathLst>
                <a:path extrusionOk="0" h="624" w="625">
                  <a:moveTo>
                    <a:pt x="313" y="1"/>
                  </a:moveTo>
                  <a:cubicBezTo>
                    <a:pt x="142" y="1"/>
                    <a:pt x="1" y="140"/>
                    <a:pt x="1" y="313"/>
                  </a:cubicBezTo>
                  <a:cubicBezTo>
                    <a:pt x="1" y="484"/>
                    <a:pt x="142" y="623"/>
                    <a:pt x="313" y="623"/>
                  </a:cubicBezTo>
                  <a:cubicBezTo>
                    <a:pt x="484" y="623"/>
                    <a:pt x="625" y="484"/>
                    <a:pt x="625" y="313"/>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7"/>
            <p:cNvSpPr/>
            <p:nvPr/>
          </p:nvSpPr>
          <p:spPr>
            <a:xfrm>
              <a:off x="3443015" y="3193703"/>
              <a:ext cx="17153" cy="17180"/>
            </a:xfrm>
            <a:custGeom>
              <a:rect b="b" l="l" r="r" t="t"/>
              <a:pathLst>
                <a:path extrusionOk="0" h="624" w="623">
                  <a:moveTo>
                    <a:pt x="310" y="1"/>
                  </a:moveTo>
                  <a:cubicBezTo>
                    <a:pt x="139" y="1"/>
                    <a:pt x="0" y="140"/>
                    <a:pt x="0" y="313"/>
                  </a:cubicBezTo>
                  <a:cubicBezTo>
                    <a:pt x="0" y="484"/>
                    <a:pt x="139" y="623"/>
                    <a:pt x="310" y="623"/>
                  </a:cubicBezTo>
                  <a:cubicBezTo>
                    <a:pt x="484" y="623"/>
                    <a:pt x="622" y="484"/>
                    <a:pt x="622" y="313"/>
                  </a:cubicBezTo>
                  <a:cubicBezTo>
                    <a:pt x="622" y="140"/>
                    <a:pt x="484" y="1"/>
                    <a:pt x="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7"/>
            <p:cNvSpPr/>
            <p:nvPr/>
          </p:nvSpPr>
          <p:spPr>
            <a:xfrm>
              <a:off x="3479523" y="3193703"/>
              <a:ext cx="17208" cy="17180"/>
            </a:xfrm>
            <a:custGeom>
              <a:rect b="b" l="l" r="r" t="t"/>
              <a:pathLst>
                <a:path extrusionOk="0" h="624" w="625">
                  <a:moveTo>
                    <a:pt x="313" y="1"/>
                  </a:moveTo>
                  <a:cubicBezTo>
                    <a:pt x="141" y="1"/>
                    <a:pt x="1" y="140"/>
                    <a:pt x="1" y="313"/>
                  </a:cubicBezTo>
                  <a:cubicBezTo>
                    <a:pt x="1" y="484"/>
                    <a:pt x="141" y="623"/>
                    <a:pt x="313" y="623"/>
                  </a:cubicBezTo>
                  <a:cubicBezTo>
                    <a:pt x="484" y="623"/>
                    <a:pt x="625" y="484"/>
                    <a:pt x="625" y="313"/>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7"/>
            <p:cNvSpPr/>
            <p:nvPr/>
          </p:nvSpPr>
          <p:spPr>
            <a:xfrm>
              <a:off x="3516114" y="3193703"/>
              <a:ext cx="17153" cy="17180"/>
            </a:xfrm>
            <a:custGeom>
              <a:rect b="b" l="l" r="r" t="t"/>
              <a:pathLst>
                <a:path extrusionOk="0" h="624" w="623">
                  <a:moveTo>
                    <a:pt x="312" y="1"/>
                  </a:moveTo>
                  <a:cubicBezTo>
                    <a:pt x="139" y="1"/>
                    <a:pt x="0" y="140"/>
                    <a:pt x="0" y="313"/>
                  </a:cubicBezTo>
                  <a:cubicBezTo>
                    <a:pt x="0" y="484"/>
                    <a:pt x="139" y="623"/>
                    <a:pt x="312" y="623"/>
                  </a:cubicBezTo>
                  <a:cubicBezTo>
                    <a:pt x="483" y="623"/>
                    <a:pt x="622" y="484"/>
                    <a:pt x="622" y="313"/>
                  </a:cubicBezTo>
                  <a:cubicBezTo>
                    <a:pt x="622" y="140"/>
                    <a:pt x="483"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7"/>
            <p:cNvSpPr/>
            <p:nvPr/>
          </p:nvSpPr>
          <p:spPr>
            <a:xfrm>
              <a:off x="3552567" y="3193703"/>
              <a:ext cx="17208" cy="17180"/>
            </a:xfrm>
            <a:custGeom>
              <a:rect b="b" l="l" r="r" t="t"/>
              <a:pathLst>
                <a:path extrusionOk="0" h="624" w="625">
                  <a:moveTo>
                    <a:pt x="313" y="1"/>
                  </a:moveTo>
                  <a:cubicBezTo>
                    <a:pt x="140" y="1"/>
                    <a:pt x="1" y="140"/>
                    <a:pt x="1" y="313"/>
                  </a:cubicBezTo>
                  <a:cubicBezTo>
                    <a:pt x="1" y="484"/>
                    <a:pt x="140" y="623"/>
                    <a:pt x="313" y="623"/>
                  </a:cubicBezTo>
                  <a:cubicBezTo>
                    <a:pt x="484" y="623"/>
                    <a:pt x="625" y="484"/>
                    <a:pt x="625" y="313"/>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7"/>
            <p:cNvSpPr/>
            <p:nvPr/>
          </p:nvSpPr>
          <p:spPr>
            <a:xfrm>
              <a:off x="3589103" y="3193703"/>
              <a:ext cx="17208" cy="17180"/>
            </a:xfrm>
            <a:custGeom>
              <a:rect b="b" l="l" r="r" t="t"/>
              <a:pathLst>
                <a:path extrusionOk="0" h="624" w="625">
                  <a:moveTo>
                    <a:pt x="312" y="1"/>
                  </a:moveTo>
                  <a:cubicBezTo>
                    <a:pt x="141" y="1"/>
                    <a:pt x="0" y="140"/>
                    <a:pt x="0" y="313"/>
                  </a:cubicBezTo>
                  <a:cubicBezTo>
                    <a:pt x="0" y="484"/>
                    <a:pt x="141" y="623"/>
                    <a:pt x="312" y="623"/>
                  </a:cubicBezTo>
                  <a:cubicBezTo>
                    <a:pt x="485" y="623"/>
                    <a:pt x="624" y="484"/>
                    <a:pt x="624" y="313"/>
                  </a:cubicBezTo>
                  <a:cubicBezTo>
                    <a:pt x="624" y="140"/>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7"/>
            <p:cNvSpPr/>
            <p:nvPr/>
          </p:nvSpPr>
          <p:spPr>
            <a:xfrm>
              <a:off x="3187293" y="3230707"/>
              <a:ext cx="17180" cy="17208"/>
            </a:xfrm>
            <a:custGeom>
              <a:rect b="b" l="l" r="r" t="t"/>
              <a:pathLst>
                <a:path extrusionOk="0" h="625" w="624">
                  <a:moveTo>
                    <a:pt x="313" y="0"/>
                  </a:moveTo>
                  <a:cubicBezTo>
                    <a:pt x="140" y="0"/>
                    <a:pt x="1" y="141"/>
                    <a:pt x="1" y="313"/>
                  </a:cubicBezTo>
                  <a:cubicBezTo>
                    <a:pt x="1" y="484"/>
                    <a:pt x="140" y="625"/>
                    <a:pt x="313" y="625"/>
                  </a:cubicBezTo>
                  <a:cubicBezTo>
                    <a:pt x="484" y="625"/>
                    <a:pt x="623" y="484"/>
                    <a:pt x="623" y="313"/>
                  </a:cubicBezTo>
                  <a:cubicBezTo>
                    <a:pt x="623"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7"/>
            <p:cNvSpPr/>
            <p:nvPr/>
          </p:nvSpPr>
          <p:spPr>
            <a:xfrm>
              <a:off x="3223829" y="3230707"/>
              <a:ext cx="17208" cy="17208"/>
            </a:xfrm>
            <a:custGeom>
              <a:rect b="b" l="l" r="r" t="t"/>
              <a:pathLst>
                <a:path extrusionOk="0" h="625" w="625">
                  <a:moveTo>
                    <a:pt x="312" y="0"/>
                  </a:moveTo>
                  <a:cubicBezTo>
                    <a:pt x="141" y="0"/>
                    <a:pt x="0" y="141"/>
                    <a:pt x="0" y="313"/>
                  </a:cubicBezTo>
                  <a:cubicBezTo>
                    <a:pt x="0" y="484"/>
                    <a:pt x="141" y="625"/>
                    <a:pt x="312" y="625"/>
                  </a:cubicBezTo>
                  <a:cubicBezTo>
                    <a:pt x="484" y="625"/>
                    <a:pt x="624" y="484"/>
                    <a:pt x="624" y="313"/>
                  </a:cubicBezTo>
                  <a:cubicBezTo>
                    <a:pt x="624"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7"/>
            <p:cNvSpPr/>
            <p:nvPr/>
          </p:nvSpPr>
          <p:spPr>
            <a:xfrm>
              <a:off x="3260392" y="3230707"/>
              <a:ext cx="17153" cy="17208"/>
            </a:xfrm>
            <a:custGeom>
              <a:rect b="b" l="l" r="r" t="t"/>
              <a:pathLst>
                <a:path extrusionOk="0" h="625" w="623">
                  <a:moveTo>
                    <a:pt x="313" y="0"/>
                  </a:moveTo>
                  <a:cubicBezTo>
                    <a:pt x="140" y="0"/>
                    <a:pt x="1" y="141"/>
                    <a:pt x="1" y="313"/>
                  </a:cubicBezTo>
                  <a:cubicBezTo>
                    <a:pt x="1" y="484"/>
                    <a:pt x="140" y="625"/>
                    <a:pt x="313" y="625"/>
                  </a:cubicBezTo>
                  <a:cubicBezTo>
                    <a:pt x="484" y="625"/>
                    <a:pt x="623" y="484"/>
                    <a:pt x="623" y="313"/>
                  </a:cubicBezTo>
                  <a:cubicBezTo>
                    <a:pt x="623"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7"/>
            <p:cNvSpPr/>
            <p:nvPr/>
          </p:nvSpPr>
          <p:spPr>
            <a:xfrm>
              <a:off x="3296873" y="3230707"/>
              <a:ext cx="17208" cy="17208"/>
            </a:xfrm>
            <a:custGeom>
              <a:rect b="b" l="l" r="r" t="t"/>
              <a:pathLst>
                <a:path extrusionOk="0" h="625" w="625">
                  <a:moveTo>
                    <a:pt x="312" y="0"/>
                  </a:moveTo>
                  <a:cubicBezTo>
                    <a:pt x="139" y="0"/>
                    <a:pt x="0" y="141"/>
                    <a:pt x="0" y="313"/>
                  </a:cubicBezTo>
                  <a:cubicBezTo>
                    <a:pt x="0" y="484"/>
                    <a:pt x="139" y="625"/>
                    <a:pt x="312" y="625"/>
                  </a:cubicBezTo>
                  <a:cubicBezTo>
                    <a:pt x="484" y="625"/>
                    <a:pt x="624" y="484"/>
                    <a:pt x="624" y="313"/>
                  </a:cubicBezTo>
                  <a:cubicBezTo>
                    <a:pt x="624"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7"/>
            <p:cNvSpPr/>
            <p:nvPr/>
          </p:nvSpPr>
          <p:spPr>
            <a:xfrm>
              <a:off x="3333436" y="3230707"/>
              <a:ext cx="17153" cy="17208"/>
            </a:xfrm>
            <a:custGeom>
              <a:rect b="b" l="l" r="r" t="t"/>
              <a:pathLst>
                <a:path extrusionOk="0" h="625" w="623">
                  <a:moveTo>
                    <a:pt x="311" y="0"/>
                  </a:moveTo>
                  <a:cubicBezTo>
                    <a:pt x="140" y="0"/>
                    <a:pt x="1" y="141"/>
                    <a:pt x="1" y="313"/>
                  </a:cubicBezTo>
                  <a:cubicBezTo>
                    <a:pt x="1" y="484"/>
                    <a:pt x="140" y="625"/>
                    <a:pt x="311" y="625"/>
                  </a:cubicBezTo>
                  <a:cubicBezTo>
                    <a:pt x="484" y="625"/>
                    <a:pt x="623" y="484"/>
                    <a:pt x="623" y="313"/>
                  </a:cubicBezTo>
                  <a:cubicBezTo>
                    <a:pt x="623" y="141"/>
                    <a:pt x="484" y="0"/>
                    <a:pt x="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7"/>
            <p:cNvSpPr/>
            <p:nvPr/>
          </p:nvSpPr>
          <p:spPr>
            <a:xfrm>
              <a:off x="3369971" y="3230707"/>
              <a:ext cx="17153" cy="17208"/>
            </a:xfrm>
            <a:custGeom>
              <a:rect b="b" l="l" r="r" t="t"/>
              <a:pathLst>
                <a:path extrusionOk="0" h="625" w="623">
                  <a:moveTo>
                    <a:pt x="312" y="0"/>
                  </a:moveTo>
                  <a:cubicBezTo>
                    <a:pt x="139" y="0"/>
                    <a:pt x="0" y="141"/>
                    <a:pt x="0" y="313"/>
                  </a:cubicBezTo>
                  <a:cubicBezTo>
                    <a:pt x="0" y="484"/>
                    <a:pt x="139" y="625"/>
                    <a:pt x="312" y="625"/>
                  </a:cubicBezTo>
                  <a:cubicBezTo>
                    <a:pt x="484" y="625"/>
                    <a:pt x="622" y="484"/>
                    <a:pt x="622" y="313"/>
                  </a:cubicBezTo>
                  <a:cubicBezTo>
                    <a:pt x="622"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7"/>
            <p:cNvSpPr/>
            <p:nvPr/>
          </p:nvSpPr>
          <p:spPr>
            <a:xfrm>
              <a:off x="3406424" y="3230707"/>
              <a:ext cx="17208" cy="17208"/>
            </a:xfrm>
            <a:custGeom>
              <a:rect b="b" l="l" r="r" t="t"/>
              <a:pathLst>
                <a:path extrusionOk="0" h="625" w="625">
                  <a:moveTo>
                    <a:pt x="313" y="0"/>
                  </a:moveTo>
                  <a:cubicBezTo>
                    <a:pt x="142" y="0"/>
                    <a:pt x="1" y="141"/>
                    <a:pt x="1" y="313"/>
                  </a:cubicBezTo>
                  <a:cubicBezTo>
                    <a:pt x="1" y="484"/>
                    <a:pt x="142" y="625"/>
                    <a:pt x="313" y="625"/>
                  </a:cubicBezTo>
                  <a:cubicBezTo>
                    <a:pt x="484" y="625"/>
                    <a:pt x="625" y="484"/>
                    <a:pt x="625" y="313"/>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7"/>
            <p:cNvSpPr/>
            <p:nvPr/>
          </p:nvSpPr>
          <p:spPr>
            <a:xfrm>
              <a:off x="3443015" y="3230707"/>
              <a:ext cx="17153" cy="17208"/>
            </a:xfrm>
            <a:custGeom>
              <a:rect b="b" l="l" r="r" t="t"/>
              <a:pathLst>
                <a:path extrusionOk="0" h="625" w="623">
                  <a:moveTo>
                    <a:pt x="310" y="0"/>
                  </a:moveTo>
                  <a:cubicBezTo>
                    <a:pt x="139" y="0"/>
                    <a:pt x="0" y="141"/>
                    <a:pt x="0" y="313"/>
                  </a:cubicBezTo>
                  <a:cubicBezTo>
                    <a:pt x="0" y="484"/>
                    <a:pt x="139" y="625"/>
                    <a:pt x="310" y="625"/>
                  </a:cubicBezTo>
                  <a:cubicBezTo>
                    <a:pt x="484" y="625"/>
                    <a:pt x="622" y="484"/>
                    <a:pt x="622" y="313"/>
                  </a:cubicBezTo>
                  <a:cubicBezTo>
                    <a:pt x="622" y="141"/>
                    <a:pt x="484" y="0"/>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7"/>
            <p:cNvSpPr/>
            <p:nvPr/>
          </p:nvSpPr>
          <p:spPr>
            <a:xfrm>
              <a:off x="3479523" y="3230707"/>
              <a:ext cx="17208" cy="17208"/>
            </a:xfrm>
            <a:custGeom>
              <a:rect b="b" l="l" r="r" t="t"/>
              <a:pathLst>
                <a:path extrusionOk="0" h="625" w="625">
                  <a:moveTo>
                    <a:pt x="313" y="0"/>
                  </a:moveTo>
                  <a:cubicBezTo>
                    <a:pt x="141" y="0"/>
                    <a:pt x="1" y="141"/>
                    <a:pt x="1" y="313"/>
                  </a:cubicBezTo>
                  <a:cubicBezTo>
                    <a:pt x="1" y="484"/>
                    <a:pt x="141" y="625"/>
                    <a:pt x="313" y="625"/>
                  </a:cubicBezTo>
                  <a:cubicBezTo>
                    <a:pt x="484" y="625"/>
                    <a:pt x="625" y="484"/>
                    <a:pt x="625" y="313"/>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7"/>
            <p:cNvSpPr/>
            <p:nvPr/>
          </p:nvSpPr>
          <p:spPr>
            <a:xfrm>
              <a:off x="3516114" y="3230707"/>
              <a:ext cx="17153" cy="17208"/>
            </a:xfrm>
            <a:custGeom>
              <a:rect b="b" l="l" r="r" t="t"/>
              <a:pathLst>
                <a:path extrusionOk="0" h="625" w="623">
                  <a:moveTo>
                    <a:pt x="312" y="0"/>
                  </a:moveTo>
                  <a:cubicBezTo>
                    <a:pt x="139" y="0"/>
                    <a:pt x="0" y="141"/>
                    <a:pt x="0" y="313"/>
                  </a:cubicBezTo>
                  <a:cubicBezTo>
                    <a:pt x="0" y="484"/>
                    <a:pt x="139" y="625"/>
                    <a:pt x="312" y="625"/>
                  </a:cubicBezTo>
                  <a:cubicBezTo>
                    <a:pt x="483" y="625"/>
                    <a:pt x="622" y="484"/>
                    <a:pt x="622" y="313"/>
                  </a:cubicBezTo>
                  <a:cubicBezTo>
                    <a:pt x="622" y="141"/>
                    <a:pt x="483"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7"/>
            <p:cNvSpPr/>
            <p:nvPr/>
          </p:nvSpPr>
          <p:spPr>
            <a:xfrm>
              <a:off x="3552567" y="3230707"/>
              <a:ext cx="17208" cy="17208"/>
            </a:xfrm>
            <a:custGeom>
              <a:rect b="b" l="l" r="r" t="t"/>
              <a:pathLst>
                <a:path extrusionOk="0" h="625" w="625">
                  <a:moveTo>
                    <a:pt x="313" y="0"/>
                  </a:moveTo>
                  <a:cubicBezTo>
                    <a:pt x="140" y="0"/>
                    <a:pt x="1" y="141"/>
                    <a:pt x="1" y="313"/>
                  </a:cubicBezTo>
                  <a:cubicBezTo>
                    <a:pt x="1" y="484"/>
                    <a:pt x="140" y="625"/>
                    <a:pt x="313" y="625"/>
                  </a:cubicBezTo>
                  <a:cubicBezTo>
                    <a:pt x="484" y="625"/>
                    <a:pt x="625" y="484"/>
                    <a:pt x="625" y="313"/>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7"/>
            <p:cNvSpPr/>
            <p:nvPr/>
          </p:nvSpPr>
          <p:spPr>
            <a:xfrm>
              <a:off x="3589103" y="3230707"/>
              <a:ext cx="17208" cy="17208"/>
            </a:xfrm>
            <a:custGeom>
              <a:rect b="b" l="l" r="r" t="t"/>
              <a:pathLst>
                <a:path extrusionOk="0" h="625" w="625">
                  <a:moveTo>
                    <a:pt x="312" y="0"/>
                  </a:moveTo>
                  <a:cubicBezTo>
                    <a:pt x="141" y="0"/>
                    <a:pt x="0" y="141"/>
                    <a:pt x="0" y="313"/>
                  </a:cubicBezTo>
                  <a:cubicBezTo>
                    <a:pt x="0" y="484"/>
                    <a:pt x="141" y="625"/>
                    <a:pt x="312" y="625"/>
                  </a:cubicBezTo>
                  <a:cubicBezTo>
                    <a:pt x="485" y="625"/>
                    <a:pt x="624" y="484"/>
                    <a:pt x="624" y="313"/>
                  </a:cubicBezTo>
                  <a:cubicBezTo>
                    <a:pt x="624" y="141"/>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7"/>
            <p:cNvSpPr/>
            <p:nvPr/>
          </p:nvSpPr>
          <p:spPr>
            <a:xfrm>
              <a:off x="3187293" y="3268068"/>
              <a:ext cx="17180" cy="17153"/>
            </a:xfrm>
            <a:custGeom>
              <a:rect b="b" l="l" r="r" t="t"/>
              <a:pathLst>
                <a:path extrusionOk="0" h="623" w="624">
                  <a:moveTo>
                    <a:pt x="313" y="0"/>
                  </a:moveTo>
                  <a:cubicBezTo>
                    <a:pt x="140" y="0"/>
                    <a:pt x="1" y="139"/>
                    <a:pt x="1" y="311"/>
                  </a:cubicBezTo>
                  <a:cubicBezTo>
                    <a:pt x="1" y="484"/>
                    <a:pt x="140" y="623"/>
                    <a:pt x="313" y="623"/>
                  </a:cubicBezTo>
                  <a:cubicBezTo>
                    <a:pt x="484" y="623"/>
                    <a:pt x="623" y="484"/>
                    <a:pt x="623" y="311"/>
                  </a:cubicBezTo>
                  <a:cubicBezTo>
                    <a:pt x="623"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7"/>
            <p:cNvSpPr/>
            <p:nvPr/>
          </p:nvSpPr>
          <p:spPr>
            <a:xfrm>
              <a:off x="3223829" y="3268068"/>
              <a:ext cx="17208" cy="17153"/>
            </a:xfrm>
            <a:custGeom>
              <a:rect b="b" l="l" r="r" t="t"/>
              <a:pathLst>
                <a:path extrusionOk="0" h="623" w="625">
                  <a:moveTo>
                    <a:pt x="312" y="0"/>
                  </a:moveTo>
                  <a:cubicBezTo>
                    <a:pt x="141" y="0"/>
                    <a:pt x="0" y="139"/>
                    <a:pt x="0" y="311"/>
                  </a:cubicBezTo>
                  <a:cubicBezTo>
                    <a:pt x="0" y="484"/>
                    <a:pt x="141" y="623"/>
                    <a:pt x="312" y="623"/>
                  </a:cubicBezTo>
                  <a:cubicBezTo>
                    <a:pt x="484" y="623"/>
                    <a:pt x="624" y="484"/>
                    <a:pt x="624" y="311"/>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7"/>
            <p:cNvSpPr/>
            <p:nvPr/>
          </p:nvSpPr>
          <p:spPr>
            <a:xfrm>
              <a:off x="3552567" y="3268068"/>
              <a:ext cx="17208" cy="17153"/>
            </a:xfrm>
            <a:custGeom>
              <a:rect b="b" l="l" r="r" t="t"/>
              <a:pathLst>
                <a:path extrusionOk="0" h="623" w="625">
                  <a:moveTo>
                    <a:pt x="313" y="0"/>
                  </a:moveTo>
                  <a:cubicBezTo>
                    <a:pt x="140" y="0"/>
                    <a:pt x="1" y="139"/>
                    <a:pt x="1" y="311"/>
                  </a:cubicBezTo>
                  <a:cubicBezTo>
                    <a:pt x="1" y="484"/>
                    <a:pt x="140" y="623"/>
                    <a:pt x="313" y="623"/>
                  </a:cubicBezTo>
                  <a:cubicBezTo>
                    <a:pt x="484" y="623"/>
                    <a:pt x="625" y="484"/>
                    <a:pt x="625" y="311"/>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7"/>
            <p:cNvSpPr/>
            <p:nvPr/>
          </p:nvSpPr>
          <p:spPr>
            <a:xfrm>
              <a:off x="3589103" y="3268068"/>
              <a:ext cx="17208" cy="17153"/>
            </a:xfrm>
            <a:custGeom>
              <a:rect b="b" l="l" r="r" t="t"/>
              <a:pathLst>
                <a:path extrusionOk="0" h="623" w="625">
                  <a:moveTo>
                    <a:pt x="312" y="0"/>
                  </a:moveTo>
                  <a:cubicBezTo>
                    <a:pt x="141" y="0"/>
                    <a:pt x="0" y="139"/>
                    <a:pt x="0" y="311"/>
                  </a:cubicBezTo>
                  <a:cubicBezTo>
                    <a:pt x="0" y="484"/>
                    <a:pt x="141" y="623"/>
                    <a:pt x="312" y="623"/>
                  </a:cubicBezTo>
                  <a:cubicBezTo>
                    <a:pt x="485" y="623"/>
                    <a:pt x="624" y="484"/>
                    <a:pt x="624" y="311"/>
                  </a:cubicBezTo>
                  <a:cubicBezTo>
                    <a:pt x="624" y="139"/>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7"/>
            <p:cNvSpPr/>
            <p:nvPr/>
          </p:nvSpPr>
          <p:spPr>
            <a:xfrm>
              <a:off x="3187293" y="3305072"/>
              <a:ext cx="17180" cy="17153"/>
            </a:xfrm>
            <a:custGeom>
              <a:rect b="b" l="l" r="r" t="t"/>
              <a:pathLst>
                <a:path extrusionOk="0" h="623" w="624">
                  <a:moveTo>
                    <a:pt x="313" y="0"/>
                  </a:moveTo>
                  <a:cubicBezTo>
                    <a:pt x="140" y="0"/>
                    <a:pt x="1" y="139"/>
                    <a:pt x="1" y="312"/>
                  </a:cubicBezTo>
                  <a:cubicBezTo>
                    <a:pt x="1" y="483"/>
                    <a:pt x="140" y="622"/>
                    <a:pt x="313" y="622"/>
                  </a:cubicBezTo>
                  <a:cubicBezTo>
                    <a:pt x="484" y="622"/>
                    <a:pt x="623" y="483"/>
                    <a:pt x="623" y="312"/>
                  </a:cubicBezTo>
                  <a:cubicBezTo>
                    <a:pt x="623"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7"/>
            <p:cNvSpPr/>
            <p:nvPr/>
          </p:nvSpPr>
          <p:spPr>
            <a:xfrm>
              <a:off x="3223829" y="3305072"/>
              <a:ext cx="17208" cy="17153"/>
            </a:xfrm>
            <a:custGeom>
              <a:rect b="b" l="l" r="r" t="t"/>
              <a:pathLst>
                <a:path extrusionOk="0" h="623" w="625">
                  <a:moveTo>
                    <a:pt x="312" y="0"/>
                  </a:moveTo>
                  <a:cubicBezTo>
                    <a:pt x="141" y="0"/>
                    <a:pt x="0" y="139"/>
                    <a:pt x="0" y="312"/>
                  </a:cubicBezTo>
                  <a:cubicBezTo>
                    <a:pt x="0" y="483"/>
                    <a:pt x="141" y="622"/>
                    <a:pt x="312" y="622"/>
                  </a:cubicBezTo>
                  <a:cubicBezTo>
                    <a:pt x="484" y="622"/>
                    <a:pt x="624" y="483"/>
                    <a:pt x="624" y="312"/>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7"/>
            <p:cNvSpPr/>
            <p:nvPr/>
          </p:nvSpPr>
          <p:spPr>
            <a:xfrm>
              <a:off x="3552567" y="3305072"/>
              <a:ext cx="17208" cy="17153"/>
            </a:xfrm>
            <a:custGeom>
              <a:rect b="b" l="l" r="r" t="t"/>
              <a:pathLst>
                <a:path extrusionOk="0" h="623" w="625">
                  <a:moveTo>
                    <a:pt x="313" y="0"/>
                  </a:moveTo>
                  <a:cubicBezTo>
                    <a:pt x="140" y="0"/>
                    <a:pt x="1" y="139"/>
                    <a:pt x="1" y="312"/>
                  </a:cubicBezTo>
                  <a:cubicBezTo>
                    <a:pt x="1" y="483"/>
                    <a:pt x="140" y="622"/>
                    <a:pt x="313" y="622"/>
                  </a:cubicBezTo>
                  <a:cubicBezTo>
                    <a:pt x="484" y="622"/>
                    <a:pt x="625" y="483"/>
                    <a:pt x="625" y="312"/>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7"/>
            <p:cNvSpPr/>
            <p:nvPr/>
          </p:nvSpPr>
          <p:spPr>
            <a:xfrm>
              <a:off x="3589103" y="3305072"/>
              <a:ext cx="17208" cy="17153"/>
            </a:xfrm>
            <a:custGeom>
              <a:rect b="b" l="l" r="r" t="t"/>
              <a:pathLst>
                <a:path extrusionOk="0" h="623" w="625">
                  <a:moveTo>
                    <a:pt x="312" y="0"/>
                  </a:moveTo>
                  <a:cubicBezTo>
                    <a:pt x="141" y="0"/>
                    <a:pt x="0" y="139"/>
                    <a:pt x="0" y="312"/>
                  </a:cubicBezTo>
                  <a:cubicBezTo>
                    <a:pt x="0" y="483"/>
                    <a:pt x="141" y="622"/>
                    <a:pt x="312" y="622"/>
                  </a:cubicBezTo>
                  <a:cubicBezTo>
                    <a:pt x="485" y="622"/>
                    <a:pt x="624" y="483"/>
                    <a:pt x="624" y="312"/>
                  </a:cubicBezTo>
                  <a:cubicBezTo>
                    <a:pt x="624" y="139"/>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7"/>
            <p:cNvSpPr/>
            <p:nvPr/>
          </p:nvSpPr>
          <p:spPr>
            <a:xfrm>
              <a:off x="3187293" y="3342379"/>
              <a:ext cx="17180" cy="17208"/>
            </a:xfrm>
            <a:custGeom>
              <a:rect b="b" l="l" r="r" t="t"/>
              <a:pathLst>
                <a:path extrusionOk="0" h="625" w="624">
                  <a:moveTo>
                    <a:pt x="313" y="0"/>
                  </a:moveTo>
                  <a:cubicBezTo>
                    <a:pt x="140" y="0"/>
                    <a:pt x="1" y="141"/>
                    <a:pt x="1" y="312"/>
                  </a:cubicBezTo>
                  <a:cubicBezTo>
                    <a:pt x="1" y="485"/>
                    <a:pt x="140" y="624"/>
                    <a:pt x="313" y="624"/>
                  </a:cubicBezTo>
                  <a:cubicBezTo>
                    <a:pt x="484" y="624"/>
                    <a:pt x="623" y="485"/>
                    <a:pt x="623" y="312"/>
                  </a:cubicBezTo>
                  <a:cubicBezTo>
                    <a:pt x="623"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7"/>
            <p:cNvSpPr/>
            <p:nvPr/>
          </p:nvSpPr>
          <p:spPr>
            <a:xfrm>
              <a:off x="3223829" y="3342379"/>
              <a:ext cx="17208" cy="17208"/>
            </a:xfrm>
            <a:custGeom>
              <a:rect b="b" l="l" r="r" t="t"/>
              <a:pathLst>
                <a:path extrusionOk="0" h="625" w="625">
                  <a:moveTo>
                    <a:pt x="312" y="0"/>
                  </a:moveTo>
                  <a:cubicBezTo>
                    <a:pt x="141" y="0"/>
                    <a:pt x="0" y="141"/>
                    <a:pt x="0" y="312"/>
                  </a:cubicBezTo>
                  <a:cubicBezTo>
                    <a:pt x="0" y="485"/>
                    <a:pt x="141" y="624"/>
                    <a:pt x="312" y="624"/>
                  </a:cubicBezTo>
                  <a:cubicBezTo>
                    <a:pt x="484" y="624"/>
                    <a:pt x="624" y="485"/>
                    <a:pt x="624" y="312"/>
                  </a:cubicBezTo>
                  <a:cubicBezTo>
                    <a:pt x="624"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7"/>
            <p:cNvSpPr/>
            <p:nvPr/>
          </p:nvSpPr>
          <p:spPr>
            <a:xfrm>
              <a:off x="3552567" y="3342379"/>
              <a:ext cx="17208" cy="17208"/>
            </a:xfrm>
            <a:custGeom>
              <a:rect b="b" l="l" r="r" t="t"/>
              <a:pathLst>
                <a:path extrusionOk="0" h="625" w="625">
                  <a:moveTo>
                    <a:pt x="313" y="0"/>
                  </a:moveTo>
                  <a:cubicBezTo>
                    <a:pt x="140" y="0"/>
                    <a:pt x="1" y="141"/>
                    <a:pt x="1" y="312"/>
                  </a:cubicBezTo>
                  <a:cubicBezTo>
                    <a:pt x="1" y="485"/>
                    <a:pt x="140" y="624"/>
                    <a:pt x="313" y="624"/>
                  </a:cubicBezTo>
                  <a:cubicBezTo>
                    <a:pt x="484" y="624"/>
                    <a:pt x="625" y="485"/>
                    <a:pt x="625" y="312"/>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7"/>
            <p:cNvSpPr/>
            <p:nvPr/>
          </p:nvSpPr>
          <p:spPr>
            <a:xfrm>
              <a:off x="3589103" y="3342379"/>
              <a:ext cx="17208" cy="17208"/>
            </a:xfrm>
            <a:custGeom>
              <a:rect b="b" l="l" r="r" t="t"/>
              <a:pathLst>
                <a:path extrusionOk="0" h="625" w="625">
                  <a:moveTo>
                    <a:pt x="312" y="0"/>
                  </a:moveTo>
                  <a:cubicBezTo>
                    <a:pt x="141" y="0"/>
                    <a:pt x="0" y="141"/>
                    <a:pt x="0" y="312"/>
                  </a:cubicBezTo>
                  <a:cubicBezTo>
                    <a:pt x="0" y="485"/>
                    <a:pt x="141" y="624"/>
                    <a:pt x="312" y="624"/>
                  </a:cubicBezTo>
                  <a:cubicBezTo>
                    <a:pt x="485" y="624"/>
                    <a:pt x="624" y="485"/>
                    <a:pt x="624" y="312"/>
                  </a:cubicBezTo>
                  <a:cubicBezTo>
                    <a:pt x="624" y="141"/>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7"/>
            <p:cNvSpPr/>
            <p:nvPr/>
          </p:nvSpPr>
          <p:spPr>
            <a:xfrm>
              <a:off x="3187293" y="3379410"/>
              <a:ext cx="17180" cy="17153"/>
            </a:xfrm>
            <a:custGeom>
              <a:rect b="b" l="l" r="r" t="t"/>
              <a:pathLst>
                <a:path extrusionOk="0" h="623" w="624">
                  <a:moveTo>
                    <a:pt x="313" y="1"/>
                  </a:moveTo>
                  <a:cubicBezTo>
                    <a:pt x="140" y="1"/>
                    <a:pt x="1" y="140"/>
                    <a:pt x="1" y="311"/>
                  </a:cubicBezTo>
                  <a:cubicBezTo>
                    <a:pt x="1" y="484"/>
                    <a:pt x="140" y="623"/>
                    <a:pt x="313" y="623"/>
                  </a:cubicBezTo>
                  <a:cubicBezTo>
                    <a:pt x="484" y="623"/>
                    <a:pt x="623" y="484"/>
                    <a:pt x="623" y="311"/>
                  </a:cubicBezTo>
                  <a:cubicBezTo>
                    <a:pt x="623"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7"/>
            <p:cNvSpPr/>
            <p:nvPr/>
          </p:nvSpPr>
          <p:spPr>
            <a:xfrm>
              <a:off x="3223829" y="3379410"/>
              <a:ext cx="17208" cy="17153"/>
            </a:xfrm>
            <a:custGeom>
              <a:rect b="b" l="l" r="r" t="t"/>
              <a:pathLst>
                <a:path extrusionOk="0" h="623" w="625">
                  <a:moveTo>
                    <a:pt x="312" y="1"/>
                  </a:moveTo>
                  <a:cubicBezTo>
                    <a:pt x="141" y="1"/>
                    <a:pt x="0" y="140"/>
                    <a:pt x="0" y="311"/>
                  </a:cubicBezTo>
                  <a:cubicBezTo>
                    <a:pt x="0" y="484"/>
                    <a:pt x="141" y="623"/>
                    <a:pt x="312" y="623"/>
                  </a:cubicBezTo>
                  <a:cubicBezTo>
                    <a:pt x="484" y="623"/>
                    <a:pt x="624" y="484"/>
                    <a:pt x="624" y="311"/>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7"/>
            <p:cNvSpPr/>
            <p:nvPr/>
          </p:nvSpPr>
          <p:spPr>
            <a:xfrm>
              <a:off x="3552567" y="3379410"/>
              <a:ext cx="17208" cy="17153"/>
            </a:xfrm>
            <a:custGeom>
              <a:rect b="b" l="l" r="r" t="t"/>
              <a:pathLst>
                <a:path extrusionOk="0" h="623" w="625">
                  <a:moveTo>
                    <a:pt x="313" y="1"/>
                  </a:moveTo>
                  <a:cubicBezTo>
                    <a:pt x="140" y="1"/>
                    <a:pt x="1" y="140"/>
                    <a:pt x="1" y="311"/>
                  </a:cubicBezTo>
                  <a:cubicBezTo>
                    <a:pt x="1" y="484"/>
                    <a:pt x="140" y="623"/>
                    <a:pt x="313" y="623"/>
                  </a:cubicBezTo>
                  <a:cubicBezTo>
                    <a:pt x="484" y="623"/>
                    <a:pt x="625" y="484"/>
                    <a:pt x="625" y="311"/>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7"/>
            <p:cNvSpPr/>
            <p:nvPr/>
          </p:nvSpPr>
          <p:spPr>
            <a:xfrm>
              <a:off x="3589103" y="3379410"/>
              <a:ext cx="17208" cy="17153"/>
            </a:xfrm>
            <a:custGeom>
              <a:rect b="b" l="l" r="r" t="t"/>
              <a:pathLst>
                <a:path extrusionOk="0" h="623" w="625">
                  <a:moveTo>
                    <a:pt x="312" y="1"/>
                  </a:moveTo>
                  <a:cubicBezTo>
                    <a:pt x="141" y="1"/>
                    <a:pt x="0" y="140"/>
                    <a:pt x="0" y="311"/>
                  </a:cubicBezTo>
                  <a:cubicBezTo>
                    <a:pt x="0" y="484"/>
                    <a:pt x="141" y="623"/>
                    <a:pt x="312" y="623"/>
                  </a:cubicBezTo>
                  <a:cubicBezTo>
                    <a:pt x="485" y="623"/>
                    <a:pt x="624" y="484"/>
                    <a:pt x="624" y="311"/>
                  </a:cubicBezTo>
                  <a:cubicBezTo>
                    <a:pt x="624" y="140"/>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7"/>
            <p:cNvSpPr/>
            <p:nvPr/>
          </p:nvSpPr>
          <p:spPr>
            <a:xfrm>
              <a:off x="3187101" y="3416826"/>
              <a:ext cx="17456" cy="17208"/>
            </a:xfrm>
            <a:custGeom>
              <a:rect b="b" l="l" r="r" t="t"/>
              <a:pathLst>
                <a:path extrusionOk="0" h="625" w="634">
                  <a:moveTo>
                    <a:pt x="317" y="0"/>
                  </a:moveTo>
                  <a:cubicBezTo>
                    <a:pt x="149" y="0"/>
                    <a:pt x="11" y="133"/>
                    <a:pt x="6" y="301"/>
                  </a:cubicBezTo>
                  <a:cubicBezTo>
                    <a:pt x="0" y="474"/>
                    <a:pt x="133" y="619"/>
                    <a:pt x="307" y="625"/>
                  </a:cubicBezTo>
                  <a:cubicBezTo>
                    <a:pt x="310" y="625"/>
                    <a:pt x="314" y="625"/>
                    <a:pt x="317" y="625"/>
                  </a:cubicBezTo>
                  <a:cubicBezTo>
                    <a:pt x="484" y="625"/>
                    <a:pt x="623" y="492"/>
                    <a:pt x="628" y="322"/>
                  </a:cubicBezTo>
                  <a:cubicBezTo>
                    <a:pt x="634" y="151"/>
                    <a:pt x="499" y="6"/>
                    <a:pt x="327" y="0"/>
                  </a:cubicBezTo>
                  <a:cubicBezTo>
                    <a:pt x="324" y="0"/>
                    <a:pt x="320"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7"/>
            <p:cNvSpPr/>
            <p:nvPr/>
          </p:nvSpPr>
          <p:spPr>
            <a:xfrm>
              <a:off x="3223829" y="3416716"/>
              <a:ext cx="17208" cy="17208"/>
            </a:xfrm>
            <a:custGeom>
              <a:rect b="b" l="l" r="r" t="t"/>
              <a:pathLst>
                <a:path extrusionOk="0" h="625" w="625">
                  <a:moveTo>
                    <a:pt x="312" y="1"/>
                  </a:moveTo>
                  <a:cubicBezTo>
                    <a:pt x="141" y="1"/>
                    <a:pt x="0" y="141"/>
                    <a:pt x="0" y="313"/>
                  </a:cubicBezTo>
                  <a:cubicBezTo>
                    <a:pt x="0" y="484"/>
                    <a:pt x="141" y="625"/>
                    <a:pt x="312" y="625"/>
                  </a:cubicBezTo>
                  <a:cubicBezTo>
                    <a:pt x="484" y="625"/>
                    <a:pt x="624" y="484"/>
                    <a:pt x="624" y="313"/>
                  </a:cubicBezTo>
                  <a:cubicBezTo>
                    <a:pt x="624" y="141"/>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7"/>
            <p:cNvSpPr/>
            <p:nvPr/>
          </p:nvSpPr>
          <p:spPr>
            <a:xfrm>
              <a:off x="3552567" y="3416716"/>
              <a:ext cx="17208" cy="17208"/>
            </a:xfrm>
            <a:custGeom>
              <a:rect b="b" l="l" r="r" t="t"/>
              <a:pathLst>
                <a:path extrusionOk="0" h="625" w="625">
                  <a:moveTo>
                    <a:pt x="313" y="1"/>
                  </a:moveTo>
                  <a:cubicBezTo>
                    <a:pt x="140" y="1"/>
                    <a:pt x="1" y="141"/>
                    <a:pt x="1" y="313"/>
                  </a:cubicBezTo>
                  <a:cubicBezTo>
                    <a:pt x="1" y="484"/>
                    <a:pt x="140" y="625"/>
                    <a:pt x="313" y="625"/>
                  </a:cubicBezTo>
                  <a:cubicBezTo>
                    <a:pt x="484" y="625"/>
                    <a:pt x="625" y="484"/>
                    <a:pt x="625" y="313"/>
                  </a:cubicBezTo>
                  <a:cubicBezTo>
                    <a:pt x="625" y="141"/>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7"/>
            <p:cNvSpPr/>
            <p:nvPr/>
          </p:nvSpPr>
          <p:spPr>
            <a:xfrm>
              <a:off x="3589103" y="3416716"/>
              <a:ext cx="17208" cy="17208"/>
            </a:xfrm>
            <a:custGeom>
              <a:rect b="b" l="l" r="r" t="t"/>
              <a:pathLst>
                <a:path extrusionOk="0" h="625" w="625">
                  <a:moveTo>
                    <a:pt x="312" y="1"/>
                  </a:moveTo>
                  <a:cubicBezTo>
                    <a:pt x="141" y="1"/>
                    <a:pt x="0" y="141"/>
                    <a:pt x="0" y="313"/>
                  </a:cubicBezTo>
                  <a:cubicBezTo>
                    <a:pt x="0" y="484"/>
                    <a:pt x="141" y="625"/>
                    <a:pt x="312" y="625"/>
                  </a:cubicBezTo>
                  <a:cubicBezTo>
                    <a:pt x="485" y="625"/>
                    <a:pt x="624" y="484"/>
                    <a:pt x="624" y="313"/>
                  </a:cubicBezTo>
                  <a:cubicBezTo>
                    <a:pt x="624" y="141"/>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7"/>
            <p:cNvSpPr/>
            <p:nvPr/>
          </p:nvSpPr>
          <p:spPr>
            <a:xfrm>
              <a:off x="3187046" y="3453803"/>
              <a:ext cx="17456" cy="17235"/>
            </a:xfrm>
            <a:custGeom>
              <a:rect b="b" l="l" r="r" t="t"/>
              <a:pathLst>
                <a:path extrusionOk="0" h="626" w="634">
                  <a:moveTo>
                    <a:pt x="317" y="1"/>
                  </a:moveTo>
                  <a:cubicBezTo>
                    <a:pt x="149" y="1"/>
                    <a:pt x="12" y="134"/>
                    <a:pt x="6" y="302"/>
                  </a:cubicBezTo>
                  <a:cubicBezTo>
                    <a:pt x="0" y="475"/>
                    <a:pt x="133" y="620"/>
                    <a:pt x="307" y="625"/>
                  </a:cubicBezTo>
                  <a:cubicBezTo>
                    <a:pt x="310" y="625"/>
                    <a:pt x="314" y="625"/>
                    <a:pt x="317" y="625"/>
                  </a:cubicBezTo>
                  <a:cubicBezTo>
                    <a:pt x="484" y="625"/>
                    <a:pt x="623" y="492"/>
                    <a:pt x="628" y="323"/>
                  </a:cubicBezTo>
                  <a:cubicBezTo>
                    <a:pt x="634" y="151"/>
                    <a:pt x="499" y="7"/>
                    <a:pt x="328" y="1"/>
                  </a:cubicBezTo>
                  <a:cubicBezTo>
                    <a:pt x="324" y="1"/>
                    <a:pt x="321"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7"/>
            <p:cNvSpPr/>
            <p:nvPr/>
          </p:nvSpPr>
          <p:spPr>
            <a:xfrm>
              <a:off x="3223829" y="3453665"/>
              <a:ext cx="17208" cy="17208"/>
            </a:xfrm>
            <a:custGeom>
              <a:rect b="b" l="l" r="r" t="t"/>
              <a:pathLst>
                <a:path extrusionOk="0" h="625" w="625">
                  <a:moveTo>
                    <a:pt x="312" y="0"/>
                  </a:moveTo>
                  <a:cubicBezTo>
                    <a:pt x="141" y="0"/>
                    <a:pt x="0" y="141"/>
                    <a:pt x="0" y="312"/>
                  </a:cubicBezTo>
                  <a:cubicBezTo>
                    <a:pt x="0" y="484"/>
                    <a:pt x="141" y="625"/>
                    <a:pt x="312" y="625"/>
                  </a:cubicBezTo>
                  <a:cubicBezTo>
                    <a:pt x="484" y="625"/>
                    <a:pt x="624" y="484"/>
                    <a:pt x="624" y="312"/>
                  </a:cubicBezTo>
                  <a:cubicBezTo>
                    <a:pt x="624"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7"/>
            <p:cNvSpPr/>
            <p:nvPr/>
          </p:nvSpPr>
          <p:spPr>
            <a:xfrm>
              <a:off x="3552567" y="3453665"/>
              <a:ext cx="17208" cy="17208"/>
            </a:xfrm>
            <a:custGeom>
              <a:rect b="b" l="l" r="r" t="t"/>
              <a:pathLst>
                <a:path extrusionOk="0" h="625" w="625">
                  <a:moveTo>
                    <a:pt x="313" y="0"/>
                  </a:moveTo>
                  <a:cubicBezTo>
                    <a:pt x="140" y="0"/>
                    <a:pt x="1" y="141"/>
                    <a:pt x="1" y="312"/>
                  </a:cubicBezTo>
                  <a:cubicBezTo>
                    <a:pt x="1" y="484"/>
                    <a:pt x="140" y="625"/>
                    <a:pt x="313" y="625"/>
                  </a:cubicBezTo>
                  <a:cubicBezTo>
                    <a:pt x="484" y="625"/>
                    <a:pt x="625" y="484"/>
                    <a:pt x="625" y="312"/>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7"/>
            <p:cNvSpPr/>
            <p:nvPr/>
          </p:nvSpPr>
          <p:spPr>
            <a:xfrm>
              <a:off x="3589103" y="3453665"/>
              <a:ext cx="17208" cy="17208"/>
            </a:xfrm>
            <a:custGeom>
              <a:rect b="b" l="l" r="r" t="t"/>
              <a:pathLst>
                <a:path extrusionOk="0" h="625" w="625">
                  <a:moveTo>
                    <a:pt x="312" y="0"/>
                  </a:moveTo>
                  <a:cubicBezTo>
                    <a:pt x="141" y="0"/>
                    <a:pt x="0" y="141"/>
                    <a:pt x="0" y="312"/>
                  </a:cubicBezTo>
                  <a:cubicBezTo>
                    <a:pt x="0" y="484"/>
                    <a:pt x="141" y="625"/>
                    <a:pt x="312" y="625"/>
                  </a:cubicBezTo>
                  <a:cubicBezTo>
                    <a:pt x="485" y="625"/>
                    <a:pt x="624" y="484"/>
                    <a:pt x="624" y="312"/>
                  </a:cubicBezTo>
                  <a:cubicBezTo>
                    <a:pt x="624" y="141"/>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7"/>
            <p:cNvSpPr/>
            <p:nvPr/>
          </p:nvSpPr>
          <p:spPr>
            <a:xfrm>
              <a:off x="3187046" y="3491164"/>
              <a:ext cx="17456" cy="17180"/>
            </a:xfrm>
            <a:custGeom>
              <a:rect b="b" l="l" r="r" t="t"/>
              <a:pathLst>
                <a:path extrusionOk="0" h="624" w="634">
                  <a:moveTo>
                    <a:pt x="317" y="1"/>
                  </a:moveTo>
                  <a:cubicBezTo>
                    <a:pt x="149" y="1"/>
                    <a:pt x="12" y="132"/>
                    <a:pt x="6" y="302"/>
                  </a:cubicBezTo>
                  <a:cubicBezTo>
                    <a:pt x="0" y="473"/>
                    <a:pt x="133" y="618"/>
                    <a:pt x="307" y="623"/>
                  </a:cubicBezTo>
                  <a:cubicBezTo>
                    <a:pt x="310" y="623"/>
                    <a:pt x="314" y="624"/>
                    <a:pt x="317" y="624"/>
                  </a:cubicBezTo>
                  <a:cubicBezTo>
                    <a:pt x="484" y="624"/>
                    <a:pt x="623" y="490"/>
                    <a:pt x="628" y="323"/>
                  </a:cubicBezTo>
                  <a:cubicBezTo>
                    <a:pt x="634" y="149"/>
                    <a:pt x="499" y="7"/>
                    <a:pt x="328" y="1"/>
                  </a:cubicBezTo>
                  <a:cubicBezTo>
                    <a:pt x="324" y="1"/>
                    <a:pt x="320"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7"/>
            <p:cNvSpPr/>
            <p:nvPr/>
          </p:nvSpPr>
          <p:spPr>
            <a:xfrm>
              <a:off x="3223829" y="3491027"/>
              <a:ext cx="17208" cy="17153"/>
            </a:xfrm>
            <a:custGeom>
              <a:rect b="b" l="l" r="r" t="t"/>
              <a:pathLst>
                <a:path extrusionOk="0" h="623" w="625">
                  <a:moveTo>
                    <a:pt x="312" y="0"/>
                  </a:moveTo>
                  <a:cubicBezTo>
                    <a:pt x="141" y="0"/>
                    <a:pt x="0" y="139"/>
                    <a:pt x="0" y="312"/>
                  </a:cubicBezTo>
                  <a:cubicBezTo>
                    <a:pt x="0" y="484"/>
                    <a:pt x="141" y="623"/>
                    <a:pt x="312" y="623"/>
                  </a:cubicBezTo>
                  <a:cubicBezTo>
                    <a:pt x="484" y="623"/>
                    <a:pt x="624" y="484"/>
                    <a:pt x="624" y="312"/>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7"/>
            <p:cNvSpPr/>
            <p:nvPr/>
          </p:nvSpPr>
          <p:spPr>
            <a:xfrm>
              <a:off x="3552567" y="3491027"/>
              <a:ext cx="17208" cy="17153"/>
            </a:xfrm>
            <a:custGeom>
              <a:rect b="b" l="l" r="r" t="t"/>
              <a:pathLst>
                <a:path extrusionOk="0" h="623" w="625">
                  <a:moveTo>
                    <a:pt x="313" y="0"/>
                  </a:moveTo>
                  <a:cubicBezTo>
                    <a:pt x="140" y="0"/>
                    <a:pt x="1" y="139"/>
                    <a:pt x="1" y="312"/>
                  </a:cubicBezTo>
                  <a:cubicBezTo>
                    <a:pt x="1" y="484"/>
                    <a:pt x="140" y="623"/>
                    <a:pt x="313" y="623"/>
                  </a:cubicBezTo>
                  <a:cubicBezTo>
                    <a:pt x="484" y="623"/>
                    <a:pt x="625" y="484"/>
                    <a:pt x="625" y="312"/>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7"/>
            <p:cNvSpPr/>
            <p:nvPr/>
          </p:nvSpPr>
          <p:spPr>
            <a:xfrm>
              <a:off x="3589103" y="3491027"/>
              <a:ext cx="17208" cy="17153"/>
            </a:xfrm>
            <a:custGeom>
              <a:rect b="b" l="l" r="r" t="t"/>
              <a:pathLst>
                <a:path extrusionOk="0" h="623" w="625">
                  <a:moveTo>
                    <a:pt x="312" y="0"/>
                  </a:moveTo>
                  <a:cubicBezTo>
                    <a:pt x="141" y="0"/>
                    <a:pt x="0" y="139"/>
                    <a:pt x="0" y="312"/>
                  </a:cubicBezTo>
                  <a:cubicBezTo>
                    <a:pt x="0" y="484"/>
                    <a:pt x="141" y="623"/>
                    <a:pt x="312" y="623"/>
                  </a:cubicBezTo>
                  <a:cubicBezTo>
                    <a:pt x="485" y="623"/>
                    <a:pt x="624" y="484"/>
                    <a:pt x="624" y="312"/>
                  </a:cubicBezTo>
                  <a:cubicBezTo>
                    <a:pt x="624" y="139"/>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7"/>
            <p:cNvSpPr/>
            <p:nvPr/>
          </p:nvSpPr>
          <p:spPr>
            <a:xfrm>
              <a:off x="3187046" y="3528113"/>
              <a:ext cx="17456" cy="17235"/>
            </a:xfrm>
            <a:custGeom>
              <a:rect b="b" l="l" r="r" t="t"/>
              <a:pathLst>
                <a:path extrusionOk="0" h="626" w="634">
                  <a:moveTo>
                    <a:pt x="317" y="1"/>
                  </a:moveTo>
                  <a:cubicBezTo>
                    <a:pt x="150" y="1"/>
                    <a:pt x="12" y="134"/>
                    <a:pt x="6" y="303"/>
                  </a:cubicBezTo>
                  <a:cubicBezTo>
                    <a:pt x="0" y="475"/>
                    <a:pt x="135" y="619"/>
                    <a:pt x="307" y="625"/>
                  </a:cubicBezTo>
                  <a:cubicBezTo>
                    <a:pt x="310" y="625"/>
                    <a:pt x="314" y="625"/>
                    <a:pt x="317" y="625"/>
                  </a:cubicBezTo>
                  <a:cubicBezTo>
                    <a:pt x="486" y="625"/>
                    <a:pt x="623" y="492"/>
                    <a:pt x="628" y="324"/>
                  </a:cubicBezTo>
                  <a:cubicBezTo>
                    <a:pt x="634" y="151"/>
                    <a:pt x="501" y="6"/>
                    <a:pt x="328" y="1"/>
                  </a:cubicBezTo>
                  <a:cubicBezTo>
                    <a:pt x="324" y="1"/>
                    <a:pt x="321"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7"/>
            <p:cNvSpPr/>
            <p:nvPr/>
          </p:nvSpPr>
          <p:spPr>
            <a:xfrm>
              <a:off x="3223829" y="3528003"/>
              <a:ext cx="17208" cy="17235"/>
            </a:xfrm>
            <a:custGeom>
              <a:rect b="b" l="l" r="r" t="t"/>
              <a:pathLst>
                <a:path extrusionOk="0" h="626" w="625">
                  <a:moveTo>
                    <a:pt x="312" y="1"/>
                  </a:moveTo>
                  <a:cubicBezTo>
                    <a:pt x="141" y="1"/>
                    <a:pt x="0" y="140"/>
                    <a:pt x="0" y="313"/>
                  </a:cubicBezTo>
                  <a:cubicBezTo>
                    <a:pt x="0" y="484"/>
                    <a:pt x="141" y="625"/>
                    <a:pt x="312" y="625"/>
                  </a:cubicBezTo>
                  <a:cubicBezTo>
                    <a:pt x="484" y="625"/>
                    <a:pt x="624" y="484"/>
                    <a:pt x="624" y="313"/>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7"/>
            <p:cNvSpPr/>
            <p:nvPr/>
          </p:nvSpPr>
          <p:spPr>
            <a:xfrm>
              <a:off x="3552567" y="3528003"/>
              <a:ext cx="17208" cy="17235"/>
            </a:xfrm>
            <a:custGeom>
              <a:rect b="b" l="l" r="r" t="t"/>
              <a:pathLst>
                <a:path extrusionOk="0" h="626" w="625">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7"/>
            <p:cNvSpPr/>
            <p:nvPr/>
          </p:nvSpPr>
          <p:spPr>
            <a:xfrm>
              <a:off x="3589103" y="3528003"/>
              <a:ext cx="17208" cy="17235"/>
            </a:xfrm>
            <a:custGeom>
              <a:rect b="b" l="l" r="r" t="t"/>
              <a:pathLst>
                <a:path extrusionOk="0" h="626" w="625">
                  <a:moveTo>
                    <a:pt x="312" y="1"/>
                  </a:moveTo>
                  <a:cubicBezTo>
                    <a:pt x="141" y="1"/>
                    <a:pt x="0" y="140"/>
                    <a:pt x="0" y="313"/>
                  </a:cubicBezTo>
                  <a:cubicBezTo>
                    <a:pt x="0" y="484"/>
                    <a:pt x="141" y="625"/>
                    <a:pt x="312" y="625"/>
                  </a:cubicBezTo>
                  <a:cubicBezTo>
                    <a:pt x="485" y="625"/>
                    <a:pt x="624" y="484"/>
                    <a:pt x="624" y="313"/>
                  </a:cubicBezTo>
                  <a:cubicBezTo>
                    <a:pt x="624" y="140"/>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7"/>
            <p:cNvSpPr/>
            <p:nvPr/>
          </p:nvSpPr>
          <p:spPr>
            <a:xfrm>
              <a:off x="3187046" y="3565474"/>
              <a:ext cx="17456" cy="17180"/>
            </a:xfrm>
            <a:custGeom>
              <a:rect b="b" l="l" r="r" t="t"/>
              <a:pathLst>
                <a:path extrusionOk="0" h="624" w="634">
                  <a:moveTo>
                    <a:pt x="317" y="0"/>
                  </a:moveTo>
                  <a:cubicBezTo>
                    <a:pt x="150" y="0"/>
                    <a:pt x="12" y="134"/>
                    <a:pt x="6" y="301"/>
                  </a:cubicBezTo>
                  <a:cubicBezTo>
                    <a:pt x="0" y="475"/>
                    <a:pt x="135" y="617"/>
                    <a:pt x="307" y="623"/>
                  </a:cubicBezTo>
                  <a:cubicBezTo>
                    <a:pt x="310" y="623"/>
                    <a:pt x="314" y="623"/>
                    <a:pt x="317" y="623"/>
                  </a:cubicBezTo>
                  <a:cubicBezTo>
                    <a:pt x="486" y="623"/>
                    <a:pt x="623" y="492"/>
                    <a:pt x="628" y="322"/>
                  </a:cubicBezTo>
                  <a:cubicBezTo>
                    <a:pt x="634" y="151"/>
                    <a:pt x="499" y="6"/>
                    <a:pt x="328" y="1"/>
                  </a:cubicBezTo>
                  <a:cubicBezTo>
                    <a:pt x="324" y="1"/>
                    <a:pt x="321"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7"/>
            <p:cNvSpPr/>
            <p:nvPr/>
          </p:nvSpPr>
          <p:spPr>
            <a:xfrm>
              <a:off x="3223829" y="3565364"/>
              <a:ext cx="17208" cy="17180"/>
            </a:xfrm>
            <a:custGeom>
              <a:rect b="b" l="l" r="r" t="t"/>
              <a:pathLst>
                <a:path extrusionOk="0" h="624" w="625">
                  <a:moveTo>
                    <a:pt x="312" y="1"/>
                  </a:moveTo>
                  <a:cubicBezTo>
                    <a:pt x="141" y="1"/>
                    <a:pt x="0" y="140"/>
                    <a:pt x="0" y="311"/>
                  </a:cubicBezTo>
                  <a:cubicBezTo>
                    <a:pt x="0" y="484"/>
                    <a:pt x="141" y="623"/>
                    <a:pt x="312" y="623"/>
                  </a:cubicBezTo>
                  <a:cubicBezTo>
                    <a:pt x="484" y="623"/>
                    <a:pt x="624" y="484"/>
                    <a:pt x="624" y="311"/>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7"/>
            <p:cNvSpPr/>
            <p:nvPr/>
          </p:nvSpPr>
          <p:spPr>
            <a:xfrm>
              <a:off x="3260392" y="3565364"/>
              <a:ext cx="17153" cy="17180"/>
            </a:xfrm>
            <a:custGeom>
              <a:rect b="b" l="l" r="r" t="t"/>
              <a:pathLst>
                <a:path extrusionOk="0" h="624" w="623">
                  <a:moveTo>
                    <a:pt x="313" y="1"/>
                  </a:moveTo>
                  <a:cubicBezTo>
                    <a:pt x="140" y="1"/>
                    <a:pt x="1" y="140"/>
                    <a:pt x="1" y="311"/>
                  </a:cubicBezTo>
                  <a:cubicBezTo>
                    <a:pt x="1" y="484"/>
                    <a:pt x="140" y="623"/>
                    <a:pt x="313" y="623"/>
                  </a:cubicBezTo>
                  <a:cubicBezTo>
                    <a:pt x="484" y="623"/>
                    <a:pt x="623" y="484"/>
                    <a:pt x="623" y="311"/>
                  </a:cubicBezTo>
                  <a:cubicBezTo>
                    <a:pt x="623"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7"/>
            <p:cNvSpPr/>
            <p:nvPr/>
          </p:nvSpPr>
          <p:spPr>
            <a:xfrm>
              <a:off x="3296873" y="3565364"/>
              <a:ext cx="17208" cy="17180"/>
            </a:xfrm>
            <a:custGeom>
              <a:rect b="b" l="l" r="r" t="t"/>
              <a:pathLst>
                <a:path extrusionOk="0" h="624" w="625">
                  <a:moveTo>
                    <a:pt x="312" y="1"/>
                  </a:moveTo>
                  <a:cubicBezTo>
                    <a:pt x="139" y="1"/>
                    <a:pt x="0" y="140"/>
                    <a:pt x="0" y="311"/>
                  </a:cubicBezTo>
                  <a:cubicBezTo>
                    <a:pt x="0" y="484"/>
                    <a:pt x="139" y="623"/>
                    <a:pt x="312" y="623"/>
                  </a:cubicBezTo>
                  <a:cubicBezTo>
                    <a:pt x="484" y="623"/>
                    <a:pt x="624" y="484"/>
                    <a:pt x="624" y="311"/>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7"/>
            <p:cNvSpPr/>
            <p:nvPr/>
          </p:nvSpPr>
          <p:spPr>
            <a:xfrm>
              <a:off x="3333436" y="3565364"/>
              <a:ext cx="17153" cy="17180"/>
            </a:xfrm>
            <a:custGeom>
              <a:rect b="b" l="l" r="r" t="t"/>
              <a:pathLst>
                <a:path extrusionOk="0" h="624" w="623">
                  <a:moveTo>
                    <a:pt x="311" y="1"/>
                  </a:moveTo>
                  <a:cubicBezTo>
                    <a:pt x="140" y="1"/>
                    <a:pt x="1" y="140"/>
                    <a:pt x="1" y="311"/>
                  </a:cubicBezTo>
                  <a:cubicBezTo>
                    <a:pt x="1" y="484"/>
                    <a:pt x="140" y="623"/>
                    <a:pt x="311" y="623"/>
                  </a:cubicBezTo>
                  <a:cubicBezTo>
                    <a:pt x="484" y="623"/>
                    <a:pt x="623" y="484"/>
                    <a:pt x="623" y="311"/>
                  </a:cubicBezTo>
                  <a:cubicBezTo>
                    <a:pt x="623" y="140"/>
                    <a:pt x="484" y="1"/>
                    <a:pt x="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7"/>
            <p:cNvSpPr/>
            <p:nvPr/>
          </p:nvSpPr>
          <p:spPr>
            <a:xfrm>
              <a:off x="3369971" y="3565364"/>
              <a:ext cx="17153" cy="17180"/>
            </a:xfrm>
            <a:custGeom>
              <a:rect b="b" l="l" r="r" t="t"/>
              <a:pathLst>
                <a:path extrusionOk="0" h="624" w="623">
                  <a:moveTo>
                    <a:pt x="312" y="1"/>
                  </a:moveTo>
                  <a:cubicBezTo>
                    <a:pt x="139" y="1"/>
                    <a:pt x="0" y="140"/>
                    <a:pt x="0" y="311"/>
                  </a:cubicBezTo>
                  <a:cubicBezTo>
                    <a:pt x="0" y="484"/>
                    <a:pt x="139" y="623"/>
                    <a:pt x="312" y="623"/>
                  </a:cubicBezTo>
                  <a:cubicBezTo>
                    <a:pt x="484" y="623"/>
                    <a:pt x="622" y="484"/>
                    <a:pt x="622" y="311"/>
                  </a:cubicBezTo>
                  <a:cubicBezTo>
                    <a:pt x="622"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7"/>
            <p:cNvSpPr/>
            <p:nvPr/>
          </p:nvSpPr>
          <p:spPr>
            <a:xfrm>
              <a:off x="3406424" y="3565364"/>
              <a:ext cx="17208" cy="17180"/>
            </a:xfrm>
            <a:custGeom>
              <a:rect b="b" l="l" r="r" t="t"/>
              <a:pathLst>
                <a:path extrusionOk="0" h="624" w="625">
                  <a:moveTo>
                    <a:pt x="313" y="1"/>
                  </a:moveTo>
                  <a:cubicBezTo>
                    <a:pt x="142" y="1"/>
                    <a:pt x="1" y="140"/>
                    <a:pt x="1" y="311"/>
                  </a:cubicBezTo>
                  <a:cubicBezTo>
                    <a:pt x="1" y="484"/>
                    <a:pt x="142" y="623"/>
                    <a:pt x="313" y="623"/>
                  </a:cubicBezTo>
                  <a:cubicBezTo>
                    <a:pt x="484" y="623"/>
                    <a:pt x="625" y="484"/>
                    <a:pt x="625" y="311"/>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7"/>
            <p:cNvSpPr/>
            <p:nvPr/>
          </p:nvSpPr>
          <p:spPr>
            <a:xfrm>
              <a:off x="3443015" y="3565364"/>
              <a:ext cx="17153" cy="17180"/>
            </a:xfrm>
            <a:custGeom>
              <a:rect b="b" l="l" r="r" t="t"/>
              <a:pathLst>
                <a:path extrusionOk="0" h="624" w="623">
                  <a:moveTo>
                    <a:pt x="310" y="1"/>
                  </a:moveTo>
                  <a:cubicBezTo>
                    <a:pt x="139" y="1"/>
                    <a:pt x="0" y="140"/>
                    <a:pt x="0" y="311"/>
                  </a:cubicBezTo>
                  <a:cubicBezTo>
                    <a:pt x="0" y="484"/>
                    <a:pt x="139" y="623"/>
                    <a:pt x="310" y="623"/>
                  </a:cubicBezTo>
                  <a:cubicBezTo>
                    <a:pt x="484" y="623"/>
                    <a:pt x="622" y="484"/>
                    <a:pt x="622" y="311"/>
                  </a:cubicBezTo>
                  <a:cubicBezTo>
                    <a:pt x="622" y="140"/>
                    <a:pt x="484" y="1"/>
                    <a:pt x="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7"/>
            <p:cNvSpPr/>
            <p:nvPr/>
          </p:nvSpPr>
          <p:spPr>
            <a:xfrm>
              <a:off x="3479523" y="3565364"/>
              <a:ext cx="17208" cy="17180"/>
            </a:xfrm>
            <a:custGeom>
              <a:rect b="b" l="l" r="r" t="t"/>
              <a:pathLst>
                <a:path extrusionOk="0" h="624" w="625">
                  <a:moveTo>
                    <a:pt x="313" y="1"/>
                  </a:moveTo>
                  <a:cubicBezTo>
                    <a:pt x="141" y="1"/>
                    <a:pt x="1" y="140"/>
                    <a:pt x="1" y="311"/>
                  </a:cubicBezTo>
                  <a:cubicBezTo>
                    <a:pt x="1" y="484"/>
                    <a:pt x="141" y="623"/>
                    <a:pt x="313" y="623"/>
                  </a:cubicBezTo>
                  <a:cubicBezTo>
                    <a:pt x="484" y="623"/>
                    <a:pt x="625" y="484"/>
                    <a:pt x="625" y="311"/>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7"/>
            <p:cNvSpPr/>
            <p:nvPr/>
          </p:nvSpPr>
          <p:spPr>
            <a:xfrm>
              <a:off x="3516114" y="3565364"/>
              <a:ext cx="17153" cy="17180"/>
            </a:xfrm>
            <a:custGeom>
              <a:rect b="b" l="l" r="r" t="t"/>
              <a:pathLst>
                <a:path extrusionOk="0" h="624" w="623">
                  <a:moveTo>
                    <a:pt x="312" y="1"/>
                  </a:moveTo>
                  <a:cubicBezTo>
                    <a:pt x="139" y="1"/>
                    <a:pt x="0" y="140"/>
                    <a:pt x="0" y="311"/>
                  </a:cubicBezTo>
                  <a:cubicBezTo>
                    <a:pt x="0" y="484"/>
                    <a:pt x="139" y="623"/>
                    <a:pt x="312" y="623"/>
                  </a:cubicBezTo>
                  <a:cubicBezTo>
                    <a:pt x="483" y="623"/>
                    <a:pt x="622" y="484"/>
                    <a:pt x="622" y="311"/>
                  </a:cubicBezTo>
                  <a:cubicBezTo>
                    <a:pt x="622" y="140"/>
                    <a:pt x="483"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7"/>
            <p:cNvSpPr/>
            <p:nvPr/>
          </p:nvSpPr>
          <p:spPr>
            <a:xfrm>
              <a:off x="3552567" y="3565364"/>
              <a:ext cx="17208" cy="17180"/>
            </a:xfrm>
            <a:custGeom>
              <a:rect b="b" l="l" r="r" t="t"/>
              <a:pathLst>
                <a:path extrusionOk="0" h="624" w="625">
                  <a:moveTo>
                    <a:pt x="313" y="1"/>
                  </a:moveTo>
                  <a:cubicBezTo>
                    <a:pt x="140" y="1"/>
                    <a:pt x="1" y="140"/>
                    <a:pt x="1" y="311"/>
                  </a:cubicBezTo>
                  <a:cubicBezTo>
                    <a:pt x="1" y="484"/>
                    <a:pt x="140" y="623"/>
                    <a:pt x="313" y="623"/>
                  </a:cubicBezTo>
                  <a:cubicBezTo>
                    <a:pt x="484" y="623"/>
                    <a:pt x="625" y="484"/>
                    <a:pt x="625" y="311"/>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7"/>
            <p:cNvSpPr/>
            <p:nvPr/>
          </p:nvSpPr>
          <p:spPr>
            <a:xfrm>
              <a:off x="3589103" y="3565364"/>
              <a:ext cx="17208" cy="17180"/>
            </a:xfrm>
            <a:custGeom>
              <a:rect b="b" l="l" r="r" t="t"/>
              <a:pathLst>
                <a:path extrusionOk="0" h="624" w="625">
                  <a:moveTo>
                    <a:pt x="312" y="1"/>
                  </a:moveTo>
                  <a:cubicBezTo>
                    <a:pt x="141" y="1"/>
                    <a:pt x="0" y="140"/>
                    <a:pt x="0" y="311"/>
                  </a:cubicBezTo>
                  <a:cubicBezTo>
                    <a:pt x="0" y="484"/>
                    <a:pt x="141" y="623"/>
                    <a:pt x="312" y="623"/>
                  </a:cubicBezTo>
                  <a:cubicBezTo>
                    <a:pt x="485" y="623"/>
                    <a:pt x="624" y="484"/>
                    <a:pt x="624" y="311"/>
                  </a:cubicBezTo>
                  <a:cubicBezTo>
                    <a:pt x="624" y="140"/>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7"/>
            <p:cNvSpPr/>
            <p:nvPr/>
          </p:nvSpPr>
          <p:spPr>
            <a:xfrm>
              <a:off x="3187046" y="3602478"/>
              <a:ext cx="17511" cy="17153"/>
            </a:xfrm>
            <a:custGeom>
              <a:rect b="b" l="l" r="r" t="t"/>
              <a:pathLst>
                <a:path extrusionOk="0" h="623" w="636">
                  <a:moveTo>
                    <a:pt x="317" y="0"/>
                  </a:moveTo>
                  <a:cubicBezTo>
                    <a:pt x="150" y="0"/>
                    <a:pt x="12" y="133"/>
                    <a:pt x="6" y="301"/>
                  </a:cubicBezTo>
                  <a:cubicBezTo>
                    <a:pt x="0" y="472"/>
                    <a:pt x="135" y="617"/>
                    <a:pt x="309" y="623"/>
                  </a:cubicBezTo>
                  <a:cubicBezTo>
                    <a:pt x="312" y="623"/>
                    <a:pt x="316" y="623"/>
                    <a:pt x="319" y="623"/>
                  </a:cubicBezTo>
                  <a:cubicBezTo>
                    <a:pt x="486" y="623"/>
                    <a:pt x="625" y="490"/>
                    <a:pt x="630" y="322"/>
                  </a:cubicBezTo>
                  <a:cubicBezTo>
                    <a:pt x="636" y="151"/>
                    <a:pt x="501" y="6"/>
                    <a:pt x="328" y="0"/>
                  </a:cubicBezTo>
                  <a:cubicBezTo>
                    <a:pt x="324" y="0"/>
                    <a:pt x="321"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7"/>
            <p:cNvSpPr/>
            <p:nvPr/>
          </p:nvSpPr>
          <p:spPr>
            <a:xfrm>
              <a:off x="3223829" y="3602368"/>
              <a:ext cx="17208" cy="17153"/>
            </a:xfrm>
            <a:custGeom>
              <a:rect b="b" l="l" r="r" t="t"/>
              <a:pathLst>
                <a:path extrusionOk="0" h="623" w="625">
                  <a:moveTo>
                    <a:pt x="312" y="0"/>
                  </a:moveTo>
                  <a:cubicBezTo>
                    <a:pt x="141" y="0"/>
                    <a:pt x="0" y="139"/>
                    <a:pt x="0" y="313"/>
                  </a:cubicBezTo>
                  <a:cubicBezTo>
                    <a:pt x="0" y="484"/>
                    <a:pt x="141" y="623"/>
                    <a:pt x="312" y="623"/>
                  </a:cubicBezTo>
                  <a:cubicBezTo>
                    <a:pt x="484" y="623"/>
                    <a:pt x="624" y="484"/>
                    <a:pt x="624" y="313"/>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7"/>
            <p:cNvSpPr/>
            <p:nvPr/>
          </p:nvSpPr>
          <p:spPr>
            <a:xfrm>
              <a:off x="3260392" y="3602368"/>
              <a:ext cx="17153" cy="17153"/>
            </a:xfrm>
            <a:custGeom>
              <a:rect b="b" l="l" r="r" t="t"/>
              <a:pathLst>
                <a:path extrusionOk="0" h="623" w="623">
                  <a:moveTo>
                    <a:pt x="313" y="0"/>
                  </a:moveTo>
                  <a:cubicBezTo>
                    <a:pt x="140" y="0"/>
                    <a:pt x="1" y="139"/>
                    <a:pt x="1" y="313"/>
                  </a:cubicBezTo>
                  <a:cubicBezTo>
                    <a:pt x="1" y="484"/>
                    <a:pt x="140" y="623"/>
                    <a:pt x="313" y="623"/>
                  </a:cubicBezTo>
                  <a:cubicBezTo>
                    <a:pt x="484" y="623"/>
                    <a:pt x="623" y="484"/>
                    <a:pt x="623" y="313"/>
                  </a:cubicBezTo>
                  <a:cubicBezTo>
                    <a:pt x="623"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7"/>
            <p:cNvSpPr/>
            <p:nvPr/>
          </p:nvSpPr>
          <p:spPr>
            <a:xfrm>
              <a:off x="3296873" y="3602368"/>
              <a:ext cx="17208" cy="17153"/>
            </a:xfrm>
            <a:custGeom>
              <a:rect b="b" l="l" r="r" t="t"/>
              <a:pathLst>
                <a:path extrusionOk="0" h="623" w="625">
                  <a:moveTo>
                    <a:pt x="312" y="0"/>
                  </a:moveTo>
                  <a:cubicBezTo>
                    <a:pt x="139" y="0"/>
                    <a:pt x="0" y="139"/>
                    <a:pt x="0" y="313"/>
                  </a:cubicBezTo>
                  <a:cubicBezTo>
                    <a:pt x="0" y="484"/>
                    <a:pt x="139" y="623"/>
                    <a:pt x="312" y="623"/>
                  </a:cubicBezTo>
                  <a:cubicBezTo>
                    <a:pt x="484" y="623"/>
                    <a:pt x="624" y="484"/>
                    <a:pt x="624" y="313"/>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7"/>
            <p:cNvSpPr/>
            <p:nvPr/>
          </p:nvSpPr>
          <p:spPr>
            <a:xfrm>
              <a:off x="3333436" y="3602368"/>
              <a:ext cx="17153" cy="17153"/>
            </a:xfrm>
            <a:custGeom>
              <a:rect b="b" l="l" r="r" t="t"/>
              <a:pathLst>
                <a:path extrusionOk="0" h="623" w="623">
                  <a:moveTo>
                    <a:pt x="311" y="0"/>
                  </a:moveTo>
                  <a:cubicBezTo>
                    <a:pt x="140" y="0"/>
                    <a:pt x="1" y="139"/>
                    <a:pt x="1" y="313"/>
                  </a:cubicBezTo>
                  <a:cubicBezTo>
                    <a:pt x="1" y="484"/>
                    <a:pt x="140" y="623"/>
                    <a:pt x="311" y="623"/>
                  </a:cubicBezTo>
                  <a:cubicBezTo>
                    <a:pt x="484" y="623"/>
                    <a:pt x="623" y="484"/>
                    <a:pt x="623" y="313"/>
                  </a:cubicBezTo>
                  <a:cubicBezTo>
                    <a:pt x="623" y="139"/>
                    <a:pt x="484" y="0"/>
                    <a:pt x="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7"/>
            <p:cNvSpPr/>
            <p:nvPr/>
          </p:nvSpPr>
          <p:spPr>
            <a:xfrm>
              <a:off x="3369971" y="3602368"/>
              <a:ext cx="17153" cy="17153"/>
            </a:xfrm>
            <a:custGeom>
              <a:rect b="b" l="l" r="r" t="t"/>
              <a:pathLst>
                <a:path extrusionOk="0" h="623" w="623">
                  <a:moveTo>
                    <a:pt x="312" y="0"/>
                  </a:moveTo>
                  <a:cubicBezTo>
                    <a:pt x="139" y="0"/>
                    <a:pt x="0" y="139"/>
                    <a:pt x="0" y="313"/>
                  </a:cubicBezTo>
                  <a:cubicBezTo>
                    <a:pt x="0" y="484"/>
                    <a:pt x="139" y="623"/>
                    <a:pt x="312" y="623"/>
                  </a:cubicBezTo>
                  <a:cubicBezTo>
                    <a:pt x="484" y="623"/>
                    <a:pt x="622" y="484"/>
                    <a:pt x="622" y="313"/>
                  </a:cubicBezTo>
                  <a:cubicBezTo>
                    <a:pt x="622"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7"/>
            <p:cNvSpPr/>
            <p:nvPr/>
          </p:nvSpPr>
          <p:spPr>
            <a:xfrm>
              <a:off x="3406424" y="3602368"/>
              <a:ext cx="17208" cy="17153"/>
            </a:xfrm>
            <a:custGeom>
              <a:rect b="b" l="l" r="r" t="t"/>
              <a:pathLst>
                <a:path extrusionOk="0" h="623" w="625">
                  <a:moveTo>
                    <a:pt x="313" y="0"/>
                  </a:moveTo>
                  <a:cubicBezTo>
                    <a:pt x="142" y="0"/>
                    <a:pt x="1" y="139"/>
                    <a:pt x="1" y="313"/>
                  </a:cubicBezTo>
                  <a:cubicBezTo>
                    <a:pt x="1" y="484"/>
                    <a:pt x="142" y="623"/>
                    <a:pt x="313" y="623"/>
                  </a:cubicBezTo>
                  <a:cubicBezTo>
                    <a:pt x="484" y="623"/>
                    <a:pt x="625" y="484"/>
                    <a:pt x="625" y="313"/>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7"/>
            <p:cNvSpPr/>
            <p:nvPr/>
          </p:nvSpPr>
          <p:spPr>
            <a:xfrm>
              <a:off x="3443015" y="3602368"/>
              <a:ext cx="17153" cy="17153"/>
            </a:xfrm>
            <a:custGeom>
              <a:rect b="b" l="l" r="r" t="t"/>
              <a:pathLst>
                <a:path extrusionOk="0" h="623" w="623">
                  <a:moveTo>
                    <a:pt x="310" y="0"/>
                  </a:moveTo>
                  <a:cubicBezTo>
                    <a:pt x="139" y="0"/>
                    <a:pt x="0" y="139"/>
                    <a:pt x="0" y="313"/>
                  </a:cubicBezTo>
                  <a:cubicBezTo>
                    <a:pt x="0" y="484"/>
                    <a:pt x="139" y="623"/>
                    <a:pt x="310" y="623"/>
                  </a:cubicBezTo>
                  <a:cubicBezTo>
                    <a:pt x="484" y="623"/>
                    <a:pt x="622" y="484"/>
                    <a:pt x="622" y="313"/>
                  </a:cubicBezTo>
                  <a:cubicBezTo>
                    <a:pt x="622" y="139"/>
                    <a:pt x="484" y="0"/>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7"/>
            <p:cNvSpPr/>
            <p:nvPr/>
          </p:nvSpPr>
          <p:spPr>
            <a:xfrm>
              <a:off x="3479523" y="3602368"/>
              <a:ext cx="17208" cy="17153"/>
            </a:xfrm>
            <a:custGeom>
              <a:rect b="b" l="l" r="r" t="t"/>
              <a:pathLst>
                <a:path extrusionOk="0" h="623" w="625">
                  <a:moveTo>
                    <a:pt x="313" y="0"/>
                  </a:moveTo>
                  <a:cubicBezTo>
                    <a:pt x="141" y="0"/>
                    <a:pt x="1" y="139"/>
                    <a:pt x="1" y="313"/>
                  </a:cubicBezTo>
                  <a:cubicBezTo>
                    <a:pt x="1" y="484"/>
                    <a:pt x="141" y="623"/>
                    <a:pt x="313" y="623"/>
                  </a:cubicBezTo>
                  <a:cubicBezTo>
                    <a:pt x="484" y="623"/>
                    <a:pt x="625" y="484"/>
                    <a:pt x="625" y="313"/>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7"/>
            <p:cNvSpPr/>
            <p:nvPr/>
          </p:nvSpPr>
          <p:spPr>
            <a:xfrm>
              <a:off x="3516114" y="3602368"/>
              <a:ext cx="17153" cy="17153"/>
            </a:xfrm>
            <a:custGeom>
              <a:rect b="b" l="l" r="r" t="t"/>
              <a:pathLst>
                <a:path extrusionOk="0" h="623" w="623">
                  <a:moveTo>
                    <a:pt x="312" y="0"/>
                  </a:moveTo>
                  <a:cubicBezTo>
                    <a:pt x="139" y="0"/>
                    <a:pt x="0" y="139"/>
                    <a:pt x="0" y="313"/>
                  </a:cubicBezTo>
                  <a:cubicBezTo>
                    <a:pt x="0" y="484"/>
                    <a:pt x="139" y="623"/>
                    <a:pt x="312" y="623"/>
                  </a:cubicBezTo>
                  <a:cubicBezTo>
                    <a:pt x="483" y="623"/>
                    <a:pt x="622" y="484"/>
                    <a:pt x="622" y="313"/>
                  </a:cubicBezTo>
                  <a:cubicBezTo>
                    <a:pt x="622" y="139"/>
                    <a:pt x="483"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7"/>
            <p:cNvSpPr/>
            <p:nvPr/>
          </p:nvSpPr>
          <p:spPr>
            <a:xfrm>
              <a:off x="3552567" y="3602368"/>
              <a:ext cx="17208" cy="17153"/>
            </a:xfrm>
            <a:custGeom>
              <a:rect b="b" l="l" r="r" t="t"/>
              <a:pathLst>
                <a:path extrusionOk="0" h="623" w="625">
                  <a:moveTo>
                    <a:pt x="313" y="0"/>
                  </a:moveTo>
                  <a:cubicBezTo>
                    <a:pt x="140" y="0"/>
                    <a:pt x="1" y="139"/>
                    <a:pt x="1" y="313"/>
                  </a:cubicBezTo>
                  <a:cubicBezTo>
                    <a:pt x="1" y="484"/>
                    <a:pt x="140" y="623"/>
                    <a:pt x="313" y="623"/>
                  </a:cubicBezTo>
                  <a:cubicBezTo>
                    <a:pt x="484" y="623"/>
                    <a:pt x="625" y="484"/>
                    <a:pt x="625" y="313"/>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7"/>
            <p:cNvSpPr/>
            <p:nvPr/>
          </p:nvSpPr>
          <p:spPr>
            <a:xfrm>
              <a:off x="3589103" y="3602368"/>
              <a:ext cx="17208" cy="17153"/>
            </a:xfrm>
            <a:custGeom>
              <a:rect b="b" l="l" r="r" t="t"/>
              <a:pathLst>
                <a:path extrusionOk="0" h="623" w="625">
                  <a:moveTo>
                    <a:pt x="312" y="0"/>
                  </a:moveTo>
                  <a:cubicBezTo>
                    <a:pt x="141" y="0"/>
                    <a:pt x="0" y="139"/>
                    <a:pt x="0" y="313"/>
                  </a:cubicBezTo>
                  <a:cubicBezTo>
                    <a:pt x="0" y="484"/>
                    <a:pt x="141" y="623"/>
                    <a:pt x="312" y="623"/>
                  </a:cubicBezTo>
                  <a:cubicBezTo>
                    <a:pt x="485" y="623"/>
                    <a:pt x="624" y="484"/>
                    <a:pt x="624" y="313"/>
                  </a:cubicBezTo>
                  <a:cubicBezTo>
                    <a:pt x="624" y="139"/>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7"/>
            <p:cNvSpPr/>
            <p:nvPr/>
          </p:nvSpPr>
          <p:spPr>
            <a:xfrm>
              <a:off x="3254803" y="3264764"/>
              <a:ext cx="285484" cy="129403"/>
            </a:xfrm>
            <a:custGeom>
              <a:rect b="b" l="l" r="r" t="t"/>
              <a:pathLst>
                <a:path extrusionOk="0" h="4700" w="10369">
                  <a:moveTo>
                    <a:pt x="674" y="0"/>
                  </a:moveTo>
                  <a:cubicBezTo>
                    <a:pt x="303" y="0"/>
                    <a:pt x="0" y="303"/>
                    <a:pt x="0" y="674"/>
                  </a:cubicBezTo>
                  <a:lnTo>
                    <a:pt x="0" y="4410"/>
                  </a:lnTo>
                  <a:cubicBezTo>
                    <a:pt x="0" y="4568"/>
                    <a:pt x="131" y="4699"/>
                    <a:pt x="291" y="4699"/>
                  </a:cubicBezTo>
                  <a:cubicBezTo>
                    <a:pt x="451" y="4699"/>
                    <a:pt x="580" y="4568"/>
                    <a:pt x="580" y="4410"/>
                  </a:cubicBezTo>
                  <a:lnTo>
                    <a:pt x="580" y="674"/>
                  </a:lnTo>
                  <a:cubicBezTo>
                    <a:pt x="580" y="623"/>
                    <a:pt x="624" y="581"/>
                    <a:pt x="674" y="581"/>
                  </a:cubicBezTo>
                  <a:lnTo>
                    <a:pt x="9693" y="581"/>
                  </a:lnTo>
                  <a:cubicBezTo>
                    <a:pt x="9744" y="581"/>
                    <a:pt x="9786" y="625"/>
                    <a:pt x="9786" y="674"/>
                  </a:cubicBezTo>
                  <a:lnTo>
                    <a:pt x="9786" y="4410"/>
                  </a:lnTo>
                  <a:cubicBezTo>
                    <a:pt x="9786" y="4568"/>
                    <a:pt x="9915" y="4699"/>
                    <a:pt x="10075" y="4699"/>
                  </a:cubicBezTo>
                  <a:cubicBezTo>
                    <a:pt x="10235" y="4699"/>
                    <a:pt x="10367" y="4568"/>
                    <a:pt x="10367" y="4410"/>
                  </a:cubicBezTo>
                  <a:lnTo>
                    <a:pt x="10367" y="674"/>
                  </a:lnTo>
                  <a:cubicBezTo>
                    <a:pt x="10368" y="305"/>
                    <a:pt x="10064" y="0"/>
                    <a:pt x="9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7"/>
            <p:cNvSpPr/>
            <p:nvPr/>
          </p:nvSpPr>
          <p:spPr>
            <a:xfrm>
              <a:off x="3254748" y="3420846"/>
              <a:ext cx="285540" cy="129403"/>
            </a:xfrm>
            <a:custGeom>
              <a:rect b="b" l="l" r="r" t="t"/>
              <a:pathLst>
                <a:path extrusionOk="0" h="4700" w="10371">
                  <a:moveTo>
                    <a:pt x="291" y="1"/>
                  </a:moveTo>
                  <a:cubicBezTo>
                    <a:pt x="131" y="1"/>
                    <a:pt x="0" y="132"/>
                    <a:pt x="0" y="290"/>
                  </a:cubicBezTo>
                  <a:lnTo>
                    <a:pt x="0" y="4026"/>
                  </a:lnTo>
                  <a:cubicBezTo>
                    <a:pt x="0" y="4397"/>
                    <a:pt x="303" y="4700"/>
                    <a:pt x="674" y="4700"/>
                  </a:cubicBezTo>
                  <a:lnTo>
                    <a:pt x="7717" y="4700"/>
                  </a:lnTo>
                  <a:cubicBezTo>
                    <a:pt x="7942" y="4700"/>
                    <a:pt x="8153" y="4612"/>
                    <a:pt x="8313" y="4454"/>
                  </a:cubicBezTo>
                  <a:lnTo>
                    <a:pt x="10119" y="2665"/>
                  </a:lnTo>
                  <a:cubicBezTo>
                    <a:pt x="10277" y="2509"/>
                    <a:pt x="10369" y="2289"/>
                    <a:pt x="10369" y="2066"/>
                  </a:cubicBezTo>
                  <a:lnTo>
                    <a:pt x="10369" y="292"/>
                  </a:lnTo>
                  <a:cubicBezTo>
                    <a:pt x="10370" y="132"/>
                    <a:pt x="10239" y="1"/>
                    <a:pt x="10077" y="1"/>
                  </a:cubicBezTo>
                  <a:cubicBezTo>
                    <a:pt x="9919" y="1"/>
                    <a:pt x="9788" y="132"/>
                    <a:pt x="9788" y="292"/>
                  </a:cubicBezTo>
                  <a:lnTo>
                    <a:pt x="9788" y="2066"/>
                  </a:lnTo>
                  <a:cubicBezTo>
                    <a:pt x="9788" y="2134"/>
                    <a:pt x="9760" y="2205"/>
                    <a:pt x="9710" y="2254"/>
                  </a:cubicBezTo>
                  <a:lnTo>
                    <a:pt x="7904" y="4043"/>
                  </a:lnTo>
                  <a:cubicBezTo>
                    <a:pt x="7854" y="4093"/>
                    <a:pt x="7788" y="4119"/>
                    <a:pt x="7717" y="4119"/>
                  </a:cubicBezTo>
                  <a:lnTo>
                    <a:pt x="674" y="4119"/>
                  </a:lnTo>
                  <a:cubicBezTo>
                    <a:pt x="622" y="4119"/>
                    <a:pt x="581" y="4076"/>
                    <a:pt x="581" y="4026"/>
                  </a:cubicBezTo>
                  <a:lnTo>
                    <a:pt x="581" y="290"/>
                  </a:lnTo>
                  <a:cubicBezTo>
                    <a:pt x="581" y="132"/>
                    <a:pt x="451" y="1"/>
                    <a:pt x="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7"/>
            <p:cNvSpPr/>
            <p:nvPr/>
          </p:nvSpPr>
          <p:spPr>
            <a:xfrm>
              <a:off x="3124464" y="3134508"/>
              <a:ext cx="546190" cy="546025"/>
            </a:xfrm>
            <a:custGeom>
              <a:rect b="b" l="l" r="r" t="t"/>
              <a:pathLst>
                <a:path extrusionOk="0" h="19832" w="19838">
                  <a:moveTo>
                    <a:pt x="17563" y="1704"/>
                  </a:moveTo>
                  <a:cubicBezTo>
                    <a:pt x="17873" y="1704"/>
                    <a:pt x="18128" y="1959"/>
                    <a:pt x="18128" y="2271"/>
                  </a:cubicBezTo>
                  <a:lnTo>
                    <a:pt x="18128" y="3137"/>
                  </a:lnTo>
                  <a:lnTo>
                    <a:pt x="18128" y="5396"/>
                  </a:lnTo>
                  <a:lnTo>
                    <a:pt x="18128" y="7657"/>
                  </a:lnTo>
                  <a:lnTo>
                    <a:pt x="18128" y="9916"/>
                  </a:lnTo>
                  <a:lnTo>
                    <a:pt x="18128" y="12177"/>
                  </a:lnTo>
                  <a:lnTo>
                    <a:pt x="18128" y="14436"/>
                  </a:lnTo>
                  <a:lnTo>
                    <a:pt x="18128" y="16697"/>
                  </a:lnTo>
                  <a:lnTo>
                    <a:pt x="18128" y="17557"/>
                  </a:lnTo>
                  <a:cubicBezTo>
                    <a:pt x="18128" y="17869"/>
                    <a:pt x="17873" y="18124"/>
                    <a:pt x="17563" y="18124"/>
                  </a:cubicBezTo>
                  <a:lnTo>
                    <a:pt x="2275" y="18124"/>
                  </a:lnTo>
                  <a:cubicBezTo>
                    <a:pt x="1963" y="18124"/>
                    <a:pt x="1710" y="17869"/>
                    <a:pt x="1710" y="17557"/>
                  </a:cubicBezTo>
                  <a:lnTo>
                    <a:pt x="1710" y="2271"/>
                  </a:lnTo>
                  <a:cubicBezTo>
                    <a:pt x="1710" y="1959"/>
                    <a:pt x="1963" y="1704"/>
                    <a:pt x="2275" y="1704"/>
                  </a:cubicBezTo>
                  <a:close/>
                  <a:moveTo>
                    <a:pt x="3137" y="0"/>
                  </a:moveTo>
                  <a:cubicBezTo>
                    <a:pt x="2977" y="0"/>
                    <a:pt x="2846" y="132"/>
                    <a:pt x="2846" y="291"/>
                  </a:cubicBezTo>
                  <a:lnTo>
                    <a:pt x="2846" y="1125"/>
                  </a:lnTo>
                  <a:lnTo>
                    <a:pt x="2275" y="1125"/>
                  </a:lnTo>
                  <a:cubicBezTo>
                    <a:pt x="1643" y="1125"/>
                    <a:pt x="1126" y="1643"/>
                    <a:pt x="1126" y="2275"/>
                  </a:cubicBezTo>
                  <a:lnTo>
                    <a:pt x="1126" y="2845"/>
                  </a:lnTo>
                  <a:lnTo>
                    <a:pt x="292" y="2845"/>
                  </a:lnTo>
                  <a:cubicBezTo>
                    <a:pt x="132" y="2845"/>
                    <a:pt x="1" y="2977"/>
                    <a:pt x="1" y="3137"/>
                  </a:cubicBezTo>
                  <a:cubicBezTo>
                    <a:pt x="1" y="3295"/>
                    <a:pt x="132" y="3426"/>
                    <a:pt x="292" y="3426"/>
                  </a:cubicBezTo>
                  <a:lnTo>
                    <a:pt x="1126" y="3426"/>
                  </a:lnTo>
                  <a:lnTo>
                    <a:pt x="1126" y="5106"/>
                  </a:lnTo>
                  <a:lnTo>
                    <a:pt x="292" y="5106"/>
                  </a:lnTo>
                  <a:cubicBezTo>
                    <a:pt x="132" y="5106"/>
                    <a:pt x="1" y="5236"/>
                    <a:pt x="1" y="5396"/>
                  </a:cubicBezTo>
                  <a:cubicBezTo>
                    <a:pt x="1" y="5556"/>
                    <a:pt x="132" y="5687"/>
                    <a:pt x="292" y="5687"/>
                  </a:cubicBezTo>
                  <a:lnTo>
                    <a:pt x="1126" y="5687"/>
                  </a:lnTo>
                  <a:lnTo>
                    <a:pt x="1126" y="7365"/>
                  </a:lnTo>
                  <a:lnTo>
                    <a:pt x="292" y="7365"/>
                  </a:lnTo>
                  <a:cubicBezTo>
                    <a:pt x="132" y="7365"/>
                    <a:pt x="1" y="7497"/>
                    <a:pt x="1" y="7655"/>
                  </a:cubicBezTo>
                  <a:cubicBezTo>
                    <a:pt x="1" y="7815"/>
                    <a:pt x="132" y="7946"/>
                    <a:pt x="292" y="7946"/>
                  </a:cubicBezTo>
                  <a:lnTo>
                    <a:pt x="1126" y="7946"/>
                  </a:lnTo>
                  <a:lnTo>
                    <a:pt x="1126" y="9624"/>
                  </a:lnTo>
                  <a:lnTo>
                    <a:pt x="292" y="9624"/>
                  </a:lnTo>
                  <a:cubicBezTo>
                    <a:pt x="132" y="9624"/>
                    <a:pt x="1" y="9756"/>
                    <a:pt x="1" y="9916"/>
                  </a:cubicBezTo>
                  <a:cubicBezTo>
                    <a:pt x="1" y="10076"/>
                    <a:pt x="132" y="10205"/>
                    <a:pt x="292" y="10205"/>
                  </a:cubicBezTo>
                  <a:lnTo>
                    <a:pt x="1126" y="10205"/>
                  </a:lnTo>
                  <a:lnTo>
                    <a:pt x="1126" y="11885"/>
                  </a:lnTo>
                  <a:lnTo>
                    <a:pt x="292" y="11885"/>
                  </a:lnTo>
                  <a:cubicBezTo>
                    <a:pt x="132" y="11885"/>
                    <a:pt x="1" y="12017"/>
                    <a:pt x="1" y="12175"/>
                  </a:cubicBezTo>
                  <a:cubicBezTo>
                    <a:pt x="1" y="12335"/>
                    <a:pt x="132" y="12466"/>
                    <a:pt x="292" y="12466"/>
                  </a:cubicBezTo>
                  <a:lnTo>
                    <a:pt x="1126" y="12466"/>
                  </a:lnTo>
                  <a:lnTo>
                    <a:pt x="1126" y="14144"/>
                  </a:lnTo>
                  <a:lnTo>
                    <a:pt x="292" y="14144"/>
                  </a:lnTo>
                  <a:cubicBezTo>
                    <a:pt x="132" y="14144"/>
                    <a:pt x="1" y="14276"/>
                    <a:pt x="1" y="14436"/>
                  </a:cubicBezTo>
                  <a:cubicBezTo>
                    <a:pt x="1" y="14596"/>
                    <a:pt x="132" y="14725"/>
                    <a:pt x="292" y="14725"/>
                  </a:cubicBezTo>
                  <a:lnTo>
                    <a:pt x="1126" y="14725"/>
                  </a:lnTo>
                  <a:lnTo>
                    <a:pt x="1126" y="16405"/>
                  </a:lnTo>
                  <a:lnTo>
                    <a:pt x="292" y="16405"/>
                  </a:lnTo>
                  <a:cubicBezTo>
                    <a:pt x="132" y="16405"/>
                    <a:pt x="1" y="16537"/>
                    <a:pt x="1" y="16695"/>
                  </a:cubicBezTo>
                  <a:cubicBezTo>
                    <a:pt x="1" y="16855"/>
                    <a:pt x="132" y="16986"/>
                    <a:pt x="292" y="16986"/>
                  </a:cubicBezTo>
                  <a:lnTo>
                    <a:pt x="1126" y="16986"/>
                  </a:lnTo>
                  <a:lnTo>
                    <a:pt x="1126" y="17557"/>
                  </a:lnTo>
                  <a:cubicBezTo>
                    <a:pt x="1126" y="18189"/>
                    <a:pt x="1643" y="18706"/>
                    <a:pt x="2275" y="18706"/>
                  </a:cubicBezTo>
                  <a:lnTo>
                    <a:pt x="2846" y="18706"/>
                  </a:lnTo>
                  <a:lnTo>
                    <a:pt x="2846" y="19540"/>
                  </a:lnTo>
                  <a:cubicBezTo>
                    <a:pt x="2846" y="19700"/>
                    <a:pt x="2977" y="19831"/>
                    <a:pt x="3137" y="19831"/>
                  </a:cubicBezTo>
                  <a:cubicBezTo>
                    <a:pt x="3295" y="19831"/>
                    <a:pt x="3427" y="19700"/>
                    <a:pt x="3427" y="19540"/>
                  </a:cubicBezTo>
                  <a:lnTo>
                    <a:pt x="3427" y="18706"/>
                  </a:lnTo>
                  <a:lnTo>
                    <a:pt x="5107" y="18706"/>
                  </a:lnTo>
                  <a:lnTo>
                    <a:pt x="5107" y="19540"/>
                  </a:lnTo>
                  <a:cubicBezTo>
                    <a:pt x="5107" y="19700"/>
                    <a:pt x="5236" y="19831"/>
                    <a:pt x="5396" y="19831"/>
                  </a:cubicBezTo>
                  <a:cubicBezTo>
                    <a:pt x="5556" y="19831"/>
                    <a:pt x="5686" y="19700"/>
                    <a:pt x="5686" y="19540"/>
                  </a:cubicBezTo>
                  <a:lnTo>
                    <a:pt x="5686" y="18706"/>
                  </a:lnTo>
                  <a:lnTo>
                    <a:pt x="7366" y="18706"/>
                  </a:lnTo>
                  <a:lnTo>
                    <a:pt x="7366" y="19540"/>
                  </a:lnTo>
                  <a:cubicBezTo>
                    <a:pt x="7366" y="19700"/>
                    <a:pt x="7497" y="19831"/>
                    <a:pt x="7655" y="19831"/>
                  </a:cubicBezTo>
                  <a:cubicBezTo>
                    <a:pt x="7815" y="19831"/>
                    <a:pt x="7947" y="19700"/>
                    <a:pt x="7947" y="19540"/>
                  </a:cubicBezTo>
                  <a:lnTo>
                    <a:pt x="7947" y="18706"/>
                  </a:lnTo>
                  <a:lnTo>
                    <a:pt x="9625" y="18706"/>
                  </a:lnTo>
                  <a:lnTo>
                    <a:pt x="9625" y="19540"/>
                  </a:lnTo>
                  <a:cubicBezTo>
                    <a:pt x="9625" y="19700"/>
                    <a:pt x="9756" y="19831"/>
                    <a:pt x="9916" y="19831"/>
                  </a:cubicBezTo>
                  <a:cubicBezTo>
                    <a:pt x="10076" y="19831"/>
                    <a:pt x="10206" y="19700"/>
                    <a:pt x="10206" y="19540"/>
                  </a:cubicBezTo>
                  <a:lnTo>
                    <a:pt x="10206" y="18706"/>
                  </a:lnTo>
                  <a:lnTo>
                    <a:pt x="11886" y="18706"/>
                  </a:lnTo>
                  <a:lnTo>
                    <a:pt x="11886" y="19540"/>
                  </a:lnTo>
                  <a:cubicBezTo>
                    <a:pt x="11886" y="19700"/>
                    <a:pt x="12017" y="19831"/>
                    <a:pt x="12175" y="19831"/>
                  </a:cubicBezTo>
                  <a:cubicBezTo>
                    <a:pt x="12335" y="19831"/>
                    <a:pt x="12467" y="19700"/>
                    <a:pt x="12467" y="19540"/>
                  </a:cubicBezTo>
                  <a:lnTo>
                    <a:pt x="12467" y="18706"/>
                  </a:lnTo>
                  <a:lnTo>
                    <a:pt x="14145" y="18706"/>
                  </a:lnTo>
                  <a:lnTo>
                    <a:pt x="14145" y="19540"/>
                  </a:lnTo>
                  <a:cubicBezTo>
                    <a:pt x="14145" y="19700"/>
                    <a:pt x="14276" y="19831"/>
                    <a:pt x="14436" y="19831"/>
                  </a:cubicBezTo>
                  <a:cubicBezTo>
                    <a:pt x="14596" y="19831"/>
                    <a:pt x="14726" y="19700"/>
                    <a:pt x="14726" y="19540"/>
                  </a:cubicBezTo>
                  <a:lnTo>
                    <a:pt x="14726" y="18706"/>
                  </a:lnTo>
                  <a:lnTo>
                    <a:pt x="16406" y="18706"/>
                  </a:lnTo>
                  <a:lnTo>
                    <a:pt x="16406" y="19540"/>
                  </a:lnTo>
                  <a:cubicBezTo>
                    <a:pt x="16406" y="19700"/>
                    <a:pt x="16537" y="19831"/>
                    <a:pt x="16695" y="19831"/>
                  </a:cubicBezTo>
                  <a:cubicBezTo>
                    <a:pt x="16855" y="19831"/>
                    <a:pt x="16987" y="19700"/>
                    <a:pt x="16987" y="19540"/>
                  </a:cubicBezTo>
                  <a:lnTo>
                    <a:pt x="16987" y="18706"/>
                  </a:lnTo>
                  <a:lnTo>
                    <a:pt x="17558" y="18706"/>
                  </a:lnTo>
                  <a:cubicBezTo>
                    <a:pt x="18189" y="18706"/>
                    <a:pt x="18707" y="18189"/>
                    <a:pt x="18707" y="17557"/>
                  </a:cubicBezTo>
                  <a:lnTo>
                    <a:pt x="18707" y="16986"/>
                  </a:lnTo>
                  <a:lnTo>
                    <a:pt x="19541" y="16986"/>
                  </a:lnTo>
                  <a:cubicBezTo>
                    <a:pt x="19700" y="16986"/>
                    <a:pt x="19832" y="16855"/>
                    <a:pt x="19832" y="16695"/>
                  </a:cubicBezTo>
                  <a:cubicBezTo>
                    <a:pt x="19832" y="16537"/>
                    <a:pt x="19700" y="16405"/>
                    <a:pt x="19541" y="16405"/>
                  </a:cubicBezTo>
                  <a:lnTo>
                    <a:pt x="18707" y="16405"/>
                  </a:lnTo>
                  <a:lnTo>
                    <a:pt x="18707" y="14725"/>
                  </a:lnTo>
                  <a:lnTo>
                    <a:pt x="19541" y="14725"/>
                  </a:lnTo>
                  <a:cubicBezTo>
                    <a:pt x="19700" y="14725"/>
                    <a:pt x="19832" y="14596"/>
                    <a:pt x="19832" y="14436"/>
                  </a:cubicBezTo>
                  <a:cubicBezTo>
                    <a:pt x="19832" y="14276"/>
                    <a:pt x="19700" y="14144"/>
                    <a:pt x="19541" y="14144"/>
                  </a:cubicBezTo>
                  <a:lnTo>
                    <a:pt x="18707" y="14144"/>
                  </a:lnTo>
                  <a:lnTo>
                    <a:pt x="18707" y="12466"/>
                  </a:lnTo>
                  <a:lnTo>
                    <a:pt x="19541" y="12466"/>
                  </a:lnTo>
                  <a:cubicBezTo>
                    <a:pt x="19700" y="12466"/>
                    <a:pt x="19832" y="12335"/>
                    <a:pt x="19832" y="12175"/>
                  </a:cubicBezTo>
                  <a:cubicBezTo>
                    <a:pt x="19832" y="12017"/>
                    <a:pt x="19700" y="11885"/>
                    <a:pt x="19541" y="11885"/>
                  </a:cubicBezTo>
                  <a:lnTo>
                    <a:pt x="18707" y="11885"/>
                  </a:lnTo>
                  <a:lnTo>
                    <a:pt x="18707" y="10205"/>
                  </a:lnTo>
                  <a:lnTo>
                    <a:pt x="19541" y="10205"/>
                  </a:lnTo>
                  <a:cubicBezTo>
                    <a:pt x="19700" y="10205"/>
                    <a:pt x="19832" y="10076"/>
                    <a:pt x="19832" y="9916"/>
                  </a:cubicBezTo>
                  <a:cubicBezTo>
                    <a:pt x="19832" y="9756"/>
                    <a:pt x="19700" y="9624"/>
                    <a:pt x="19541" y="9624"/>
                  </a:cubicBezTo>
                  <a:lnTo>
                    <a:pt x="18707" y="9624"/>
                  </a:lnTo>
                  <a:lnTo>
                    <a:pt x="18707" y="7946"/>
                  </a:lnTo>
                  <a:lnTo>
                    <a:pt x="19541" y="7946"/>
                  </a:lnTo>
                  <a:cubicBezTo>
                    <a:pt x="19700" y="7946"/>
                    <a:pt x="19832" y="7815"/>
                    <a:pt x="19832" y="7655"/>
                  </a:cubicBezTo>
                  <a:cubicBezTo>
                    <a:pt x="19832" y="7497"/>
                    <a:pt x="19700" y="7365"/>
                    <a:pt x="19541" y="7365"/>
                  </a:cubicBezTo>
                  <a:lnTo>
                    <a:pt x="18707" y="7365"/>
                  </a:lnTo>
                  <a:lnTo>
                    <a:pt x="18707" y="5687"/>
                  </a:lnTo>
                  <a:lnTo>
                    <a:pt x="19546" y="5687"/>
                  </a:lnTo>
                  <a:cubicBezTo>
                    <a:pt x="19706" y="5687"/>
                    <a:pt x="19837" y="5556"/>
                    <a:pt x="19837" y="5396"/>
                  </a:cubicBezTo>
                  <a:cubicBezTo>
                    <a:pt x="19837" y="5236"/>
                    <a:pt x="19706" y="5106"/>
                    <a:pt x="19546" y="5106"/>
                  </a:cubicBezTo>
                  <a:lnTo>
                    <a:pt x="18711" y="5106"/>
                  </a:lnTo>
                  <a:lnTo>
                    <a:pt x="18711" y="3426"/>
                  </a:lnTo>
                  <a:lnTo>
                    <a:pt x="19546" y="3426"/>
                  </a:lnTo>
                  <a:cubicBezTo>
                    <a:pt x="19706" y="3426"/>
                    <a:pt x="19837" y="3295"/>
                    <a:pt x="19837" y="3137"/>
                  </a:cubicBezTo>
                  <a:cubicBezTo>
                    <a:pt x="19837" y="2977"/>
                    <a:pt x="19706" y="2845"/>
                    <a:pt x="19546" y="2845"/>
                  </a:cubicBezTo>
                  <a:lnTo>
                    <a:pt x="18711" y="2845"/>
                  </a:lnTo>
                  <a:lnTo>
                    <a:pt x="18711" y="2275"/>
                  </a:lnTo>
                  <a:cubicBezTo>
                    <a:pt x="18711" y="1643"/>
                    <a:pt x="18195" y="1125"/>
                    <a:pt x="17563" y="1125"/>
                  </a:cubicBezTo>
                  <a:lnTo>
                    <a:pt x="16992" y="1125"/>
                  </a:lnTo>
                  <a:lnTo>
                    <a:pt x="16992" y="291"/>
                  </a:lnTo>
                  <a:cubicBezTo>
                    <a:pt x="16992" y="132"/>
                    <a:pt x="16861" y="0"/>
                    <a:pt x="16701" y="0"/>
                  </a:cubicBezTo>
                  <a:cubicBezTo>
                    <a:pt x="16541" y="0"/>
                    <a:pt x="16412" y="132"/>
                    <a:pt x="16412" y="291"/>
                  </a:cubicBezTo>
                  <a:lnTo>
                    <a:pt x="16412" y="1125"/>
                  </a:lnTo>
                  <a:lnTo>
                    <a:pt x="14731" y="1125"/>
                  </a:lnTo>
                  <a:lnTo>
                    <a:pt x="14731" y="291"/>
                  </a:lnTo>
                  <a:cubicBezTo>
                    <a:pt x="14731" y="132"/>
                    <a:pt x="14600" y="0"/>
                    <a:pt x="14442" y="0"/>
                  </a:cubicBezTo>
                  <a:cubicBezTo>
                    <a:pt x="14282" y="0"/>
                    <a:pt x="14151" y="132"/>
                    <a:pt x="14151" y="291"/>
                  </a:cubicBezTo>
                  <a:lnTo>
                    <a:pt x="14151" y="1125"/>
                  </a:lnTo>
                  <a:lnTo>
                    <a:pt x="12472" y="1125"/>
                  </a:lnTo>
                  <a:lnTo>
                    <a:pt x="12472" y="291"/>
                  </a:lnTo>
                  <a:cubicBezTo>
                    <a:pt x="12472" y="132"/>
                    <a:pt x="12341" y="0"/>
                    <a:pt x="12181" y="0"/>
                  </a:cubicBezTo>
                  <a:cubicBezTo>
                    <a:pt x="12021" y="0"/>
                    <a:pt x="11892" y="132"/>
                    <a:pt x="11892" y="291"/>
                  </a:cubicBezTo>
                  <a:lnTo>
                    <a:pt x="11892" y="1125"/>
                  </a:lnTo>
                  <a:lnTo>
                    <a:pt x="10211" y="1125"/>
                  </a:lnTo>
                  <a:lnTo>
                    <a:pt x="10211" y="291"/>
                  </a:lnTo>
                  <a:cubicBezTo>
                    <a:pt x="10211" y="132"/>
                    <a:pt x="10080" y="0"/>
                    <a:pt x="9922" y="0"/>
                  </a:cubicBezTo>
                  <a:cubicBezTo>
                    <a:pt x="9762" y="0"/>
                    <a:pt x="9631" y="132"/>
                    <a:pt x="9631" y="291"/>
                  </a:cubicBezTo>
                  <a:lnTo>
                    <a:pt x="9631" y="1125"/>
                  </a:lnTo>
                  <a:lnTo>
                    <a:pt x="7947" y="1125"/>
                  </a:lnTo>
                  <a:lnTo>
                    <a:pt x="7947" y="291"/>
                  </a:lnTo>
                  <a:cubicBezTo>
                    <a:pt x="7947" y="132"/>
                    <a:pt x="7815" y="0"/>
                    <a:pt x="7657" y="0"/>
                  </a:cubicBezTo>
                  <a:cubicBezTo>
                    <a:pt x="7497" y="0"/>
                    <a:pt x="7366" y="132"/>
                    <a:pt x="7366" y="291"/>
                  </a:cubicBezTo>
                  <a:lnTo>
                    <a:pt x="7366" y="1125"/>
                  </a:lnTo>
                  <a:lnTo>
                    <a:pt x="5687" y="1125"/>
                  </a:lnTo>
                  <a:lnTo>
                    <a:pt x="5687" y="291"/>
                  </a:lnTo>
                  <a:cubicBezTo>
                    <a:pt x="5687" y="132"/>
                    <a:pt x="5556" y="0"/>
                    <a:pt x="5396" y="0"/>
                  </a:cubicBezTo>
                  <a:cubicBezTo>
                    <a:pt x="5236" y="0"/>
                    <a:pt x="5107" y="132"/>
                    <a:pt x="5107" y="291"/>
                  </a:cubicBezTo>
                  <a:lnTo>
                    <a:pt x="5107" y="1125"/>
                  </a:lnTo>
                  <a:lnTo>
                    <a:pt x="3427" y="1125"/>
                  </a:lnTo>
                  <a:lnTo>
                    <a:pt x="3427" y="291"/>
                  </a:lnTo>
                  <a:cubicBezTo>
                    <a:pt x="3427" y="132"/>
                    <a:pt x="3295"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67"/>
          <p:cNvGrpSpPr/>
          <p:nvPr/>
        </p:nvGrpSpPr>
        <p:grpSpPr>
          <a:xfrm>
            <a:off x="5988665" y="2879056"/>
            <a:ext cx="458495" cy="458495"/>
            <a:chOff x="7827483" y="3134453"/>
            <a:chExt cx="546217" cy="546217"/>
          </a:xfrm>
        </p:grpSpPr>
        <p:sp>
          <p:nvSpPr>
            <p:cNvPr id="9169" name="Google Shape;9169;p67"/>
            <p:cNvSpPr/>
            <p:nvPr/>
          </p:nvSpPr>
          <p:spPr>
            <a:xfrm>
              <a:off x="7827483" y="3420846"/>
              <a:ext cx="546217" cy="259824"/>
            </a:xfrm>
            <a:custGeom>
              <a:rect b="b" l="l" r="r" t="t"/>
              <a:pathLst>
                <a:path extrusionOk="0" h="9437" w="19839">
                  <a:moveTo>
                    <a:pt x="289" y="1"/>
                  </a:moveTo>
                  <a:cubicBezTo>
                    <a:pt x="131" y="1"/>
                    <a:pt x="0" y="132"/>
                    <a:pt x="0" y="292"/>
                  </a:cubicBezTo>
                  <a:lnTo>
                    <a:pt x="0" y="8335"/>
                  </a:lnTo>
                  <a:cubicBezTo>
                    <a:pt x="0" y="8942"/>
                    <a:pt x="495" y="9437"/>
                    <a:pt x="1100" y="9437"/>
                  </a:cubicBezTo>
                  <a:lnTo>
                    <a:pt x="18737" y="9437"/>
                  </a:lnTo>
                  <a:cubicBezTo>
                    <a:pt x="19342" y="9437"/>
                    <a:pt x="19837" y="8942"/>
                    <a:pt x="19837" y="8335"/>
                  </a:cubicBezTo>
                  <a:lnTo>
                    <a:pt x="19837" y="292"/>
                  </a:lnTo>
                  <a:cubicBezTo>
                    <a:pt x="19839" y="132"/>
                    <a:pt x="19707" y="1"/>
                    <a:pt x="19547" y="1"/>
                  </a:cubicBezTo>
                  <a:cubicBezTo>
                    <a:pt x="19388" y="1"/>
                    <a:pt x="19258" y="132"/>
                    <a:pt x="19258" y="292"/>
                  </a:cubicBezTo>
                  <a:lnTo>
                    <a:pt x="19258" y="8335"/>
                  </a:lnTo>
                  <a:cubicBezTo>
                    <a:pt x="19258" y="8622"/>
                    <a:pt x="19024" y="8856"/>
                    <a:pt x="18737" y="8856"/>
                  </a:cubicBezTo>
                  <a:lnTo>
                    <a:pt x="1102" y="8856"/>
                  </a:lnTo>
                  <a:cubicBezTo>
                    <a:pt x="813" y="8856"/>
                    <a:pt x="581" y="8622"/>
                    <a:pt x="581" y="8335"/>
                  </a:cubicBezTo>
                  <a:lnTo>
                    <a:pt x="581" y="292"/>
                  </a:lnTo>
                  <a:cubicBezTo>
                    <a:pt x="581" y="132"/>
                    <a:pt x="449" y="1"/>
                    <a:pt x="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7"/>
            <p:cNvSpPr/>
            <p:nvPr/>
          </p:nvSpPr>
          <p:spPr>
            <a:xfrm>
              <a:off x="7827483" y="3134453"/>
              <a:ext cx="546217" cy="259769"/>
            </a:xfrm>
            <a:custGeom>
              <a:rect b="b" l="l" r="r" t="t"/>
              <a:pathLst>
                <a:path extrusionOk="0" h="9435" w="19839">
                  <a:moveTo>
                    <a:pt x="1102" y="0"/>
                  </a:moveTo>
                  <a:cubicBezTo>
                    <a:pt x="495" y="0"/>
                    <a:pt x="0" y="495"/>
                    <a:pt x="0" y="1102"/>
                  </a:cubicBezTo>
                  <a:lnTo>
                    <a:pt x="0" y="9145"/>
                  </a:lnTo>
                  <a:cubicBezTo>
                    <a:pt x="0" y="9305"/>
                    <a:pt x="131" y="9434"/>
                    <a:pt x="289" y="9434"/>
                  </a:cubicBezTo>
                  <a:cubicBezTo>
                    <a:pt x="449" y="9434"/>
                    <a:pt x="581" y="9305"/>
                    <a:pt x="581" y="9145"/>
                  </a:cubicBezTo>
                  <a:lnTo>
                    <a:pt x="581" y="1102"/>
                  </a:lnTo>
                  <a:cubicBezTo>
                    <a:pt x="581" y="813"/>
                    <a:pt x="813" y="581"/>
                    <a:pt x="1102" y="581"/>
                  </a:cubicBezTo>
                  <a:lnTo>
                    <a:pt x="18737" y="581"/>
                  </a:lnTo>
                  <a:cubicBezTo>
                    <a:pt x="19024" y="581"/>
                    <a:pt x="19258" y="813"/>
                    <a:pt x="19258" y="1102"/>
                  </a:cubicBezTo>
                  <a:lnTo>
                    <a:pt x="19258" y="9145"/>
                  </a:lnTo>
                  <a:cubicBezTo>
                    <a:pt x="19258" y="9305"/>
                    <a:pt x="19388" y="9434"/>
                    <a:pt x="19547" y="9434"/>
                  </a:cubicBezTo>
                  <a:cubicBezTo>
                    <a:pt x="19707" y="9434"/>
                    <a:pt x="19839" y="9305"/>
                    <a:pt x="19839" y="9145"/>
                  </a:cubicBezTo>
                  <a:lnTo>
                    <a:pt x="19839" y="1102"/>
                  </a:lnTo>
                  <a:cubicBezTo>
                    <a:pt x="19839" y="495"/>
                    <a:pt x="19344" y="0"/>
                    <a:pt x="1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7"/>
            <p:cNvSpPr/>
            <p:nvPr/>
          </p:nvSpPr>
          <p:spPr>
            <a:xfrm>
              <a:off x="7867653" y="3174733"/>
              <a:ext cx="465767" cy="465712"/>
            </a:xfrm>
            <a:custGeom>
              <a:rect b="b" l="l" r="r" t="t"/>
              <a:pathLst>
                <a:path extrusionOk="0" h="16915" w="16917">
                  <a:moveTo>
                    <a:pt x="8458" y="578"/>
                  </a:moveTo>
                  <a:cubicBezTo>
                    <a:pt x="12800" y="578"/>
                    <a:pt x="16336" y="4112"/>
                    <a:pt x="16336" y="8455"/>
                  </a:cubicBezTo>
                  <a:cubicBezTo>
                    <a:pt x="16336" y="12800"/>
                    <a:pt x="12803" y="16332"/>
                    <a:pt x="8458" y="16332"/>
                  </a:cubicBezTo>
                  <a:cubicBezTo>
                    <a:pt x="4117" y="16332"/>
                    <a:pt x="581" y="12800"/>
                    <a:pt x="581" y="8455"/>
                  </a:cubicBezTo>
                  <a:cubicBezTo>
                    <a:pt x="581" y="4114"/>
                    <a:pt x="4115" y="578"/>
                    <a:pt x="8458" y="578"/>
                  </a:cubicBezTo>
                  <a:close/>
                  <a:moveTo>
                    <a:pt x="8458" y="1"/>
                  </a:moveTo>
                  <a:cubicBezTo>
                    <a:pt x="6199" y="1"/>
                    <a:pt x="4077" y="880"/>
                    <a:pt x="2479" y="2477"/>
                  </a:cubicBezTo>
                  <a:cubicBezTo>
                    <a:pt x="882" y="4074"/>
                    <a:pt x="1" y="6198"/>
                    <a:pt x="1" y="8457"/>
                  </a:cubicBezTo>
                  <a:cubicBezTo>
                    <a:pt x="1" y="10718"/>
                    <a:pt x="882" y="12840"/>
                    <a:pt x="2479" y="14438"/>
                  </a:cubicBezTo>
                  <a:cubicBezTo>
                    <a:pt x="4074" y="16035"/>
                    <a:pt x="6199" y="16914"/>
                    <a:pt x="8458" y="16914"/>
                  </a:cubicBezTo>
                  <a:cubicBezTo>
                    <a:pt x="10719" y="16914"/>
                    <a:pt x="12841" y="16035"/>
                    <a:pt x="14440" y="14438"/>
                  </a:cubicBezTo>
                  <a:cubicBezTo>
                    <a:pt x="16035" y="12841"/>
                    <a:pt x="16916" y="10718"/>
                    <a:pt x="16916" y="8457"/>
                  </a:cubicBezTo>
                  <a:cubicBezTo>
                    <a:pt x="16916" y="6198"/>
                    <a:pt x="16035" y="4074"/>
                    <a:pt x="14440" y="2477"/>
                  </a:cubicBezTo>
                  <a:cubicBezTo>
                    <a:pt x="12843" y="880"/>
                    <a:pt x="10719" y="1"/>
                    <a:pt x="8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7"/>
            <p:cNvSpPr/>
            <p:nvPr/>
          </p:nvSpPr>
          <p:spPr>
            <a:xfrm>
              <a:off x="8280448" y="3584665"/>
              <a:ext cx="60929" cy="60957"/>
            </a:xfrm>
            <a:custGeom>
              <a:rect b="b" l="l" r="r" t="t"/>
              <a:pathLst>
                <a:path extrusionOk="0" h="2214" w="2213">
                  <a:moveTo>
                    <a:pt x="1107" y="584"/>
                  </a:moveTo>
                  <a:cubicBezTo>
                    <a:pt x="1394" y="584"/>
                    <a:pt x="1630" y="819"/>
                    <a:pt x="1630" y="1108"/>
                  </a:cubicBezTo>
                  <a:cubicBezTo>
                    <a:pt x="1630" y="1395"/>
                    <a:pt x="1398" y="1631"/>
                    <a:pt x="1107" y="1631"/>
                  </a:cubicBezTo>
                  <a:cubicBezTo>
                    <a:pt x="817" y="1631"/>
                    <a:pt x="583" y="1395"/>
                    <a:pt x="583" y="1108"/>
                  </a:cubicBezTo>
                  <a:cubicBezTo>
                    <a:pt x="583" y="819"/>
                    <a:pt x="819" y="584"/>
                    <a:pt x="1107" y="584"/>
                  </a:cubicBezTo>
                  <a:close/>
                  <a:moveTo>
                    <a:pt x="1107" y="0"/>
                  </a:moveTo>
                  <a:cubicBezTo>
                    <a:pt x="498" y="0"/>
                    <a:pt x="1" y="495"/>
                    <a:pt x="1" y="1108"/>
                  </a:cubicBezTo>
                  <a:cubicBezTo>
                    <a:pt x="1" y="1719"/>
                    <a:pt x="496" y="2214"/>
                    <a:pt x="1107" y="2214"/>
                  </a:cubicBezTo>
                  <a:cubicBezTo>
                    <a:pt x="1718" y="2214"/>
                    <a:pt x="2212" y="1719"/>
                    <a:pt x="2212" y="1108"/>
                  </a:cubicBezTo>
                  <a:cubicBezTo>
                    <a:pt x="2212" y="495"/>
                    <a:pt x="1718"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7"/>
            <p:cNvSpPr/>
            <p:nvPr/>
          </p:nvSpPr>
          <p:spPr>
            <a:xfrm>
              <a:off x="7859696" y="3584665"/>
              <a:ext cx="60902" cy="60957"/>
            </a:xfrm>
            <a:custGeom>
              <a:rect b="b" l="l" r="r" t="t"/>
              <a:pathLst>
                <a:path extrusionOk="0" h="2214" w="2212">
                  <a:moveTo>
                    <a:pt x="1106" y="584"/>
                  </a:moveTo>
                  <a:cubicBezTo>
                    <a:pt x="1394" y="584"/>
                    <a:pt x="1630" y="819"/>
                    <a:pt x="1630" y="1108"/>
                  </a:cubicBezTo>
                  <a:cubicBezTo>
                    <a:pt x="1630" y="1395"/>
                    <a:pt x="1397" y="1631"/>
                    <a:pt x="1106" y="1631"/>
                  </a:cubicBezTo>
                  <a:cubicBezTo>
                    <a:pt x="817" y="1631"/>
                    <a:pt x="583" y="1395"/>
                    <a:pt x="583" y="1108"/>
                  </a:cubicBezTo>
                  <a:cubicBezTo>
                    <a:pt x="583" y="819"/>
                    <a:pt x="819" y="584"/>
                    <a:pt x="1106" y="584"/>
                  </a:cubicBezTo>
                  <a:close/>
                  <a:moveTo>
                    <a:pt x="1106" y="0"/>
                  </a:moveTo>
                  <a:cubicBezTo>
                    <a:pt x="497" y="0"/>
                    <a:pt x="1" y="495"/>
                    <a:pt x="1" y="1108"/>
                  </a:cubicBezTo>
                  <a:cubicBezTo>
                    <a:pt x="1" y="1719"/>
                    <a:pt x="495" y="2214"/>
                    <a:pt x="1106" y="2214"/>
                  </a:cubicBezTo>
                  <a:cubicBezTo>
                    <a:pt x="1715" y="2214"/>
                    <a:pt x="2212" y="1719"/>
                    <a:pt x="2212" y="1108"/>
                  </a:cubicBezTo>
                  <a:cubicBezTo>
                    <a:pt x="2212" y="495"/>
                    <a:pt x="1715" y="0"/>
                    <a:pt x="1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7"/>
            <p:cNvSpPr/>
            <p:nvPr/>
          </p:nvSpPr>
          <p:spPr>
            <a:xfrm>
              <a:off x="7859696" y="3162757"/>
              <a:ext cx="60902" cy="60902"/>
            </a:xfrm>
            <a:custGeom>
              <a:rect b="b" l="l" r="r" t="t"/>
              <a:pathLst>
                <a:path extrusionOk="0" h="2212" w="2212">
                  <a:moveTo>
                    <a:pt x="1106" y="582"/>
                  </a:moveTo>
                  <a:cubicBezTo>
                    <a:pt x="1394" y="582"/>
                    <a:pt x="1630" y="818"/>
                    <a:pt x="1630" y="1106"/>
                  </a:cubicBezTo>
                  <a:cubicBezTo>
                    <a:pt x="1632" y="1393"/>
                    <a:pt x="1397" y="1629"/>
                    <a:pt x="1106" y="1629"/>
                  </a:cubicBezTo>
                  <a:cubicBezTo>
                    <a:pt x="817" y="1629"/>
                    <a:pt x="583" y="1393"/>
                    <a:pt x="583" y="1106"/>
                  </a:cubicBezTo>
                  <a:cubicBezTo>
                    <a:pt x="583" y="816"/>
                    <a:pt x="819" y="582"/>
                    <a:pt x="1106" y="582"/>
                  </a:cubicBezTo>
                  <a:close/>
                  <a:moveTo>
                    <a:pt x="1106" y="0"/>
                  </a:moveTo>
                  <a:cubicBezTo>
                    <a:pt x="497" y="0"/>
                    <a:pt x="1" y="495"/>
                    <a:pt x="1" y="1106"/>
                  </a:cubicBezTo>
                  <a:cubicBezTo>
                    <a:pt x="1" y="1715"/>
                    <a:pt x="495" y="2212"/>
                    <a:pt x="1106" y="2212"/>
                  </a:cubicBezTo>
                  <a:cubicBezTo>
                    <a:pt x="1715" y="2212"/>
                    <a:pt x="2212" y="1717"/>
                    <a:pt x="2212" y="1106"/>
                  </a:cubicBezTo>
                  <a:cubicBezTo>
                    <a:pt x="2212" y="495"/>
                    <a:pt x="1715" y="0"/>
                    <a:pt x="1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7"/>
            <p:cNvSpPr/>
            <p:nvPr/>
          </p:nvSpPr>
          <p:spPr>
            <a:xfrm>
              <a:off x="8280448" y="3162757"/>
              <a:ext cx="60929" cy="60902"/>
            </a:xfrm>
            <a:custGeom>
              <a:rect b="b" l="l" r="r" t="t"/>
              <a:pathLst>
                <a:path extrusionOk="0" h="2212" w="2213">
                  <a:moveTo>
                    <a:pt x="1107" y="582"/>
                  </a:moveTo>
                  <a:cubicBezTo>
                    <a:pt x="1394" y="582"/>
                    <a:pt x="1630" y="818"/>
                    <a:pt x="1630" y="1106"/>
                  </a:cubicBezTo>
                  <a:cubicBezTo>
                    <a:pt x="1632" y="1393"/>
                    <a:pt x="1398" y="1629"/>
                    <a:pt x="1107" y="1629"/>
                  </a:cubicBezTo>
                  <a:cubicBezTo>
                    <a:pt x="817" y="1629"/>
                    <a:pt x="583" y="1393"/>
                    <a:pt x="583" y="1106"/>
                  </a:cubicBezTo>
                  <a:cubicBezTo>
                    <a:pt x="583" y="816"/>
                    <a:pt x="819" y="582"/>
                    <a:pt x="1107" y="582"/>
                  </a:cubicBezTo>
                  <a:close/>
                  <a:moveTo>
                    <a:pt x="1107" y="0"/>
                  </a:moveTo>
                  <a:cubicBezTo>
                    <a:pt x="498" y="0"/>
                    <a:pt x="1" y="495"/>
                    <a:pt x="1" y="1106"/>
                  </a:cubicBezTo>
                  <a:cubicBezTo>
                    <a:pt x="1" y="1715"/>
                    <a:pt x="496" y="2212"/>
                    <a:pt x="1107" y="2212"/>
                  </a:cubicBezTo>
                  <a:cubicBezTo>
                    <a:pt x="1718" y="2212"/>
                    <a:pt x="2212" y="1717"/>
                    <a:pt x="2212" y="1106"/>
                  </a:cubicBezTo>
                  <a:cubicBezTo>
                    <a:pt x="2212" y="495"/>
                    <a:pt x="1718"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7"/>
            <p:cNvSpPr/>
            <p:nvPr/>
          </p:nvSpPr>
          <p:spPr>
            <a:xfrm>
              <a:off x="7899508" y="3207249"/>
              <a:ext cx="402030" cy="400378"/>
            </a:xfrm>
            <a:custGeom>
              <a:rect b="b" l="l" r="r" t="t"/>
              <a:pathLst>
                <a:path extrusionOk="0" h="14542" w="14602">
                  <a:moveTo>
                    <a:pt x="7301" y="586"/>
                  </a:moveTo>
                  <a:cubicBezTo>
                    <a:pt x="7861" y="586"/>
                    <a:pt x="8415" y="656"/>
                    <a:pt x="8955" y="793"/>
                  </a:cubicBezTo>
                  <a:cubicBezTo>
                    <a:pt x="9070" y="822"/>
                    <a:pt x="9163" y="906"/>
                    <a:pt x="9203" y="1014"/>
                  </a:cubicBezTo>
                  <a:cubicBezTo>
                    <a:pt x="9245" y="1125"/>
                    <a:pt x="9231" y="1241"/>
                    <a:pt x="9167" y="1338"/>
                  </a:cubicBezTo>
                  <a:cubicBezTo>
                    <a:pt x="8502" y="2324"/>
                    <a:pt x="8082" y="3269"/>
                    <a:pt x="7910" y="4164"/>
                  </a:cubicBezTo>
                  <a:cubicBezTo>
                    <a:pt x="7893" y="4162"/>
                    <a:pt x="7878" y="4160"/>
                    <a:pt x="7861" y="4154"/>
                  </a:cubicBezTo>
                  <a:cubicBezTo>
                    <a:pt x="7831" y="4151"/>
                    <a:pt x="7798" y="4143"/>
                    <a:pt x="7768" y="4139"/>
                  </a:cubicBezTo>
                  <a:cubicBezTo>
                    <a:pt x="7745" y="4135"/>
                    <a:pt x="7722" y="4133"/>
                    <a:pt x="7699" y="4130"/>
                  </a:cubicBezTo>
                  <a:cubicBezTo>
                    <a:pt x="7671" y="4126"/>
                    <a:pt x="7642" y="4122"/>
                    <a:pt x="7614" y="4118"/>
                  </a:cubicBezTo>
                  <a:cubicBezTo>
                    <a:pt x="7585" y="4116"/>
                    <a:pt x="7555" y="4114"/>
                    <a:pt x="7524" y="4113"/>
                  </a:cubicBezTo>
                  <a:cubicBezTo>
                    <a:pt x="7501" y="4109"/>
                    <a:pt x="7480" y="4107"/>
                    <a:pt x="7456" y="4107"/>
                  </a:cubicBezTo>
                  <a:cubicBezTo>
                    <a:pt x="7404" y="4105"/>
                    <a:pt x="7351" y="4103"/>
                    <a:pt x="7300" y="4103"/>
                  </a:cubicBezTo>
                  <a:cubicBezTo>
                    <a:pt x="7248" y="4103"/>
                    <a:pt x="7201" y="4105"/>
                    <a:pt x="7153" y="4107"/>
                  </a:cubicBezTo>
                  <a:cubicBezTo>
                    <a:pt x="7144" y="4107"/>
                    <a:pt x="7136" y="4107"/>
                    <a:pt x="7124" y="4109"/>
                  </a:cubicBezTo>
                  <a:cubicBezTo>
                    <a:pt x="7081" y="4113"/>
                    <a:pt x="7035" y="4116"/>
                    <a:pt x="6989" y="4118"/>
                  </a:cubicBezTo>
                  <a:cubicBezTo>
                    <a:pt x="6978" y="4118"/>
                    <a:pt x="6967" y="4122"/>
                    <a:pt x="6957" y="4124"/>
                  </a:cubicBezTo>
                  <a:lnTo>
                    <a:pt x="6835" y="4137"/>
                  </a:lnTo>
                  <a:cubicBezTo>
                    <a:pt x="6824" y="4141"/>
                    <a:pt x="6809" y="4143"/>
                    <a:pt x="6797" y="4143"/>
                  </a:cubicBezTo>
                  <a:cubicBezTo>
                    <a:pt x="6761" y="4147"/>
                    <a:pt x="6729" y="4154"/>
                    <a:pt x="6692" y="4162"/>
                  </a:cubicBezTo>
                  <a:cubicBezTo>
                    <a:pt x="6675" y="4164"/>
                    <a:pt x="6656" y="4170"/>
                    <a:pt x="6639" y="4172"/>
                  </a:cubicBezTo>
                  <a:cubicBezTo>
                    <a:pt x="6605" y="4179"/>
                    <a:pt x="6571" y="4185"/>
                    <a:pt x="6535" y="4194"/>
                  </a:cubicBezTo>
                  <a:cubicBezTo>
                    <a:pt x="6476" y="3342"/>
                    <a:pt x="6432" y="2032"/>
                    <a:pt x="6603" y="900"/>
                  </a:cubicBezTo>
                  <a:cubicBezTo>
                    <a:pt x="6628" y="734"/>
                    <a:pt x="6767" y="605"/>
                    <a:pt x="6930" y="596"/>
                  </a:cubicBezTo>
                  <a:cubicBezTo>
                    <a:pt x="7054" y="588"/>
                    <a:pt x="7178" y="586"/>
                    <a:pt x="7301" y="586"/>
                  </a:cubicBezTo>
                  <a:close/>
                  <a:moveTo>
                    <a:pt x="11528" y="2200"/>
                  </a:moveTo>
                  <a:cubicBezTo>
                    <a:pt x="11614" y="2200"/>
                    <a:pt x="11698" y="2230"/>
                    <a:pt x="11762" y="2287"/>
                  </a:cubicBezTo>
                  <a:cubicBezTo>
                    <a:pt x="12271" y="2744"/>
                    <a:pt x="12706" y="3273"/>
                    <a:pt x="13053" y="3858"/>
                  </a:cubicBezTo>
                  <a:cubicBezTo>
                    <a:pt x="13114" y="3956"/>
                    <a:pt x="13119" y="4082"/>
                    <a:pt x="13072" y="4189"/>
                  </a:cubicBezTo>
                  <a:cubicBezTo>
                    <a:pt x="13024" y="4295"/>
                    <a:pt x="12935" y="4369"/>
                    <a:pt x="12819" y="4390"/>
                  </a:cubicBezTo>
                  <a:cubicBezTo>
                    <a:pt x="11652" y="4617"/>
                    <a:pt x="10681" y="4990"/>
                    <a:pt x="9932" y="5502"/>
                  </a:cubicBezTo>
                  <a:cubicBezTo>
                    <a:pt x="9673" y="5117"/>
                    <a:pt x="9332" y="4792"/>
                    <a:pt x="8936" y="4552"/>
                  </a:cubicBezTo>
                  <a:cubicBezTo>
                    <a:pt x="9498" y="3911"/>
                    <a:pt x="10392" y="2952"/>
                    <a:pt x="11315" y="2270"/>
                  </a:cubicBezTo>
                  <a:cubicBezTo>
                    <a:pt x="11380" y="2223"/>
                    <a:pt x="11452" y="2200"/>
                    <a:pt x="11528" y="2200"/>
                  </a:cubicBezTo>
                  <a:close/>
                  <a:moveTo>
                    <a:pt x="4068" y="1475"/>
                  </a:moveTo>
                  <a:cubicBezTo>
                    <a:pt x="4239" y="1475"/>
                    <a:pt x="4388" y="1595"/>
                    <a:pt x="4418" y="1760"/>
                  </a:cubicBezTo>
                  <a:cubicBezTo>
                    <a:pt x="4645" y="2925"/>
                    <a:pt x="5018" y="3896"/>
                    <a:pt x="5530" y="4645"/>
                  </a:cubicBezTo>
                  <a:cubicBezTo>
                    <a:pt x="5147" y="4904"/>
                    <a:pt x="4820" y="5245"/>
                    <a:pt x="4580" y="5643"/>
                  </a:cubicBezTo>
                  <a:cubicBezTo>
                    <a:pt x="3939" y="5081"/>
                    <a:pt x="2979" y="4187"/>
                    <a:pt x="2298" y="3264"/>
                  </a:cubicBezTo>
                  <a:cubicBezTo>
                    <a:pt x="2199" y="3127"/>
                    <a:pt x="2207" y="2936"/>
                    <a:pt x="2315" y="2816"/>
                  </a:cubicBezTo>
                  <a:cubicBezTo>
                    <a:pt x="2772" y="2306"/>
                    <a:pt x="3301" y="1871"/>
                    <a:pt x="3885" y="1524"/>
                  </a:cubicBezTo>
                  <a:cubicBezTo>
                    <a:pt x="3942" y="1490"/>
                    <a:pt x="4005" y="1475"/>
                    <a:pt x="4068" y="1475"/>
                  </a:cubicBezTo>
                  <a:close/>
                  <a:moveTo>
                    <a:pt x="1169" y="5350"/>
                  </a:moveTo>
                  <a:cubicBezTo>
                    <a:pt x="1238" y="5350"/>
                    <a:pt x="1307" y="5371"/>
                    <a:pt x="1364" y="5409"/>
                  </a:cubicBezTo>
                  <a:cubicBezTo>
                    <a:pt x="2349" y="6073"/>
                    <a:pt x="3295" y="6493"/>
                    <a:pt x="4190" y="6665"/>
                  </a:cubicBezTo>
                  <a:cubicBezTo>
                    <a:pt x="4188" y="6682"/>
                    <a:pt x="4186" y="6699"/>
                    <a:pt x="4180" y="6714"/>
                  </a:cubicBezTo>
                  <a:cubicBezTo>
                    <a:pt x="4176" y="6746"/>
                    <a:pt x="4169" y="6777"/>
                    <a:pt x="4163" y="6807"/>
                  </a:cubicBezTo>
                  <a:cubicBezTo>
                    <a:pt x="4161" y="6832"/>
                    <a:pt x="4159" y="6853"/>
                    <a:pt x="4154" y="6876"/>
                  </a:cubicBezTo>
                  <a:cubicBezTo>
                    <a:pt x="4152" y="6904"/>
                    <a:pt x="4148" y="6933"/>
                    <a:pt x="4144" y="6962"/>
                  </a:cubicBezTo>
                  <a:cubicBezTo>
                    <a:pt x="4142" y="6990"/>
                    <a:pt x="4140" y="7022"/>
                    <a:pt x="4138" y="7051"/>
                  </a:cubicBezTo>
                  <a:cubicBezTo>
                    <a:pt x="4135" y="7074"/>
                    <a:pt x="4133" y="7095"/>
                    <a:pt x="4133" y="7120"/>
                  </a:cubicBezTo>
                  <a:cubicBezTo>
                    <a:pt x="4131" y="7171"/>
                    <a:pt x="4129" y="7224"/>
                    <a:pt x="4129" y="7276"/>
                  </a:cubicBezTo>
                  <a:cubicBezTo>
                    <a:pt x="4129" y="7327"/>
                    <a:pt x="4131" y="7375"/>
                    <a:pt x="4133" y="7422"/>
                  </a:cubicBezTo>
                  <a:cubicBezTo>
                    <a:pt x="4133" y="7432"/>
                    <a:pt x="4133" y="7441"/>
                    <a:pt x="4135" y="7449"/>
                  </a:cubicBezTo>
                  <a:cubicBezTo>
                    <a:pt x="4138" y="7494"/>
                    <a:pt x="4142" y="7540"/>
                    <a:pt x="4144" y="7586"/>
                  </a:cubicBezTo>
                  <a:cubicBezTo>
                    <a:pt x="4144" y="7597"/>
                    <a:pt x="4148" y="7609"/>
                    <a:pt x="4150" y="7618"/>
                  </a:cubicBezTo>
                  <a:lnTo>
                    <a:pt x="4163" y="7740"/>
                  </a:lnTo>
                  <a:cubicBezTo>
                    <a:pt x="4167" y="7751"/>
                    <a:pt x="4169" y="7767"/>
                    <a:pt x="4171" y="7778"/>
                  </a:cubicBezTo>
                  <a:cubicBezTo>
                    <a:pt x="4176" y="7814"/>
                    <a:pt x="4182" y="7847"/>
                    <a:pt x="4190" y="7883"/>
                  </a:cubicBezTo>
                  <a:cubicBezTo>
                    <a:pt x="4192" y="7902"/>
                    <a:pt x="4197" y="7919"/>
                    <a:pt x="4201" y="7938"/>
                  </a:cubicBezTo>
                  <a:cubicBezTo>
                    <a:pt x="4209" y="7972"/>
                    <a:pt x="4216" y="8006"/>
                    <a:pt x="4226" y="8043"/>
                  </a:cubicBezTo>
                  <a:cubicBezTo>
                    <a:pt x="3821" y="8071"/>
                    <a:pt x="3311" y="8094"/>
                    <a:pt x="2761" y="8094"/>
                  </a:cubicBezTo>
                  <a:cubicBezTo>
                    <a:pt x="2070" y="8094"/>
                    <a:pt x="1455" y="8054"/>
                    <a:pt x="928" y="7974"/>
                  </a:cubicBezTo>
                  <a:cubicBezTo>
                    <a:pt x="762" y="7947"/>
                    <a:pt x="633" y="7808"/>
                    <a:pt x="623" y="7645"/>
                  </a:cubicBezTo>
                  <a:cubicBezTo>
                    <a:pt x="585" y="6962"/>
                    <a:pt x="652" y="6282"/>
                    <a:pt x="821" y="5620"/>
                  </a:cubicBezTo>
                  <a:cubicBezTo>
                    <a:pt x="861" y="5462"/>
                    <a:pt x="1004" y="5350"/>
                    <a:pt x="1169" y="5350"/>
                  </a:cubicBezTo>
                  <a:close/>
                  <a:moveTo>
                    <a:pt x="11846" y="6455"/>
                  </a:moveTo>
                  <a:cubicBezTo>
                    <a:pt x="12535" y="6455"/>
                    <a:pt x="13154" y="6495"/>
                    <a:pt x="13677" y="6575"/>
                  </a:cubicBezTo>
                  <a:cubicBezTo>
                    <a:pt x="13845" y="6600"/>
                    <a:pt x="13972" y="6739"/>
                    <a:pt x="13982" y="6903"/>
                  </a:cubicBezTo>
                  <a:cubicBezTo>
                    <a:pt x="14020" y="7588"/>
                    <a:pt x="13953" y="8269"/>
                    <a:pt x="13787" y="8929"/>
                  </a:cubicBezTo>
                  <a:cubicBezTo>
                    <a:pt x="13746" y="9089"/>
                    <a:pt x="13603" y="9202"/>
                    <a:pt x="13439" y="9202"/>
                  </a:cubicBezTo>
                  <a:cubicBezTo>
                    <a:pt x="13371" y="9202"/>
                    <a:pt x="13302" y="9179"/>
                    <a:pt x="13243" y="9141"/>
                  </a:cubicBezTo>
                  <a:cubicBezTo>
                    <a:pt x="12259" y="8478"/>
                    <a:pt x="11311" y="8056"/>
                    <a:pt x="10419" y="7885"/>
                  </a:cubicBezTo>
                  <a:cubicBezTo>
                    <a:pt x="10421" y="7869"/>
                    <a:pt x="10423" y="7852"/>
                    <a:pt x="10426" y="7835"/>
                  </a:cubicBezTo>
                  <a:cubicBezTo>
                    <a:pt x="10432" y="7805"/>
                    <a:pt x="10440" y="7774"/>
                    <a:pt x="10444" y="7742"/>
                  </a:cubicBezTo>
                  <a:cubicBezTo>
                    <a:pt x="10447" y="7719"/>
                    <a:pt x="10451" y="7694"/>
                    <a:pt x="10453" y="7671"/>
                  </a:cubicBezTo>
                  <a:cubicBezTo>
                    <a:pt x="10457" y="7643"/>
                    <a:pt x="10461" y="7616"/>
                    <a:pt x="10463" y="7588"/>
                  </a:cubicBezTo>
                  <a:cubicBezTo>
                    <a:pt x="10466" y="7559"/>
                    <a:pt x="10468" y="7529"/>
                    <a:pt x="10470" y="7500"/>
                  </a:cubicBezTo>
                  <a:cubicBezTo>
                    <a:pt x="10472" y="7479"/>
                    <a:pt x="10474" y="7454"/>
                    <a:pt x="10474" y="7434"/>
                  </a:cubicBezTo>
                  <a:cubicBezTo>
                    <a:pt x="10478" y="7380"/>
                    <a:pt x="10480" y="7329"/>
                    <a:pt x="10480" y="7276"/>
                  </a:cubicBezTo>
                  <a:cubicBezTo>
                    <a:pt x="10480" y="7226"/>
                    <a:pt x="10478" y="7179"/>
                    <a:pt x="10474" y="7131"/>
                  </a:cubicBezTo>
                  <a:cubicBezTo>
                    <a:pt x="10474" y="7121"/>
                    <a:pt x="10474" y="7112"/>
                    <a:pt x="10472" y="7102"/>
                  </a:cubicBezTo>
                  <a:cubicBezTo>
                    <a:pt x="10470" y="7057"/>
                    <a:pt x="10466" y="7013"/>
                    <a:pt x="10463" y="6967"/>
                  </a:cubicBezTo>
                  <a:cubicBezTo>
                    <a:pt x="10463" y="6956"/>
                    <a:pt x="10461" y="6943"/>
                    <a:pt x="10459" y="6933"/>
                  </a:cubicBezTo>
                  <a:lnTo>
                    <a:pt x="10444" y="6813"/>
                  </a:lnTo>
                  <a:cubicBezTo>
                    <a:pt x="10442" y="6800"/>
                    <a:pt x="10440" y="6786"/>
                    <a:pt x="10436" y="6775"/>
                  </a:cubicBezTo>
                  <a:cubicBezTo>
                    <a:pt x="10432" y="6739"/>
                    <a:pt x="10425" y="6705"/>
                    <a:pt x="10419" y="6670"/>
                  </a:cubicBezTo>
                  <a:cubicBezTo>
                    <a:pt x="10415" y="6651"/>
                    <a:pt x="10411" y="6634"/>
                    <a:pt x="10406" y="6615"/>
                  </a:cubicBezTo>
                  <a:cubicBezTo>
                    <a:pt x="10400" y="6579"/>
                    <a:pt x="10392" y="6547"/>
                    <a:pt x="10383" y="6511"/>
                  </a:cubicBezTo>
                  <a:cubicBezTo>
                    <a:pt x="10784" y="6482"/>
                    <a:pt x="11296" y="6455"/>
                    <a:pt x="11846" y="6455"/>
                  </a:cubicBezTo>
                  <a:close/>
                  <a:moveTo>
                    <a:pt x="7307" y="4683"/>
                  </a:moveTo>
                  <a:cubicBezTo>
                    <a:pt x="7347" y="4683"/>
                    <a:pt x="7385" y="4685"/>
                    <a:pt x="7425" y="4685"/>
                  </a:cubicBezTo>
                  <a:cubicBezTo>
                    <a:pt x="7437" y="4685"/>
                    <a:pt x="7450" y="4687"/>
                    <a:pt x="7461" y="4687"/>
                  </a:cubicBezTo>
                  <a:lnTo>
                    <a:pt x="7547" y="4695"/>
                  </a:lnTo>
                  <a:cubicBezTo>
                    <a:pt x="7558" y="4695"/>
                    <a:pt x="7570" y="4697"/>
                    <a:pt x="7583" y="4697"/>
                  </a:cubicBezTo>
                  <a:cubicBezTo>
                    <a:pt x="7621" y="4703"/>
                    <a:pt x="7655" y="4706"/>
                    <a:pt x="7694" y="4712"/>
                  </a:cubicBezTo>
                  <a:cubicBezTo>
                    <a:pt x="7707" y="4714"/>
                    <a:pt x="7716" y="4716"/>
                    <a:pt x="7728" y="4716"/>
                  </a:cubicBezTo>
                  <a:cubicBezTo>
                    <a:pt x="7754" y="4722"/>
                    <a:pt x="7783" y="4725"/>
                    <a:pt x="7808" y="4731"/>
                  </a:cubicBezTo>
                  <a:cubicBezTo>
                    <a:pt x="7825" y="4733"/>
                    <a:pt x="7840" y="4739"/>
                    <a:pt x="7855" y="4741"/>
                  </a:cubicBezTo>
                  <a:cubicBezTo>
                    <a:pt x="7878" y="4744"/>
                    <a:pt x="7901" y="4750"/>
                    <a:pt x="7922" y="4758"/>
                  </a:cubicBezTo>
                  <a:cubicBezTo>
                    <a:pt x="7937" y="4762"/>
                    <a:pt x="7954" y="4763"/>
                    <a:pt x="7968" y="4769"/>
                  </a:cubicBezTo>
                  <a:cubicBezTo>
                    <a:pt x="8107" y="4805"/>
                    <a:pt x="8236" y="4853"/>
                    <a:pt x="8365" y="4910"/>
                  </a:cubicBezTo>
                  <a:lnTo>
                    <a:pt x="8367" y="4910"/>
                  </a:lnTo>
                  <a:cubicBezTo>
                    <a:pt x="8826" y="5115"/>
                    <a:pt x="9216" y="5454"/>
                    <a:pt x="9488" y="5875"/>
                  </a:cubicBezTo>
                  <a:lnTo>
                    <a:pt x="9490" y="5877"/>
                  </a:lnTo>
                  <a:cubicBezTo>
                    <a:pt x="9509" y="5905"/>
                    <a:pt x="9528" y="5938"/>
                    <a:pt x="9545" y="5966"/>
                  </a:cubicBezTo>
                  <a:cubicBezTo>
                    <a:pt x="9545" y="5968"/>
                    <a:pt x="9547" y="5968"/>
                    <a:pt x="9547" y="5970"/>
                  </a:cubicBezTo>
                  <a:cubicBezTo>
                    <a:pt x="9564" y="6000"/>
                    <a:pt x="9581" y="6029"/>
                    <a:pt x="9597" y="6061"/>
                  </a:cubicBezTo>
                  <a:lnTo>
                    <a:pt x="9597" y="6063"/>
                  </a:lnTo>
                  <a:cubicBezTo>
                    <a:pt x="9648" y="6157"/>
                    <a:pt x="9690" y="6252"/>
                    <a:pt x="9728" y="6351"/>
                  </a:cubicBezTo>
                  <a:cubicBezTo>
                    <a:pt x="9743" y="6387"/>
                    <a:pt x="9755" y="6423"/>
                    <a:pt x="9766" y="6457"/>
                  </a:cubicBezTo>
                  <a:cubicBezTo>
                    <a:pt x="9766" y="6461"/>
                    <a:pt x="9768" y="6463"/>
                    <a:pt x="9768" y="6465"/>
                  </a:cubicBezTo>
                  <a:cubicBezTo>
                    <a:pt x="9777" y="6499"/>
                    <a:pt x="9791" y="6530"/>
                    <a:pt x="9800" y="6562"/>
                  </a:cubicBezTo>
                  <a:lnTo>
                    <a:pt x="9806" y="6585"/>
                  </a:lnTo>
                  <a:cubicBezTo>
                    <a:pt x="9814" y="6613"/>
                    <a:pt x="9821" y="6642"/>
                    <a:pt x="9829" y="6672"/>
                  </a:cubicBezTo>
                  <a:cubicBezTo>
                    <a:pt x="9831" y="6684"/>
                    <a:pt x="9833" y="6695"/>
                    <a:pt x="9838" y="6708"/>
                  </a:cubicBezTo>
                  <a:cubicBezTo>
                    <a:pt x="9842" y="6733"/>
                    <a:pt x="9850" y="6760"/>
                    <a:pt x="9854" y="6785"/>
                  </a:cubicBezTo>
                  <a:cubicBezTo>
                    <a:pt x="9857" y="6800"/>
                    <a:pt x="9861" y="6817"/>
                    <a:pt x="9863" y="6834"/>
                  </a:cubicBezTo>
                  <a:cubicBezTo>
                    <a:pt x="9869" y="6855"/>
                    <a:pt x="9871" y="6880"/>
                    <a:pt x="9876" y="6903"/>
                  </a:cubicBezTo>
                  <a:cubicBezTo>
                    <a:pt x="9878" y="6923"/>
                    <a:pt x="9880" y="6943"/>
                    <a:pt x="9882" y="6965"/>
                  </a:cubicBezTo>
                  <a:cubicBezTo>
                    <a:pt x="9886" y="6984"/>
                    <a:pt x="9888" y="7003"/>
                    <a:pt x="9890" y="7024"/>
                  </a:cubicBezTo>
                  <a:cubicBezTo>
                    <a:pt x="9892" y="7051"/>
                    <a:pt x="9895" y="7076"/>
                    <a:pt x="9895" y="7102"/>
                  </a:cubicBezTo>
                  <a:cubicBezTo>
                    <a:pt x="9895" y="7118"/>
                    <a:pt x="9897" y="7133"/>
                    <a:pt x="9897" y="7150"/>
                  </a:cubicBezTo>
                  <a:cubicBezTo>
                    <a:pt x="9899" y="7194"/>
                    <a:pt x="9899" y="7234"/>
                    <a:pt x="9899" y="7276"/>
                  </a:cubicBezTo>
                  <a:cubicBezTo>
                    <a:pt x="9899" y="7317"/>
                    <a:pt x="9897" y="7356"/>
                    <a:pt x="9897" y="7395"/>
                  </a:cubicBezTo>
                  <a:cubicBezTo>
                    <a:pt x="9897" y="7407"/>
                    <a:pt x="9895" y="7418"/>
                    <a:pt x="9895" y="7432"/>
                  </a:cubicBezTo>
                  <a:lnTo>
                    <a:pt x="9888" y="7517"/>
                  </a:lnTo>
                  <a:cubicBezTo>
                    <a:pt x="9888" y="7529"/>
                    <a:pt x="9886" y="7540"/>
                    <a:pt x="9886" y="7552"/>
                  </a:cubicBezTo>
                  <a:cubicBezTo>
                    <a:pt x="9880" y="7590"/>
                    <a:pt x="9876" y="7626"/>
                    <a:pt x="9871" y="7664"/>
                  </a:cubicBezTo>
                  <a:cubicBezTo>
                    <a:pt x="9869" y="7675"/>
                    <a:pt x="9867" y="7685"/>
                    <a:pt x="9867" y="7698"/>
                  </a:cubicBezTo>
                  <a:cubicBezTo>
                    <a:pt x="9861" y="7723"/>
                    <a:pt x="9857" y="7751"/>
                    <a:pt x="9852" y="7778"/>
                  </a:cubicBezTo>
                  <a:cubicBezTo>
                    <a:pt x="9850" y="7795"/>
                    <a:pt x="9844" y="7808"/>
                    <a:pt x="9842" y="7826"/>
                  </a:cubicBezTo>
                  <a:cubicBezTo>
                    <a:pt x="9838" y="7847"/>
                    <a:pt x="9833" y="7871"/>
                    <a:pt x="9825" y="7892"/>
                  </a:cubicBezTo>
                  <a:cubicBezTo>
                    <a:pt x="9821" y="7907"/>
                    <a:pt x="9819" y="7923"/>
                    <a:pt x="9814" y="7938"/>
                  </a:cubicBezTo>
                  <a:cubicBezTo>
                    <a:pt x="9777" y="8075"/>
                    <a:pt x="9730" y="8206"/>
                    <a:pt x="9673" y="8336"/>
                  </a:cubicBezTo>
                  <a:lnTo>
                    <a:pt x="9673" y="8338"/>
                  </a:lnTo>
                  <a:cubicBezTo>
                    <a:pt x="9462" y="8794"/>
                    <a:pt x="9125" y="9184"/>
                    <a:pt x="8698" y="9458"/>
                  </a:cubicBezTo>
                  <a:cubicBezTo>
                    <a:pt x="8670" y="9478"/>
                    <a:pt x="8639" y="9497"/>
                    <a:pt x="8607" y="9512"/>
                  </a:cubicBezTo>
                  <a:cubicBezTo>
                    <a:pt x="8605" y="9512"/>
                    <a:pt x="8605" y="9516"/>
                    <a:pt x="8603" y="9516"/>
                  </a:cubicBezTo>
                  <a:cubicBezTo>
                    <a:pt x="8573" y="9531"/>
                    <a:pt x="8544" y="9550"/>
                    <a:pt x="8512" y="9565"/>
                  </a:cubicBezTo>
                  <a:lnTo>
                    <a:pt x="8510" y="9565"/>
                  </a:lnTo>
                  <a:cubicBezTo>
                    <a:pt x="8417" y="9615"/>
                    <a:pt x="8322" y="9658"/>
                    <a:pt x="8223" y="9696"/>
                  </a:cubicBezTo>
                  <a:cubicBezTo>
                    <a:pt x="8186" y="9710"/>
                    <a:pt x="8150" y="9721"/>
                    <a:pt x="8116" y="9734"/>
                  </a:cubicBezTo>
                  <a:cubicBezTo>
                    <a:pt x="8112" y="9734"/>
                    <a:pt x="8110" y="9736"/>
                    <a:pt x="8108" y="9736"/>
                  </a:cubicBezTo>
                  <a:cubicBezTo>
                    <a:pt x="8074" y="9746"/>
                    <a:pt x="8044" y="9757"/>
                    <a:pt x="8011" y="9767"/>
                  </a:cubicBezTo>
                  <a:lnTo>
                    <a:pt x="7989" y="9774"/>
                  </a:lnTo>
                  <a:lnTo>
                    <a:pt x="7903" y="9795"/>
                  </a:lnTo>
                  <a:cubicBezTo>
                    <a:pt x="7891" y="9797"/>
                    <a:pt x="7880" y="9801"/>
                    <a:pt x="7869" y="9805"/>
                  </a:cubicBezTo>
                  <a:cubicBezTo>
                    <a:pt x="7842" y="9811"/>
                    <a:pt x="7817" y="9816"/>
                    <a:pt x="7792" y="9822"/>
                  </a:cubicBezTo>
                  <a:cubicBezTo>
                    <a:pt x="7775" y="9824"/>
                    <a:pt x="7758" y="9830"/>
                    <a:pt x="7741" y="9832"/>
                  </a:cubicBezTo>
                  <a:cubicBezTo>
                    <a:pt x="7720" y="9835"/>
                    <a:pt x="7697" y="9839"/>
                    <a:pt x="7674" y="9843"/>
                  </a:cubicBezTo>
                  <a:cubicBezTo>
                    <a:pt x="7654" y="9845"/>
                    <a:pt x="7635" y="9849"/>
                    <a:pt x="7614" y="9851"/>
                  </a:cubicBezTo>
                  <a:cubicBezTo>
                    <a:pt x="7595" y="9852"/>
                    <a:pt x="7576" y="9854"/>
                    <a:pt x="7555" y="9858"/>
                  </a:cubicBezTo>
                  <a:cubicBezTo>
                    <a:pt x="7528" y="9860"/>
                    <a:pt x="7501" y="9862"/>
                    <a:pt x="7475" y="9862"/>
                  </a:cubicBezTo>
                  <a:cubicBezTo>
                    <a:pt x="7459" y="9862"/>
                    <a:pt x="7444" y="9864"/>
                    <a:pt x="7431" y="9864"/>
                  </a:cubicBezTo>
                  <a:cubicBezTo>
                    <a:pt x="7387" y="9868"/>
                    <a:pt x="7347" y="9868"/>
                    <a:pt x="7303" y="9868"/>
                  </a:cubicBezTo>
                  <a:cubicBezTo>
                    <a:pt x="7263" y="9868"/>
                    <a:pt x="7225" y="9864"/>
                    <a:pt x="7185" y="9864"/>
                  </a:cubicBezTo>
                  <a:cubicBezTo>
                    <a:pt x="7174" y="9864"/>
                    <a:pt x="7161" y="9862"/>
                    <a:pt x="7149" y="9862"/>
                  </a:cubicBezTo>
                  <a:lnTo>
                    <a:pt x="7064" y="9854"/>
                  </a:lnTo>
                  <a:cubicBezTo>
                    <a:pt x="7052" y="9854"/>
                    <a:pt x="7041" y="9852"/>
                    <a:pt x="7027" y="9852"/>
                  </a:cubicBezTo>
                  <a:cubicBezTo>
                    <a:pt x="6989" y="9849"/>
                    <a:pt x="6955" y="9843"/>
                    <a:pt x="6917" y="9839"/>
                  </a:cubicBezTo>
                  <a:cubicBezTo>
                    <a:pt x="6904" y="9835"/>
                    <a:pt x="6894" y="9833"/>
                    <a:pt x="6885" y="9833"/>
                  </a:cubicBezTo>
                  <a:cubicBezTo>
                    <a:pt x="6860" y="9830"/>
                    <a:pt x="6831" y="9824"/>
                    <a:pt x="6805" y="9820"/>
                  </a:cubicBezTo>
                  <a:cubicBezTo>
                    <a:pt x="6788" y="9816"/>
                    <a:pt x="6774" y="9812"/>
                    <a:pt x="6757" y="9811"/>
                  </a:cubicBezTo>
                  <a:cubicBezTo>
                    <a:pt x="6732" y="9805"/>
                    <a:pt x="6711" y="9801"/>
                    <a:pt x="6691" y="9793"/>
                  </a:cubicBezTo>
                  <a:cubicBezTo>
                    <a:pt x="6675" y="9788"/>
                    <a:pt x="6660" y="9786"/>
                    <a:pt x="6645" y="9782"/>
                  </a:cubicBezTo>
                  <a:cubicBezTo>
                    <a:pt x="6508" y="9746"/>
                    <a:pt x="6377" y="9698"/>
                    <a:pt x="6247" y="9641"/>
                  </a:cubicBezTo>
                  <a:lnTo>
                    <a:pt x="6245" y="9641"/>
                  </a:lnTo>
                  <a:cubicBezTo>
                    <a:pt x="5787" y="9434"/>
                    <a:pt x="5396" y="9097"/>
                    <a:pt x="5124" y="8674"/>
                  </a:cubicBezTo>
                  <a:lnTo>
                    <a:pt x="5122" y="8672"/>
                  </a:lnTo>
                  <a:cubicBezTo>
                    <a:pt x="5103" y="8644"/>
                    <a:pt x="5084" y="8613"/>
                    <a:pt x="5067" y="8585"/>
                  </a:cubicBezTo>
                  <a:cubicBezTo>
                    <a:pt x="5067" y="8583"/>
                    <a:pt x="5065" y="8583"/>
                    <a:pt x="5065" y="8579"/>
                  </a:cubicBezTo>
                  <a:cubicBezTo>
                    <a:pt x="5048" y="8549"/>
                    <a:pt x="5033" y="8520"/>
                    <a:pt x="5016" y="8490"/>
                  </a:cubicBezTo>
                  <a:lnTo>
                    <a:pt x="5016" y="8488"/>
                  </a:lnTo>
                  <a:cubicBezTo>
                    <a:pt x="4966" y="8395"/>
                    <a:pt x="4923" y="8299"/>
                    <a:pt x="4884" y="8199"/>
                  </a:cubicBezTo>
                  <a:cubicBezTo>
                    <a:pt x="4871" y="8164"/>
                    <a:pt x="4858" y="8128"/>
                    <a:pt x="4846" y="8092"/>
                  </a:cubicBezTo>
                  <a:cubicBezTo>
                    <a:pt x="4846" y="8090"/>
                    <a:pt x="4844" y="8088"/>
                    <a:pt x="4844" y="8084"/>
                  </a:cubicBezTo>
                  <a:cubicBezTo>
                    <a:pt x="4833" y="8052"/>
                    <a:pt x="4824" y="8022"/>
                    <a:pt x="4814" y="7987"/>
                  </a:cubicBezTo>
                  <a:lnTo>
                    <a:pt x="4806" y="7966"/>
                  </a:lnTo>
                  <a:cubicBezTo>
                    <a:pt x="4799" y="7938"/>
                    <a:pt x="4791" y="7909"/>
                    <a:pt x="4786" y="7879"/>
                  </a:cubicBezTo>
                  <a:cubicBezTo>
                    <a:pt x="4782" y="7866"/>
                    <a:pt x="4780" y="7854"/>
                    <a:pt x="4776" y="7843"/>
                  </a:cubicBezTo>
                  <a:cubicBezTo>
                    <a:pt x="4770" y="7816"/>
                    <a:pt x="4763" y="7789"/>
                    <a:pt x="4759" y="7767"/>
                  </a:cubicBezTo>
                  <a:cubicBezTo>
                    <a:pt x="4757" y="7749"/>
                    <a:pt x="4751" y="7732"/>
                    <a:pt x="4749" y="7717"/>
                  </a:cubicBezTo>
                  <a:cubicBezTo>
                    <a:pt x="4744" y="7694"/>
                    <a:pt x="4742" y="7671"/>
                    <a:pt x="4738" y="7647"/>
                  </a:cubicBezTo>
                  <a:cubicBezTo>
                    <a:pt x="4734" y="7626"/>
                    <a:pt x="4732" y="7607"/>
                    <a:pt x="4730" y="7586"/>
                  </a:cubicBezTo>
                  <a:cubicBezTo>
                    <a:pt x="4728" y="7567"/>
                    <a:pt x="4725" y="7548"/>
                    <a:pt x="4723" y="7527"/>
                  </a:cubicBezTo>
                  <a:cubicBezTo>
                    <a:pt x="4721" y="7500"/>
                    <a:pt x="4719" y="7473"/>
                    <a:pt x="4719" y="7451"/>
                  </a:cubicBezTo>
                  <a:cubicBezTo>
                    <a:pt x="4719" y="7434"/>
                    <a:pt x="4715" y="7418"/>
                    <a:pt x="4715" y="7403"/>
                  </a:cubicBezTo>
                  <a:cubicBezTo>
                    <a:pt x="4713" y="7359"/>
                    <a:pt x="4713" y="7319"/>
                    <a:pt x="4713" y="7276"/>
                  </a:cubicBezTo>
                  <a:cubicBezTo>
                    <a:pt x="4713" y="7236"/>
                    <a:pt x="4715" y="7198"/>
                    <a:pt x="4715" y="7158"/>
                  </a:cubicBezTo>
                  <a:cubicBezTo>
                    <a:pt x="4715" y="7146"/>
                    <a:pt x="4719" y="7133"/>
                    <a:pt x="4719" y="7121"/>
                  </a:cubicBezTo>
                  <a:lnTo>
                    <a:pt x="4725" y="7036"/>
                  </a:lnTo>
                  <a:cubicBezTo>
                    <a:pt x="4725" y="7024"/>
                    <a:pt x="4728" y="7013"/>
                    <a:pt x="4728" y="7000"/>
                  </a:cubicBezTo>
                  <a:cubicBezTo>
                    <a:pt x="4732" y="6962"/>
                    <a:pt x="4738" y="6927"/>
                    <a:pt x="4742" y="6889"/>
                  </a:cubicBezTo>
                  <a:cubicBezTo>
                    <a:pt x="4744" y="6876"/>
                    <a:pt x="4747" y="6866"/>
                    <a:pt x="4747" y="6855"/>
                  </a:cubicBezTo>
                  <a:cubicBezTo>
                    <a:pt x="4751" y="6828"/>
                    <a:pt x="4757" y="6800"/>
                    <a:pt x="4761" y="6775"/>
                  </a:cubicBezTo>
                  <a:cubicBezTo>
                    <a:pt x="4763" y="6758"/>
                    <a:pt x="4768" y="6743"/>
                    <a:pt x="4770" y="6727"/>
                  </a:cubicBezTo>
                  <a:cubicBezTo>
                    <a:pt x="4776" y="6705"/>
                    <a:pt x="4780" y="6682"/>
                    <a:pt x="4787" y="6661"/>
                  </a:cubicBezTo>
                  <a:cubicBezTo>
                    <a:pt x="4791" y="6646"/>
                    <a:pt x="4795" y="6628"/>
                    <a:pt x="4799" y="6615"/>
                  </a:cubicBezTo>
                  <a:cubicBezTo>
                    <a:pt x="4835" y="6476"/>
                    <a:pt x="4883" y="6347"/>
                    <a:pt x="4940" y="6217"/>
                  </a:cubicBezTo>
                  <a:lnTo>
                    <a:pt x="4940" y="6216"/>
                  </a:lnTo>
                  <a:cubicBezTo>
                    <a:pt x="5147" y="5757"/>
                    <a:pt x="5484" y="5367"/>
                    <a:pt x="5905" y="5095"/>
                  </a:cubicBezTo>
                  <a:lnTo>
                    <a:pt x="5908" y="5093"/>
                  </a:lnTo>
                  <a:cubicBezTo>
                    <a:pt x="5937" y="5074"/>
                    <a:pt x="5967" y="5055"/>
                    <a:pt x="5996" y="5037"/>
                  </a:cubicBezTo>
                  <a:cubicBezTo>
                    <a:pt x="5998" y="5037"/>
                    <a:pt x="5998" y="5036"/>
                    <a:pt x="6000" y="5036"/>
                  </a:cubicBezTo>
                  <a:cubicBezTo>
                    <a:pt x="6032" y="5018"/>
                    <a:pt x="6061" y="5001"/>
                    <a:pt x="6091" y="4986"/>
                  </a:cubicBezTo>
                  <a:lnTo>
                    <a:pt x="6093" y="4986"/>
                  </a:lnTo>
                  <a:cubicBezTo>
                    <a:pt x="6186" y="4935"/>
                    <a:pt x="6281" y="4893"/>
                    <a:pt x="6380" y="4855"/>
                  </a:cubicBezTo>
                  <a:lnTo>
                    <a:pt x="6384" y="4855"/>
                  </a:lnTo>
                  <a:cubicBezTo>
                    <a:pt x="6418" y="4840"/>
                    <a:pt x="6455" y="4828"/>
                    <a:pt x="6491" y="4817"/>
                  </a:cubicBezTo>
                  <a:cubicBezTo>
                    <a:pt x="6493" y="4817"/>
                    <a:pt x="6495" y="4815"/>
                    <a:pt x="6498" y="4815"/>
                  </a:cubicBezTo>
                  <a:cubicBezTo>
                    <a:pt x="6531" y="4801"/>
                    <a:pt x="6561" y="4792"/>
                    <a:pt x="6595" y="4782"/>
                  </a:cubicBezTo>
                  <a:lnTo>
                    <a:pt x="6616" y="4777"/>
                  </a:lnTo>
                  <a:cubicBezTo>
                    <a:pt x="6645" y="4769"/>
                    <a:pt x="6673" y="4762"/>
                    <a:pt x="6704" y="4754"/>
                  </a:cubicBezTo>
                  <a:cubicBezTo>
                    <a:pt x="6717" y="4752"/>
                    <a:pt x="6729" y="4750"/>
                    <a:pt x="6740" y="4744"/>
                  </a:cubicBezTo>
                  <a:cubicBezTo>
                    <a:pt x="6767" y="4741"/>
                    <a:pt x="6793" y="4733"/>
                    <a:pt x="6816" y="4729"/>
                  </a:cubicBezTo>
                  <a:cubicBezTo>
                    <a:pt x="6833" y="4725"/>
                    <a:pt x="6850" y="4722"/>
                    <a:pt x="6866" y="4720"/>
                  </a:cubicBezTo>
                  <a:cubicBezTo>
                    <a:pt x="6888" y="4714"/>
                    <a:pt x="6911" y="4712"/>
                    <a:pt x="6936" y="4706"/>
                  </a:cubicBezTo>
                  <a:cubicBezTo>
                    <a:pt x="6957" y="4704"/>
                    <a:pt x="6976" y="4703"/>
                    <a:pt x="6997" y="4701"/>
                  </a:cubicBezTo>
                  <a:cubicBezTo>
                    <a:pt x="7016" y="4697"/>
                    <a:pt x="7035" y="4695"/>
                    <a:pt x="7056" y="4693"/>
                  </a:cubicBezTo>
                  <a:cubicBezTo>
                    <a:pt x="7083" y="4691"/>
                    <a:pt x="7109" y="4687"/>
                    <a:pt x="7132" y="4687"/>
                  </a:cubicBezTo>
                  <a:cubicBezTo>
                    <a:pt x="7149" y="4687"/>
                    <a:pt x="7164" y="4685"/>
                    <a:pt x="7180" y="4685"/>
                  </a:cubicBezTo>
                  <a:cubicBezTo>
                    <a:pt x="7223" y="4683"/>
                    <a:pt x="7263" y="4683"/>
                    <a:pt x="7307" y="4683"/>
                  </a:cubicBezTo>
                  <a:close/>
                  <a:moveTo>
                    <a:pt x="4671" y="9049"/>
                  </a:moveTo>
                  <a:cubicBezTo>
                    <a:pt x="4930" y="9432"/>
                    <a:pt x="5271" y="9757"/>
                    <a:pt x="5667" y="9997"/>
                  </a:cubicBezTo>
                  <a:cubicBezTo>
                    <a:pt x="5105" y="10640"/>
                    <a:pt x="4211" y="11600"/>
                    <a:pt x="3288" y="12279"/>
                  </a:cubicBezTo>
                  <a:cubicBezTo>
                    <a:pt x="3227" y="12327"/>
                    <a:pt x="3151" y="12351"/>
                    <a:pt x="3075" y="12351"/>
                  </a:cubicBezTo>
                  <a:cubicBezTo>
                    <a:pt x="2989" y="12351"/>
                    <a:pt x="2905" y="12319"/>
                    <a:pt x="2840" y="12262"/>
                  </a:cubicBezTo>
                  <a:cubicBezTo>
                    <a:pt x="2332" y="11805"/>
                    <a:pt x="1897" y="11278"/>
                    <a:pt x="1550" y="10692"/>
                  </a:cubicBezTo>
                  <a:cubicBezTo>
                    <a:pt x="1489" y="10593"/>
                    <a:pt x="1484" y="10469"/>
                    <a:pt x="1531" y="10362"/>
                  </a:cubicBezTo>
                  <a:cubicBezTo>
                    <a:pt x="1579" y="10254"/>
                    <a:pt x="1668" y="10182"/>
                    <a:pt x="1784" y="10159"/>
                  </a:cubicBezTo>
                  <a:cubicBezTo>
                    <a:pt x="2951" y="9934"/>
                    <a:pt x="3921" y="9559"/>
                    <a:pt x="4671" y="9049"/>
                  </a:cubicBezTo>
                  <a:close/>
                  <a:moveTo>
                    <a:pt x="10023" y="8908"/>
                  </a:moveTo>
                  <a:cubicBezTo>
                    <a:pt x="10668" y="9470"/>
                    <a:pt x="11627" y="10366"/>
                    <a:pt x="12305" y="11287"/>
                  </a:cubicBezTo>
                  <a:cubicBezTo>
                    <a:pt x="12404" y="11423"/>
                    <a:pt x="12398" y="11613"/>
                    <a:pt x="12288" y="11735"/>
                  </a:cubicBezTo>
                  <a:cubicBezTo>
                    <a:pt x="11831" y="12243"/>
                    <a:pt x="11304" y="12679"/>
                    <a:pt x="10718" y="13027"/>
                  </a:cubicBezTo>
                  <a:cubicBezTo>
                    <a:pt x="10661" y="13059"/>
                    <a:pt x="10600" y="13076"/>
                    <a:pt x="10535" y="13076"/>
                  </a:cubicBezTo>
                  <a:cubicBezTo>
                    <a:pt x="10364" y="13076"/>
                    <a:pt x="10215" y="12955"/>
                    <a:pt x="10185" y="12791"/>
                  </a:cubicBezTo>
                  <a:cubicBezTo>
                    <a:pt x="9958" y="11624"/>
                    <a:pt x="9585" y="10654"/>
                    <a:pt x="9073" y="9906"/>
                  </a:cubicBezTo>
                  <a:cubicBezTo>
                    <a:pt x="9456" y="9645"/>
                    <a:pt x="9783" y="9306"/>
                    <a:pt x="10023" y="8908"/>
                  </a:cubicBezTo>
                  <a:close/>
                  <a:moveTo>
                    <a:pt x="8065" y="10355"/>
                  </a:moveTo>
                  <a:lnTo>
                    <a:pt x="8065" y="10355"/>
                  </a:lnTo>
                  <a:cubicBezTo>
                    <a:pt x="8129" y="11209"/>
                    <a:pt x="8175" y="12517"/>
                    <a:pt x="8004" y="13651"/>
                  </a:cubicBezTo>
                  <a:cubicBezTo>
                    <a:pt x="7977" y="13819"/>
                    <a:pt x="7840" y="13946"/>
                    <a:pt x="7674" y="13956"/>
                  </a:cubicBezTo>
                  <a:cubicBezTo>
                    <a:pt x="7551" y="13963"/>
                    <a:pt x="7426" y="13966"/>
                    <a:pt x="7302" y="13966"/>
                  </a:cubicBezTo>
                  <a:cubicBezTo>
                    <a:pt x="6746" y="13966"/>
                    <a:pt x="6190" y="13897"/>
                    <a:pt x="5651" y="13760"/>
                  </a:cubicBezTo>
                  <a:cubicBezTo>
                    <a:pt x="5537" y="13731"/>
                    <a:pt x="5444" y="13647"/>
                    <a:pt x="5404" y="13537"/>
                  </a:cubicBezTo>
                  <a:cubicBezTo>
                    <a:pt x="5360" y="13428"/>
                    <a:pt x="5375" y="13312"/>
                    <a:pt x="5438" y="13213"/>
                  </a:cubicBezTo>
                  <a:cubicBezTo>
                    <a:pt x="6102" y="12229"/>
                    <a:pt x="6523" y="11282"/>
                    <a:pt x="6694" y="10387"/>
                  </a:cubicBezTo>
                  <a:cubicBezTo>
                    <a:pt x="6711" y="10389"/>
                    <a:pt x="6729" y="10393"/>
                    <a:pt x="6742" y="10397"/>
                  </a:cubicBezTo>
                  <a:cubicBezTo>
                    <a:pt x="6774" y="10402"/>
                    <a:pt x="6805" y="10410"/>
                    <a:pt x="6835" y="10414"/>
                  </a:cubicBezTo>
                  <a:cubicBezTo>
                    <a:pt x="6860" y="10416"/>
                    <a:pt x="6881" y="10418"/>
                    <a:pt x="6904" y="10423"/>
                  </a:cubicBezTo>
                  <a:cubicBezTo>
                    <a:pt x="6932" y="10425"/>
                    <a:pt x="6961" y="10431"/>
                    <a:pt x="6987" y="10433"/>
                  </a:cubicBezTo>
                  <a:cubicBezTo>
                    <a:pt x="7016" y="10435"/>
                    <a:pt x="7046" y="10437"/>
                    <a:pt x="7079" y="10441"/>
                  </a:cubicBezTo>
                  <a:cubicBezTo>
                    <a:pt x="7100" y="10442"/>
                    <a:pt x="7123" y="10444"/>
                    <a:pt x="7144" y="10444"/>
                  </a:cubicBezTo>
                  <a:cubicBezTo>
                    <a:pt x="7197" y="10446"/>
                    <a:pt x="7248" y="10450"/>
                    <a:pt x="7301" y="10450"/>
                  </a:cubicBezTo>
                  <a:cubicBezTo>
                    <a:pt x="7351" y="10450"/>
                    <a:pt x="7399" y="10446"/>
                    <a:pt x="7446" y="10444"/>
                  </a:cubicBezTo>
                  <a:cubicBezTo>
                    <a:pt x="7456" y="10444"/>
                    <a:pt x="7465" y="10444"/>
                    <a:pt x="7475" y="10442"/>
                  </a:cubicBezTo>
                  <a:cubicBezTo>
                    <a:pt x="7520" y="10441"/>
                    <a:pt x="7566" y="10435"/>
                    <a:pt x="7612" y="10433"/>
                  </a:cubicBezTo>
                  <a:cubicBezTo>
                    <a:pt x="7623" y="10433"/>
                    <a:pt x="7635" y="10431"/>
                    <a:pt x="7644" y="10429"/>
                  </a:cubicBezTo>
                  <a:cubicBezTo>
                    <a:pt x="7684" y="10423"/>
                    <a:pt x="7726" y="10420"/>
                    <a:pt x="7766" y="10412"/>
                  </a:cubicBezTo>
                  <a:cubicBezTo>
                    <a:pt x="7777" y="10410"/>
                    <a:pt x="7789" y="10406"/>
                    <a:pt x="7804" y="10406"/>
                  </a:cubicBezTo>
                  <a:cubicBezTo>
                    <a:pt x="7840" y="10402"/>
                    <a:pt x="7874" y="10395"/>
                    <a:pt x="7909" y="10387"/>
                  </a:cubicBezTo>
                  <a:cubicBezTo>
                    <a:pt x="7926" y="10385"/>
                    <a:pt x="7945" y="10382"/>
                    <a:pt x="7960" y="10378"/>
                  </a:cubicBezTo>
                  <a:cubicBezTo>
                    <a:pt x="7996" y="10372"/>
                    <a:pt x="8030" y="10364"/>
                    <a:pt x="8065" y="10355"/>
                  </a:cubicBezTo>
                  <a:close/>
                  <a:moveTo>
                    <a:pt x="7296" y="1"/>
                  </a:moveTo>
                  <a:cubicBezTo>
                    <a:pt x="7164" y="1"/>
                    <a:pt x="7032" y="4"/>
                    <a:pt x="6900" y="11"/>
                  </a:cubicBezTo>
                  <a:cubicBezTo>
                    <a:pt x="6462" y="34"/>
                    <a:pt x="6093" y="371"/>
                    <a:pt x="6026" y="809"/>
                  </a:cubicBezTo>
                  <a:cubicBezTo>
                    <a:pt x="5847" y="1991"/>
                    <a:pt x="5893" y="3344"/>
                    <a:pt x="5954" y="4227"/>
                  </a:cubicBezTo>
                  <a:cubicBezTo>
                    <a:pt x="5516" y="3553"/>
                    <a:pt x="5191" y="2685"/>
                    <a:pt x="4989" y="1640"/>
                  </a:cubicBezTo>
                  <a:cubicBezTo>
                    <a:pt x="4903" y="1203"/>
                    <a:pt x="4515" y="883"/>
                    <a:pt x="4068" y="883"/>
                  </a:cubicBezTo>
                  <a:cubicBezTo>
                    <a:pt x="3899" y="883"/>
                    <a:pt x="3733" y="929"/>
                    <a:pt x="3588" y="1016"/>
                  </a:cubicBezTo>
                  <a:cubicBezTo>
                    <a:pt x="2951" y="1395"/>
                    <a:pt x="2376" y="1869"/>
                    <a:pt x="1881" y="2421"/>
                  </a:cubicBezTo>
                  <a:cubicBezTo>
                    <a:pt x="1590" y="2750"/>
                    <a:pt x="1565" y="3243"/>
                    <a:pt x="1830" y="3601"/>
                  </a:cubicBezTo>
                  <a:cubicBezTo>
                    <a:pt x="2538" y="4564"/>
                    <a:pt x="3528" y="5489"/>
                    <a:pt x="4197" y="6067"/>
                  </a:cubicBezTo>
                  <a:cubicBezTo>
                    <a:pt x="3411" y="5901"/>
                    <a:pt x="2570" y="5517"/>
                    <a:pt x="1687" y="4923"/>
                  </a:cubicBezTo>
                  <a:cubicBezTo>
                    <a:pt x="1533" y="4819"/>
                    <a:pt x="1352" y="4763"/>
                    <a:pt x="1166" y="4763"/>
                  </a:cubicBezTo>
                  <a:cubicBezTo>
                    <a:pt x="736" y="4763"/>
                    <a:pt x="363" y="5056"/>
                    <a:pt x="254" y="5473"/>
                  </a:cubicBezTo>
                  <a:cubicBezTo>
                    <a:pt x="71" y="6191"/>
                    <a:pt x="1" y="6931"/>
                    <a:pt x="41" y="7673"/>
                  </a:cubicBezTo>
                  <a:cubicBezTo>
                    <a:pt x="64" y="8111"/>
                    <a:pt x="401" y="8480"/>
                    <a:pt x="838" y="8547"/>
                  </a:cubicBezTo>
                  <a:cubicBezTo>
                    <a:pt x="1392" y="8629"/>
                    <a:pt x="2039" y="8672"/>
                    <a:pt x="2757" y="8672"/>
                  </a:cubicBezTo>
                  <a:cubicBezTo>
                    <a:pt x="3322" y="8672"/>
                    <a:pt x="3842" y="8646"/>
                    <a:pt x="4256" y="8617"/>
                  </a:cubicBezTo>
                  <a:lnTo>
                    <a:pt x="4256" y="8617"/>
                  </a:lnTo>
                  <a:cubicBezTo>
                    <a:pt x="3583" y="9055"/>
                    <a:pt x="2715" y="9380"/>
                    <a:pt x="1670" y="9584"/>
                  </a:cubicBezTo>
                  <a:cubicBezTo>
                    <a:pt x="1367" y="9643"/>
                    <a:pt x="1124" y="9837"/>
                    <a:pt x="996" y="10119"/>
                  </a:cubicBezTo>
                  <a:cubicBezTo>
                    <a:pt x="871" y="10397"/>
                    <a:pt x="890" y="10722"/>
                    <a:pt x="1048" y="10985"/>
                  </a:cubicBezTo>
                  <a:cubicBezTo>
                    <a:pt x="1425" y="11622"/>
                    <a:pt x="1898" y="12195"/>
                    <a:pt x="2450" y="12690"/>
                  </a:cubicBezTo>
                  <a:cubicBezTo>
                    <a:pt x="2622" y="12842"/>
                    <a:pt x="2840" y="12926"/>
                    <a:pt x="3071" y="12926"/>
                  </a:cubicBezTo>
                  <a:cubicBezTo>
                    <a:pt x="3274" y="12926"/>
                    <a:pt x="3469" y="12861"/>
                    <a:pt x="3630" y="12743"/>
                  </a:cubicBezTo>
                  <a:cubicBezTo>
                    <a:pt x="4593" y="12033"/>
                    <a:pt x="5520" y="11044"/>
                    <a:pt x="6097" y="10376"/>
                  </a:cubicBezTo>
                  <a:lnTo>
                    <a:pt x="6097" y="10376"/>
                  </a:lnTo>
                  <a:cubicBezTo>
                    <a:pt x="5931" y="11160"/>
                    <a:pt x="5549" y="12003"/>
                    <a:pt x="4953" y="12886"/>
                  </a:cubicBezTo>
                  <a:cubicBezTo>
                    <a:pt x="4782" y="13139"/>
                    <a:pt x="4746" y="13451"/>
                    <a:pt x="4856" y="13741"/>
                  </a:cubicBezTo>
                  <a:cubicBezTo>
                    <a:pt x="4964" y="14026"/>
                    <a:pt x="5208" y="14241"/>
                    <a:pt x="5503" y="14317"/>
                  </a:cubicBezTo>
                  <a:cubicBezTo>
                    <a:pt x="6087" y="14468"/>
                    <a:pt x="6694" y="14542"/>
                    <a:pt x="7300" y="14542"/>
                  </a:cubicBezTo>
                  <a:cubicBezTo>
                    <a:pt x="7433" y="14542"/>
                    <a:pt x="7568" y="14536"/>
                    <a:pt x="7701" y="14530"/>
                  </a:cubicBezTo>
                  <a:cubicBezTo>
                    <a:pt x="8139" y="14506"/>
                    <a:pt x="8508" y="14171"/>
                    <a:pt x="8575" y="13733"/>
                  </a:cubicBezTo>
                  <a:cubicBezTo>
                    <a:pt x="8752" y="12551"/>
                    <a:pt x="8708" y="11196"/>
                    <a:pt x="8645" y="10315"/>
                  </a:cubicBezTo>
                  <a:lnTo>
                    <a:pt x="8645" y="10315"/>
                  </a:lnTo>
                  <a:cubicBezTo>
                    <a:pt x="9083" y="10987"/>
                    <a:pt x="9408" y="11856"/>
                    <a:pt x="9612" y="12899"/>
                  </a:cubicBezTo>
                  <a:cubicBezTo>
                    <a:pt x="9698" y="13337"/>
                    <a:pt x="10084" y="13657"/>
                    <a:pt x="10531" y="13657"/>
                  </a:cubicBezTo>
                  <a:cubicBezTo>
                    <a:pt x="10701" y="13657"/>
                    <a:pt x="10868" y="13611"/>
                    <a:pt x="11013" y="13524"/>
                  </a:cubicBezTo>
                  <a:cubicBezTo>
                    <a:pt x="11650" y="13145"/>
                    <a:pt x="12223" y="12671"/>
                    <a:pt x="12718" y="12119"/>
                  </a:cubicBezTo>
                  <a:cubicBezTo>
                    <a:pt x="13011" y="11792"/>
                    <a:pt x="13036" y="11297"/>
                    <a:pt x="12771" y="10939"/>
                  </a:cubicBezTo>
                  <a:cubicBezTo>
                    <a:pt x="12061" y="9976"/>
                    <a:pt x="11072" y="9051"/>
                    <a:pt x="10404" y="8473"/>
                  </a:cubicBezTo>
                  <a:lnTo>
                    <a:pt x="10404" y="8473"/>
                  </a:lnTo>
                  <a:cubicBezTo>
                    <a:pt x="11190" y="8640"/>
                    <a:pt x="12031" y="9023"/>
                    <a:pt x="12914" y="9616"/>
                  </a:cubicBezTo>
                  <a:cubicBezTo>
                    <a:pt x="13068" y="9721"/>
                    <a:pt x="13249" y="9776"/>
                    <a:pt x="13435" y="9776"/>
                  </a:cubicBezTo>
                  <a:cubicBezTo>
                    <a:pt x="13865" y="9776"/>
                    <a:pt x="14238" y="9483"/>
                    <a:pt x="14345" y="9068"/>
                  </a:cubicBezTo>
                  <a:cubicBezTo>
                    <a:pt x="14532" y="8355"/>
                    <a:pt x="14602" y="7614"/>
                    <a:pt x="14562" y="6872"/>
                  </a:cubicBezTo>
                  <a:cubicBezTo>
                    <a:pt x="14539" y="6434"/>
                    <a:pt x="14202" y="6065"/>
                    <a:pt x="13765" y="5999"/>
                  </a:cubicBezTo>
                  <a:cubicBezTo>
                    <a:pt x="13211" y="5915"/>
                    <a:pt x="12564" y="5873"/>
                    <a:pt x="11846" y="5873"/>
                  </a:cubicBezTo>
                  <a:cubicBezTo>
                    <a:pt x="11281" y="5873"/>
                    <a:pt x="10760" y="5900"/>
                    <a:pt x="10347" y="5928"/>
                  </a:cubicBezTo>
                  <a:cubicBezTo>
                    <a:pt x="11020" y="5490"/>
                    <a:pt x="11888" y="5163"/>
                    <a:pt x="12933" y="4961"/>
                  </a:cubicBezTo>
                  <a:cubicBezTo>
                    <a:pt x="13236" y="4902"/>
                    <a:pt x="13479" y="4706"/>
                    <a:pt x="13607" y="4427"/>
                  </a:cubicBezTo>
                  <a:cubicBezTo>
                    <a:pt x="13732" y="4149"/>
                    <a:pt x="13713" y="3821"/>
                    <a:pt x="13555" y="3561"/>
                  </a:cubicBezTo>
                  <a:cubicBezTo>
                    <a:pt x="13178" y="2923"/>
                    <a:pt x="12705" y="2350"/>
                    <a:pt x="12153" y="1855"/>
                  </a:cubicBezTo>
                  <a:cubicBezTo>
                    <a:pt x="11981" y="1703"/>
                    <a:pt x="11762" y="1618"/>
                    <a:pt x="11530" y="1618"/>
                  </a:cubicBezTo>
                  <a:cubicBezTo>
                    <a:pt x="11329" y="1618"/>
                    <a:pt x="11134" y="1680"/>
                    <a:pt x="10973" y="1800"/>
                  </a:cubicBezTo>
                  <a:cubicBezTo>
                    <a:pt x="10008" y="2508"/>
                    <a:pt x="9083" y="3498"/>
                    <a:pt x="8504" y="4168"/>
                  </a:cubicBezTo>
                  <a:cubicBezTo>
                    <a:pt x="8672" y="3382"/>
                    <a:pt x="9054" y="2537"/>
                    <a:pt x="9650" y="1657"/>
                  </a:cubicBezTo>
                  <a:cubicBezTo>
                    <a:pt x="9821" y="1402"/>
                    <a:pt x="9856" y="1090"/>
                    <a:pt x="9747" y="803"/>
                  </a:cubicBezTo>
                  <a:cubicBezTo>
                    <a:pt x="9637" y="517"/>
                    <a:pt x="9395" y="301"/>
                    <a:pt x="9100" y="224"/>
                  </a:cubicBezTo>
                  <a:cubicBezTo>
                    <a:pt x="8512" y="76"/>
                    <a:pt x="7904" y="1"/>
                    <a:pt x="72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67"/>
          <p:cNvGrpSpPr/>
          <p:nvPr/>
        </p:nvGrpSpPr>
        <p:grpSpPr>
          <a:xfrm>
            <a:off x="993490" y="2879148"/>
            <a:ext cx="363186" cy="458402"/>
            <a:chOff x="2477037" y="4056930"/>
            <a:chExt cx="432673" cy="546107"/>
          </a:xfrm>
        </p:grpSpPr>
        <p:sp>
          <p:nvSpPr>
            <p:cNvPr id="9178" name="Google Shape;9178;p67"/>
            <p:cNvSpPr/>
            <p:nvPr/>
          </p:nvSpPr>
          <p:spPr>
            <a:xfrm>
              <a:off x="2604403" y="4287211"/>
              <a:ext cx="51981" cy="75742"/>
            </a:xfrm>
            <a:custGeom>
              <a:rect b="b" l="l" r="r" t="t"/>
              <a:pathLst>
                <a:path extrusionOk="0" h="2751" w="1888">
                  <a:moveTo>
                    <a:pt x="1048" y="1"/>
                  </a:moveTo>
                  <a:cubicBezTo>
                    <a:pt x="587" y="1"/>
                    <a:pt x="69" y="189"/>
                    <a:pt x="69" y="737"/>
                  </a:cubicBezTo>
                  <a:cubicBezTo>
                    <a:pt x="69" y="1613"/>
                    <a:pt x="1362" y="1441"/>
                    <a:pt x="1362" y="1997"/>
                  </a:cubicBezTo>
                  <a:cubicBezTo>
                    <a:pt x="1362" y="2218"/>
                    <a:pt x="1152" y="2317"/>
                    <a:pt x="913" y="2317"/>
                  </a:cubicBezTo>
                  <a:cubicBezTo>
                    <a:pt x="503" y="2317"/>
                    <a:pt x="393" y="2035"/>
                    <a:pt x="229" y="2035"/>
                  </a:cubicBezTo>
                  <a:cubicBezTo>
                    <a:pt x="106" y="2035"/>
                    <a:pt x="1" y="2189"/>
                    <a:pt x="1" y="2294"/>
                  </a:cubicBezTo>
                  <a:cubicBezTo>
                    <a:pt x="1" y="2507"/>
                    <a:pt x="403" y="2751"/>
                    <a:pt x="932" y="2751"/>
                  </a:cubicBezTo>
                  <a:cubicBezTo>
                    <a:pt x="1485" y="2751"/>
                    <a:pt x="1887" y="2477"/>
                    <a:pt x="1887" y="1950"/>
                  </a:cubicBezTo>
                  <a:cubicBezTo>
                    <a:pt x="1885" y="992"/>
                    <a:pt x="593" y="1148"/>
                    <a:pt x="593" y="693"/>
                  </a:cubicBezTo>
                  <a:cubicBezTo>
                    <a:pt x="593" y="516"/>
                    <a:pt x="758" y="410"/>
                    <a:pt x="1048" y="410"/>
                  </a:cubicBezTo>
                  <a:cubicBezTo>
                    <a:pt x="1386" y="410"/>
                    <a:pt x="1478" y="551"/>
                    <a:pt x="1602" y="551"/>
                  </a:cubicBezTo>
                  <a:cubicBezTo>
                    <a:pt x="1748" y="551"/>
                    <a:pt x="1811" y="381"/>
                    <a:pt x="1811" y="296"/>
                  </a:cubicBezTo>
                  <a:cubicBezTo>
                    <a:pt x="1811" y="52"/>
                    <a:pt x="1286" y="1"/>
                    <a:pt x="1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7"/>
            <p:cNvSpPr/>
            <p:nvPr/>
          </p:nvSpPr>
          <p:spPr>
            <a:xfrm>
              <a:off x="2662276" y="4287211"/>
              <a:ext cx="51954" cy="75742"/>
            </a:xfrm>
            <a:custGeom>
              <a:rect b="b" l="l" r="r" t="t"/>
              <a:pathLst>
                <a:path extrusionOk="0" h="2751" w="1887">
                  <a:moveTo>
                    <a:pt x="1047" y="1"/>
                  </a:moveTo>
                  <a:cubicBezTo>
                    <a:pt x="584" y="1"/>
                    <a:pt x="69" y="189"/>
                    <a:pt x="69" y="737"/>
                  </a:cubicBezTo>
                  <a:cubicBezTo>
                    <a:pt x="69" y="1613"/>
                    <a:pt x="1361" y="1441"/>
                    <a:pt x="1361" y="1997"/>
                  </a:cubicBezTo>
                  <a:cubicBezTo>
                    <a:pt x="1361" y="2218"/>
                    <a:pt x="1151" y="2317"/>
                    <a:pt x="912" y="2317"/>
                  </a:cubicBezTo>
                  <a:cubicBezTo>
                    <a:pt x="503" y="2317"/>
                    <a:pt x="392" y="2035"/>
                    <a:pt x="228" y="2035"/>
                  </a:cubicBezTo>
                  <a:cubicBezTo>
                    <a:pt x="105" y="2035"/>
                    <a:pt x="0" y="2189"/>
                    <a:pt x="0" y="2294"/>
                  </a:cubicBezTo>
                  <a:cubicBezTo>
                    <a:pt x="0" y="2507"/>
                    <a:pt x="402" y="2751"/>
                    <a:pt x="931" y="2751"/>
                  </a:cubicBezTo>
                  <a:cubicBezTo>
                    <a:pt x="1485" y="2751"/>
                    <a:pt x="1886" y="2477"/>
                    <a:pt x="1886" y="1950"/>
                  </a:cubicBezTo>
                  <a:cubicBezTo>
                    <a:pt x="1882" y="992"/>
                    <a:pt x="592" y="1148"/>
                    <a:pt x="592" y="693"/>
                  </a:cubicBezTo>
                  <a:cubicBezTo>
                    <a:pt x="592" y="516"/>
                    <a:pt x="756" y="410"/>
                    <a:pt x="1047" y="410"/>
                  </a:cubicBezTo>
                  <a:cubicBezTo>
                    <a:pt x="1384" y="410"/>
                    <a:pt x="1477" y="551"/>
                    <a:pt x="1601" y="551"/>
                  </a:cubicBezTo>
                  <a:cubicBezTo>
                    <a:pt x="1745" y="551"/>
                    <a:pt x="1810" y="381"/>
                    <a:pt x="1810" y="296"/>
                  </a:cubicBezTo>
                  <a:cubicBezTo>
                    <a:pt x="1810" y="52"/>
                    <a:pt x="1285" y="1"/>
                    <a:pt x="1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7"/>
            <p:cNvSpPr/>
            <p:nvPr/>
          </p:nvSpPr>
          <p:spPr>
            <a:xfrm>
              <a:off x="2723949" y="4287679"/>
              <a:ext cx="52009" cy="74283"/>
            </a:xfrm>
            <a:custGeom>
              <a:rect b="b" l="l" r="r" t="t"/>
              <a:pathLst>
                <a:path extrusionOk="0" h="2698" w="1889">
                  <a:moveTo>
                    <a:pt x="940" y="421"/>
                  </a:moveTo>
                  <a:cubicBezTo>
                    <a:pt x="1207" y="421"/>
                    <a:pt x="1365" y="557"/>
                    <a:pt x="1365" y="844"/>
                  </a:cubicBezTo>
                  <a:lnTo>
                    <a:pt x="1365" y="1853"/>
                  </a:lnTo>
                  <a:cubicBezTo>
                    <a:pt x="1365" y="2142"/>
                    <a:pt x="1207" y="2277"/>
                    <a:pt x="940" y="2277"/>
                  </a:cubicBezTo>
                  <a:lnTo>
                    <a:pt x="522" y="2277"/>
                  </a:lnTo>
                  <a:lnTo>
                    <a:pt x="522" y="421"/>
                  </a:lnTo>
                  <a:close/>
                  <a:moveTo>
                    <a:pt x="228" y="1"/>
                  </a:moveTo>
                  <a:cubicBezTo>
                    <a:pt x="93" y="1"/>
                    <a:pt x="0" y="69"/>
                    <a:pt x="0" y="147"/>
                  </a:cubicBezTo>
                  <a:lnTo>
                    <a:pt x="0" y="2551"/>
                  </a:lnTo>
                  <a:cubicBezTo>
                    <a:pt x="0" y="2629"/>
                    <a:pt x="93" y="2698"/>
                    <a:pt x="228" y="2698"/>
                  </a:cubicBezTo>
                  <a:lnTo>
                    <a:pt x="940" y="2698"/>
                  </a:lnTo>
                  <a:cubicBezTo>
                    <a:pt x="1471" y="2698"/>
                    <a:pt x="1884" y="2469"/>
                    <a:pt x="1884" y="1853"/>
                  </a:cubicBezTo>
                  <a:lnTo>
                    <a:pt x="1884" y="846"/>
                  </a:lnTo>
                  <a:cubicBezTo>
                    <a:pt x="1888" y="227"/>
                    <a:pt x="1471" y="1"/>
                    <a:pt x="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7"/>
            <p:cNvSpPr/>
            <p:nvPr/>
          </p:nvSpPr>
          <p:spPr>
            <a:xfrm>
              <a:off x="2477037" y="4219371"/>
              <a:ext cx="432673" cy="383665"/>
            </a:xfrm>
            <a:custGeom>
              <a:rect b="b" l="l" r="r" t="t"/>
              <a:pathLst>
                <a:path extrusionOk="0" h="13935" w="15715">
                  <a:moveTo>
                    <a:pt x="15424" y="0"/>
                  </a:moveTo>
                  <a:cubicBezTo>
                    <a:pt x="15264" y="0"/>
                    <a:pt x="15132" y="131"/>
                    <a:pt x="15132" y="289"/>
                  </a:cubicBezTo>
                  <a:lnTo>
                    <a:pt x="15132" y="12559"/>
                  </a:lnTo>
                  <a:cubicBezTo>
                    <a:pt x="15132" y="12999"/>
                    <a:pt x="14777" y="13355"/>
                    <a:pt x="14335" y="13355"/>
                  </a:cubicBezTo>
                  <a:lnTo>
                    <a:pt x="1378" y="13355"/>
                  </a:lnTo>
                  <a:cubicBezTo>
                    <a:pt x="937" y="13355"/>
                    <a:pt x="581" y="12999"/>
                    <a:pt x="581" y="12559"/>
                  </a:cubicBezTo>
                  <a:lnTo>
                    <a:pt x="581" y="8684"/>
                  </a:lnTo>
                  <a:cubicBezTo>
                    <a:pt x="581" y="8526"/>
                    <a:pt x="450" y="8395"/>
                    <a:pt x="290" y="8395"/>
                  </a:cubicBezTo>
                  <a:cubicBezTo>
                    <a:pt x="132" y="8395"/>
                    <a:pt x="0" y="8526"/>
                    <a:pt x="0" y="8684"/>
                  </a:cubicBezTo>
                  <a:lnTo>
                    <a:pt x="0" y="12559"/>
                  </a:lnTo>
                  <a:cubicBezTo>
                    <a:pt x="0" y="13316"/>
                    <a:pt x="619" y="13935"/>
                    <a:pt x="1378" y="13935"/>
                  </a:cubicBezTo>
                  <a:lnTo>
                    <a:pt x="14335" y="13935"/>
                  </a:lnTo>
                  <a:cubicBezTo>
                    <a:pt x="15094" y="13935"/>
                    <a:pt x="15713" y="13316"/>
                    <a:pt x="15713" y="12559"/>
                  </a:cubicBezTo>
                  <a:lnTo>
                    <a:pt x="15713" y="289"/>
                  </a:lnTo>
                  <a:cubicBezTo>
                    <a:pt x="15715" y="131"/>
                    <a:pt x="15585" y="0"/>
                    <a:pt x="154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7"/>
            <p:cNvSpPr/>
            <p:nvPr/>
          </p:nvSpPr>
          <p:spPr>
            <a:xfrm>
              <a:off x="2477037" y="4056930"/>
              <a:ext cx="432673" cy="366926"/>
            </a:xfrm>
            <a:custGeom>
              <a:rect b="b" l="l" r="r" t="t"/>
              <a:pathLst>
                <a:path extrusionOk="0" h="13327" w="15715">
                  <a:moveTo>
                    <a:pt x="1376" y="0"/>
                  </a:moveTo>
                  <a:cubicBezTo>
                    <a:pt x="619" y="0"/>
                    <a:pt x="0" y="619"/>
                    <a:pt x="0" y="1376"/>
                  </a:cubicBezTo>
                  <a:lnTo>
                    <a:pt x="0" y="13037"/>
                  </a:lnTo>
                  <a:cubicBezTo>
                    <a:pt x="0" y="13197"/>
                    <a:pt x="130" y="13326"/>
                    <a:pt x="290" y="13326"/>
                  </a:cubicBezTo>
                  <a:cubicBezTo>
                    <a:pt x="450" y="13326"/>
                    <a:pt x="581" y="13197"/>
                    <a:pt x="581" y="13037"/>
                  </a:cubicBezTo>
                  <a:lnTo>
                    <a:pt x="581" y="1376"/>
                  </a:lnTo>
                  <a:cubicBezTo>
                    <a:pt x="581" y="937"/>
                    <a:pt x="937" y="581"/>
                    <a:pt x="1376" y="581"/>
                  </a:cubicBezTo>
                  <a:lnTo>
                    <a:pt x="14335" y="581"/>
                  </a:lnTo>
                  <a:cubicBezTo>
                    <a:pt x="14775" y="581"/>
                    <a:pt x="15132" y="937"/>
                    <a:pt x="15132" y="1376"/>
                  </a:cubicBezTo>
                  <a:lnTo>
                    <a:pt x="15132" y="4640"/>
                  </a:lnTo>
                  <a:cubicBezTo>
                    <a:pt x="15132" y="4800"/>
                    <a:pt x="15264" y="4931"/>
                    <a:pt x="15422" y="4931"/>
                  </a:cubicBezTo>
                  <a:cubicBezTo>
                    <a:pt x="15582" y="4931"/>
                    <a:pt x="15713" y="4800"/>
                    <a:pt x="15713" y="4640"/>
                  </a:cubicBezTo>
                  <a:lnTo>
                    <a:pt x="15713" y="1376"/>
                  </a:lnTo>
                  <a:cubicBezTo>
                    <a:pt x="15715" y="619"/>
                    <a:pt x="15096" y="0"/>
                    <a:pt x="14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7"/>
            <p:cNvSpPr/>
            <p:nvPr/>
          </p:nvSpPr>
          <p:spPr>
            <a:xfrm>
              <a:off x="2561342" y="4142858"/>
              <a:ext cx="264229" cy="374249"/>
            </a:xfrm>
            <a:custGeom>
              <a:rect b="b" l="l" r="r" t="t"/>
              <a:pathLst>
                <a:path extrusionOk="0" h="13593" w="9597">
                  <a:moveTo>
                    <a:pt x="8831" y="1723"/>
                  </a:moveTo>
                  <a:cubicBezTo>
                    <a:pt x="8930" y="1723"/>
                    <a:pt x="9014" y="1807"/>
                    <a:pt x="9014" y="1906"/>
                  </a:cubicBezTo>
                  <a:lnTo>
                    <a:pt x="9014" y="11688"/>
                  </a:lnTo>
                  <a:cubicBezTo>
                    <a:pt x="9014" y="11791"/>
                    <a:pt x="8930" y="11870"/>
                    <a:pt x="8831" y="11870"/>
                  </a:cubicBezTo>
                  <a:lnTo>
                    <a:pt x="762" y="11870"/>
                  </a:lnTo>
                  <a:cubicBezTo>
                    <a:pt x="659" y="11870"/>
                    <a:pt x="577" y="11789"/>
                    <a:pt x="577" y="11688"/>
                  </a:cubicBezTo>
                  <a:lnTo>
                    <a:pt x="577" y="1906"/>
                  </a:lnTo>
                  <a:cubicBezTo>
                    <a:pt x="577" y="1803"/>
                    <a:pt x="661" y="1723"/>
                    <a:pt x="762" y="1723"/>
                  </a:cubicBezTo>
                  <a:close/>
                  <a:moveTo>
                    <a:pt x="1428" y="0"/>
                  </a:moveTo>
                  <a:cubicBezTo>
                    <a:pt x="1268" y="0"/>
                    <a:pt x="1137" y="132"/>
                    <a:pt x="1137" y="290"/>
                  </a:cubicBezTo>
                  <a:lnTo>
                    <a:pt x="1137" y="1142"/>
                  </a:lnTo>
                  <a:lnTo>
                    <a:pt x="764" y="1142"/>
                  </a:lnTo>
                  <a:cubicBezTo>
                    <a:pt x="343" y="1142"/>
                    <a:pt x="1" y="1485"/>
                    <a:pt x="1" y="1906"/>
                  </a:cubicBezTo>
                  <a:lnTo>
                    <a:pt x="1" y="11688"/>
                  </a:lnTo>
                  <a:cubicBezTo>
                    <a:pt x="1" y="12108"/>
                    <a:pt x="343" y="12451"/>
                    <a:pt x="764" y="12451"/>
                  </a:cubicBezTo>
                  <a:lnTo>
                    <a:pt x="1137" y="12451"/>
                  </a:lnTo>
                  <a:lnTo>
                    <a:pt x="1137" y="13304"/>
                  </a:lnTo>
                  <a:cubicBezTo>
                    <a:pt x="1137" y="13463"/>
                    <a:pt x="1268" y="13593"/>
                    <a:pt x="1428" y="13593"/>
                  </a:cubicBezTo>
                  <a:cubicBezTo>
                    <a:pt x="1586" y="13593"/>
                    <a:pt x="1717" y="13463"/>
                    <a:pt x="1717" y="13304"/>
                  </a:cubicBezTo>
                  <a:lnTo>
                    <a:pt x="1717" y="12451"/>
                  </a:lnTo>
                  <a:lnTo>
                    <a:pt x="2821" y="12451"/>
                  </a:lnTo>
                  <a:lnTo>
                    <a:pt x="2821" y="13304"/>
                  </a:lnTo>
                  <a:cubicBezTo>
                    <a:pt x="2821" y="13463"/>
                    <a:pt x="2952" y="13593"/>
                    <a:pt x="3112" y="13593"/>
                  </a:cubicBezTo>
                  <a:cubicBezTo>
                    <a:pt x="3270" y="13593"/>
                    <a:pt x="3402" y="13463"/>
                    <a:pt x="3402" y="13304"/>
                  </a:cubicBezTo>
                  <a:lnTo>
                    <a:pt x="3402" y="12451"/>
                  </a:lnTo>
                  <a:lnTo>
                    <a:pt x="4505" y="12451"/>
                  </a:lnTo>
                  <a:lnTo>
                    <a:pt x="4505" y="13304"/>
                  </a:lnTo>
                  <a:cubicBezTo>
                    <a:pt x="4505" y="13463"/>
                    <a:pt x="4637" y="13593"/>
                    <a:pt x="4797" y="13593"/>
                  </a:cubicBezTo>
                  <a:cubicBezTo>
                    <a:pt x="4955" y="13593"/>
                    <a:pt x="5086" y="13463"/>
                    <a:pt x="5086" y="13304"/>
                  </a:cubicBezTo>
                  <a:lnTo>
                    <a:pt x="5086" y="12451"/>
                  </a:lnTo>
                  <a:lnTo>
                    <a:pt x="6190" y="12451"/>
                  </a:lnTo>
                  <a:lnTo>
                    <a:pt x="6190" y="13304"/>
                  </a:lnTo>
                  <a:cubicBezTo>
                    <a:pt x="6190" y="13463"/>
                    <a:pt x="6321" y="13593"/>
                    <a:pt x="6481" y="13593"/>
                  </a:cubicBezTo>
                  <a:cubicBezTo>
                    <a:pt x="6639" y="13593"/>
                    <a:pt x="6770" y="13463"/>
                    <a:pt x="6770" y="13304"/>
                  </a:cubicBezTo>
                  <a:lnTo>
                    <a:pt x="6770" y="12451"/>
                  </a:lnTo>
                  <a:lnTo>
                    <a:pt x="7874" y="12451"/>
                  </a:lnTo>
                  <a:lnTo>
                    <a:pt x="7874" y="13304"/>
                  </a:lnTo>
                  <a:cubicBezTo>
                    <a:pt x="7874" y="13463"/>
                    <a:pt x="8005" y="13593"/>
                    <a:pt x="8163" y="13593"/>
                  </a:cubicBezTo>
                  <a:cubicBezTo>
                    <a:pt x="8323" y="13593"/>
                    <a:pt x="8454" y="13463"/>
                    <a:pt x="8454" y="13304"/>
                  </a:cubicBezTo>
                  <a:lnTo>
                    <a:pt x="8454" y="12451"/>
                  </a:lnTo>
                  <a:lnTo>
                    <a:pt x="8827" y="12451"/>
                  </a:lnTo>
                  <a:cubicBezTo>
                    <a:pt x="9248" y="12451"/>
                    <a:pt x="9591" y="12108"/>
                    <a:pt x="9591" y="11688"/>
                  </a:cubicBezTo>
                  <a:lnTo>
                    <a:pt x="9591" y="1906"/>
                  </a:lnTo>
                  <a:cubicBezTo>
                    <a:pt x="9596" y="1485"/>
                    <a:pt x="9254" y="1142"/>
                    <a:pt x="8831" y="1142"/>
                  </a:cubicBezTo>
                  <a:lnTo>
                    <a:pt x="8456" y="1142"/>
                  </a:lnTo>
                  <a:lnTo>
                    <a:pt x="8456" y="290"/>
                  </a:lnTo>
                  <a:cubicBezTo>
                    <a:pt x="8456" y="132"/>
                    <a:pt x="8327" y="0"/>
                    <a:pt x="8167" y="0"/>
                  </a:cubicBezTo>
                  <a:cubicBezTo>
                    <a:pt x="8007" y="0"/>
                    <a:pt x="7876" y="132"/>
                    <a:pt x="7876" y="290"/>
                  </a:cubicBezTo>
                  <a:lnTo>
                    <a:pt x="7876" y="1142"/>
                  </a:lnTo>
                  <a:lnTo>
                    <a:pt x="6772" y="1142"/>
                  </a:lnTo>
                  <a:lnTo>
                    <a:pt x="6772" y="290"/>
                  </a:lnTo>
                  <a:cubicBezTo>
                    <a:pt x="6772" y="132"/>
                    <a:pt x="6643" y="0"/>
                    <a:pt x="6483" y="0"/>
                  </a:cubicBezTo>
                  <a:cubicBezTo>
                    <a:pt x="6323" y="0"/>
                    <a:pt x="6192" y="132"/>
                    <a:pt x="6192" y="290"/>
                  </a:cubicBezTo>
                  <a:lnTo>
                    <a:pt x="6192" y="1142"/>
                  </a:lnTo>
                  <a:lnTo>
                    <a:pt x="5086" y="1142"/>
                  </a:lnTo>
                  <a:lnTo>
                    <a:pt x="5086" y="290"/>
                  </a:lnTo>
                  <a:cubicBezTo>
                    <a:pt x="5086" y="132"/>
                    <a:pt x="4955" y="0"/>
                    <a:pt x="4797" y="0"/>
                  </a:cubicBezTo>
                  <a:cubicBezTo>
                    <a:pt x="4637" y="0"/>
                    <a:pt x="4505" y="132"/>
                    <a:pt x="4505" y="290"/>
                  </a:cubicBezTo>
                  <a:lnTo>
                    <a:pt x="4505" y="1142"/>
                  </a:lnTo>
                  <a:lnTo>
                    <a:pt x="3402" y="1142"/>
                  </a:lnTo>
                  <a:lnTo>
                    <a:pt x="3402" y="290"/>
                  </a:lnTo>
                  <a:cubicBezTo>
                    <a:pt x="3402" y="132"/>
                    <a:pt x="3270" y="0"/>
                    <a:pt x="3112" y="0"/>
                  </a:cubicBezTo>
                  <a:cubicBezTo>
                    <a:pt x="2952" y="0"/>
                    <a:pt x="2821" y="132"/>
                    <a:pt x="2821" y="290"/>
                  </a:cubicBezTo>
                  <a:lnTo>
                    <a:pt x="2821" y="1142"/>
                  </a:lnTo>
                  <a:lnTo>
                    <a:pt x="1717" y="1142"/>
                  </a:lnTo>
                  <a:lnTo>
                    <a:pt x="1717" y="290"/>
                  </a:lnTo>
                  <a:cubicBezTo>
                    <a:pt x="1717" y="132"/>
                    <a:pt x="1586" y="0"/>
                    <a:pt x="1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7"/>
            <p:cNvSpPr/>
            <p:nvPr/>
          </p:nvSpPr>
          <p:spPr>
            <a:xfrm>
              <a:off x="2512885" y="4093300"/>
              <a:ext cx="59498" cy="59443"/>
            </a:xfrm>
            <a:custGeom>
              <a:rect b="b" l="l" r="r" t="t"/>
              <a:pathLst>
                <a:path extrusionOk="0" h="2159" w="2161">
                  <a:moveTo>
                    <a:pt x="1079" y="579"/>
                  </a:moveTo>
                  <a:cubicBezTo>
                    <a:pt x="1355" y="579"/>
                    <a:pt x="1580" y="803"/>
                    <a:pt x="1580" y="1079"/>
                  </a:cubicBezTo>
                  <a:cubicBezTo>
                    <a:pt x="1580" y="1355"/>
                    <a:pt x="1353" y="1578"/>
                    <a:pt x="1079" y="1578"/>
                  </a:cubicBezTo>
                  <a:cubicBezTo>
                    <a:pt x="803" y="1578"/>
                    <a:pt x="581" y="1355"/>
                    <a:pt x="581" y="1079"/>
                  </a:cubicBezTo>
                  <a:cubicBezTo>
                    <a:pt x="581" y="803"/>
                    <a:pt x="803" y="579"/>
                    <a:pt x="1079" y="579"/>
                  </a:cubicBezTo>
                  <a:close/>
                  <a:moveTo>
                    <a:pt x="1079" y="0"/>
                  </a:moveTo>
                  <a:cubicBezTo>
                    <a:pt x="485" y="0"/>
                    <a:pt x="0" y="484"/>
                    <a:pt x="0" y="1079"/>
                  </a:cubicBezTo>
                  <a:cubicBezTo>
                    <a:pt x="0" y="1673"/>
                    <a:pt x="485" y="2158"/>
                    <a:pt x="1079" y="2158"/>
                  </a:cubicBezTo>
                  <a:cubicBezTo>
                    <a:pt x="1675" y="2158"/>
                    <a:pt x="2160" y="1673"/>
                    <a:pt x="2160" y="1079"/>
                  </a:cubicBezTo>
                  <a:cubicBezTo>
                    <a:pt x="2160" y="484"/>
                    <a:pt x="1675" y="0"/>
                    <a:pt x="1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7"/>
            <p:cNvSpPr/>
            <p:nvPr/>
          </p:nvSpPr>
          <p:spPr>
            <a:xfrm>
              <a:off x="2814476" y="4093300"/>
              <a:ext cx="59498" cy="59443"/>
            </a:xfrm>
            <a:custGeom>
              <a:rect b="b" l="l" r="r" t="t"/>
              <a:pathLst>
                <a:path extrusionOk="0" h="2159" w="2161">
                  <a:moveTo>
                    <a:pt x="1080" y="579"/>
                  </a:moveTo>
                  <a:cubicBezTo>
                    <a:pt x="1356" y="579"/>
                    <a:pt x="1580" y="803"/>
                    <a:pt x="1580" y="1079"/>
                  </a:cubicBezTo>
                  <a:cubicBezTo>
                    <a:pt x="1578" y="1355"/>
                    <a:pt x="1354" y="1578"/>
                    <a:pt x="1080" y="1578"/>
                  </a:cubicBezTo>
                  <a:cubicBezTo>
                    <a:pt x="804" y="1578"/>
                    <a:pt x="581" y="1355"/>
                    <a:pt x="581" y="1079"/>
                  </a:cubicBezTo>
                  <a:cubicBezTo>
                    <a:pt x="581" y="803"/>
                    <a:pt x="804" y="579"/>
                    <a:pt x="1080" y="579"/>
                  </a:cubicBezTo>
                  <a:close/>
                  <a:moveTo>
                    <a:pt x="1080" y="0"/>
                  </a:moveTo>
                  <a:cubicBezTo>
                    <a:pt x="486" y="0"/>
                    <a:pt x="1" y="484"/>
                    <a:pt x="1" y="1079"/>
                  </a:cubicBezTo>
                  <a:cubicBezTo>
                    <a:pt x="1" y="1673"/>
                    <a:pt x="486" y="2158"/>
                    <a:pt x="1080" y="2158"/>
                  </a:cubicBezTo>
                  <a:cubicBezTo>
                    <a:pt x="1676" y="2158"/>
                    <a:pt x="2161" y="1673"/>
                    <a:pt x="2161" y="1079"/>
                  </a:cubicBezTo>
                  <a:cubicBezTo>
                    <a:pt x="2161" y="484"/>
                    <a:pt x="1676" y="0"/>
                    <a:pt x="1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7"/>
            <p:cNvSpPr/>
            <p:nvPr/>
          </p:nvSpPr>
          <p:spPr>
            <a:xfrm>
              <a:off x="2512885" y="4507279"/>
              <a:ext cx="59498" cy="59498"/>
            </a:xfrm>
            <a:custGeom>
              <a:rect b="b" l="l" r="r" t="t"/>
              <a:pathLst>
                <a:path extrusionOk="0" h="2161" w="2161">
                  <a:moveTo>
                    <a:pt x="1079" y="581"/>
                  </a:moveTo>
                  <a:cubicBezTo>
                    <a:pt x="1355" y="581"/>
                    <a:pt x="1580" y="804"/>
                    <a:pt x="1580" y="1080"/>
                  </a:cubicBezTo>
                  <a:cubicBezTo>
                    <a:pt x="1580" y="1356"/>
                    <a:pt x="1353" y="1581"/>
                    <a:pt x="1079" y="1581"/>
                  </a:cubicBezTo>
                  <a:cubicBezTo>
                    <a:pt x="803" y="1581"/>
                    <a:pt x="581" y="1356"/>
                    <a:pt x="581" y="1080"/>
                  </a:cubicBezTo>
                  <a:cubicBezTo>
                    <a:pt x="581" y="804"/>
                    <a:pt x="803" y="581"/>
                    <a:pt x="1079" y="581"/>
                  </a:cubicBezTo>
                  <a:close/>
                  <a:moveTo>
                    <a:pt x="1079" y="1"/>
                  </a:moveTo>
                  <a:cubicBezTo>
                    <a:pt x="485" y="1"/>
                    <a:pt x="0" y="486"/>
                    <a:pt x="0" y="1080"/>
                  </a:cubicBezTo>
                  <a:cubicBezTo>
                    <a:pt x="0" y="1676"/>
                    <a:pt x="485" y="2161"/>
                    <a:pt x="1079" y="2161"/>
                  </a:cubicBezTo>
                  <a:cubicBezTo>
                    <a:pt x="1675" y="2161"/>
                    <a:pt x="2160" y="1676"/>
                    <a:pt x="2160" y="1080"/>
                  </a:cubicBezTo>
                  <a:cubicBezTo>
                    <a:pt x="2160" y="486"/>
                    <a:pt x="1675" y="1"/>
                    <a:pt x="1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7"/>
            <p:cNvSpPr/>
            <p:nvPr/>
          </p:nvSpPr>
          <p:spPr>
            <a:xfrm>
              <a:off x="2814476" y="4507279"/>
              <a:ext cx="59498" cy="59498"/>
            </a:xfrm>
            <a:custGeom>
              <a:rect b="b" l="l" r="r" t="t"/>
              <a:pathLst>
                <a:path extrusionOk="0" h="2161" w="2161">
                  <a:moveTo>
                    <a:pt x="1080" y="581"/>
                  </a:moveTo>
                  <a:cubicBezTo>
                    <a:pt x="1356" y="581"/>
                    <a:pt x="1580" y="804"/>
                    <a:pt x="1580" y="1080"/>
                  </a:cubicBezTo>
                  <a:cubicBezTo>
                    <a:pt x="1578" y="1356"/>
                    <a:pt x="1354" y="1581"/>
                    <a:pt x="1080" y="1581"/>
                  </a:cubicBezTo>
                  <a:cubicBezTo>
                    <a:pt x="804" y="1581"/>
                    <a:pt x="581" y="1356"/>
                    <a:pt x="581" y="1080"/>
                  </a:cubicBezTo>
                  <a:cubicBezTo>
                    <a:pt x="581" y="804"/>
                    <a:pt x="804" y="581"/>
                    <a:pt x="1080" y="581"/>
                  </a:cubicBezTo>
                  <a:close/>
                  <a:moveTo>
                    <a:pt x="1080" y="1"/>
                  </a:moveTo>
                  <a:cubicBezTo>
                    <a:pt x="486" y="1"/>
                    <a:pt x="1" y="486"/>
                    <a:pt x="1" y="1080"/>
                  </a:cubicBezTo>
                  <a:cubicBezTo>
                    <a:pt x="1" y="1676"/>
                    <a:pt x="486" y="2161"/>
                    <a:pt x="1080" y="2161"/>
                  </a:cubicBezTo>
                  <a:cubicBezTo>
                    <a:pt x="1676" y="2161"/>
                    <a:pt x="2161" y="1676"/>
                    <a:pt x="2161" y="1080"/>
                  </a:cubicBezTo>
                  <a:cubicBezTo>
                    <a:pt x="2161" y="486"/>
                    <a:pt x="1676" y="1"/>
                    <a:pt x="1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67"/>
          <p:cNvGrpSpPr/>
          <p:nvPr/>
        </p:nvGrpSpPr>
        <p:grpSpPr>
          <a:xfrm>
            <a:off x="5931385" y="1304884"/>
            <a:ext cx="460020" cy="458379"/>
            <a:chOff x="3128814" y="4056874"/>
            <a:chExt cx="548034" cy="546080"/>
          </a:xfrm>
        </p:grpSpPr>
        <p:sp>
          <p:nvSpPr>
            <p:cNvPr id="9189" name="Google Shape;9189;p67"/>
            <p:cNvSpPr/>
            <p:nvPr/>
          </p:nvSpPr>
          <p:spPr>
            <a:xfrm>
              <a:off x="3226334" y="4353702"/>
              <a:ext cx="167122" cy="165195"/>
            </a:xfrm>
            <a:custGeom>
              <a:rect b="b" l="l" r="r" t="t"/>
              <a:pathLst>
                <a:path extrusionOk="0" h="6000" w="6070">
                  <a:moveTo>
                    <a:pt x="2126" y="612"/>
                  </a:moveTo>
                  <a:lnTo>
                    <a:pt x="2349" y="832"/>
                  </a:lnTo>
                  <a:lnTo>
                    <a:pt x="3265" y="1748"/>
                  </a:lnTo>
                  <a:lnTo>
                    <a:pt x="5457" y="3942"/>
                  </a:lnTo>
                  <a:lnTo>
                    <a:pt x="4007" y="5392"/>
                  </a:lnTo>
                  <a:lnTo>
                    <a:pt x="2730" y="4115"/>
                  </a:lnTo>
                  <a:lnTo>
                    <a:pt x="1812" y="3200"/>
                  </a:lnTo>
                  <a:lnTo>
                    <a:pt x="676" y="2062"/>
                  </a:lnTo>
                  <a:lnTo>
                    <a:pt x="2126" y="612"/>
                  </a:lnTo>
                  <a:close/>
                  <a:moveTo>
                    <a:pt x="2127" y="1"/>
                  </a:moveTo>
                  <a:cubicBezTo>
                    <a:pt x="1987" y="1"/>
                    <a:pt x="1847" y="54"/>
                    <a:pt x="1740" y="161"/>
                  </a:cubicBezTo>
                  <a:lnTo>
                    <a:pt x="229" y="1672"/>
                  </a:lnTo>
                  <a:cubicBezTo>
                    <a:pt x="124" y="1776"/>
                    <a:pt x="67" y="1915"/>
                    <a:pt x="67" y="2060"/>
                  </a:cubicBezTo>
                  <a:cubicBezTo>
                    <a:pt x="67" y="2207"/>
                    <a:pt x="124" y="2345"/>
                    <a:pt x="229" y="2448"/>
                  </a:cubicBezTo>
                  <a:lnTo>
                    <a:pt x="271" y="2490"/>
                  </a:lnTo>
                  <a:lnTo>
                    <a:pt x="117" y="2646"/>
                  </a:lnTo>
                  <a:cubicBezTo>
                    <a:pt x="1" y="2762"/>
                    <a:pt x="1" y="2947"/>
                    <a:pt x="117" y="3065"/>
                  </a:cubicBezTo>
                  <a:cubicBezTo>
                    <a:pt x="174" y="3122"/>
                    <a:pt x="250" y="3150"/>
                    <a:pt x="326" y="3150"/>
                  </a:cubicBezTo>
                  <a:cubicBezTo>
                    <a:pt x="402" y="3150"/>
                    <a:pt x="478" y="3122"/>
                    <a:pt x="535" y="3065"/>
                  </a:cubicBezTo>
                  <a:lnTo>
                    <a:pt x="690" y="2909"/>
                  </a:lnTo>
                  <a:lnTo>
                    <a:pt x="1188" y="3407"/>
                  </a:lnTo>
                  <a:lnTo>
                    <a:pt x="1032" y="3562"/>
                  </a:lnTo>
                  <a:cubicBezTo>
                    <a:pt x="916" y="3678"/>
                    <a:pt x="916" y="3864"/>
                    <a:pt x="1032" y="3980"/>
                  </a:cubicBezTo>
                  <a:cubicBezTo>
                    <a:pt x="1089" y="4037"/>
                    <a:pt x="1165" y="4066"/>
                    <a:pt x="1241" y="4066"/>
                  </a:cubicBezTo>
                  <a:cubicBezTo>
                    <a:pt x="1318" y="4066"/>
                    <a:pt x="1394" y="4037"/>
                    <a:pt x="1451" y="3980"/>
                  </a:cubicBezTo>
                  <a:lnTo>
                    <a:pt x="1607" y="3826"/>
                  </a:lnTo>
                  <a:lnTo>
                    <a:pt x="2104" y="4323"/>
                  </a:lnTo>
                  <a:lnTo>
                    <a:pt x="1949" y="4477"/>
                  </a:lnTo>
                  <a:cubicBezTo>
                    <a:pt x="1831" y="4593"/>
                    <a:pt x="1831" y="4780"/>
                    <a:pt x="1949" y="4896"/>
                  </a:cubicBezTo>
                  <a:cubicBezTo>
                    <a:pt x="2007" y="4953"/>
                    <a:pt x="2083" y="4981"/>
                    <a:pt x="2159" y="4981"/>
                  </a:cubicBezTo>
                  <a:cubicBezTo>
                    <a:pt x="2235" y="4981"/>
                    <a:pt x="2311" y="4953"/>
                    <a:pt x="2368" y="4896"/>
                  </a:cubicBezTo>
                  <a:lnTo>
                    <a:pt x="2522" y="4742"/>
                  </a:lnTo>
                  <a:lnTo>
                    <a:pt x="3019" y="5238"/>
                  </a:lnTo>
                  <a:lnTo>
                    <a:pt x="2865" y="5392"/>
                  </a:lnTo>
                  <a:cubicBezTo>
                    <a:pt x="2749" y="5510"/>
                    <a:pt x="2749" y="5695"/>
                    <a:pt x="2865" y="5811"/>
                  </a:cubicBezTo>
                  <a:cubicBezTo>
                    <a:pt x="2922" y="5868"/>
                    <a:pt x="2998" y="5897"/>
                    <a:pt x="3074" y="5897"/>
                  </a:cubicBezTo>
                  <a:cubicBezTo>
                    <a:pt x="3150" y="5897"/>
                    <a:pt x="3226" y="5868"/>
                    <a:pt x="3284" y="5811"/>
                  </a:cubicBezTo>
                  <a:lnTo>
                    <a:pt x="3438" y="5657"/>
                  </a:lnTo>
                  <a:lnTo>
                    <a:pt x="3620" y="5840"/>
                  </a:lnTo>
                  <a:cubicBezTo>
                    <a:pt x="3729" y="5948"/>
                    <a:pt x="3868" y="6000"/>
                    <a:pt x="4009" y="6000"/>
                  </a:cubicBezTo>
                  <a:cubicBezTo>
                    <a:pt x="4149" y="6000"/>
                    <a:pt x="4290" y="5948"/>
                    <a:pt x="4397" y="5840"/>
                  </a:cubicBezTo>
                  <a:lnTo>
                    <a:pt x="5908" y="4330"/>
                  </a:lnTo>
                  <a:cubicBezTo>
                    <a:pt x="6013" y="4226"/>
                    <a:pt x="6070" y="4087"/>
                    <a:pt x="6070" y="3942"/>
                  </a:cubicBezTo>
                  <a:cubicBezTo>
                    <a:pt x="6070" y="3798"/>
                    <a:pt x="6009" y="3657"/>
                    <a:pt x="5908" y="3554"/>
                  </a:cubicBezTo>
                  <a:lnTo>
                    <a:pt x="5723" y="3371"/>
                  </a:lnTo>
                  <a:lnTo>
                    <a:pt x="5834" y="3261"/>
                  </a:lnTo>
                  <a:cubicBezTo>
                    <a:pt x="5950" y="3145"/>
                    <a:pt x="5950" y="2960"/>
                    <a:pt x="5834" y="2842"/>
                  </a:cubicBezTo>
                  <a:cubicBezTo>
                    <a:pt x="5776" y="2784"/>
                    <a:pt x="5700" y="2755"/>
                    <a:pt x="5624" y="2755"/>
                  </a:cubicBezTo>
                  <a:cubicBezTo>
                    <a:pt x="5549" y="2755"/>
                    <a:pt x="5473" y="2784"/>
                    <a:pt x="5415" y="2842"/>
                  </a:cubicBezTo>
                  <a:lnTo>
                    <a:pt x="5305" y="2953"/>
                  </a:lnTo>
                  <a:lnTo>
                    <a:pt x="4808" y="2456"/>
                  </a:lnTo>
                  <a:lnTo>
                    <a:pt x="4918" y="2345"/>
                  </a:lnTo>
                  <a:cubicBezTo>
                    <a:pt x="5034" y="2229"/>
                    <a:pt x="5034" y="2043"/>
                    <a:pt x="4918" y="1927"/>
                  </a:cubicBezTo>
                  <a:cubicBezTo>
                    <a:pt x="4859" y="1869"/>
                    <a:pt x="4784" y="1840"/>
                    <a:pt x="4708" y="1840"/>
                  </a:cubicBezTo>
                  <a:cubicBezTo>
                    <a:pt x="4633" y="1840"/>
                    <a:pt x="4558" y="1869"/>
                    <a:pt x="4500" y="1927"/>
                  </a:cubicBezTo>
                  <a:lnTo>
                    <a:pt x="4389" y="2037"/>
                  </a:lnTo>
                  <a:lnTo>
                    <a:pt x="3893" y="1539"/>
                  </a:lnTo>
                  <a:lnTo>
                    <a:pt x="4001" y="1430"/>
                  </a:lnTo>
                  <a:cubicBezTo>
                    <a:pt x="4119" y="1314"/>
                    <a:pt x="4119" y="1127"/>
                    <a:pt x="4001" y="1011"/>
                  </a:cubicBezTo>
                  <a:cubicBezTo>
                    <a:pt x="3943" y="953"/>
                    <a:pt x="3868" y="924"/>
                    <a:pt x="3792" y="924"/>
                  </a:cubicBezTo>
                  <a:cubicBezTo>
                    <a:pt x="3717" y="924"/>
                    <a:pt x="3641" y="953"/>
                    <a:pt x="3582" y="1011"/>
                  </a:cubicBezTo>
                  <a:lnTo>
                    <a:pt x="3474" y="1120"/>
                  </a:lnTo>
                  <a:lnTo>
                    <a:pt x="2977" y="623"/>
                  </a:lnTo>
                  <a:lnTo>
                    <a:pt x="3086" y="515"/>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7"/>
            <p:cNvSpPr/>
            <p:nvPr/>
          </p:nvSpPr>
          <p:spPr>
            <a:xfrm>
              <a:off x="3326415" y="4253567"/>
              <a:ext cx="167122" cy="165250"/>
            </a:xfrm>
            <a:custGeom>
              <a:rect b="b" l="l" r="r" t="t"/>
              <a:pathLst>
                <a:path extrusionOk="0" h="6002" w="6070">
                  <a:moveTo>
                    <a:pt x="2130" y="614"/>
                  </a:moveTo>
                  <a:lnTo>
                    <a:pt x="2351" y="834"/>
                  </a:lnTo>
                  <a:lnTo>
                    <a:pt x="3266" y="1750"/>
                  </a:lnTo>
                  <a:lnTo>
                    <a:pt x="4182" y="2667"/>
                  </a:lnTo>
                  <a:lnTo>
                    <a:pt x="5461" y="3944"/>
                  </a:lnTo>
                  <a:lnTo>
                    <a:pt x="4009" y="5394"/>
                  </a:lnTo>
                  <a:lnTo>
                    <a:pt x="3647" y="5033"/>
                  </a:lnTo>
                  <a:lnTo>
                    <a:pt x="2732" y="4117"/>
                  </a:lnTo>
                  <a:lnTo>
                    <a:pt x="1816" y="3202"/>
                  </a:lnTo>
                  <a:lnTo>
                    <a:pt x="678" y="2064"/>
                  </a:lnTo>
                  <a:lnTo>
                    <a:pt x="2130" y="614"/>
                  </a:lnTo>
                  <a:close/>
                  <a:moveTo>
                    <a:pt x="2127" y="1"/>
                  </a:moveTo>
                  <a:cubicBezTo>
                    <a:pt x="1987" y="1"/>
                    <a:pt x="1846" y="54"/>
                    <a:pt x="1738" y="161"/>
                  </a:cubicBezTo>
                  <a:lnTo>
                    <a:pt x="229" y="1672"/>
                  </a:lnTo>
                  <a:cubicBezTo>
                    <a:pt x="124" y="1776"/>
                    <a:pt x="67" y="1915"/>
                    <a:pt x="67" y="2060"/>
                  </a:cubicBezTo>
                  <a:cubicBezTo>
                    <a:pt x="67" y="2207"/>
                    <a:pt x="124" y="2346"/>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8" y="3406"/>
                  </a:lnTo>
                  <a:lnTo>
                    <a:pt x="1032" y="3562"/>
                  </a:lnTo>
                  <a:cubicBezTo>
                    <a:pt x="916" y="3678"/>
                    <a:pt x="916" y="3862"/>
                    <a:pt x="1032" y="3980"/>
                  </a:cubicBezTo>
                  <a:cubicBezTo>
                    <a:pt x="1089" y="4037"/>
                    <a:pt x="1165" y="4066"/>
                    <a:pt x="1241" y="4066"/>
                  </a:cubicBezTo>
                  <a:cubicBezTo>
                    <a:pt x="1318" y="4066"/>
                    <a:pt x="1394" y="4037"/>
                    <a:pt x="1451" y="3980"/>
                  </a:cubicBezTo>
                  <a:lnTo>
                    <a:pt x="1607" y="3824"/>
                  </a:lnTo>
                  <a:lnTo>
                    <a:pt x="2104" y="4323"/>
                  </a:lnTo>
                  <a:lnTo>
                    <a:pt x="1949" y="4477"/>
                  </a:lnTo>
                  <a:cubicBezTo>
                    <a:pt x="1831" y="4593"/>
                    <a:pt x="1831" y="4780"/>
                    <a:pt x="1949" y="4896"/>
                  </a:cubicBezTo>
                  <a:cubicBezTo>
                    <a:pt x="2005" y="4953"/>
                    <a:pt x="2083" y="4981"/>
                    <a:pt x="2159" y="4981"/>
                  </a:cubicBezTo>
                  <a:cubicBezTo>
                    <a:pt x="2235" y="4981"/>
                    <a:pt x="2309" y="4953"/>
                    <a:pt x="2368" y="4896"/>
                  </a:cubicBezTo>
                  <a:lnTo>
                    <a:pt x="2522" y="4742"/>
                  </a:lnTo>
                  <a:lnTo>
                    <a:pt x="3019" y="5238"/>
                  </a:lnTo>
                  <a:lnTo>
                    <a:pt x="2865" y="5392"/>
                  </a:lnTo>
                  <a:cubicBezTo>
                    <a:pt x="2749" y="5509"/>
                    <a:pt x="2749" y="5695"/>
                    <a:pt x="2865" y="5811"/>
                  </a:cubicBezTo>
                  <a:cubicBezTo>
                    <a:pt x="2922" y="5868"/>
                    <a:pt x="2998" y="5897"/>
                    <a:pt x="3074" y="5897"/>
                  </a:cubicBezTo>
                  <a:cubicBezTo>
                    <a:pt x="3150" y="5897"/>
                    <a:pt x="3226" y="5868"/>
                    <a:pt x="3284" y="5811"/>
                  </a:cubicBezTo>
                  <a:lnTo>
                    <a:pt x="3438" y="5657"/>
                  </a:lnTo>
                  <a:lnTo>
                    <a:pt x="3620" y="5840"/>
                  </a:lnTo>
                  <a:cubicBezTo>
                    <a:pt x="3725" y="5944"/>
                    <a:pt x="3864" y="6001"/>
                    <a:pt x="4009" y="6001"/>
                  </a:cubicBezTo>
                  <a:cubicBezTo>
                    <a:pt x="4157" y="6001"/>
                    <a:pt x="4294" y="5944"/>
                    <a:pt x="4397" y="5840"/>
                  </a:cubicBezTo>
                  <a:lnTo>
                    <a:pt x="5908" y="4329"/>
                  </a:lnTo>
                  <a:cubicBezTo>
                    <a:pt x="6013" y="4224"/>
                    <a:pt x="6070" y="4087"/>
                    <a:pt x="6070" y="3942"/>
                  </a:cubicBezTo>
                  <a:cubicBezTo>
                    <a:pt x="6070" y="3796"/>
                    <a:pt x="6013" y="3659"/>
                    <a:pt x="5908" y="3554"/>
                  </a:cubicBezTo>
                  <a:lnTo>
                    <a:pt x="5723" y="3371"/>
                  </a:lnTo>
                  <a:lnTo>
                    <a:pt x="5834" y="3261"/>
                  </a:lnTo>
                  <a:cubicBezTo>
                    <a:pt x="5950" y="3145"/>
                    <a:pt x="5950" y="2958"/>
                    <a:pt x="5834" y="2842"/>
                  </a:cubicBezTo>
                  <a:cubicBezTo>
                    <a:pt x="5776" y="2784"/>
                    <a:pt x="5700" y="2755"/>
                    <a:pt x="5624" y="2755"/>
                  </a:cubicBezTo>
                  <a:cubicBezTo>
                    <a:pt x="5549" y="2755"/>
                    <a:pt x="5473" y="2784"/>
                    <a:pt x="5415" y="2842"/>
                  </a:cubicBezTo>
                  <a:lnTo>
                    <a:pt x="5305" y="2953"/>
                  </a:lnTo>
                  <a:lnTo>
                    <a:pt x="4808" y="2454"/>
                  </a:lnTo>
                  <a:lnTo>
                    <a:pt x="4918" y="2346"/>
                  </a:lnTo>
                  <a:cubicBezTo>
                    <a:pt x="5034" y="2229"/>
                    <a:pt x="5034"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1"/>
                  </a:cubicBezTo>
                  <a:cubicBezTo>
                    <a:pt x="3943" y="952"/>
                    <a:pt x="3868" y="923"/>
                    <a:pt x="3792" y="923"/>
                  </a:cubicBezTo>
                  <a:cubicBezTo>
                    <a:pt x="3717" y="923"/>
                    <a:pt x="3641" y="952"/>
                    <a:pt x="3582" y="1011"/>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7"/>
            <p:cNvSpPr/>
            <p:nvPr/>
          </p:nvSpPr>
          <p:spPr>
            <a:xfrm>
              <a:off x="3426496" y="4153486"/>
              <a:ext cx="167122" cy="165250"/>
            </a:xfrm>
            <a:custGeom>
              <a:rect b="b" l="l" r="r" t="t"/>
              <a:pathLst>
                <a:path extrusionOk="0" h="6002" w="6070">
                  <a:moveTo>
                    <a:pt x="2130" y="612"/>
                  </a:moveTo>
                  <a:lnTo>
                    <a:pt x="2351" y="833"/>
                  </a:lnTo>
                  <a:lnTo>
                    <a:pt x="3266" y="1748"/>
                  </a:lnTo>
                  <a:lnTo>
                    <a:pt x="4182" y="2663"/>
                  </a:lnTo>
                  <a:lnTo>
                    <a:pt x="5099" y="3581"/>
                  </a:lnTo>
                  <a:lnTo>
                    <a:pt x="5461" y="3942"/>
                  </a:lnTo>
                  <a:lnTo>
                    <a:pt x="4009" y="5392"/>
                  </a:lnTo>
                  <a:lnTo>
                    <a:pt x="3647" y="5031"/>
                  </a:lnTo>
                  <a:lnTo>
                    <a:pt x="2732" y="4115"/>
                  </a:lnTo>
                  <a:lnTo>
                    <a:pt x="678" y="2062"/>
                  </a:lnTo>
                  <a:lnTo>
                    <a:pt x="2130" y="612"/>
                  </a:lnTo>
                  <a:close/>
                  <a:moveTo>
                    <a:pt x="2126" y="1"/>
                  </a:moveTo>
                  <a:cubicBezTo>
                    <a:pt x="1986" y="1"/>
                    <a:pt x="1846" y="54"/>
                    <a:pt x="1738" y="161"/>
                  </a:cubicBezTo>
                  <a:lnTo>
                    <a:pt x="229" y="1672"/>
                  </a:lnTo>
                  <a:cubicBezTo>
                    <a:pt x="14" y="1887"/>
                    <a:pt x="14" y="2233"/>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6" y="3406"/>
                  </a:lnTo>
                  <a:lnTo>
                    <a:pt x="1032" y="3562"/>
                  </a:lnTo>
                  <a:cubicBezTo>
                    <a:pt x="916" y="3678"/>
                    <a:pt x="916" y="3862"/>
                    <a:pt x="1032" y="3980"/>
                  </a:cubicBezTo>
                  <a:cubicBezTo>
                    <a:pt x="1089" y="4037"/>
                    <a:pt x="1165" y="4066"/>
                    <a:pt x="1242" y="4066"/>
                  </a:cubicBezTo>
                  <a:cubicBezTo>
                    <a:pt x="1318" y="4066"/>
                    <a:pt x="1394" y="4037"/>
                    <a:pt x="1451" y="3980"/>
                  </a:cubicBezTo>
                  <a:lnTo>
                    <a:pt x="1605" y="3824"/>
                  </a:lnTo>
                  <a:lnTo>
                    <a:pt x="2104" y="4323"/>
                  </a:lnTo>
                  <a:lnTo>
                    <a:pt x="1948" y="4477"/>
                  </a:lnTo>
                  <a:cubicBezTo>
                    <a:pt x="1832" y="4593"/>
                    <a:pt x="1832" y="4780"/>
                    <a:pt x="1948" y="4896"/>
                  </a:cubicBezTo>
                  <a:cubicBezTo>
                    <a:pt x="2005" y="4953"/>
                    <a:pt x="2081" y="4981"/>
                    <a:pt x="2157" y="4981"/>
                  </a:cubicBezTo>
                  <a:cubicBezTo>
                    <a:pt x="2233" y="4981"/>
                    <a:pt x="2309" y="4953"/>
                    <a:pt x="2366" y="4896"/>
                  </a:cubicBezTo>
                  <a:lnTo>
                    <a:pt x="2522" y="4742"/>
                  </a:lnTo>
                  <a:lnTo>
                    <a:pt x="3019" y="5238"/>
                  </a:lnTo>
                  <a:lnTo>
                    <a:pt x="2865" y="5392"/>
                  </a:lnTo>
                  <a:cubicBezTo>
                    <a:pt x="2747" y="5509"/>
                    <a:pt x="2747" y="5695"/>
                    <a:pt x="2865" y="5811"/>
                  </a:cubicBezTo>
                  <a:cubicBezTo>
                    <a:pt x="2922" y="5868"/>
                    <a:pt x="2998" y="5897"/>
                    <a:pt x="3074" y="5897"/>
                  </a:cubicBezTo>
                  <a:cubicBezTo>
                    <a:pt x="3150" y="5897"/>
                    <a:pt x="3227" y="5868"/>
                    <a:pt x="3284" y="5811"/>
                  </a:cubicBezTo>
                  <a:lnTo>
                    <a:pt x="3438" y="5657"/>
                  </a:lnTo>
                  <a:lnTo>
                    <a:pt x="3620" y="5840"/>
                  </a:lnTo>
                  <a:cubicBezTo>
                    <a:pt x="3725" y="5944"/>
                    <a:pt x="3864" y="6001"/>
                    <a:pt x="4009" y="6001"/>
                  </a:cubicBezTo>
                  <a:cubicBezTo>
                    <a:pt x="4155" y="6001"/>
                    <a:pt x="4294" y="5944"/>
                    <a:pt x="4397" y="5840"/>
                  </a:cubicBezTo>
                  <a:lnTo>
                    <a:pt x="5906" y="4329"/>
                  </a:lnTo>
                  <a:cubicBezTo>
                    <a:pt x="6011" y="4224"/>
                    <a:pt x="6070" y="4087"/>
                    <a:pt x="6070" y="3942"/>
                  </a:cubicBezTo>
                  <a:cubicBezTo>
                    <a:pt x="6070" y="3796"/>
                    <a:pt x="6013" y="3659"/>
                    <a:pt x="5906" y="3554"/>
                  </a:cubicBezTo>
                  <a:lnTo>
                    <a:pt x="5723" y="3371"/>
                  </a:lnTo>
                  <a:lnTo>
                    <a:pt x="5834" y="3261"/>
                  </a:lnTo>
                  <a:cubicBezTo>
                    <a:pt x="5950" y="3145"/>
                    <a:pt x="5950" y="2958"/>
                    <a:pt x="5834" y="2842"/>
                  </a:cubicBezTo>
                  <a:cubicBezTo>
                    <a:pt x="5776" y="2784"/>
                    <a:pt x="5700" y="2755"/>
                    <a:pt x="5625" y="2755"/>
                  </a:cubicBezTo>
                  <a:cubicBezTo>
                    <a:pt x="5549" y="2755"/>
                    <a:pt x="5473" y="2784"/>
                    <a:pt x="5415" y="2842"/>
                  </a:cubicBezTo>
                  <a:lnTo>
                    <a:pt x="5305" y="2953"/>
                  </a:lnTo>
                  <a:lnTo>
                    <a:pt x="4808" y="2454"/>
                  </a:lnTo>
                  <a:lnTo>
                    <a:pt x="4918" y="2346"/>
                  </a:lnTo>
                  <a:cubicBezTo>
                    <a:pt x="5035" y="2229"/>
                    <a:pt x="5035"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0"/>
                  </a:cubicBezTo>
                  <a:cubicBezTo>
                    <a:pt x="3943" y="951"/>
                    <a:pt x="3868" y="922"/>
                    <a:pt x="3792" y="922"/>
                  </a:cubicBezTo>
                  <a:cubicBezTo>
                    <a:pt x="3717" y="922"/>
                    <a:pt x="3641" y="951"/>
                    <a:pt x="3582" y="1010"/>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7" y="204"/>
                  </a:lnTo>
                  <a:lnTo>
                    <a:pt x="2515" y="161"/>
                  </a:lnTo>
                  <a:cubicBezTo>
                    <a:pt x="2407" y="54"/>
                    <a:pt x="2267" y="1"/>
                    <a:pt x="2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7"/>
            <p:cNvSpPr/>
            <p:nvPr/>
          </p:nvSpPr>
          <p:spPr>
            <a:xfrm>
              <a:off x="3128814" y="4056874"/>
              <a:ext cx="548034" cy="546080"/>
            </a:xfrm>
            <a:custGeom>
              <a:rect b="b" l="l" r="r" t="t"/>
              <a:pathLst>
                <a:path extrusionOk="0" h="19834" w="19905">
                  <a:moveTo>
                    <a:pt x="11712" y="1"/>
                  </a:moveTo>
                  <a:cubicBezTo>
                    <a:pt x="11561" y="1"/>
                    <a:pt x="11409" y="58"/>
                    <a:pt x="11294" y="174"/>
                  </a:cubicBezTo>
                  <a:lnTo>
                    <a:pt x="231" y="11239"/>
                  </a:lnTo>
                  <a:cubicBezTo>
                    <a:pt x="1" y="11469"/>
                    <a:pt x="1" y="11844"/>
                    <a:pt x="231" y="12072"/>
                  </a:cubicBezTo>
                  <a:lnTo>
                    <a:pt x="966" y="12809"/>
                  </a:lnTo>
                  <a:lnTo>
                    <a:pt x="720" y="13052"/>
                  </a:lnTo>
                  <a:cubicBezTo>
                    <a:pt x="614" y="13161"/>
                    <a:pt x="555" y="13303"/>
                    <a:pt x="555" y="13456"/>
                  </a:cubicBezTo>
                  <a:cubicBezTo>
                    <a:pt x="555" y="13608"/>
                    <a:pt x="614" y="13751"/>
                    <a:pt x="720" y="13857"/>
                  </a:cubicBezTo>
                  <a:lnTo>
                    <a:pt x="3248" y="16383"/>
                  </a:lnTo>
                  <a:cubicBezTo>
                    <a:pt x="3301" y="16438"/>
                    <a:pt x="3377" y="16468"/>
                    <a:pt x="3457" y="16468"/>
                  </a:cubicBezTo>
                  <a:cubicBezTo>
                    <a:pt x="3535" y="16468"/>
                    <a:pt x="3611" y="16438"/>
                    <a:pt x="3666" y="16383"/>
                  </a:cubicBezTo>
                  <a:lnTo>
                    <a:pt x="3906" y="16143"/>
                  </a:lnTo>
                  <a:cubicBezTo>
                    <a:pt x="3952" y="16097"/>
                    <a:pt x="4011" y="16073"/>
                    <a:pt x="4075" y="16073"/>
                  </a:cubicBezTo>
                  <a:cubicBezTo>
                    <a:pt x="4138" y="16073"/>
                    <a:pt x="4199" y="16097"/>
                    <a:pt x="4243" y="16143"/>
                  </a:cubicBezTo>
                  <a:cubicBezTo>
                    <a:pt x="4289" y="16189"/>
                    <a:pt x="4315" y="16248"/>
                    <a:pt x="4315" y="16312"/>
                  </a:cubicBezTo>
                  <a:cubicBezTo>
                    <a:pt x="4315" y="16377"/>
                    <a:pt x="4289" y="16436"/>
                    <a:pt x="4243" y="16482"/>
                  </a:cubicBezTo>
                  <a:lnTo>
                    <a:pt x="4003" y="16722"/>
                  </a:lnTo>
                  <a:cubicBezTo>
                    <a:pt x="3887" y="16838"/>
                    <a:pt x="3887" y="17024"/>
                    <a:pt x="4003" y="17140"/>
                  </a:cubicBezTo>
                  <a:lnTo>
                    <a:pt x="6531" y="19666"/>
                  </a:lnTo>
                  <a:cubicBezTo>
                    <a:pt x="6637" y="19774"/>
                    <a:pt x="6780" y="19833"/>
                    <a:pt x="6932" y="19833"/>
                  </a:cubicBezTo>
                  <a:cubicBezTo>
                    <a:pt x="7084" y="19833"/>
                    <a:pt x="7227" y="19774"/>
                    <a:pt x="7334" y="19666"/>
                  </a:cubicBezTo>
                  <a:lnTo>
                    <a:pt x="16191" y="10810"/>
                  </a:lnTo>
                  <a:cubicBezTo>
                    <a:pt x="16307" y="10692"/>
                    <a:pt x="16307" y="10508"/>
                    <a:pt x="16191" y="10392"/>
                  </a:cubicBezTo>
                  <a:cubicBezTo>
                    <a:pt x="16133" y="10333"/>
                    <a:pt x="16057" y="10303"/>
                    <a:pt x="15982" y="10303"/>
                  </a:cubicBezTo>
                  <a:cubicBezTo>
                    <a:pt x="15906" y="10303"/>
                    <a:pt x="15830" y="10333"/>
                    <a:pt x="15772" y="10392"/>
                  </a:cubicBezTo>
                  <a:lnTo>
                    <a:pt x="6932" y="19237"/>
                  </a:lnTo>
                  <a:lnTo>
                    <a:pt x="4631" y="16938"/>
                  </a:lnTo>
                  <a:lnTo>
                    <a:pt x="4664" y="16906"/>
                  </a:lnTo>
                  <a:cubicBezTo>
                    <a:pt x="4987" y="16583"/>
                    <a:pt x="4987" y="16055"/>
                    <a:pt x="4664" y="15732"/>
                  </a:cubicBezTo>
                  <a:cubicBezTo>
                    <a:pt x="4506" y="15574"/>
                    <a:pt x="4296" y="15488"/>
                    <a:pt x="4075" y="15488"/>
                  </a:cubicBezTo>
                  <a:cubicBezTo>
                    <a:pt x="3855" y="15488"/>
                    <a:pt x="3645" y="15574"/>
                    <a:pt x="3487" y="15732"/>
                  </a:cubicBezTo>
                  <a:lnTo>
                    <a:pt x="3457" y="15762"/>
                  </a:lnTo>
                  <a:lnTo>
                    <a:pt x="1156" y="13461"/>
                  </a:lnTo>
                  <a:lnTo>
                    <a:pt x="1596" y="13022"/>
                  </a:lnTo>
                  <a:lnTo>
                    <a:pt x="2610" y="12009"/>
                  </a:lnTo>
                  <a:cubicBezTo>
                    <a:pt x="2726" y="11891"/>
                    <a:pt x="2726" y="11707"/>
                    <a:pt x="2610" y="11591"/>
                  </a:cubicBezTo>
                  <a:cubicBezTo>
                    <a:pt x="2552" y="11532"/>
                    <a:pt x="2476" y="11502"/>
                    <a:pt x="2401" y="11502"/>
                  </a:cubicBezTo>
                  <a:cubicBezTo>
                    <a:pt x="2325" y="11502"/>
                    <a:pt x="2249" y="11532"/>
                    <a:pt x="2191" y="11591"/>
                  </a:cubicBezTo>
                  <a:lnTo>
                    <a:pt x="1386" y="12394"/>
                  </a:lnTo>
                  <a:lnTo>
                    <a:pt x="652" y="11659"/>
                  </a:lnTo>
                  <a:lnTo>
                    <a:pt x="1023" y="11288"/>
                  </a:lnTo>
                  <a:lnTo>
                    <a:pt x="1352" y="11615"/>
                  </a:lnTo>
                  <a:cubicBezTo>
                    <a:pt x="1409" y="11672"/>
                    <a:pt x="1485" y="11701"/>
                    <a:pt x="1561" y="11701"/>
                  </a:cubicBezTo>
                  <a:cubicBezTo>
                    <a:pt x="1638" y="11701"/>
                    <a:pt x="1714" y="11672"/>
                    <a:pt x="1771" y="11615"/>
                  </a:cubicBezTo>
                  <a:cubicBezTo>
                    <a:pt x="1887" y="11499"/>
                    <a:pt x="1887" y="11315"/>
                    <a:pt x="1771" y="11197"/>
                  </a:cubicBezTo>
                  <a:lnTo>
                    <a:pt x="1442" y="10869"/>
                  </a:lnTo>
                  <a:lnTo>
                    <a:pt x="2012" y="10296"/>
                  </a:lnTo>
                  <a:lnTo>
                    <a:pt x="2342" y="10624"/>
                  </a:lnTo>
                  <a:cubicBezTo>
                    <a:pt x="2399" y="10681"/>
                    <a:pt x="2475" y="10709"/>
                    <a:pt x="2551" y="10709"/>
                  </a:cubicBezTo>
                  <a:cubicBezTo>
                    <a:pt x="2627" y="10709"/>
                    <a:pt x="2703" y="10681"/>
                    <a:pt x="2760" y="10624"/>
                  </a:cubicBezTo>
                  <a:cubicBezTo>
                    <a:pt x="2876" y="10508"/>
                    <a:pt x="2876" y="10321"/>
                    <a:pt x="2760" y="10205"/>
                  </a:cubicBezTo>
                  <a:lnTo>
                    <a:pt x="2431" y="9876"/>
                  </a:lnTo>
                  <a:lnTo>
                    <a:pt x="3004" y="9303"/>
                  </a:lnTo>
                  <a:lnTo>
                    <a:pt x="3333" y="9632"/>
                  </a:lnTo>
                  <a:cubicBezTo>
                    <a:pt x="3390" y="9689"/>
                    <a:pt x="3466" y="9718"/>
                    <a:pt x="3543" y="9718"/>
                  </a:cubicBezTo>
                  <a:cubicBezTo>
                    <a:pt x="3619" y="9718"/>
                    <a:pt x="3695" y="9689"/>
                    <a:pt x="3752" y="9632"/>
                  </a:cubicBezTo>
                  <a:cubicBezTo>
                    <a:pt x="3868" y="9514"/>
                    <a:pt x="3868" y="9330"/>
                    <a:pt x="3752" y="9214"/>
                  </a:cubicBezTo>
                  <a:lnTo>
                    <a:pt x="3423" y="8884"/>
                  </a:lnTo>
                  <a:lnTo>
                    <a:pt x="3994" y="8311"/>
                  </a:lnTo>
                  <a:lnTo>
                    <a:pt x="4323" y="8639"/>
                  </a:lnTo>
                  <a:cubicBezTo>
                    <a:pt x="4380" y="8696"/>
                    <a:pt x="4456" y="8724"/>
                    <a:pt x="4532" y="8724"/>
                  </a:cubicBezTo>
                  <a:cubicBezTo>
                    <a:pt x="4608" y="8724"/>
                    <a:pt x="4684" y="8696"/>
                    <a:pt x="4742" y="8639"/>
                  </a:cubicBezTo>
                  <a:cubicBezTo>
                    <a:pt x="4858" y="8523"/>
                    <a:pt x="4858" y="8338"/>
                    <a:pt x="4742" y="8220"/>
                  </a:cubicBezTo>
                  <a:lnTo>
                    <a:pt x="4412" y="7893"/>
                  </a:lnTo>
                  <a:lnTo>
                    <a:pt x="4987" y="7320"/>
                  </a:lnTo>
                  <a:lnTo>
                    <a:pt x="5314" y="7647"/>
                  </a:lnTo>
                  <a:cubicBezTo>
                    <a:pt x="5372" y="7704"/>
                    <a:pt x="5448" y="7733"/>
                    <a:pt x="5524" y="7733"/>
                  </a:cubicBezTo>
                  <a:cubicBezTo>
                    <a:pt x="5600" y="7733"/>
                    <a:pt x="5676" y="7704"/>
                    <a:pt x="5733" y="7647"/>
                  </a:cubicBezTo>
                  <a:cubicBezTo>
                    <a:pt x="5849" y="7531"/>
                    <a:pt x="5849" y="7345"/>
                    <a:pt x="5733" y="7229"/>
                  </a:cubicBezTo>
                  <a:lnTo>
                    <a:pt x="5406" y="6901"/>
                  </a:lnTo>
                  <a:lnTo>
                    <a:pt x="5979" y="6327"/>
                  </a:lnTo>
                  <a:lnTo>
                    <a:pt x="6306" y="6656"/>
                  </a:lnTo>
                  <a:cubicBezTo>
                    <a:pt x="6363" y="6713"/>
                    <a:pt x="6439" y="6741"/>
                    <a:pt x="6515" y="6741"/>
                  </a:cubicBezTo>
                  <a:cubicBezTo>
                    <a:pt x="6591" y="6741"/>
                    <a:pt x="6668" y="6713"/>
                    <a:pt x="6725" y="6656"/>
                  </a:cubicBezTo>
                  <a:cubicBezTo>
                    <a:pt x="6843" y="6540"/>
                    <a:pt x="6843" y="6353"/>
                    <a:pt x="6725" y="6237"/>
                  </a:cubicBezTo>
                  <a:lnTo>
                    <a:pt x="6397" y="5908"/>
                  </a:lnTo>
                  <a:lnTo>
                    <a:pt x="6968" y="5335"/>
                  </a:lnTo>
                  <a:lnTo>
                    <a:pt x="7296" y="5664"/>
                  </a:lnTo>
                  <a:cubicBezTo>
                    <a:pt x="7353" y="5721"/>
                    <a:pt x="7429" y="5750"/>
                    <a:pt x="7505" y="5750"/>
                  </a:cubicBezTo>
                  <a:cubicBezTo>
                    <a:pt x="7581" y="5750"/>
                    <a:pt x="7657" y="5721"/>
                    <a:pt x="7714" y="5664"/>
                  </a:cubicBezTo>
                  <a:cubicBezTo>
                    <a:pt x="7832" y="5546"/>
                    <a:pt x="7832" y="5362"/>
                    <a:pt x="7714" y="5246"/>
                  </a:cubicBezTo>
                  <a:lnTo>
                    <a:pt x="7387" y="4916"/>
                  </a:lnTo>
                  <a:lnTo>
                    <a:pt x="7960" y="4343"/>
                  </a:lnTo>
                  <a:lnTo>
                    <a:pt x="8289" y="4671"/>
                  </a:lnTo>
                  <a:cubicBezTo>
                    <a:pt x="8346" y="4728"/>
                    <a:pt x="8422" y="4756"/>
                    <a:pt x="8498" y="4756"/>
                  </a:cubicBezTo>
                  <a:cubicBezTo>
                    <a:pt x="8575" y="4756"/>
                    <a:pt x="8651" y="4728"/>
                    <a:pt x="8708" y="4671"/>
                  </a:cubicBezTo>
                  <a:cubicBezTo>
                    <a:pt x="8824" y="4555"/>
                    <a:pt x="8824" y="4370"/>
                    <a:pt x="8708" y="4252"/>
                  </a:cubicBezTo>
                  <a:lnTo>
                    <a:pt x="8379" y="3925"/>
                  </a:lnTo>
                  <a:lnTo>
                    <a:pt x="8951" y="3352"/>
                  </a:lnTo>
                  <a:lnTo>
                    <a:pt x="9281" y="3679"/>
                  </a:lnTo>
                  <a:cubicBezTo>
                    <a:pt x="9338" y="3736"/>
                    <a:pt x="9414" y="3765"/>
                    <a:pt x="9490" y="3765"/>
                  </a:cubicBezTo>
                  <a:cubicBezTo>
                    <a:pt x="9566" y="3765"/>
                    <a:pt x="9642" y="3736"/>
                    <a:pt x="9699" y="3679"/>
                  </a:cubicBezTo>
                  <a:cubicBezTo>
                    <a:pt x="9815" y="3563"/>
                    <a:pt x="9815" y="3377"/>
                    <a:pt x="9699" y="3261"/>
                  </a:cubicBezTo>
                  <a:lnTo>
                    <a:pt x="9370" y="2933"/>
                  </a:lnTo>
                  <a:lnTo>
                    <a:pt x="9945" y="2358"/>
                  </a:lnTo>
                  <a:lnTo>
                    <a:pt x="10272" y="2688"/>
                  </a:lnTo>
                  <a:cubicBezTo>
                    <a:pt x="10329" y="2745"/>
                    <a:pt x="10405" y="2773"/>
                    <a:pt x="10482" y="2773"/>
                  </a:cubicBezTo>
                  <a:cubicBezTo>
                    <a:pt x="10558" y="2773"/>
                    <a:pt x="10634" y="2745"/>
                    <a:pt x="10691" y="2688"/>
                  </a:cubicBezTo>
                  <a:cubicBezTo>
                    <a:pt x="10807" y="2572"/>
                    <a:pt x="10807" y="2385"/>
                    <a:pt x="10691" y="2269"/>
                  </a:cubicBezTo>
                  <a:lnTo>
                    <a:pt x="10364" y="1940"/>
                  </a:lnTo>
                  <a:lnTo>
                    <a:pt x="10936" y="1367"/>
                  </a:lnTo>
                  <a:lnTo>
                    <a:pt x="11264" y="1696"/>
                  </a:lnTo>
                  <a:cubicBezTo>
                    <a:pt x="11321" y="1753"/>
                    <a:pt x="11397" y="1782"/>
                    <a:pt x="11473" y="1782"/>
                  </a:cubicBezTo>
                  <a:cubicBezTo>
                    <a:pt x="11549" y="1782"/>
                    <a:pt x="11625" y="1753"/>
                    <a:pt x="11682" y="1696"/>
                  </a:cubicBezTo>
                  <a:cubicBezTo>
                    <a:pt x="11800" y="1578"/>
                    <a:pt x="11800" y="1394"/>
                    <a:pt x="11682" y="1277"/>
                  </a:cubicBezTo>
                  <a:lnTo>
                    <a:pt x="11355" y="948"/>
                  </a:lnTo>
                  <a:lnTo>
                    <a:pt x="11726" y="577"/>
                  </a:lnTo>
                  <a:lnTo>
                    <a:pt x="12461" y="1312"/>
                  </a:lnTo>
                  <a:lnTo>
                    <a:pt x="3316" y="10456"/>
                  </a:lnTo>
                  <a:cubicBezTo>
                    <a:pt x="3200" y="10574"/>
                    <a:pt x="3200" y="10759"/>
                    <a:pt x="3316" y="10875"/>
                  </a:cubicBezTo>
                  <a:cubicBezTo>
                    <a:pt x="3373" y="10932"/>
                    <a:pt x="3449" y="10961"/>
                    <a:pt x="3525" y="10961"/>
                  </a:cubicBezTo>
                  <a:cubicBezTo>
                    <a:pt x="3602" y="10961"/>
                    <a:pt x="3678" y="10932"/>
                    <a:pt x="3735" y="10875"/>
                  </a:cubicBezTo>
                  <a:lnTo>
                    <a:pt x="13528" y="1081"/>
                  </a:lnTo>
                  <a:lnTo>
                    <a:pt x="15829" y="3382"/>
                  </a:lnTo>
                  <a:lnTo>
                    <a:pt x="15799" y="3413"/>
                  </a:lnTo>
                  <a:cubicBezTo>
                    <a:pt x="15475" y="3736"/>
                    <a:pt x="15475" y="4265"/>
                    <a:pt x="15799" y="4589"/>
                  </a:cubicBezTo>
                  <a:cubicBezTo>
                    <a:pt x="15955" y="4745"/>
                    <a:pt x="16164" y="4831"/>
                    <a:pt x="16387" y="4831"/>
                  </a:cubicBezTo>
                  <a:cubicBezTo>
                    <a:pt x="16608" y="4831"/>
                    <a:pt x="16817" y="4745"/>
                    <a:pt x="16973" y="4589"/>
                  </a:cubicBezTo>
                  <a:lnTo>
                    <a:pt x="17006" y="4557"/>
                  </a:lnTo>
                  <a:lnTo>
                    <a:pt x="19305" y="6857"/>
                  </a:lnTo>
                  <a:lnTo>
                    <a:pt x="16901" y="9263"/>
                  </a:lnTo>
                  <a:cubicBezTo>
                    <a:pt x="16783" y="9379"/>
                    <a:pt x="16783" y="9566"/>
                    <a:pt x="16901" y="9682"/>
                  </a:cubicBezTo>
                  <a:cubicBezTo>
                    <a:pt x="16959" y="9740"/>
                    <a:pt x="17034" y="9769"/>
                    <a:pt x="17110" y="9769"/>
                  </a:cubicBezTo>
                  <a:cubicBezTo>
                    <a:pt x="17185" y="9769"/>
                    <a:pt x="17261" y="9740"/>
                    <a:pt x="17320" y="9682"/>
                  </a:cubicBezTo>
                  <a:lnTo>
                    <a:pt x="19738" y="7263"/>
                  </a:lnTo>
                  <a:cubicBezTo>
                    <a:pt x="19845" y="7154"/>
                    <a:pt x="19904" y="7012"/>
                    <a:pt x="19904" y="6859"/>
                  </a:cubicBezTo>
                  <a:cubicBezTo>
                    <a:pt x="19893" y="6724"/>
                    <a:pt x="19834" y="6582"/>
                    <a:pt x="19727" y="6475"/>
                  </a:cubicBezTo>
                  <a:lnTo>
                    <a:pt x="17200" y="3949"/>
                  </a:lnTo>
                  <a:cubicBezTo>
                    <a:pt x="17142" y="3890"/>
                    <a:pt x="17066" y="3861"/>
                    <a:pt x="16990" y="3861"/>
                  </a:cubicBezTo>
                  <a:cubicBezTo>
                    <a:pt x="16915" y="3861"/>
                    <a:pt x="16839" y="3890"/>
                    <a:pt x="16781" y="3949"/>
                  </a:cubicBezTo>
                  <a:lnTo>
                    <a:pt x="16541" y="4189"/>
                  </a:lnTo>
                  <a:cubicBezTo>
                    <a:pt x="16495" y="4236"/>
                    <a:pt x="16433" y="4259"/>
                    <a:pt x="16372" y="4259"/>
                  </a:cubicBezTo>
                  <a:cubicBezTo>
                    <a:pt x="16310" y="4259"/>
                    <a:pt x="16248" y="4236"/>
                    <a:pt x="16201" y="4189"/>
                  </a:cubicBezTo>
                  <a:cubicBezTo>
                    <a:pt x="16107" y="4096"/>
                    <a:pt x="16107" y="3944"/>
                    <a:pt x="16201" y="3849"/>
                  </a:cubicBezTo>
                  <a:lnTo>
                    <a:pt x="16440" y="3609"/>
                  </a:lnTo>
                  <a:cubicBezTo>
                    <a:pt x="16496" y="3554"/>
                    <a:pt x="16526" y="3477"/>
                    <a:pt x="16526" y="3399"/>
                  </a:cubicBezTo>
                  <a:cubicBezTo>
                    <a:pt x="16526" y="3321"/>
                    <a:pt x="16496" y="3245"/>
                    <a:pt x="16440" y="3190"/>
                  </a:cubicBezTo>
                  <a:lnTo>
                    <a:pt x="13915" y="663"/>
                  </a:lnTo>
                  <a:cubicBezTo>
                    <a:pt x="13804" y="552"/>
                    <a:pt x="13659" y="497"/>
                    <a:pt x="13513" y="497"/>
                  </a:cubicBezTo>
                  <a:cubicBezTo>
                    <a:pt x="13367" y="497"/>
                    <a:pt x="13221" y="552"/>
                    <a:pt x="13110" y="663"/>
                  </a:cubicBezTo>
                  <a:lnTo>
                    <a:pt x="12864" y="908"/>
                  </a:lnTo>
                  <a:lnTo>
                    <a:pt x="12130" y="174"/>
                  </a:lnTo>
                  <a:cubicBezTo>
                    <a:pt x="12015" y="58"/>
                    <a:pt x="11863" y="1"/>
                    <a:pt x="11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6" name="Shape 9196"/>
        <p:cNvGrpSpPr/>
        <p:nvPr/>
      </p:nvGrpSpPr>
      <p:grpSpPr>
        <a:xfrm>
          <a:off x="0" y="0"/>
          <a:ext cx="0" cy="0"/>
          <a:chOff x="0" y="0"/>
          <a:chExt cx="0" cy="0"/>
        </a:xfrm>
      </p:grpSpPr>
      <p:sp>
        <p:nvSpPr>
          <p:cNvPr id="9197" name="Google Shape;9197;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Infographics are cool</a:t>
            </a:r>
            <a:endParaRPr/>
          </a:p>
        </p:txBody>
      </p:sp>
      <p:sp>
        <p:nvSpPr>
          <p:cNvPr id="9198" name="Google Shape;9198;p68"/>
          <p:cNvSpPr txBox="1"/>
          <p:nvPr/>
        </p:nvSpPr>
        <p:spPr>
          <a:xfrm>
            <a:off x="2914925" y="1514247"/>
            <a:ext cx="3314400" cy="35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Mars is actually a very cold place</a:t>
            </a:r>
            <a:endParaRPr>
              <a:solidFill>
                <a:schemeClr val="dk1"/>
              </a:solidFill>
              <a:latin typeface="Asap"/>
              <a:ea typeface="Asap"/>
              <a:cs typeface="Asap"/>
              <a:sym typeface="Asap"/>
            </a:endParaRPr>
          </a:p>
        </p:txBody>
      </p:sp>
      <p:sp>
        <p:nvSpPr>
          <p:cNvPr id="9199" name="Google Shape;9199;p68"/>
          <p:cNvSpPr txBox="1"/>
          <p:nvPr/>
        </p:nvSpPr>
        <p:spPr>
          <a:xfrm>
            <a:off x="3585149" y="3833082"/>
            <a:ext cx="19752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Saturn is a gas giant with several rings</a:t>
            </a:r>
            <a:endParaRPr>
              <a:solidFill>
                <a:schemeClr val="dk1"/>
              </a:solidFill>
              <a:latin typeface="Asap"/>
              <a:ea typeface="Asap"/>
              <a:cs typeface="Asap"/>
              <a:sym typeface="Asap"/>
            </a:endParaRPr>
          </a:p>
        </p:txBody>
      </p:sp>
      <p:sp>
        <p:nvSpPr>
          <p:cNvPr id="9200" name="Google Shape;9200;p68"/>
          <p:cNvSpPr txBox="1"/>
          <p:nvPr/>
        </p:nvSpPr>
        <p:spPr>
          <a:xfrm>
            <a:off x="6054246" y="3833082"/>
            <a:ext cx="19752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Jupiter is the biggest planet of them all</a:t>
            </a:r>
            <a:endParaRPr>
              <a:solidFill>
                <a:schemeClr val="dk1"/>
              </a:solidFill>
              <a:latin typeface="Asap"/>
              <a:ea typeface="Asap"/>
              <a:cs typeface="Asap"/>
              <a:sym typeface="Asap"/>
            </a:endParaRPr>
          </a:p>
        </p:txBody>
      </p:sp>
      <p:sp>
        <p:nvSpPr>
          <p:cNvPr id="9201" name="Google Shape;9201;p68"/>
          <p:cNvSpPr txBox="1"/>
          <p:nvPr/>
        </p:nvSpPr>
        <p:spPr>
          <a:xfrm>
            <a:off x="2912400" y="1145063"/>
            <a:ext cx="33192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Mars</a:t>
            </a:r>
            <a:endParaRPr sz="2000">
              <a:solidFill>
                <a:schemeClr val="dk1"/>
              </a:solidFill>
              <a:latin typeface="Bakbak One"/>
              <a:ea typeface="Bakbak One"/>
              <a:cs typeface="Bakbak One"/>
              <a:sym typeface="Bakbak One"/>
            </a:endParaRPr>
          </a:p>
        </p:txBody>
      </p:sp>
      <p:sp>
        <p:nvSpPr>
          <p:cNvPr id="9202" name="Google Shape;9202;p68"/>
          <p:cNvSpPr txBox="1"/>
          <p:nvPr/>
        </p:nvSpPr>
        <p:spPr>
          <a:xfrm>
            <a:off x="1113052" y="3462750"/>
            <a:ext cx="19782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Mercury</a:t>
            </a:r>
            <a:endParaRPr sz="2000">
              <a:solidFill>
                <a:schemeClr val="dk1"/>
              </a:solidFill>
              <a:latin typeface="Bakbak One"/>
              <a:ea typeface="Bakbak One"/>
              <a:cs typeface="Bakbak One"/>
              <a:sym typeface="Bakbak One"/>
            </a:endParaRPr>
          </a:p>
        </p:txBody>
      </p:sp>
      <p:sp>
        <p:nvSpPr>
          <p:cNvPr id="9203" name="Google Shape;9203;p68"/>
          <p:cNvSpPr txBox="1"/>
          <p:nvPr/>
        </p:nvSpPr>
        <p:spPr>
          <a:xfrm>
            <a:off x="3582900" y="3462750"/>
            <a:ext cx="19782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Saturn</a:t>
            </a:r>
            <a:endParaRPr sz="2000">
              <a:solidFill>
                <a:schemeClr val="dk1"/>
              </a:solidFill>
              <a:latin typeface="Bakbak One"/>
              <a:ea typeface="Bakbak One"/>
              <a:cs typeface="Bakbak One"/>
              <a:sym typeface="Bakbak One"/>
            </a:endParaRPr>
          </a:p>
        </p:txBody>
      </p:sp>
      <p:sp>
        <p:nvSpPr>
          <p:cNvPr id="9204" name="Google Shape;9204;p68"/>
          <p:cNvSpPr txBox="1"/>
          <p:nvPr/>
        </p:nvSpPr>
        <p:spPr>
          <a:xfrm>
            <a:off x="6052748" y="3462750"/>
            <a:ext cx="19782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Bakbak One"/>
                <a:ea typeface="Bakbak One"/>
                <a:cs typeface="Bakbak One"/>
                <a:sym typeface="Bakbak One"/>
              </a:rPr>
              <a:t>Jupiter</a:t>
            </a:r>
            <a:endParaRPr sz="2000">
              <a:solidFill>
                <a:schemeClr val="dk1"/>
              </a:solidFill>
              <a:latin typeface="Bakbak One"/>
              <a:ea typeface="Bakbak One"/>
              <a:cs typeface="Bakbak One"/>
              <a:sym typeface="Bakbak One"/>
            </a:endParaRPr>
          </a:p>
        </p:txBody>
      </p:sp>
      <p:sp>
        <p:nvSpPr>
          <p:cNvPr id="9205" name="Google Shape;9205;p68"/>
          <p:cNvSpPr/>
          <p:nvPr/>
        </p:nvSpPr>
        <p:spPr>
          <a:xfrm>
            <a:off x="4433685" y="2209663"/>
            <a:ext cx="276900" cy="269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8"/>
          <p:cNvSpPr/>
          <p:nvPr/>
        </p:nvSpPr>
        <p:spPr>
          <a:xfrm>
            <a:off x="4030852" y="2595494"/>
            <a:ext cx="276900" cy="269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8"/>
          <p:cNvSpPr/>
          <p:nvPr/>
        </p:nvSpPr>
        <p:spPr>
          <a:xfrm>
            <a:off x="4432381" y="2961725"/>
            <a:ext cx="276900" cy="269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8"/>
          <p:cNvSpPr/>
          <p:nvPr/>
        </p:nvSpPr>
        <p:spPr>
          <a:xfrm>
            <a:off x="4861752" y="2595494"/>
            <a:ext cx="276900" cy="2694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9" name="Google Shape;9209;p68"/>
          <p:cNvCxnSpPr>
            <a:stCxn id="9198" idx="2"/>
            <a:endCxn id="9205" idx="0"/>
          </p:cNvCxnSpPr>
          <p:nvPr/>
        </p:nvCxnSpPr>
        <p:spPr>
          <a:xfrm flipH="1" rot="-5400000">
            <a:off x="4403675" y="2040597"/>
            <a:ext cx="337500" cy="600"/>
          </a:xfrm>
          <a:prstGeom prst="bentConnector3">
            <a:avLst>
              <a:gd fmla="val 50002" name="adj1"/>
            </a:avLst>
          </a:prstGeom>
          <a:noFill/>
          <a:ln cap="flat" cmpd="sng" w="9525">
            <a:solidFill>
              <a:schemeClr val="dk2"/>
            </a:solidFill>
            <a:prstDash val="solid"/>
            <a:round/>
            <a:headEnd len="med" w="med" type="none"/>
            <a:tailEnd len="med" w="med" type="triangle"/>
          </a:ln>
        </p:spPr>
      </p:cxnSp>
      <p:cxnSp>
        <p:nvCxnSpPr>
          <p:cNvPr id="9210" name="Google Shape;9210;p68"/>
          <p:cNvCxnSpPr>
            <a:stCxn id="9204" idx="0"/>
            <a:endCxn id="9208" idx="6"/>
          </p:cNvCxnSpPr>
          <p:nvPr/>
        </p:nvCxnSpPr>
        <p:spPr>
          <a:xfrm flipH="1" rot="5400000">
            <a:off x="5723948" y="2144850"/>
            <a:ext cx="732600" cy="1903200"/>
          </a:xfrm>
          <a:prstGeom prst="bentConnector2">
            <a:avLst/>
          </a:prstGeom>
          <a:noFill/>
          <a:ln cap="flat" cmpd="sng" w="9525">
            <a:solidFill>
              <a:schemeClr val="dk2"/>
            </a:solidFill>
            <a:prstDash val="solid"/>
            <a:round/>
            <a:headEnd len="med" w="med" type="none"/>
            <a:tailEnd len="med" w="med" type="triangle"/>
          </a:ln>
        </p:spPr>
      </p:cxnSp>
      <p:cxnSp>
        <p:nvCxnSpPr>
          <p:cNvPr id="9211" name="Google Shape;9211;p68"/>
          <p:cNvCxnSpPr>
            <a:stCxn id="9203" idx="0"/>
            <a:endCxn id="9207" idx="4"/>
          </p:cNvCxnSpPr>
          <p:nvPr/>
        </p:nvCxnSpPr>
        <p:spPr>
          <a:xfrm flipH="1" rot="5400000">
            <a:off x="4455600" y="3346350"/>
            <a:ext cx="231600" cy="1200"/>
          </a:xfrm>
          <a:prstGeom prst="bentConnector3">
            <a:avLst>
              <a:gd fmla="val 50005" name="adj1"/>
            </a:avLst>
          </a:prstGeom>
          <a:noFill/>
          <a:ln cap="flat" cmpd="sng" w="9525">
            <a:solidFill>
              <a:schemeClr val="dk2"/>
            </a:solidFill>
            <a:prstDash val="solid"/>
            <a:round/>
            <a:headEnd len="med" w="med" type="none"/>
            <a:tailEnd len="med" w="med" type="triangle"/>
          </a:ln>
        </p:spPr>
      </p:cxnSp>
      <p:cxnSp>
        <p:nvCxnSpPr>
          <p:cNvPr id="9212" name="Google Shape;9212;p68"/>
          <p:cNvCxnSpPr>
            <a:stCxn id="9202" idx="0"/>
            <a:endCxn id="9206" idx="2"/>
          </p:cNvCxnSpPr>
          <p:nvPr/>
        </p:nvCxnSpPr>
        <p:spPr>
          <a:xfrm rot="-5400000">
            <a:off x="2700202" y="2132100"/>
            <a:ext cx="732600" cy="1928700"/>
          </a:xfrm>
          <a:prstGeom prst="bentConnector2">
            <a:avLst/>
          </a:prstGeom>
          <a:noFill/>
          <a:ln cap="flat" cmpd="sng" w="9525">
            <a:solidFill>
              <a:schemeClr val="dk2"/>
            </a:solidFill>
            <a:prstDash val="solid"/>
            <a:round/>
            <a:headEnd len="med" w="med" type="none"/>
            <a:tailEnd len="med" w="med" type="triangle"/>
          </a:ln>
        </p:spPr>
      </p:cxnSp>
      <p:sp>
        <p:nvSpPr>
          <p:cNvPr id="9213" name="Google Shape;9213;p68"/>
          <p:cNvSpPr txBox="1"/>
          <p:nvPr/>
        </p:nvSpPr>
        <p:spPr>
          <a:xfrm>
            <a:off x="1116052" y="3833082"/>
            <a:ext cx="19752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p:txBody>
      </p:sp>
      <p:grpSp>
        <p:nvGrpSpPr>
          <p:cNvPr id="9214" name="Google Shape;9214;p68"/>
          <p:cNvGrpSpPr/>
          <p:nvPr/>
        </p:nvGrpSpPr>
        <p:grpSpPr>
          <a:xfrm>
            <a:off x="4149301" y="2333158"/>
            <a:ext cx="777113" cy="774341"/>
            <a:chOff x="3128814" y="4056874"/>
            <a:chExt cx="548034" cy="546080"/>
          </a:xfrm>
        </p:grpSpPr>
        <p:sp>
          <p:nvSpPr>
            <p:cNvPr id="9215" name="Google Shape;9215;p68"/>
            <p:cNvSpPr/>
            <p:nvPr/>
          </p:nvSpPr>
          <p:spPr>
            <a:xfrm>
              <a:off x="3226334" y="4353702"/>
              <a:ext cx="167122" cy="165195"/>
            </a:xfrm>
            <a:custGeom>
              <a:rect b="b" l="l" r="r" t="t"/>
              <a:pathLst>
                <a:path extrusionOk="0" h="6000" w="6070">
                  <a:moveTo>
                    <a:pt x="2126" y="612"/>
                  </a:moveTo>
                  <a:lnTo>
                    <a:pt x="2349" y="832"/>
                  </a:lnTo>
                  <a:lnTo>
                    <a:pt x="3265" y="1748"/>
                  </a:lnTo>
                  <a:lnTo>
                    <a:pt x="5457" y="3942"/>
                  </a:lnTo>
                  <a:lnTo>
                    <a:pt x="4007" y="5392"/>
                  </a:lnTo>
                  <a:lnTo>
                    <a:pt x="2730" y="4115"/>
                  </a:lnTo>
                  <a:lnTo>
                    <a:pt x="1812" y="3200"/>
                  </a:lnTo>
                  <a:lnTo>
                    <a:pt x="676" y="2062"/>
                  </a:lnTo>
                  <a:lnTo>
                    <a:pt x="2126" y="612"/>
                  </a:lnTo>
                  <a:close/>
                  <a:moveTo>
                    <a:pt x="2127" y="1"/>
                  </a:moveTo>
                  <a:cubicBezTo>
                    <a:pt x="1987" y="1"/>
                    <a:pt x="1847" y="54"/>
                    <a:pt x="1740" y="161"/>
                  </a:cubicBezTo>
                  <a:lnTo>
                    <a:pt x="229" y="1672"/>
                  </a:lnTo>
                  <a:cubicBezTo>
                    <a:pt x="124" y="1776"/>
                    <a:pt x="67" y="1915"/>
                    <a:pt x="67" y="2060"/>
                  </a:cubicBezTo>
                  <a:cubicBezTo>
                    <a:pt x="67" y="2207"/>
                    <a:pt x="124" y="2345"/>
                    <a:pt x="229" y="2448"/>
                  </a:cubicBezTo>
                  <a:lnTo>
                    <a:pt x="271" y="2490"/>
                  </a:lnTo>
                  <a:lnTo>
                    <a:pt x="117" y="2646"/>
                  </a:lnTo>
                  <a:cubicBezTo>
                    <a:pt x="1" y="2762"/>
                    <a:pt x="1" y="2947"/>
                    <a:pt x="117" y="3065"/>
                  </a:cubicBezTo>
                  <a:cubicBezTo>
                    <a:pt x="174" y="3122"/>
                    <a:pt x="250" y="3150"/>
                    <a:pt x="326" y="3150"/>
                  </a:cubicBezTo>
                  <a:cubicBezTo>
                    <a:pt x="402" y="3150"/>
                    <a:pt x="478" y="3122"/>
                    <a:pt x="535" y="3065"/>
                  </a:cubicBezTo>
                  <a:lnTo>
                    <a:pt x="690" y="2909"/>
                  </a:lnTo>
                  <a:lnTo>
                    <a:pt x="1188" y="3407"/>
                  </a:lnTo>
                  <a:lnTo>
                    <a:pt x="1032" y="3562"/>
                  </a:lnTo>
                  <a:cubicBezTo>
                    <a:pt x="916" y="3678"/>
                    <a:pt x="916" y="3864"/>
                    <a:pt x="1032" y="3980"/>
                  </a:cubicBezTo>
                  <a:cubicBezTo>
                    <a:pt x="1089" y="4037"/>
                    <a:pt x="1165" y="4066"/>
                    <a:pt x="1241" y="4066"/>
                  </a:cubicBezTo>
                  <a:cubicBezTo>
                    <a:pt x="1318" y="4066"/>
                    <a:pt x="1394" y="4037"/>
                    <a:pt x="1451" y="3980"/>
                  </a:cubicBezTo>
                  <a:lnTo>
                    <a:pt x="1607" y="3826"/>
                  </a:lnTo>
                  <a:lnTo>
                    <a:pt x="2104" y="4323"/>
                  </a:lnTo>
                  <a:lnTo>
                    <a:pt x="1949" y="4477"/>
                  </a:lnTo>
                  <a:cubicBezTo>
                    <a:pt x="1831" y="4593"/>
                    <a:pt x="1831" y="4780"/>
                    <a:pt x="1949" y="4896"/>
                  </a:cubicBezTo>
                  <a:cubicBezTo>
                    <a:pt x="2007" y="4953"/>
                    <a:pt x="2083" y="4981"/>
                    <a:pt x="2159" y="4981"/>
                  </a:cubicBezTo>
                  <a:cubicBezTo>
                    <a:pt x="2235" y="4981"/>
                    <a:pt x="2311" y="4953"/>
                    <a:pt x="2368" y="4896"/>
                  </a:cubicBezTo>
                  <a:lnTo>
                    <a:pt x="2522" y="4742"/>
                  </a:lnTo>
                  <a:lnTo>
                    <a:pt x="3019" y="5238"/>
                  </a:lnTo>
                  <a:lnTo>
                    <a:pt x="2865" y="5392"/>
                  </a:lnTo>
                  <a:cubicBezTo>
                    <a:pt x="2749" y="5510"/>
                    <a:pt x="2749" y="5695"/>
                    <a:pt x="2865" y="5811"/>
                  </a:cubicBezTo>
                  <a:cubicBezTo>
                    <a:pt x="2922" y="5868"/>
                    <a:pt x="2998" y="5897"/>
                    <a:pt x="3074" y="5897"/>
                  </a:cubicBezTo>
                  <a:cubicBezTo>
                    <a:pt x="3150" y="5897"/>
                    <a:pt x="3226" y="5868"/>
                    <a:pt x="3284" y="5811"/>
                  </a:cubicBezTo>
                  <a:lnTo>
                    <a:pt x="3438" y="5657"/>
                  </a:lnTo>
                  <a:lnTo>
                    <a:pt x="3620" y="5840"/>
                  </a:lnTo>
                  <a:cubicBezTo>
                    <a:pt x="3729" y="5948"/>
                    <a:pt x="3868" y="6000"/>
                    <a:pt x="4009" y="6000"/>
                  </a:cubicBezTo>
                  <a:cubicBezTo>
                    <a:pt x="4149" y="6000"/>
                    <a:pt x="4290" y="5948"/>
                    <a:pt x="4397" y="5840"/>
                  </a:cubicBezTo>
                  <a:lnTo>
                    <a:pt x="5908" y="4330"/>
                  </a:lnTo>
                  <a:cubicBezTo>
                    <a:pt x="6013" y="4226"/>
                    <a:pt x="6070" y="4087"/>
                    <a:pt x="6070" y="3942"/>
                  </a:cubicBezTo>
                  <a:cubicBezTo>
                    <a:pt x="6070" y="3798"/>
                    <a:pt x="6009" y="3657"/>
                    <a:pt x="5908" y="3554"/>
                  </a:cubicBezTo>
                  <a:lnTo>
                    <a:pt x="5723" y="3371"/>
                  </a:lnTo>
                  <a:lnTo>
                    <a:pt x="5834" y="3261"/>
                  </a:lnTo>
                  <a:cubicBezTo>
                    <a:pt x="5950" y="3145"/>
                    <a:pt x="5950" y="2960"/>
                    <a:pt x="5834" y="2842"/>
                  </a:cubicBezTo>
                  <a:cubicBezTo>
                    <a:pt x="5776" y="2784"/>
                    <a:pt x="5700" y="2755"/>
                    <a:pt x="5624" y="2755"/>
                  </a:cubicBezTo>
                  <a:cubicBezTo>
                    <a:pt x="5549" y="2755"/>
                    <a:pt x="5473" y="2784"/>
                    <a:pt x="5415" y="2842"/>
                  </a:cubicBezTo>
                  <a:lnTo>
                    <a:pt x="5305" y="2953"/>
                  </a:lnTo>
                  <a:lnTo>
                    <a:pt x="4808" y="2456"/>
                  </a:lnTo>
                  <a:lnTo>
                    <a:pt x="4918" y="2345"/>
                  </a:lnTo>
                  <a:cubicBezTo>
                    <a:pt x="5034" y="2229"/>
                    <a:pt x="5034" y="2043"/>
                    <a:pt x="4918" y="1927"/>
                  </a:cubicBezTo>
                  <a:cubicBezTo>
                    <a:pt x="4859" y="1869"/>
                    <a:pt x="4784" y="1840"/>
                    <a:pt x="4708" y="1840"/>
                  </a:cubicBezTo>
                  <a:cubicBezTo>
                    <a:pt x="4633" y="1840"/>
                    <a:pt x="4558" y="1869"/>
                    <a:pt x="4500" y="1927"/>
                  </a:cubicBezTo>
                  <a:lnTo>
                    <a:pt x="4389" y="2037"/>
                  </a:lnTo>
                  <a:lnTo>
                    <a:pt x="3893" y="1539"/>
                  </a:lnTo>
                  <a:lnTo>
                    <a:pt x="4001" y="1430"/>
                  </a:lnTo>
                  <a:cubicBezTo>
                    <a:pt x="4119" y="1314"/>
                    <a:pt x="4119" y="1127"/>
                    <a:pt x="4001" y="1011"/>
                  </a:cubicBezTo>
                  <a:cubicBezTo>
                    <a:pt x="3943" y="953"/>
                    <a:pt x="3868" y="924"/>
                    <a:pt x="3792" y="924"/>
                  </a:cubicBezTo>
                  <a:cubicBezTo>
                    <a:pt x="3717" y="924"/>
                    <a:pt x="3641" y="953"/>
                    <a:pt x="3582" y="1011"/>
                  </a:cubicBezTo>
                  <a:lnTo>
                    <a:pt x="3474" y="1120"/>
                  </a:lnTo>
                  <a:lnTo>
                    <a:pt x="2977" y="623"/>
                  </a:lnTo>
                  <a:lnTo>
                    <a:pt x="3086" y="515"/>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8"/>
            <p:cNvSpPr/>
            <p:nvPr/>
          </p:nvSpPr>
          <p:spPr>
            <a:xfrm>
              <a:off x="3326415" y="4253567"/>
              <a:ext cx="167122" cy="165250"/>
            </a:xfrm>
            <a:custGeom>
              <a:rect b="b" l="l" r="r" t="t"/>
              <a:pathLst>
                <a:path extrusionOk="0" h="6002" w="6070">
                  <a:moveTo>
                    <a:pt x="2130" y="614"/>
                  </a:moveTo>
                  <a:lnTo>
                    <a:pt x="2351" y="834"/>
                  </a:lnTo>
                  <a:lnTo>
                    <a:pt x="3266" y="1750"/>
                  </a:lnTo>
                  <a:lnTo>
                    <a:pt x="4182" y="2667"/>
                  </a:lnTo>
                  <a:lnTo>
                    <a:pt x="5461" y="3944"/>
                  </a:lnTo>
                  <a:lnTo>
                    <a:pt x="4009" y="5394"/>
                  </a:lnTo>
                  <a:lnTo>
                    <a:pt x="3647" y="5033"/>
                  </a:lnTo>
                  <a:lnTo>
                    <a:pt x="2732" y="4117"/>
                  </a:lnTo>
                  <a:lnTo>
                    <a:pt x="1816" y="3202"/>
                  </a:lnTo>
                  <a:lnTo>
                    <a:pt x="678" y="2064"/>
                  </a:lnTo>
                  <a:lnTo>
                    <a:pt x="2130" y="614"/>
                  </a:lnTo>
                  <a:close/>
                  <a:moveTo>
                    <a:pt x="2127" y="1"/>
                  </a:moveTo>
                  <a:cubicBezTo>
                    <a:pt x="1987" y="1"/>
                    <a:pt x="1846" y="54"/>
                    <a:pt x="1738" y="161"/>
                  </a:cubicBezTo>
                  <a:lnTo>
                    <a:pt x="229" y="1672"/>
                  </a:lnTo>
                  <a:cubicBezTo>
                    <a:pt x="124" y="1776"/>
                    <a:pt x="67" y="1915"/>
                    <a:pt x="67" y="2060"/>
                  </a:cubicBezTo>
                  <a:cubicBezTo>
                    <a:pt x="67" y="2207"/>
                    <a:pt x="124" y="2346"/>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8" y="3406"/>
                  </a:lnTo>
                  <a:lnTo>
                    <a:pt x="1032" y="3562"/>
                  </a:lnTo>
                  <a:cubicBezTo>
                    <a:pt x="916" y="3678"/>
                    <a:pt x="916" y="3862"/>
                    <a:pt x="1032" y="3980"/>
                  </a:cubicBezTo>
                  <a:cubicBezTo>
                    <a:pt x="1089" y="4037"/>
                    <a:pt x="1165" y="4066"/>
                    <a:pt x="1241" y="4066"/>
                  </a:cubicBezTo>
                  <a:cubicBezTo>
                    <a:pt x="1318" y="4066"/>
                    <a:pt x="1394" y="4037"/>
                    <a:pt x="1451" y="3980"/>
                  </a:cubicBezTo>
                  <a:lnTo>
                    <a:pt x="1607" y="3824"/>
                  </a:lnTo>
                  <a:lnTo>
                    <a:pt x="2104" y="4323"/>
                  </a:lnTo>
                  <a:lnTo>
                    <a:pt x="1949" y="4477"/>
                  </a:lnTo>
                  <a:cubicBezTo>
                    <a:pt x="1831" y="4593"/>
                    <a:pt x="1831" y="4780"/>
                    <a:pt x="1949" y="4896"/>
                  </a:cubicBezTo>
                  <a:cubicBezTo>
                    <a:pt x="2005" y="4953"/>
                    <a:pt x="2083" y="4981"/>
                    <a:pt x="2159" y="4981"/>
                  </a:cubicBezTo>
                  <a:cubicBezTo>
                    <a:pt x="2235" y="4981"/>
                    <a:pt x="2309" y="4953"/>
                    <a:pt x="2368" y="4896"/>
                  </a:cubicBezTo>
                  <a:lnTo>
                    <a:pt x="2522" y="4742"/>
                  </a:lnTo>
                  <a:lnTo>
                    <a:pt x="3019" y="5238"/>
                  </a:lnTo>
                  <a:lnTo>
                    <a:pt x="2865" y="5392"/>
                  </a:lnTo>
                  <a:cubicBezTo>
                    <a:pt x="2749" y="5509"/>
                    <a:pt x="2749" y="5695"/>
                    <a:pt x="2865" y="5811"/>
                  </a:cubicBezTo>
                  <a:cubicBezTo>
                    <a:pt x="2922" y="5868"/>
                    <a:pt x="2998" y="5897"/>
                    <a:pt x="3074" y="5897"/>
                  </a:cubicBezTo>
                  <a:cubicBezTo>
                    <a:pt x="3150" y="5897"/>
                    <a:pt x="3226" y="5868"/>
                    <a:pt x="3284" y="5811"/>
                  </a:cubicBezTo>
                  <a:lnTo>
                    <a:pt x="3438" y="5657"/>
                  </a:lnTo>
                  <a:lnTo>
                    <a:pt x="3620" y="5840"/>
                  </a:lnTo>
                  <a:cubicBezTo>
                    <a:pt x="3725" y="5944"/>
                    <a:pt x="3864" y="6001"/>
                    <a:pt x="4009" y="6001"/>
                  </a:cubicBezTo>
                  <a:cubicBezTo>
                    <a:pt x="4157" y="6001"/>
                    <a:pt x="4294" y="5944"/>
                    <a:pt x="4397" y="5840"/>
                  </a:cubicBezTo>
                  <a:lnTo>
                    <a:pt x="5908" y="4329"/>
                  </a:lnTo>
                  <a:cubicBezTo>
                    <a:pt x="6013" y="4224"/>
                    <a:pt x="6070" y="4087"/>
                    <a:pt x="6070" y="3942"/>
                  </a:cubicBezTo>
                  <a:cubicBezTo>
                    <a:pt x="6070" y="3796"/>
                    <a:pt x="6013" y="3659"/>
                    <a:pt x="5908" y="3554"/>
                  </a:cubicBezTo>
                  <a:lnTo>
                    <a:pt x="5723" y="3371"/>
                  </a:lnTo>
                  <a:lnTo>
                    <a:pt x="5834" y="3261"/>
                  </a:lnTo>
                  <a:cubicBezTo>
                    <a:pt x="5950" y="3145"/>
                    <a:pt x="5950" y="2958"/>
                    <a:pt x="5834" y="2842"/>
                  </a:cubicBezTo>
                  <a:cubicBezTo>
                    <a:pt x="5776" y="2784"/>
                    <a:pt x="5700" y="2755"/>
                    <a:pt x="5624" y="2755"/>
                  </a:cubicBezTo>
                  <a:cubicBezTo>
                    <a:pt x="5549" y="2755"/>
                    <a:pt x="5473" y="2784"/>
                    <a:pt x="5415" y="2842"/>
                  </a:cubicBezTo>
                  <a:lnTo>
                    <a:pt x="5305" y="2953"/>
                  </a:lnTo>
                  <a:lnTo>
                    <a:pt x="4808" y="2454"/>
                  </a:lnTo>
                  <a:lnTo>
                    <a:pt x="4918" y="2346"/>
                  </a:lnTo>
                  <a:cubicBezTo>
                    <a:pt x="5034" y="2229"/>
                    <a:pt x="5034"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1"/>
                  </a:cubicBezTo>
                  <a:cubicBezTo>
                    <a:pt x="3943" y="952"/>
                    <a:pt x="3868" y="923"/>
                    <a:pt x="3792" y="923"/>
                  </a:cubicBezTo>
                  <a:cubicBezTo>
                    <a:pt x="3717" y="923"/>
                    <a:pt x="3641" y="952"/>
                    <a:pt x="3582" y="1011"/>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8"/>
            <p:cNvSpPr/>
            <p:nvPr/>
          </p:nvSpPr>
          <p:spPr>
            <a:xfrm>
              <a:off x="3426496" y="4153486"/>
              <a:ext cx="167122" cy="165250"/>
            </a:xfrm>
            <a:custGeom>
              <a:rect b="b" l="l" r="r" t="t"/>
              <a:pathLst>
                <a:path extrusionOk="0" h="6002" w="6070">
                  <a:moveTo>
                    <a:pt x="2130" y="612"/>
                  </a:moveTo>
                  <a:lnTo>
                    <a:pt x="2351" y="833"/>
                  </a:lnTo>
                  <a:lnTo>
                    <a:pt x="3266" y="1748"/>
                  </a:lnTo>
                  <a:lnTo>
                    <a:pt x="4182" y="2663"/>
                  </a:lnTo>
                  <a:lnTo>
                    <a:pt x="5099" y="3581"/>
                  </a:lnTo>
                  <a:lnTo>
                    <a:pt x="5461" y="3942"/>
                  </a:lnTo>
                  <a:lnTo>
                    <a:pt x="4009" y="5392"/>
                  </a:lnTo>
                  <a:lnTo>
                    <a:pt x="3647" y="5031"/>
                  </a:lnTo>
                  <a:lnTo>
                    <a:pt x="2732" y="4115"/>
                  </a:lnTo>
                  <a:lnTo>
                    <a:pt x="678" y="2062"/>
                  </a:lnTo>
                  <a:lnTo>
                    <a:pt x="2130" y="612"/>
                  </a:lnTo>
                  <a:close/>
                  <a:moveTo>
                    <a:pt x="2126" y="1"/>
                  </a:moveTo>
                  <a:cubicBezTo>
                    <a:pt x="1986" y="1"/>
                    <a:pt x="1846" y="54"/>
                    <a:pt x="1738" y="161"/>
                  </a:cubicBezTo>
                  <a:lnTo>
                    <a:pt x="229" y="1672"/>
                  </a:lnTo>
                  <a:cubicBezTo>
                    <a:pt x="14" y="1887"/>
                    <a:pt x="14" y="2233"/>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6" y="3406"/>
                  </a:lnTo>
                  <a:lnTo>
                    <a:pt x="1032" y="3562"/>
                  </a:lnTo>
                  <a:cubicBezTo>
                    <a:pt x="916" y="3678"/>
                    <a:pt x="916" y="3862"/>
                    <a:pt x="1032" y="3980"/>
                  </a:cubicBezTo>
                  <a:cubicBezTo>
                    <a:pt x="1089" y="4037"/>
                    <a:pt x="1165" y="4066"/>
                    <a:pt x="1242" y="4066"/>
                  </a:cubicBezTo>
                  <a:cubicBezTo>
                    <a:pt x="1318" y="4066"/>
                    <a:pt x="1394" y="4037"/>
                    <a:pt x="1451" y="3980"/>
                  </a:cubicBezTo>
                  <a:lnTo>
                    <a:pt x="1605" y="3824"/>
                  </a:lnTo>
                  <a:lnTo>
                    <a:pt x="2104" y="4323"/>
                  </a:lnTo>
                  <a:lnTo>
                    <a:pt x="1948" y="4477"/>
                  </a:lnTo>
                  <a:cubicBezTo>
                    <a:pt x="1832" y="4593"/>
                    <a:pt x="1832" y="4780"/>
                    <a:pt x="1948" y="4896"/>
                  </a:cubicBezTo>
                  <a:cubicBezTo>
                    <a:pt x="2005" y="4953"/>
                    <a:pt x="2081" y="4981"/>
                    <a:pt x="2157" y="4981"/>
                  </a:cubicBezTo>
                  <a:cubicBezTo>
                    <a:pt x="2233" y="4981"/>
                    <a:pt x="2309" y="4953"/>
                    <a:pt x="2366" y="4896"/>
                  </a:cubicBezTo>
                  <a:lnTo>
                    <a:pt x="2522" y="4742"/>
                  </a:lnTo>
                  <a:lnTo>
                    <a:pt x="3019" y="5238"/>
                  </a:lnTo>
                  <a:lnTo>
                    <a:pt x="2865" y="5392"/>
                  </a:lnTo>
                  <a:cubicBezTo>
                    <a:pt x="2747" y="5509"/>
                    <a:pt x="2747" y="5695"/>
                    <a:pt x="2865" y="5811"/>
                  </a:cubicBezTo>
                  <a:cubicBezTo>
                    <a:pt x="2922" y="5868"/>
                    <a:pt x="2998" y="5897"/>
                    <a:pt x="3074" y="5897"/>
                  </a:cubicBezTo>
                  <a:cubicBezTo>
                    <a:pt x="3150" y="5897"/>
                    <a:pt x="3227" y="5868"/>
                    <a:pt x="3284" y="5811"/>
                  </a:cubicBezTo>
                  <a:lnTo>
                    <a:pt x="3438" y="5657"/>
                  </a:lnTo>
                  <a:lnTo>
                    <a:pt x="3620" y="5840"/>
                  </a:lnTo>
                  <a:cubicBezTo>
                    <a:pt x="3725" y="5944"/>
                    <a:pt x="3864" y="6001"/>
                    <a:pt x="4009" y="6001"/>
                  </a:cubicBezTo>
                  <a:cubicBezTo>
                    <a:pt x="4155" y="6001"/>
                    <a:pt x="4294" y="5944"/>
                    <a:pt x="4397" y="5840"/>
                  </a:cubicBezTo>
                  <a:lnTo>
                    <a:pt x="5906" y="4329"/>
                  </a:lnTo>
                  <a:cubicBezTo>
                    <a:pt x="6011" y="4224"/>
                    <a:pt x="6070" y="4087"/>
                    <a:pt x="6070" y="3942"/>
                  </a:cubicBezTo>
                  <a:cubicBezTo>
                    <a:pt x="6070" y="3796"/>
                    <a:pt x="6013" y="3659"/>
                    <a:pt x="5906" y="3554"/>
                  </a:cubicBezTo>
                  <a:lnTo>
                    <a:pt x="5723" y="3371"/>
                  </a:lnTo>
                  <a:lnTo>
                    <a:pt x="5834" y="3261"/>
                  </a:lnTo>
                  <a:cubicBezTo>
                    <a:pt x="5950" y="3145"/>
                    <a:pt x="5950" y="2958"/>
                    <a:pt x="5834" y="2842"/>
                  </a:cubicBezTo>
                  <a:cubicBezTo>
                    <a:pt x="5776" y="2784"/>
                    <a:pt x="5700" y="2755"/>
                    <a:pt x="5625" y="2755"/>
                  </a:cubicBezTo>
                  <a:cubicBezTo>
                    <a:pt x="5549" y="2755"/>
                    <a:pt x="5473" y="2784"/>
                    <a:pt x="5415" y="2842"/>
                  </a:cubicBezTo>
                  <a:lnTo>
                    <a:pt x="5305" y="2953"/>
                  </a:lnTo>
                  <a:lnTo>
                    <a:pt x="4808" y="2454"/>
                  </a:lnTo>
                  <a:lnTo>
                    <a:pt x="4918" y="2346"/>
                  </a:lnTo>
                  <a:cubicBezTo>
                    <a:pt x="5035" y="2229"/>
                    <a:pt x="5035"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0"/>
                  </a:cubicBezTo>
                  <a:cubicBezTo>
                    <a:pt x="3943" y="951"/>
                    <a:pt x="3868" y="922"/>
                    <a:pt x="3792" y="922"/>
                  </a:cubicBezTo>
                  <a:cubicBezTo>
                    <a:pt x="3717" y="922"/>
                    <a:pt x="3641" y="951"/>
                    <a:pt x="3582" y="1010"/>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7" y="204"/>
                  </a:lnTo>
                  <a:lnTo>
                    <a:pt x="2515" y="161"/>
                  </a:lnTo>
                  <a:cubicBezTo>
                    <a:pt x="2407" y="54"/>
                    <a:pt x="2267" y="1"/>
                    <a:pt x="2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8"/>
            <p:cNvSpPr/>
            <p:nvPr/>
          </p:nvSpPr>
          <p:spPr>
            <a:xfrm>
              <a:off x="3128814" y="4056874"/>
              <a:ext cx="548034" cy="546080"/>
            </a:xfrm>
            <a:custGeom>
              <a:rect b="b" l="l" r="r" t="t"/>
              <a:pathLst>
                <a:path extrusionOk="0" h="19834" w="19905">
                  <a:moveTo>
                    <a:pt x="11712" y="1"/>
                  </a:moveTo>
                  <a:cubicBezTo>
                    <a:pt x="11561" y="1"/>
                    <a:pt x="11409" y="58"/>
                    <a:pt x="11294" y="174"/>
                  </a:cubicBezTo>
                  <a:lnTo>
                    <a:pt x="231" y="11239"/>
                  </a:lnTo>
                  <a:cubicBezTo>
                    <a:pt x="1" y="11469"/>
                    <a:pt x="1" y="11844"/>
                    <a:pt x="231" y="12072"/>
                  </a:cubicBezTo>
                  <a:lnTo>
                    <a:pt x="966" y="12809"/>
                  </a:lnTo>
                  <a:lnTo>
                    <a:pt x="720" y="13052"/>
                  </a:lnTo>
                  <a:cubicBezTo>
                    <a:pt x="614" y="13161"/>
                    <a:pt x="555" y="13303"/>
                    <a:pt x="555" y="13456"/>
                  </a:cubicBezTo>
                  <a:cubicBezTo>
                    <a:pt x="555" y="13608"/>
                    <a:pt x="614" y="13751"/>
                    <a:pt x="720" y="13857"/>
                  </a:cubicBezTo>
                  <a:lnTo>
                    <a:pt x="3248" y="16383"/>
                  </a:lnTo>
                  <a:cubicBezTo>
                    <a:pt x="3301" y="16438"/>
                    <a:pt x="3377" y="16468"/>
                    <a:pt x="3457" y="16468"/>
                  </a:cubicBezTo>
                  <a:cubicBezTo>
                    <a:pt x="3535" y="16468"/>
                    <a:pt x="3611" y="16438"/>
                    <a:pt x="3666" y="16383"/>
                  </a:cubicBezTo>
                  <a:lnTo>
                    <a:pt x="3906" y="16143"/>
                  </a:lnTo>
                  <a:cubicBezTo>
                    <a:pt x="3952" y="16097"/>
                    <a:pt x="4011" y="16073"/>
                    <a:pt x="4075" y="16073"/>
                  </a:cubicBezTo>
                  <a:cubicBezTo>
                    <a:pt x="4138" y="16073"/>
                    <a:pt x="4199" y="16097"/>
                    <a:pt x="4243" y="16143"/>
                  </a:cubicBezTo>
                  <a:cubicBezTo>
                    <a:pt x="4289" y="16189"/>
                    <a:pt x="4315" y="16248"/>
                    <a:pt x="4315" y="16312"/>
                  </a:cubicBezTo>
                  <a:cubicBezTo>
                    <a:pt x="4315" y="16377"/>
                    <a:pt x="4289" y="16436"/>
                    <a:pt x="4243" y="16482"/>
                  </a:cubicBezTo>
                  <a:lnTo>
                    <a:pt x="4003" y="16722"/>
                  </a:lnTo>
                  <a:cubicBezTo>
                    <a:pt x="3887" y="16838"/>
                    <a:pt x="3887" y="17024"/>
                    <a:pt x="4003" y="17140"/>
                  </a:cubicBezTo>
                  <a:lnTo>
                    <a:pt x="6531" y="19666"/>
                  </a:lnTo>
                  <a:cubicBezTo>
                    <a:pt x="6637" y="19774"/>
                    <a:pt x="6780" y="19833"/>
                    <a:pt x="6932" y="19833"/>
                  </a:cubicBezTo>
                  <a:cubicBezTo>
                    <a:pt x="7084" y="19833"/>
                    <a:pt x="7227" y="19774"/>
                    <a:pt x="7334" y="19666"/>
                  </a:cubicBezTo>
                  <a:lnTo>
                    <a:pt x="16191" y="10810"/>
                  </a:lnTo>
                  <a:cubicBezTo>
                    <a:pt x="16307" y="10692"/>
                    <a:pt x="16307" y="10508"/>
                    <a:pt x="16191" y="10392"/>
                  </a:cubicBezTo>
                  <a:cubicBezTo>
                    <a:pt x="16133" y="10333"/>
                    <a:pt x="16057" y="10303"/>
                    <a:pt x="15982" y="10303"/>
                  </a:cubicBezTo>
                  <a:cubicBezTo>
                    <a:pt x="15906" y="10303"/>
                    <a:pt x="15830" y="10333"/>
                    <a:pt x="15772" y="10392"/>
                  </a:cubicBezTo>
                  <a:lnTo>
                    <a:pt x="6932" y="19237"/>
                  </a:lnTo>
                  <a:lnTo>
                    <a:pt x="4631" y="16938"/>
                  </a:lnTo>
                  <a:lnTo>
                    <a:pt x="4664" y="16906"/>
                  </a:lnTo>
                  <a:cubicBezTo>
                    <a:pt x="4987" y="16583"/>
                    <a:pt x="4987" y="16055"/>
                    <a:pt x="4664" y="15732"/>
                  </a:cubicBezTo>
                  <a:cubicBezTo>
                    <a:pt x="4506" y="15574"/>
                    <a:pt x="4296" y="15488"/>
                    <a:pt x="4075" y="15488"/>
                  </a:cubicBezTo>
                  <a:cubicBezTo>
                    <a:pt x="3855" y="15488"/>
                    <a:pt x="3645" y="15574"/>
                    <a:pt x="3487" y="15732"/>
                  </a:cubicBezTo>
                  <a:lnTo>
                    <a:pt x="3457" y="15762"/>
                  </a:lnTo>
                  <a:lnTo>
                    <a:pt x="1156" y="13461"/>
                  </a:lnTo>
                  <a:lnTo>
                    <a:pt x="1596" y="13022"/>
                  </a:lnTo>
                  <a:lnTo>
                    <a:pt x="2610" y="12009"/>
                  </a:lnTo>
                  <a:cubicBezTo>
                    <a:pt x="2726" y="11891"/>
                    <a:pt x="2726" y="11707"/>
                    <a:pt x="2610" y="11591"/>
                  </a:cubicBezTo>
                  <a:cubicBezTo>
                    <a:pt x="2552" y="11532"/>
                    <a:pt x="2476" y="11502"/>
                    <a:pt x="2401" y="11502"/>
                  </a:cubicBezTo>
                  <a:cubicBezTo>
                    <a:pt x="2325" y="11502"/>
                    <a:pt x="2249" y="11532"/>
                    <a:pt x="2191" y="11591"/>
                  </a:cubicBezTo>
                  <a:lnTo>
                    <a:pt x="1386" y="12394"/>
                  </a:lnTo>
                  <a:lnTo>
                    <a:pt x="652" y="11659"/>
                  </a:lnTo>
                  <a:lnTo>
                    <a:pt x="1023" y="11288"/>
                  </a:lnTo>
                  <a:lnTo>
                    <a:pt x="1352" y="11615"/>
                  </a:lnTo>
                  <a:cubicBezTo>
                    <a:pt x="1409" y="11672"/>
                    <a:pt x="1485" y="11701"/>
                    <a:pt x="1561" y="11701"/>
                  </a:cubicBezTo>
                  <a:cubicBezTo>
                    <a:pt x="1638" y="11701"/>
                    <a:pt x="1714" y="11672"/>
                    <a:pt x="1771" y="11615"/>
                  </a:cubicBezTo>
                  <a:cubicBezTo>
                    <a:pt x="1887" y="11499"/>
                    <a:pt x="1887" y="11315"/>
                    <a:pt x="1771" y="11197"/>
                  </a:cubicBezTo>
                  <a:lnTo>
                    <a:pt x="1442" y="10869"/>
                  </a:lnTo>
                  <a:lnTo>
                    <a:pt x="2012" y="10296"/>
                  </a:lnTo>
                  <a:lnTo>
                    <a:pt x="2342" y="10624"/>
                  </a:lnTo>
                  <a:cubicBezTo>
                    <a:pt x="2399" y="10681"/>
                    <a:pt x="2475" y="10709"/>
                    <a:pt x="2551" y="10709"/>
                  </a:cubicBezTo>
                  <a:cubicBezTo>
                    <a:pt x="2627" y="10709"/>
                    <a:pt x="2703" y="10681"/>
                    <a:pt x="2760" y="10624"/>
                  </a:cubicBezTo>
                  <a:cubicBezTo>
                    <a:pt x="2876" y="10508"/>
                    <a:pt x="2876" y="10321"/>
                    <a:pt x="2760" y="10205"/>
                  </a:cubicBezTo>
                  <a:lnTo>
                    <a:pt x="2431" y="9876"/>
                  </a:lnTo>
                  <a:lnTo>
                    <a:pt x="3004" y="9303"/>
                  </a:lnTo>
                  <a:lnTo>
                    <a:pt x="3333" y="9632"/>
                  </a:lnTo>
                  <a:cubicBezTo>
                    <a:pt x="3390" y="9689"/>
                    <a:pt x="3466" y="9718"/>
                    <a:pt x="3543" y="9718"/>
                  </a:cubicBezTo>
                  <a:cubicBezTo>
                    <a:pt x="3619" y="9718"/>
                    <a:pt x="3695" y="9689"/>
                    <a:pt x="3752" y="9632"/>
                  </a:cubicBezTo>
                  <a:cubicBezTo>
                    <a:pt x="3868" y="9514"/>
                    <a:pt x="3868" y="9330"/>
                    <a:pt x="3752" y="9214"/>
                  </a:cubicBezTo>
                  <a:lnTo>
                    <a:pt x="3423" y="8884"/>
                  </a:lnTo>
                  <a:lnTo>
                    <a:pt x="3994" y="8311"/>
                  </a:lnTo>
                  <a:lnTo>
                    <a:pt x="4323" y="8639"/>
                  </a:lnTo>
                  <a:cubicBezTo>
                    <a:pt x="4380" y="8696"/>
                    <a:pt x="4456" y="8724"/>
                    <a:pt x="4532" y="8724"/>
                  </a:cubicBezTo>
                  <a:cubicBezTo>
                    <a:pt x="4608" y="8724"/>
                    <a:pt x="4684" y="8696"/>
                    <a:pt x="4742" y="8639"/>
                  </a:cubicBezTo>
                  <a:cubicBezTo>
                    <a:pt x="4858" y="8523"/>
                    <a:pt x="4858" y="8338"/>
                    <a:pt x="4742" y="8220"/>
                  </a:cubicBezTo>
                  <a:lnTo>
                    <a:pt x="4412" y="7893"/>
                  </a:lnTo>
                  <a:lnTo>
                    <a:pt x="4987" y="7320"/>
                  </a:lnTo>
                  <a:lnTo>
                    <a:pt x="5314" y="7647"/>
                  </a:lnTo>
                  <a:cubicBezTo>
                    <a:pt x="5372" y="7704"/>
                    <a:pt x="5448" y="7733"/>
                    <a:pt x="5524" y="7733"/>
                  </a:cubicBezTo>
                  <a:cubicBezTo>
                    <a:pt x="5600" y="7733"/>
                    <a:pt x="5676" y="7704"/>
                    <a:pt x="5733" y="7647"/>
                  </a:cubicBezTo>
                  <a:cubicBezTo>
                    <a:pt x="5849" y="7531"/>
                    <a:pt x="5849" y="7345"/>
                    <a:pt x="5733" y="7229"/>
                  </a:cubicBezTo>
                  <a:lnTo>
                    <a:pt x="5406" y="6901"/>
                  </a:lnTo>
                  <a:lnTo>
                    <a:pt x="5979" y="6327"/>
                  </a:lnTo>
                  <a:lnTo>
                    <a:pt x="6306" y="6656"/>
                  </a:lnTo>
                  <a:cubicBezTo>
                    <a:pt x="6363" y="6713"/>
                    <a:pt x="6439" y="6741"/>
                    <a:pt x="6515" y="6741"/>
                  </a:cubicBezTo>
                  <a:cubicBezTo>
                    <a:pt x="6591" y="6741"/>
                    <a:pt x="6668" y="6713"/>
                    <a:pt x="6725" y="6656"/>
                  </a:cubicBezTo>
                  <a:cubicBezTo>
                    <a:pt x="6843" y="6540"/>
                    <a:pt x="6843" y="6353"/>
                    <a:pt x="6725" y="6237"/>
                  </a:cubicBezTo>
                  <a:lnTo>
                    <a:pt x="6397" y="5908"/>
                  </a:lnTo>
                  <a:lnTo>
                    <a:pt x="6968" y="5335"/>
                  </a:lnTo>
                  <a:lnTo>
                    <a:pt x="7296" y="5664"/>
                  </a:lnTo>
                  <a:cubicBezTo>
                    <a:pt x="7353" y="5721"/>
                    <a:pt x="7429" y="5750"/>
                    <a:pt x="7505" y="5750"/>
                  </a:cubicBezTo>
                  <a:cubicBezTo>
                    <a:pt x="7581" y="5750"/>
                    <a:pt x="7657" y="5721"/>
                    <a:pt x="7714" y="5664"/>
                  </a:cubicBezTo>
                  <a:cubicBezTo>
                    <a:pt x="7832" y="5546"/>
                    <a:pt x="7832" y="5362"/>
                    <a:pt x="7714" y="5246"/>
                  </a:cubicBezTo>
                  <a:lnTo>
                    <a:pt x="7387" y="4916"/>
                  </a:lnTo>
                  <a:lnTo>
                    <a:pt x="7960" y="4343"/>
                  </a:lnTo>
                  <a:lnTo>
                    <a:pt x="8289" y="4671"/>
                  </a:lnTo>
                  <a:cubicBezTo>
                    <a:pt x="8346" y="4728"/>
                    <a:pt x="8422" y="4756"/>
                    <a:pt x="8498" y="4756"/>
                  </a:cubicBezTo>
                  <a:cubicBezTo>
                    <a:pt x="8575" y="4756"/>
                    <a:pt x="8651" y="4728"/>
                    <a:pt x="8708" y="4671"/>
                  </a:cubicBezTo>
                  <a:cubicBezTo>
                    <a:pt x="8824" y="4555"/>
                    <a:pt x="8824" y="4370"/>
                    <a:pt x="8708" y="4252"/>
                  </a:cubicBezTo>
                  <a:lnTo>
                    <a:pt x="8379" y="3925"/>
                  </a:lnTo>
                  <a:lnTo>
                    <a:pt x="8951" y="3352"/>
                  </a:lnTo>
                  <a:lnTo>
                    <a:pt x="9281" y="3679"/>
                  </a:lnTo>
                  <a:cubicBezTo>
                    <a:pt x="9338" y="3736"/>
                    <a:pt x="9414" y="3765"/>
                    <a:pt x="9490" y="3765"/>
                  </a:cubicBezTo>
                  <a:cubicBezTo>
                    <a:pt x="9566" y="3765"/>
                    <a:pt x="9642" y="3736"/>
                    <a:pt x="9699" y="3679"/>
                  </a:cubicBezTo>
                  <a:cubicBezTo>
                    <a:pt x="9815" y="3563"/>
                    <a:pt x="9815" y="3377"/>
                    <a:pt x="9699" y="3261"/>
                  </a:cubicBezTo>
                  <a:lnTo>
                    <a:pt x="9370" y="2933"/>
                  </a:lnTo>
                  <a:lnTo>
                    <a:pt x="9945" y="2358"/>
                  </a:lnTo>
                  <a:lnTo>
                    <a:pt x="10272" y="2688"/>
                  </a:lnTo>
                  <a:cubicBezTo>
                    <a:pt x="10329" y="2745"/>
                    <a:pt x="10405" y="2773"/>
                    <a:pt x="10482" y="2773"/>
                  </a:cubicBezTo>
                  <a:cubicBezTo>
                    <a:pt x="10558" y="2773"/>
                    <a:pt x="10634" y="2745"/>
                    <a:pt x="10691" y="2688"/>
                  </a:cubicBezTo>
                  <a:cubicBezTo>
                    <a:pt x="10807" y="2572"/>
                    <a:pt x="10807" y="2385"/>
                    <a:pt x="10691" y="2269"/>
                  </a:cubicBezTo>
                  <a:lnTo>
                    <a:pt x="10364" y="1940"/>
                  </a:lnTo>
                  <a:lnTo>
                    <a:pt x="10936" y="1367"/>
                  </a:lnTo>
                  <a:lnTo>
                    <a:pt x="11264" y="1696"/>
                  </a:lnTo>
                  <a:cubicBezTo>
                    <a:pt x="11321" y="1753"/>
                    <a:pt x="11397" y="1782"/>
                    <a:pt x="11473" y="1782"/>
                  </a:cubicBezTo>
                  <a:cubicBezTo>
                    <a:pt x="11549" y="1782"/>
                    <a:pt x="11625" y="1753"/>
                    <a:pt x="11682" y="1696"/>
                  </a:cubicBezTo>
                  <a:cubicBezTo>
                    <a:pt x="11800" y="1578"/>
                    <a:pt x="11800" y="1394"/>
                    <a:pt x="11682" y="1277"/>
                  </a:cubicBezTo>
                  <a:lnTo>
                    <a:pt x="11355" y="948"/>
                  </a:lnTo>
                  <a:lnTo>
                    <a:pt x="11726" y="577"/>
                  </a:lnTo>
                  <a:lnTo>
                    <a:pt x="12461" y="1312"/>
                  </a:lnTo>
                  <a:lnTo>
                    <a:pt x="3316" y="10456"/>
                  </a:lnTo>
                  <a:cubicBezTo>
                    <a:pt x="3200" y="10574"/>
                    <a:pt x="3200" y="10759"/>
                    <a:pt x="3316" y="10875"/>
                  </a:cubicBezTo>
                  <a:cubicBezTo>
                    <a:pt x="3373" y="10932"/>
                    <a:pt x="3449" y="10961"/>
                    <a:pt x="3525" y="10961"/>
                  </a:cubicBezTo>
                  <a:cubicBezTo>
                    <a:pt x="3602" y="10961"/>
                    <a:pt x="3678" y="10932"/>
                    <a:pt x="3735" y="10875"/>
                  </a:cubicBezTo>
                  <a:lnTo>
                    <a:pt x="13528" y="1081"/>
                  </a:lnTo>
                  <a:lnTo>
                    <a:pt x="15829" y="3382"/>
                  </a:lnTo>
                  <a:lnTo>
                    <a:pt x="15799" y="3413"/>
                  </a:lnTo>
                  <a:cubicBezTo>
                    <a:pt x="15475" y="3736"/>
                    <a:pt x="15475" y="4265"/>
                    <a:pt x="15799" y="4589"/>
                  </a:cubicBezTo>
                  <a:cubicBezTo>
                    <a:pt x="15955" y="4745"/>
                    <a:pt x="16164" y="4831"/>
                    <a:pt x="16387" y="4831"/>
                  </a:cubicBezTo>
                  <a:cubicBezTo>
                    <a:pt x="16608" y="4831"/>
                    <a:pt x="16817" y="4745"/>
                    <a:pt x="16973" y="4589"/>
                  </a:cubicBezTo>
                  <a:lnTo>
                    <a:pt x="17006" y="4557"/>
                  </a:lnTo>
                  <a:lnTo>
                    <a:pt x="19305" y="6857"/>
                  </a:lnTo>
                  <a:lnTo>
                    <a:pt x="16901" y="9263"/>
                  </a:lnTo>
                  <a:cubicBezTo>
                    <a:pt x="16783" y="9379"/>
                    <a:pt x="16783" y="9566"/>
                    <a:pt x="16901" y="9682"/>
                  </a:cubicBezTo>
                  <a:cubicBezTo>
                    <a:pt x="16959" y="9740"/>
                    <a:pt x="17034" y="9769"/>
                    <a:pt x="17110" y="9769"/>
                  </a:cubicBezTo>
                  <a:cubicBezTo>
                    <a:pt x="17185" y="9769"/>
                    <a:pt x="17261" y="9740"/>
                    <a:pt x="17320" y="9682"/>
                  </a:cubicBezTo>
                  <a:lnTo>
                    <a:pt x="19738" y="7263"/>
                  </a:lnTo>
                  <a:cubicBezTo>
                    <a:pt x="19845" y="7154"/>
                    <a:pt x="19904" y="7012"/>
                    <a:pt x="19904" y="6859"/>
                  </a:cubicBezTo>
                  <a:cubicBezTo>
                    <a:pt x="19893" y="6724"/>
                    <a:pt x="19834" y="6582"/>
                    <a:pt x="19727" y="6475"/>
                  </a:cubicBezTo>
                  <a:lnTo>
                    <a:pt x="17200" y="3949"/>
                  </a:lnTo>
                  <a:cubicBezTo>
                    <a:pt x="17142" y="3890"/>
                    <a:pt x="17066" y="3861"/>
                    <a:pt x="16990" y="3861"/>
                  </a:cubicBezTo>
                  <a:cubicBezTo>
                    <a:pt x="16915" y="3861"/>
                    <a:pt x="16839" y="3890"/>
                    <a:pt x="16781" y="3949"/>
                  </a:cubicBezTo>
                  <a:lnTo>
                    <a:pt x="16541" y="4189"/>
                  </a:lnTo>
                  <a:cubicBezTo>
                    <a:pt x="16495" y="4236"/>
                    <a:pt x="16433" y="4259"/>
                    <a:pt x="16372" y="4259"/>
                  </a:cubicBezTo>
                  <a:cubicBezTo>
                    <a:pt x="16310" y="4259"/>
                    <a:pt x="16248" y="4236"/>
                    <a:pt x="16201" y="4189"/>
                  </a:cubicBezTo>
                  <a:cubicBezTo>
                    <a:pt x="16107" y="4096"/>
                    <a:pt x="16107" y="3944"/>
                    <a:pt x="16201" y="3849"/>
                  </a:cubicBezTo>
                  <a:lnTo>
                    <a:pt x="16440" y="3609"/>
                  </a:lnTo>
                  <a:cubicBezTo>
                    <a:pt x="16496" y="3554"/>
                    <a:pt x="16526" y="3477"/>
                    <a:pt x="16526" y="3399"/>
                  </a:cubicBezTo>
                  <a:cubicBezTo>
                    <a:pt x="16526" y="3321"/>
                    <a:pt x="16496" y="3245"/>
                    <a:pt x="16440" y="3190"/>
                  </a:cubicBezTo>
                  <a:lnTo>
                    <a:pt x="13915" y="663"/>
                  </a:lnTo>
                  <a:cubicBezTo>
                    <a:pt x="13804" y="552"/>
                    <a:pt x="13659" y="497"/>
                    <a:pt x="13513" y="497"/>
                  </a:cubicBezTo>
                  <a:cubicBezTo>
                    <a:pt x="13367" y="497"/>
                    <a:pt x="13221" y="552"/>
                    <a:pt x="13110" y="663"/>
                  </a:cubicBezTo>
                  <a:lnTo>
                    <a:pt x="12864" y="908"/>
                  </a:lnTo>
                  <a:lnTo>
                    <a:pt x="12130" y="174"/>
                  </a:lnTo>
                  <a:cubicBezTo>
                    <a:pt x="12015" y="58"/>
                    <a:pt x="11863" y="1"/>
                    <a:pt x="11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2" name="Shape 9222"/>
        <p:cNvGrpSpPr/>
        <p:nvPr/>
      </p:nvGrpSpPr>
      <p:grpSpPr>
        <a:xfrm>
          <a:off x="0" y="0"/>
          <a:ext cx="0" cy="0"/>
          <a:chOff x="0" y="0"/>
          <a:chExt cx="0" cy="0"/>
        </a:xfrm>
      </p:grpSpPr>
      <p:sp>
        <p:nvSpPr>
          <p:cNvPr id="9223" name="Google Shape;9223;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Personality type career</a:t>
            </a:r>
            <a:endParaRPr/>
          </a:p>
        </p:txBody>
      </p:sp>
      <p:sp>
        <p:nvSpPr>
          <p:cNvPr id="9224" name="Google Shape;9224;p69"/>
          <p:cNvSpPr txBox="1"/>
          <p:nvPr/>
        </p:nvSpPr>
        <p:spPr>
          <a:xfrm>
            <a:off x="713225" y="2694525"/>
            <a:ext cx="1683000" cy="12525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226059" lvl="0" marL="274320" rtl="0" algn="l">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Mars is actually an extremely cold place</a:t>
            </a:r>
            <a:endParaRPr>
              <a:solidFill>
                <a:schemeClr val="dk1"/>
              </a:solidFill>
              <a:latin typeface="Asap"/>
              <a:ea typeface="Asap"/>
              <a:cs typeface="Asap"/>
              <a:sym typeface="Asap"/>
            </a:endParaRPr>
          </a:p>
          <a:p>
            <a:pPr indent="-226059" lvl="0" marL="274320" rtl="0" algn="l">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Neptune is far away from us</a:t>
            </a:r>
            <a:endParaRPr>
              <a:solidFill>
                <a:schemeClr val="dk1"/>
              </a:solidFill>
              <a:latin typeface="Asap"/>
              <a:ea typeface="Asap"/>
              <a:cs typeface="Asap"/>
              <a:sym typeface="Asap"/>
            </a:endParaRPr>
          </a:p>
        </p:txBody>
      </p:sp>
      <p:sp>
        <p:nvSpPr>
          <p:cNvPr id="9225" name="Google Shape;9225;p69"/>
          <p:cNvSpPr txBox="1"/>
          <p:nvPr/>
        </p:nvSpPr>
        <p:spPr>
          <a:xfrm>
            <a:off x="713225" y="2101725"/>
            <a:ext cx="1683000" cy="440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Phase 01</a:t>
            </a:r>
            <a:endParaRPr sz="2000">
              <a:solidFill>
                <a:schemeClr val="dk1"/>
              </a:solidFill>
              <a:latin typeface="Bakbak One"/>
              <a:ea typeface="Bakbak One"/>
              <a:cs typeface="Bakbak One"/>
              <a:sym typeface="Bakbak One"/>
            </a:endParaRPr>
          </a:p>
        </p:txBody>
      </p:sp>
      <p:sp>
        <p:nvSpPr>
          <p:cNvPr id="9226" name="Google Shape;9226;p69"/>
          <p:cNvSpPr txBox="1"/>
          <p:nvPr/>
        </p:nvSpPr>
        <p:spPr>
          <a:xfrm>
            <a:off x="2722484" y="2694525"/>
            <a:ext cx="1683000" cy="12525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226059" lvl="0" marL="274320" rtl="0" algn="l">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p>
            <a:pPr indent="-226059" lvl="0" marL="274320" rtl="0" algn="l">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Jupiter is the biggest planet</a:t>
            </a:r>
            <a:endParaRPr>
              <a:solidFill>
                <a:schemeClr val="dk1"/>
              </a:solidFill>
              <a:latin typeface="Asap"/>
              <a:ea typeface="Asap"/>
              <a:cs typeface="Asap"/>
              <a:sym typeface="Asap"/>
            </a:endParaRPr>
          </a:p>
        </p:txBody>
      </p:sp>
      <p:sp>
        <p:nvSpPr>
          <p:cNvPr id="9227" name="Google Shape;9227;p69"/>
          <p:cNvSpPr txBox="1"/>
          <p:nvPr/>
        </p:nvSpPr>
        <p:spPr>
          <a:xfrm>
            <a:off x="2722484" y="2101725"/>
            <a:ext cx="1683000" cy="440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Phase 02</a:t>
            </a:r>
            <a:endParaRPr sz="2000">
              <a:solidFill>
                <a:schemeClr val="dk1"/>
              </a:solidFill>
              <a:latin typeface="Bakbak One"/>
              <a:ea typeface="Bakbak One"/>
              <a:cs typeface="Bakbak One"/>
              <a:sym typeface="Bakbak One"/>
            </a:endParaRPr>
          </a:p>
        </p:txBody>
      </p:sp>
      <p:sp>
        <p:nvSpPr>
          <p:cNvPr id="9228" name="Google Shape;9228;p69"/>
          <p:cNvSpPr txBox="1"/>
          <p:nvPr/>
        </p:nvSpPr>
        <p:spPr>
          <a:xfrm>
            <a:off x="4731743" y="2694525"/>
            <a:ext cx="1683000" cy="12525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226059" lvl="0" marL="274320" rtl="0" algn="l">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Venus is a hot planet in the blue </a:t>
            </a:r>
            <a:r>
              <a:rPr lang="en">
                <a:solidFill>
                  <a:schemeClr val="dk1"/>
                </a:solidFill>
                <a:latin typeface="Asap"/>
                <a:ea typeface="Asap"/>
                <a:cs typeface="Asap"/>
                <a:sym typeface="Asap"/>
              </a:rPr>
              <a:t>sky</a:t>
            </a:r>
            <a:endParaRPr>
              <a:solidFill>
                <a:schemeClr val="dk1"/>
              </a:solidFill>
              <a:latin typeface="Asap"/>
              <a:ea typeface="Asap"/>
              <a:cs typeface="Asap"/>
              <a:sym typeface="Asap"/>
            </a:endParaRPr>
          </a:p>
          <a:p>
            <a:pPr indent="-226059" lvl="0" marL="274320" rtl="0" algn="l">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Earth is where we all live on</a:t>
            </a:r>
            <a:endParaRPr>
              <a:solidFill>
                <a:schemeClr val="dk1"/>
              </a:solidFill>
              <a:latin typeface="Asap"/>
              <a:ea typeface="Asap"/>
              <a:cs typeface="Asap"/>
              <a:sym typeface="Asap"/>
            </a:endParaRPr>
          </a:p>
        </p:txBody>
      </p:sp>
      <p:sp>
        <p:nvSpPr>
          <p:cNvPr id="9229" name="Google Shape;9229;p69"/>
          <p:cNvSpPr txBox="1"/>
          <p:nvPr/>
        </p:nvSpPr>
        <p:spPr>
          <a:xfrm>
            <a:off x="4731743" y="2101725"/>
            <a:ext cx="1683000" cy="440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Phase 03</a:t>
            </a:r>
            <a:endParaRPr sz="2000">
              <a:solidFill>
                <a:schemeClr val="dk1"/>
              </a:solidFill>
              <a:latin typeface="Bakbak One"/>
              <a:ea typeface="Bakbak One"/>
              <a:cs typeface="Bakbak One"/>
              <a:sym typeface="Bakbak One"/>
            </a:endParaRPr>
          </a:p>
        </p:txBody>
      </p:sp>
      <p:sp>
        <p:nvSpPr>
          <p:cNvPr id="9230" name="Google Shape;9230;p69"/>
          <p:cNvSpPr txBox="1"/>
          <p:nvPr/>
        </p:nvSpPr>
        <p:spPr>
          <a:xfrm>
            <a:off x="6741002" y="2694525"/>
            <a:ext cx="1683000" cy="12525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226059" lvl="0" marL="274320" rtl="0" algn="l">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a:p>
            <a:pPr indent="-226059" lvl="0" marL="274320" rtl="0" algn="l">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Pluto is not a real planet</a:t>
            </a:r>
            <a:endParaRPr>
              <a:solidFill>
                <a:schemeClr val="dk1"/>
              </a:solidFill>
              <a:latin typeface="Asap"/>
              <a:ea typeface="Asap"/>
              <a:cs typeface="Asap"/>
              <a:sym typeface="Asap"/>
            </a:endParaRPr>
          </a:p>
        </p:txBody>
      </p:sp>
      <p:sp>
        <p:nvSpPr>
          <p:cNvPr id="9231" name="Google Shape;9231;p69"/>
          <p:cNvSpPr txBox="1"/>
          <p:nvPr/>
        </p:nvSpPr>
        <p:spPr>
          <a:xfrm>
            <a:off x="6741002" y="2101725"/>
            <a:ext cx="1683000" cy="4404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Bakbak One"/>
                <a:ea typeface="Bakbak One"/>
                <a:cs typeface="Bakbak One"/>
                <a:sym typeface="Bakbak One"/>
              </a:rPr>
              <a:t>Phase 04</a:t>
            </a:r>
            <a:endParaRPr sz="2000">
              <a:solidFill>
                <a:schemeClr val="dk1"/>
              </a:solidFill>
              <a:latin typeface="Bakbak One"/>
              <a:ea typeface="Bakbak One"/>
              <a:cs typeface="Bakbak One"/>
              <a:sym typeface="Bakbak One"/>
            </a:endParaRPr>
          </a:p>
        </p:txBody>
      </p:sp>
      <p:cxnSp>
        <p:nvCxnSpPr>
          <p:cNvPr id="9232" name="Google Shape;9232;p69"/>
          <p:cNvCxnSpPr>
            <a:stCxn id="9225" idx="0"/>
            <a:endCxn id="9227" idx="1"/>
          </p:cNvCxnSpPr>
          <p:nvPr/>
        </p:nvCxnSpPr>
        <p:spPr>
          <a:xfrm flipH="1" rot="-5400000">
            <a:off x="2028575" y="1627875"/>
            <a:ext cx="220200" cy="1167900"/>
          </a:xfrm>
          <a:prstGeom prst="bentConnector4">
            <a:avLst>
              <a:gd fmla="val -108140" name="adj1"/>
              <a:gd fmla="val 86020" name="adj2"/>
            </a:avLst>
          </a:prstGeom>
          <a:noFill/>
          <a:ln cap="flat" cmpd="sng" w="9525">
            <a:solidFill>
              <a:schemeClr val="dk2"/>
            </a:solidFill>
            <a:prstDash val="solid"/>
            <a:round/>
            <a:headEnd len="med" w="med" type="none"/>
            <a:tailEnd len="med" w="med" type="triangle"/>
          </a:ln>
        </p:spPr>
      </p:cxnSp>
      <p:cxnSp>
        <p:nvCxnSpPr>
          <p:cNvPr id="9233" name="Google Shape;9233;p69"/>
          <p:cNvCxnSpPr>
            <a:stCxn id="9227" idx="0"/>
            <a:endCxn id="9229" idx="1"/>
          </p:cNvCxnSpPr>
          <p:nvPr/>
        </p:nvCxnSpPr>
        <p:spPr>
          <a:xfrm flipH="1" rot="-5400000">
            <a:off x="4037834" y="1627875"/>
            <a:ext cx="220200" cy="1167900"/>
          </a:xfrm>
          <a:prstGeom prst="bentConnector4">
            <a:avLst>
              <a:gd fmla="val -108140" name="adj1"/>
              <a:gd fmla="val 86020" name="adj2"/>
            </a:avLst>
          </a:prstGeom>
          <a:noFill/>
          <a:ln cap="flat" cmpd="sng" w="9525">
            <a:solidFill>
              <a:schemeClr val="dk2"/>
            </a:solidFill>
            <a:prstDash val="solid"/>
            <a:round/>
            <a:headEnd len="med" w="med" type="none"/>
            <a:tailEnd len="med" w="med" type="triangle"/>
          </a:ln>
        </p:spPr>
      </p:cxnSp>
      <p:cxnSp>
        <p:nvCxnSpPr>
          <p:cNvPr id="9234" name="Google Shape;9234;p69"/>
          <p:cNvCxnSpPr>
            <a:stCxn id="9229" idx="0"/>
            <a:endCxn id="9231" idx="1"/>
          </p:cNvCxnSpPr>
          <p:nvPr/>
        </p:nvCxnSpPr>
        <p:spPr>
          <a:xfrm flipH="1" rot="-5400000">
            <a:off x="6047093" y="1627875"/>
            <a:ext cx="220200" cy="1167900"/>
          </a:xfrm>
          <a:prstGeom prst="bentConnector4">
            <a:avLst>
              <a:gd fmla="val -108140" name="adj1"/>
              <a:gd fmla="val 86020" name="adj2"/>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8" name="Shape 9238"/>
        <p:cNvGrpSpPr/>
        <p:nvPr/>
      </p:nvGrpSpPr>
      <p:grpSpPr>
        <a:xfrm>
          <a:off x="0" y="0"/>
          <a:ext cx="0" cy="0"/>
          <a:chOff x="0" y="0"/>
          <a:chExt cx="0" cy="0"/>
        </a:xfrm>
      </p:grpSpPr>
      <p:sp>
        <p:nvSpPr>
          <p:cNvPr id="9239" name="Google Shape;9239;p70"/>
          <p:cNvSpPr txBox="1"/>
          <p:nvPr>
            <p:ph idx="1" type="subTitle"/>
          </p:nvPr>
        </p:nvSpPr>
        <p:spPr>
          <a:xfrm>
            <a:off x="2855575" y="1841450"/>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Do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9240" name="Google Shape;9240;p70"/>
          <p:cNvSpPr txBox="1"/>
          <p:nvPr/>
        </p:nvSpPr>
        <p:spPr>
          <a:xfrm>
            <a:off x="2855575" y="43436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ap"/>
                <a:ea typeface="Asap"/>
                <a:cs typeface="Asap"/>
                <a:sym typeface="Asap"/>
              </a:rPr>
              <a:t>Please keep this slide for attribution</a:t>
            </a:r>
            <a:endParaRPr sz="1200">
              <a:solidFill>
                <a:schemeClr val="dk1"/>
              </a:solidFill>
              <a:latin typeface="Asap"/>
              <a:ea typeface="Asap"/>
              <a:cs typeface="Asap"/>
              <a:sym typeface="Asap"/>
            </a:endParaRPr>
          </a:p>
        </p:txBody>
      </p:sp>
      <p:sp>
        <p:nvSpPr>
          <p:cNvPr id="9241" name="Google Shape;9241;p70"/>
          <p:cNvSpPr/>
          <p:nvPr/>
        </p:nvSpPr>
        <p:spPr>
          <a:xfrm>
            <a:off x="2967378" y="2970149"/>
            <a:ext cx="512918" cy="51348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2" name="Google Shape;9242;p70"/>
          <p:cNvGrpSpPr/>
          <p:nvPr/>
        </p:nvGrpSpPr>
        <p:grpSpPr>
          <a:xfrm>
            <a:off x="3634344" y="2970461"/>
            <a:ext cx="513478" cy="512911"/>
            <a:chOff x="3303268" y="3817349"/>
            <a:chExt cx="346056" cy="345674"/>
          </a:xfrm>
        </p:grpSpPr>
        <p:sp>
          <p:nvSpPr>
            <p:cNvPr id="9243" name="Google Shape;9243;p7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70"/>
          <p:cNvGrpSpPr/>
          <p:nvPr/>
        </p:nvGrpSpPr>
        <p:grpSpPr>
          <a:xfrm>
            <a:off x="4300702" y="2970461"/>
            <a:ext cx="513478" cy="512911"/>
            <a:chOff x="3752358" y="3817349"/>
            <a:chExt cx="346056" cy="345674"/>
          </a:xfrm>
        </p:grpSpPr>
        <p:sp>
          <p:nvSpPr>
            <p:cNvPr id="9248" name="Google Shape;9248;p7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70"/>
          <p:cNvGrpSpPr/>
          <p:nvPr/>
        </p:nvGrpSpPr>
        <p:grpSpPr>
          <a:xfrm>
            <a:off x="4967061" y="2970461"/>
            <a:ext cx="513430" cy="512911"/>
            <a:chOff x="4201447" y="3817349"/>
            <a:chExt cx="346024" cy="345674"/>
          </a:xfrm>
        </p:grpSpPr>
        <p:sp>
          <p:nvSpPr>
            <p:cNvPr id="9253" name="Google Shape;9253;p7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5" name="Google Shape;9255;p70"/>
          <p:cNvSpPr txBox="1"/>
          <p:nvPr>
            <p:ph type="title"/>
          </p:nvPr>
        </p:nvSpPr>
        <p:spPr>
          <a:xfrm>
            <a:off x="2855575" y="540000"/>
            <a:ext cx="49569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grpSp>
        <p:nvGrpSpPr>
          <p:cNvPr id="9256" name="Google Shape;9256;p70"/>
          <p:cNvGrpSpPr/>
          <p:nvPr/>
        </p:nvGrpSpPr>
        <p:grpSpPr>
          <a:xfrm>
            <a:off x="347350" y="391075"/>
            <a:ext cx="2346900" cy="4386025"/>
            <a:chOff x="347350" y="391075"/>
            <a:chExt cx="2346900" cy="4386025"/>
          </a:xfrm>
        </p:grpSpPr>
        <p:grpSp>
          <p:nvGrpSpPr>
            <p:cNvPr id="9257" name="Google Shape;9257;p70"/>
            <p:cNvGrpSpPr/>
            <p:nvPr/>
          </p:nvGrpSpPr>
          <p:grpSpPr>
            <a:xfrm>
              <a:off x="347350" y="391075"/>
              <a:ext cx="2346900" cy="4383600"/>
              <a:chOff x="347350" y="391075"/>
              <a:chExt cx="2346900" cy="4383600"/>
            </a:xfrm>
          </p:grpSpPr>
          <p:sp>
            <p:nvSpPr>
              <p:cNvPr id="9258" name="Google Shape;9258;p70"/>
              <p:cNvSpPr/>
              <p:nvPr/>
            </p:nvSpPr>
            <p:spPr>
              <a:xfrm>
                <a:off x="347350" y="391075"/>
                <a:ext cx="23469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9" name="Google Shape;9259;p70"/>
              <p:cNvGrpSpPr/>
              <p:nvPr/>
            </p:nvGrpSpPr>
            <p:grpSpPr>
              <a:xfrm>
                <a:off x="351689" y="396099"/>
                <a:ext cx="2339914" cy="4373795"/>
                <a:chOff x="347350" y="391075"/>
                <a:chExt cx="1126475" cy="2098750"/>
              </a:xfrm>
            </p:grpSpPr>
            <p:sp>
              <p:nvSpPr>
                <p:cNvPr id="9260" name="Google Shape;9260;p70"/>
                <p:cNvSpPr/>
                <p:nvPr/>
              </p:nvSpPr>
              <p:spPr>
                <a:xfrm>
                  <a:off x="463100" y="2195050"/>
                  <a:ext cx="34075" cy="18500"/>
                </a:xfrm>
                <a:custGeom>
                  <a:rect b="b" l="l" r="r" t="t"/>
                  <a:pathLst>
                    <a:path extrusionOk="0" h="740" w="1363">
                      <a:moveTo>
                        <a:pt x="684" y="0"/>
                      </a:moveTo>
                      <a:cubicBezTo>
                        <a:pt x="526" y="0"/>
                        <a:pt x="370" y="39"/>
                        <a:pt x="254" y="117"/>
                      </a:cubicBezTo>
                      <a:cubicBezTo>
                        <a:pt x="1" y="234"/>
                        <a:pt x="1" y="487"/>
                        <a:pt x="254" y="623"/>
                      </a:cubicBezTo>
                      <a:cubicBezTo>
                        <a:pt x="370"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0"/>
                <p:cNvSpPr/>
                <p:nvPr/>
              </p:nvSpPr>
              <p:spPr>
                <a:xfrm>
                  <a:off x="426150" y="2216450"/>
                  <a:ext cx="34075" cy="18125"/>
                </a:xfrm>
                <a:custGeom>
                  <a:rect b="b" l="l" r="r" t="t"/>
                  <a:pathLst>
                    <a:path extrusionOk="0" h="725" w="1363">
                      <a:moveTo>
                        <a:pt x="679" y="0"/>
                      </a:moveTo>
                      <a:cubicBezTo>
                        <a:pt x="521" y="0"/>
                        <a:pt x="360" y="39"/>
                        <a:pt x="234" y="117"/>
                      </a:cubicBezTo>
                      <a:cubicBezTo>
                        <a:pt x="0" y="253"/>
                        <a:pt x="0" y="487"/>
                        <a:pt x="234" y="623"/>
                      </a:cubicBezTo>
                      <a:cubicBezTo>
                        <a:pt x="357" y="697"/>
                        <a:pt x="520" y="724"/>
                        <a:pt x="681" y="724"/>
                      </a:cubicBezTo>
                      <a:cubicBezTo>
                        <a:pt x="775" y="724"/>
                        <a:pt x="868" y="715"/>
                        <a:pt x="954" y="701"/>
                      </a:cubicBezTo>
                      <a:cubicBezTo>
                        <a:pt x="759" y="584"/>
                        <a:pt x="642" y="526"/>
                        <a:pt x="642" y="526"/>
                      </a:cubicBezTo>
                      <a:cubicBezTo>
                        <a:pt x="584" y="506"/>
                        <a:pt x="564" y="409"/>
                        <a:pt x="603" y="351"/>
                      </a:cubicBezTo>
                      <a:cubicBezTo>
                        <a:pt x="618" y="322"/>
                        <a:pt x="663" y="304"/>
                        <a:pt x="717" y="304"/>
                      </a:cubicBezTo>
                      <a:cubicBezTo>
                        <a:pt x="737" y="304"/>
                        <a:pt x="758" y="306"/>
                        <a:pt x="778" y="312"/>
                      </a:cubicBezTo>
                      <a:lnTo>
                        <a:pt x="1206" y="545"/>
                      </a:lnTo>
                      <a:cubicBezTo>
                        <a:pt x="1362" y="409"/>
                        <a:pt x="1343" y="234"/>
                        <a:pt x="1109" y="117"/>
                      </a:cubicBezTo>
                      <a:cubicBezTo>
                        <a:pt x="992" y="39"/>
                        <a:pt x="837" y="0"/>
                        <a:pt x="6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347350" y="1553825"/>
                  <a:ext cx="22400" cy="17225"/>
                </a:xfrm>
                <a:custGeom>
                  <a:rect b="b" l="l" r="r" t="t"/>
                  <a:pathLst>
                    <a:path extrusionOk="0" h="689" w="896">
                      <a:moveTo>
                        <a:pt x="719" y="0"/>
                      </a:moveTo>
                      <a:cubicBezTo>
                        <a:pt x="701" y="0"/>
                        <a:pt x="681" y="3"/>
                        <a:pt x="662" y="8"/>
                      </a:cubicBezTo>
                      <a:lnTo>
                        <a:pt x="1" y="397"/>
                      </a:lnTo>
                      <a:lnTo>
                        <a:pt x="1" y="689"/>
                      </a:lnTo>
                      <a:lnTo>
                        <a:pt x="798" y="261"/>
                      </a:lnTo>
                      <a:cubicBezTo>
                        <a:pt x="857" y="202"/>
                        <a:pt x="895" y="144"/>
                        <a:pt x="837" y="66"/>
                      </a:cubicBezTo>
                      <a:cubicBezTo>
                        <a:pt x="823" y="22"/>
                        <a:pt x="775" y="0"/>
                        <a:pt x="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0"/>
                <p:cNvSpPr/>
                <p:nvPr/>
              </p:nvSpPr>
              <p:spPr>
                <a:xfrm>
                  <a:off x="348325" y="1570850"/>
                  <a:ext cx="49625" cy="33750"/>
                </a:xfrm>
                <a:custGeom>
                  <a:rect b="b" l="l" r="r" t="t"/>
                  <a:pathLst>
                    <a:path extrusionOk="0" h="1350" w="1985">
                      <a:moveTo>
                        <a:pt x="1848" y="0"/>
                      </a:moveTo>
                      <a:cubicBezTo>
                        <a:pt x="1829" y="0"/>
                        <a:pt x="1810" y="3"/>
                        <a:pt x="1790" y="8"/>
                      </a:cubicBezTo>
                      <a:lnTo>
                        <a:pt x="0" y="1058"/>
                      </a:lnTo>
                      <a:lnTo>
                        <a:pt x="0" y="1350"/>
                      </a:lnTo>
                      <a:lnTo>
                        <a:pt x="1927" y="241"/>
                      </a:lnTo>
                      <a:cubicBezTo>
                        <a:pt x="1965" y="183"/>
                        <a:pt x="1985" y="105"/>
                        <a:pt x="1965" y="66"/>
                      </a:cubicBezTo>
                      <a:cubicBezTo>
                        <a:pt x="1951" y="22"/>
                        <a:pt x="1903" y="0"/>
                        <a:pt x="1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0"/>
                <p:cNvSpPr/>
                <p:nvPr/>
              </p:nvSpPr>
              <p:spPr>
                <a:xfrm>
                  <a:off x="347350" y="1587375"/>
                  <a:ext cx="79300" cy="50300"/>
                </a:xfrm>
                <a:custGeom>
                  <a:rect b="b" l="l" r="r" t="t"/>
                  <a:pathLst>
                    <a:path extrusionOk="0" h="2012" w="3172">
                      <a:moveTo>
                        <a:pt x="3035" y="1"/>
                      </a:moveTo>
                      <a:cubicBezTo>
                        <a:pt x="3016" y="1"/>
                        <a:pt x="2997" y="3"/>
                        <a:pt x="2977" y="8"/>
                      </a:cubicBezTo>
                      <a:lnTo>
                        <a:pt x="1" y="1720"/>
                      </a:lnTo>
                      <a:lnTo>
                        <a:pt x="1" y="2012"/>
                      </a:lnTo>
                      <a:lnTo>
                        <a:pt x="3094" y="222"/>
                      </a:lnTo>
                      <a:cubicBezTo>
                        <a:pt x="3152" y="183"/>
                        <a:pt x="3172" y="105"/>
                        <a:pt x="3152" y="66"/>
                      </a:cubicBezTo>
                      <a:cubicBezTo>
                        <a:pt x="3138" y="23"/>
                        <a:pt x="3090" y="1"/>
                        <a:pt x="3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0"/>
                <p:cNvSpPr/>
                <p:nvPr/>
              </p:nvSpPr>
              <p:spPr>
                <a:xfrm>
                  <a:off x="347850" y="1603900"/>
                  <a:ext cx="107500" cy="66850"/>
                </a:xfrm>
                <a:custGeom>
                  <a:rect b="b" l="l" r="r" t="t"/>
                  <a:pathLst>
                    <a:path extrusionOk="0" h="2674" w="4300">
                      <a:moveTo>
                        <a:pt x="4163" y="1"/>
                      </a:moveTo>
                      <a:cubicBezTo>
                        <a:pt x="4145" y="1"/>
                        <a:pt x="4126" y="3"/>
                        <a:pt x="4105" y="8"/>
                      </a:cubicBezTo>
                      <a:lnTo>
                        <a:pt x="0" y="2382"/>
                      </a:lnTo>
                      <a:lnTo>
                        <a:pt x="0" y="2674"/>
                      </a:lnTo>
                      <a:lnTo>
                        <a:pt x="4222" y="223"/>
                      </a:lnTo>
                      <a:cubicBezTo>
                        <a:pt x="4280" y="203"/>
                        <a:pt x="4300" y="125"/>
                        <a:pt x="4280" y="47"/>
                      </a:cubicBezTo>
                      <a:cubicBezTo>
                        <a:pt x="4252" y="19"/>
                        <a:pt x="4213" y="1"/>
                        <a:pt x="4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348325" y="1620225"/>
                  <a:ext cx="136200" cy="83600"/>
                </a:xfrm>
                <a:custGeom>
                  <a:rect b="b" l="l" r="r" t="t"/>
                  <a:pathLst>
                    <a:path extrusionOk="0" h="3344" w="5448">
                      <a:moveTo>
                        <a:pt x="5317" y="1"/>
                      </a:moveTo>
                      <a:cubicBezTo>
                        <a:pt x="5297" y="1"/>
                        <a:pt x="5276" y="6"/>
                        <a:pt x="5253" y="17"/>
                      </a:cubicBezTo>
                      <a:lnTo>
                        <a:pt x="0" y="3052"/>
                      </a:lnTo>
                      <a:lnTo>
                        <a:pt x="0" y="3344"/>
                      </a:lnTo>
                      <a:lnTo>
                        <a:pt x="5370" y="231"/>
                      </a:lnTo>
                      <a:cubicBezTo>
                        <a:pt x="5428" y="212"/>
                        <a:pt x="5448" y="134"/>
                        <a:pt x="5428" y="56"/>
                      </a:cubicBezTo>
                      <a:cubicBezTo>
                        <a:pt x="5401" y="28"/>
                        <a:pt x="5364" y="1"/>
                        <a:pt x="5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348325" y="1637250"/>
                  <a:ext cx="164900" cy="100150"/>
                </a:xfrm>
                <a:custGeom>
                  <a:rect b="b" l="l" r="r" t="t"/>
                  <a:pathLst>
                    <a:path extrusionOk="0" h="4006" w="6596">
                      <a:moveTo>
                        <a:pt x="6455" y="1"/>
                      </a:moveTo>
                      <a:cubicBezTo>
                        <a:pt x="6437" y="1"/>
                        <a:pt x="6418" y="5"/>
                        <a:pt x="6401" y="17"/>
                      </a:cubicBezTo>
                      <a:lnTo>
                        <a:pt x="0" y="3713"/>
                      </a:lnTo>
                      <a:lnTo>
                        <a:pt x="0" y="4005"/>
                      </a:lnTo>
                      <a:lnTo>
                        <a:pt x="6518" y="231"/>
                      </a:lnTo>
                      <a:cubicBezTo>
                        <a:pt x="6557" y="211"/>
                        <a:pt x="6596" y="134"/>
                        <a:pt x="6557" y="56"/>
                      </a:cubicBezTo>
                      <a:cubicBezTo>
                        <a:pt x="6543" y="28"/>
                        <a:pt x="6500" y="1"/>
                        <a:pt x="6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0"/>
                <p:cNvSpPr/>
                <p:nvPr/>
              </p:nvSpPr>
              <p:spPr>
                <a:xfrm>
                  <a:off x="347850" y="1653525"/>
                  <a:ext cx="193600" cy="116450"/>
                </a:xfrm>
                <a:custGeom>
                  <a:rect b="b" l="l" r="r" t="t"/>
                  <a:pathLst>
                    <a:path extrusionOk="0" h="4658" w="7744">
                      <a:moveTo>
                        <a:pt x="7606" y="1"/>
                      </a:moveTo>
                      <a:cubicBezTo>
                        <a:pt x="7587" y="1"/>
                        <a:pt x="7568" y="3"/>
                        <a:pt x="7549" y="8"/>
                      </a:cubicBezTo>
                      <a:lnTo>
                        <a:pt x="0" y="4366"/>
                      </a:lnTo>
                      <a:lnTo>
                        <a:pt x="0" y="4658"/>
                      </a:lnTo>
                      <a:lnTo>
                        <a:pt x="7685" y="241"/>
                      </a:lnTo>
                      <a:cubicBezTo>
                        <a:pt x="7724" y="202"/>
                        <a:pt x="7743" y="144"/>
                        <a:pt x="7724" y="66"/>
                      </a:cubicBezTo>
                      <a:cubicBezTo>
                        <a:pt x="7709" y="23"/>
                        <a:pt x="7662" y="1"/>
                        <a:pt x="7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0"/>
                <p:cNvSpPr/>
                <p:nvPr/>
              </p:nvSpPr>
              <p:spPr>
                <a:xfrm>
                  <a:off x="348325" y="1670075"/>
                  <a:ext cx="222300" cy="133950"/>
                </a:xfrm>
                <a:custGeom>
                  <a:rect b="b" l="l" r="r" t="t"/>
                  <a:pathLst>
                    <a:path extrusionOk="0" h="5358" w="8892">
                      <a:moveTo>
                        <a:pt x="8754" y="0"/>
                      </a:moveTo>
                      <a:cubicBezTo>
                        <a:pt x="8736" y="0"/>
                        <a:pt x="8716" y="3"/>
                        <a:pt x="8697" y="7"/>
                      </a:cubicBezTo>
                      <a:lnTo>
                        <a:pt x="0" y="5066"/>
                      </a:lnTo>
                      <a:lnTo>
                        <a:pt x="0" y="5358"/>
                      </a:lnTo>
                      <a:lnTo>
                        <a:pt x="8833" y="221"/>
                      </a:lnTo>
                      <a:cubicBezTo>
                        <a:pt x="8872" y="202"/>
                        <a:pt x="8891" y="124"/>
                        <a:pt x="8872" y="66"/>
                      </a:cubicBezTo>
                      <a:cubicBezTo>
                        <a:pt x="8857" y="22"/>
                        <a:pt x="8810" y="0"/>
                        <a:pt x="8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0"/>
                <p:cNvSpPr/>
                <p:nvPr/>
              </p:nvSpPr>
              <p:spPr>
                <a:xfrm>
                  <a:off x="374100" y="1687100"/>
                  <a:ext cx="225225" cy="131025"/>
                </a:xfrm>
                <a:custGeom>
                  <a:rect b="b" l="l" r="r" t="t"/>
                  <a:pathLst>
                    <a:path extrusionOk="0" h="5241" w="9009">
                      <a:moveTo>
                        <a:pt x="8871" y="0"/>
                      </a:moveTo>
                      <a:cubicBezTo>
                        <a:pt x="8853" y="0"/>
                        <a:pt x="8833" y="2"/>
                        <a:pt x="8814" y="7"/>
                      </a:cubicBezTo>
                      <a:lnTo>
                        <a:pt x="1" y="5085"/>
                      </a:lnTo>
                      <a:cubicBezTo>
                        <a:pt x="39" y="5085"/>
                        <a:pt x="59" y="5124"/>
                        <a:pt x="59" y="5124"/>
                      </a:cubicBezTo>
                      <a:cubicBezTo>
                        <a:pt x="156" y="5143"/>
                        <a:pt x="215" y="5182"/>
                        <a:pt x="234" y="5241"/>
                      </a:cubicBezTo>
                      <a:lnTo>
                        <a:pt x="8930" y="221"/>
                      </a:lnTo>
                      <a:cubicBezTo>
                        <a:pt x="8989" y="202"/>
                        <a:pt x="9008" y="124"/>
                        <a:pt x="8989" y="66"/>
                      </a:cubicBezTo>
                      <a:cubicBezTo>
                        <a:pt x="8974" y="22"/>
                        <a:pt x="8927" y="0"/>
                        <a:pt x="88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461175" y="1703625"/>
                  <a:ext cx="166850" cy="97975"/>
                </a:xfrm>
                <a:custGeom>
                  <a:rect b="b" l="l" r="r" t="t"/>
                  <a:pathLst>
                    <a:path extrusionOk="0" h="3919" w="6674">
                      <a:moveTo>
                        <a:pt x="6537" y="0"/>
                      </a:moveTo>
                      <a:cubicBezTo>
                        <a:pt x="6519" y="0"/>
                        <a:pt x="6499" y="3"/>
                        <a:pt x="6479" y="8"/>
                      </a:cubicBezTo>
                      <a:lnTo>
                        <a:pt x="0" y="3743"/>
                      </a:lnTo>
                      <a:cubicBezTo>
                        <a:pt x="39" y="3743"/>
                        <a:pt x="39" y="3782"/>
                        <a:pt x="58" y="3782"/>
                      </a:cubicBezTo>
                      <a:cubicBezTo>
                        <a:pt x="136" y="3821"/>
                        <a:pt x="175" y="3879"/>
                        <a:pt x="233" y="3918"/>
                      </a:cubicBezTo>
                      <a:lnTo>
                        <a:pt x="6595" y="222"/>
                      </a:lnTo>
                      <a:cubicBezTo>
                        <a:pt x="6654" y="202"/>
                        <a:pt x="6673" y="125"/>
                        <a:pt x="6654" y="47"/>
                      </a:cubicBezTo>
                      <a:cubicBezTo>
                        <a:pt x="6625" y="18"/>
                        <a:pt x="6586"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0"/>
                <p:cNvSpPr/>
                <p:nvPr/>
              </p:nvSpPr>
              <p:spPr>
                <a:xfrm>
                  <a:off x="348325" y="1719950"/>
                  <a:ext cx="308875" cy="183300"/>
                </a:xfrm>
                <a:custGeom>
                  <a:rect b="b" l="l" r="r" t="t"/>
                  <a:pathLst>
                    <a:path extrusionOk="0" h="7332" w="12355">
                      <a:moveTo>
                        <a:pt x="12223" y="0"/>
                      </a:moveTo>
                      <a:cubicBezTo>
                        <a:pt x="12204" y="0"/>
                        <a:pt x="12183" y="5"/>
                        <a:pt x="12160" y="16"/>
                      </a:cubicBezTo>
                      <a:lnTo>
                        <a:pt x="0" y="7040"/>
                      </a:lnTo>
                      <a:lnTo>
                        <a:pt x="0" y="7331"/>
                      </a:lnTo>
                      <a:lnTo>
                        <a:pt x="12277" y="230"/>
                      </a:lnTo>
                      <a:cubicBezTo>
                        <a:pt x="12335" y="211"/>
                        <a:pt x="12354" y="133"/>
                        <a:pt x="12335" y="55"/>
                      </a:cubicBezTo>
                      <a:cubicBezTo>
                        <a:pt x="12307" y="28"/>
                        <a:pt x="12270" y="0"/>
                        <a:pt x="12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0"/>
                <p:cNvSpPr/>
                <p:nvPr/>
              </p:nvSpPr>
              <p:spPr>
                <a:xfrm>
                  <a:off x="347850" y="1736975"/>
                  <a:ext cx="337550" cy="199825"/>
                </a:xfrm>
                <a:custGeom>
                  <a:rect b="b" l="l" r="r" t="t"/>
                  <a:pathLst>
                    <a:path extrusionOk="0" h="7993" w="13502">
                      <a:moveTo>
                        <a:pt x="13381" y="0"/>
                      </a:moveTo>
                      <a:cubicBezTo>
                        <a:pt x="13363" y="0"/>
                        <a:pt x="13344" y="5"/>
                        <a:pt x="13327" y="16"/>
                      </a:cubicBezTo>
                      <a:lnTo>
                        <a:pt x="0" y="7701"/>
                      </a:lnTo>
                      <a:lnTo>
                        <a:pt x="0" y="7993"/>
                      </a:lnTo>
                      <a:lnTo>
                        <a:pt x="13443" y="230"/>
                      </a:lnTo>
                      <a:cubicBezTo>
                        <a:pt x="13482" y="211"/>
                        <a:pt x="13502" y="133"/>
                        <a:pt x="13482" y="55"/>
                      </a:cubicBezTo>
                      <a:cubicBezTo>
                        <a:pt x="13469" y="28"/>
                        <a:pt x="13426" y="0"/>
                        <a:pt x="133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406200" y="1753225"/>
                  <a:ext cx="307900" cy="179700"/>
                </a:xfrm>
                <a:custGeom>
                  <a:rect b="b" l="l" r="r" t="t"/>
                  <a:pathLst>
                    <a:path extrusionOk="0" h="7188" w="12316">
                      <a:moveTo>
                        <a:pt x="12179" y="1"/>
                      </a:moveTo>
                      <a:cubicBezTo>
                        <a:pt x="12160" y="1"/>
                        <a:pt x="12141" y="3"/>
                        <a:pt x="12121" y="8"/>
                      </a:cubicBezTo>
                      <a:lnTo>
                        <a:pt x="1" y="7012"/>
                      </a:lnTo>
                      <a:cubicBezTo>
                        <a:pt x="20" y="7012"/>
                        <a:pt x="40" y="7051"/>
                        <a:pt x="59" y="7051"/>
                      </a:cubicBezTo>
                      <a:cubicBezTo>
                        <a:pt x="117" y="7109"/>
                        <a:pt x="156" y="7148"/>
                        <a:pt x="215" y="7187"/>
                      </a:cubicBezTo>
                      <a:lnTo>
                        <a:pt x="12257" y="242"/>
                      </a:lnTo>
                      <a:cubicBezTo>
                        <a:pt x="12296" y="203"/>
                        <a:pt x="12316" y="125"/>
                        <a:pt x="12296" y="67"/>
                      </a:cubicBezTo>
                      <a:cubicBezTo>
                        <a:pt x="12282" y="23"/>
                        <a:pt x="12234" y="1"/>
                        <a:pt x="12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0"/>
                <p:cNvSpPr/>
                <p:nvPr/>
              </p:nvSpPr>
              <p:spPr>
                <a:xfrm>
                  <a:off x="531675" y="1769925"/>
                  <a:ext cx="211600" cy="123600"/>
                </a:xfrm>
                <a:custGeom>
                  <a:rect b="b" l="l" r="r" t="t"/>
                  <a:pathLst>
                    <a:path extrusionOk="0" h="4944" w="8464">
                      <a:moveTo>
                        <a:pt x="8336" y="1"/>
                      </a:moveTo>
                      <a:cubicBezTo>
                        <a:pt x="8313" y="1"/>
                        <a:pt x="8290" y="7"/>
                        <a:pt x="8269" y="21"/>
                      </a:cubicBezTo>
                      <a:lnTo>
                        <a:pt x="1" y="4788"/>
                      </a:lnTo>
                      <a:cubicBezTo>
                        <a:pt x="40" y="4788"/>
                        <a:pt x="59" y="4827"/>
                        <a:pt x="79" y="4827"/>
                      </a:cubicBezTo>
                      <a:cubicBezTo>
                        <a:pt x="137" y="4846"/>
                        <a:pt x="176" y="4885"/>
                        <a:pt x="234" y="4943"/>
                      </a:cubicBezTo>
                      <a:lnTo>
                        <a:pt x="8406" y="216"/>
                      </a:lnTo>
                      <a:cubicBezTo>
                        <a:pt x="8444" y="196"/>
                        <a:pt x="8464" y="118"/>
                        <a:pt x="8444" y="60"/>
                      </a:cubicBezTo>
                      <a:cubicBezTo>
                        <a:pt x="8419" y="22"/>
                        <a:pt x="8378" y="1"/>
                        <a:pt x="83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0"/>
                <p:cNvSpPr/>
                <p:nvPr/>
              </p:nvSpPr>
              <p:spPr>
                <a:xfrm>
                  <a:off x="347850" y="1786800"/>
                  <a:ext cx="424125" cy="249225"/>
                </a:xfrm>
                <a:custGeom>
                  <a:rect b="b" l="l" r="r" t="t"/>
                  <a:pathLst>
                    <a:path extrusionOk="0" h="9969" w="16965">
                      <a:moveTo>
                        <a:pt x="16828" y="0"/>
                      </a:moveTo>
                      <a:cubicBezTo>
                        <a:pt x="16809" y="0"/>
                        <a:pt x="16790" y="3"/>
                        <a:pt x="16770" y="8"/>
                      </a:cubicBezTo>
                      <a:lnTo>
                        <a:pt x="0" y="9696"/>
                      </a:lnTo>
                      <a:lnTo>
                        <a:pt x="0" y="9969"/>
                      </a:lnTo>
                      <a:lnTo>
                        <a:pt x="16887" y="222"/>
                      </a:lnTo>
                      <a:cubicBezTo>
                        <a:pt x="16965" y="183"/>
                        <a:pt x="16965" y="105"/>
                        <a:pt x="16945" y="66"/>
                      </a:cubicBezTo>
                      <a:cubicBezTo>
                        <a:pt x="16931" y="22"/>
                        <a:pt x="16883" y="0"/>
                        <a:pt x="16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0"/>
                <p:cNvSpPr/>
                <p:nvPr/>
              </p:nvSpPr>
              <p:spPr>
                <a:xfrm>
                  <a:off x="628000" y="1803325"/>
                  <a:ext cx="173175" cy="101875"/>
                </a:xfrm>
                <a:custGeom>
                  <a:rect b="b" l="l" r="r" t="t"/>
                  <a:pathLst>
                    <a:path extrusionOk="0" h="4075" w="6927">
                      <a:moveTo>
                        <a:pt x="6793" y="0"/>
                      </a:moveTo>
                      <a:cubicBezTo>
                        <a:pt x="6773" y="0"/>
                        <a:pt x="6752" y="3"/>
                        <a:pt x="6731" y="8"/>
                      </a:cubicBezTo>
                      <a:lnTo>
                        <a:pt x="0" y="3899"/>
                      </a:lnTo>
                      <a:cubicBezTo>
                        <a:pt x="20" y="3899"/>
                        <a:pt x="20" y="3899"/>
                        <a:pt x="39" y="3919"/>
                      </a:cubicBezTo>
                      <a:lnTo>
                        <a:pt x="195" y="4074"/>
                      </a:lnTo>
                      <a:lnTo>
                        <a:pt x="6848" y="222"/>
                      </a:lnTo>
                      <a:cubicBezTo>
                        <a:pt x="6907" y="203"/>
                        <a:pt x="6926" y="125"/>
                        <a:pt x="6907" y="47"/>
                      </a:cubicBezTo>
                      <a:cubicBezTo>
                        <a:pt x="6892" y="18"/>
                        <a:pt x="6847" y="0"/>
                        <a:pt x="67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0"/>
                <p:cNvSpPr/>
                <p:nvPr/>
              </p:nvSpPr>
              <p:spPr>
                <a:xfrm>
                  <a:off x="626050" y="1907600"/>
                  <a:ext cx="25" cy="25"/>
                </a:xfrm>
                <a:custGeom>
                  <a:rect b="b" l="l" r="r" t="t"/>
                  <a:pathLst>
                    <a:path extrusionOk="0" h="1" w="1">
                      <a:moveTo>
                        <a:pt x="0" y="0"/>
                      </a:move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710175" y="1819650"/>
                  <a:ext cx="119675" cy="70475"/>
                </a:xfrm>
                <a:custGeom>
                  <a:rect b="b" l="l" r="r" t="t"/>
                  <a:pathLst>
                    <a:path extrusionOk="0" h="2819" w="4787">
                      <a:moveTo>
                        <a:pt x="4656" y="0"/>
                      </a:moveTo>
                      <a:cubicBezTo>
                        <a:pt x="4636" y="0"/>
                        <a:pt x="4615" y="5"/>
                        <a:pt x="4592" y="17"/>
                      </a:cubicBezTo>
                      <a:lnTo>
                        <a:pt x="1" y="2662"/>
                      </a:lnTo>
                      <a:cubicBezTo>
                        <a:pt x="20" y="2682"/>
                        <a:pt x="40" y="2682"/>
                        <a:pt x="59" y="2701"/>
                      </a:cubicBezTo>
                      <a:cubicBezTo>
                        <a:pt x="137" y="2760"/>
                        <a:pt x="196" y="2779"/>
                        <a:pt x="215" y="2818"/>
                      </a:cubicBezTo>
                      <a:lnTo>
                        <a:pt x="4709" y="231"/>
                      </a:lnTo>
                      <a:cubicBezTo>
                        <a:pt x="4767" y="192"/>
                        <a:pt x="4787" y="133"/>
                        <a:pt x="4767" y="55"/>
                      </a:cubicBezTo>
                      <a:cubicBezTo>
                        <a:pt x="4740" y="28"/>
                        <a:pt x="4703" y="0"/>
                        <a:pt x="46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0"/>
                <p:cNvSpPr/>
                <p:nvPr/>
              </p:nvSpPr>
              <p:spPr>
                <a:xfrm>
                  <a:off x="1469425" y="1575900"/>
                  <a:ext cx="3425" cy="6825"/>
                </a:xfrm>
                <a:custGeom>
                  <a:rect b="b" l="l" r="r" t="t"/>
                  <a:pathLst>
                    <a:path extrusionOk="0" h="273" w="137">
                      <a:moveTo>
                        <a:pt x="136" y="0"/>
                      </a:moveTo>
                      <a:cubicBezTo>
                        <a:pt x="97" y="0"/>
                        <a:pt x="39" y="0"/>
                        <a:pt x="20" y="58"/>
                      </a:cubicBezTo>
                      <a:cubicBezTo>
                        <a:pt x="0" y="97"/>
                        <a:pt x="0" y="175"/>
                        <a:pt x="78" y="234"/>
                      </a:cubicBezTo>
                      <a:lnTo>
                        <a:pt x="136" y="272"/>
                      </a:lnTo>
                      <a:lnTo>
                        <a:pt x="1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0"/>
                <p:cNvSpPr/>
                <p:nvPr/>
              </p:nvSpPr>
              <p:spPr>
                <a:xfrm>
                  <a:off x="1440725" y="1592425"/>
                  <a:ext cx="32125" cy="23850"/>
                </a:xfrm>
                <a:custGeom>
                  <a:rect b="b" l="l" r="r" t="t"/>
                  <a:pathLst>
                    <a:path extrusionOk="0" h="954" w="1285">
                      <a:moveTo>
                        <a:pt x="124" y="1"/>
                      </a:moveTo>
                      <a:cubicBezTo>
                        <a:pt x="80" y="1"/>
                        <a:pt x="46" y="27"/>
                        <a:pt x="20" y="78"/>
                      </a:cubicBezTo>
                      <a:cubicBezTo>
                        <a:pt x="0" y="117"/>
                        <a:pt x="0" y="195"/>
                        <a:pt x="78" y="234"/>
                      </a:cubicBezTo>
                      <a:lnTo>
                        <a:pt x="1284" y="954"/>
                      </a:lnTo>
                      <a:lnTo>
                        <a:pt x="1284" y="662"/>
                      </a:lnTo>
                      <a:lnTo>
                        <a:pt x="195" y="20"/>
                      </a:lnTo>
                      <a:cubicBezTo>
                        <a:pt x="169" y="7"/>
                        <a:pt x="145"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0"/>
                <p:cNvSpPr/>
                <p:nvPr/>
              </p:nvSpPr>
              <p:spPr>
                <a:xfrm>
                  <a:off x="1411550" y="1608975"/>
                  <a:ext cx="61300" cy="39900"/>
                </a:xfrm>
                <a:custGeom>
                  <a:rect b="b" l="l" r="r" t="t"/>
                  <a:pathLst>
                    <a:path extrusionOk="0" h="1596" w="2452">
                      <a:moveTo>
                        <a:pt x="195" y="0"/>
                      </a:moveTo>
                      <a:cubicBezTo>
                        <a:pt x="136" y="0"/>
                        <a:pt x="78" y="0"/>
                        <a:pt x="19" y="78"/>
                      </a:cubicBezTo>
                      <a:cubicBezTo>
                        <a:pt x="0" y="117"/>
                        <a:pt x="0" y="195"/>
                        <a:pt x="78" y="234"/>
                      </a:cubicBezTo>
                      <a:lnTo>
                        <a:pt x="2451" y="1595"/>
                      </a:lnTo>
                      <a:lnTo>
                        <a:pt x="2451" y="1304"/>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0"/>
                <p:cNvSpPr/>
                <p:nvPr/>
              </p:nvSpPr>
              <p:spPr>
                <a:xfrm>
                  <a:off x="1382850" y="1625800"/>
                  <a:ext cx="90000" cy="56625"/>
                </a:xfrm>
                <a:custGeom>
                  <a:rect b="b" l="l" r="r" t="t"/>
                  <a:pathLst>
                    <a:path extrusionOk="0" h="2265" w="3600">
                      <a:moveTo>
                        <a:pt x="145" y="0"/>
                      </a:moveTo>
                      <a:cubicBezTo>
                        <a:pt x="99" y="0"/>
                        <a:pt x="53" y="18"/>
                        <a:pt x="39" y="47"/>
                      </a:cubicBezTo>
                      <a:cubicBezTo>
                        <a:pt x="0" y="105"/>
                        <a:pt x="0" y="183"/>
                        <a:pt x="78" y="222"/>
                      </a:cubicBezTo>
                      <a:lnTo>
                        <a:pt x="3599" y="2265"/>
                      </a:lnTo>
                      <a:lnTo>
                        <a:pt x="3599" y="1973"/>
                      </a:lnTo>
                      <a:lnTo>
                        <a:pt x="195" y="8"/>
                      </a:lnTo>
                      <a:cubicBezTo>
                        <a:pt x="179" y="3"/>
                        <a:pt x="162"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0"/>
                <p:cNvSpPr/>
                <p:nvPr/>
              </p:nvSpPr>
              <p:spPr>
                <a:xfrm>
                  <a:off x="1354625" y="1642300"/>
                  <a:ext cx="118225" cy="73700"/>
                </a:xfrm>
                <a:custGeom>
                  <a:rect b="b" l="l" r="r" t="t"/>
                  <a:pathLst>
                    <a:path extrusionOk="0" h="2948" w="4729">
                      <a:moveTo>
                        <a:pt x="116" y="0"/>
                      </a:moveTo>
                      <a:cubicBezTo>
                        <a:pt x="70" y="0"/>
                        <a:pt x="33" y="30"/>
                        <a:pt x="20" y="68"/>
                      </a:cubicBezTo>
                      <a:cubicBezTo>
                        <a:pt x="1" y="126"/>
                        <a:pt x="1" y="204"/>
                        <a:pt x="59" y="243"/>
                      </a:cubicBezTo>
                      <a:lnTo>
                        <a:pt x="4728" y="2947"/>
                      </a:lnTo>
                      <a:lnTo>
                        <a:pt x="4728" y="2655"/>
                      </a:lnTo>
                      <a:lnTo>
                        <a:pt x="195" y="29"/>
                      </a:lnTo>
                      <a:cubicBezTo>
                        <a:pt x="168" y="9"/>
                        <a:pt x="141" y="0"/>
                        <a:pt x="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0"/>
                <p:cNvSpPr/>
                <p:nvPr/>
              </p:nvSpPr>
              <p:spPr>
                <a:xfrm>
                  <a:off x="1325450" y="1658900"/>
                  <a:ext cx="147400" cy="89675"/>
                </a:xfrm>
                <a:custGeom>
                  <a:rect b="b" l="l" r="r" t="t"/>
                  <a:pathLst>
                    <a:path extrusionOk="0" h="3587" w="5896">
                      <a:moveTo>
                        <a:pt x="117" y="1"/>
                      </a:moveTo>
                      <a:cubicBezTo>
                        <a:pt x="79" y="1"/>
                        <a:pt x="43" y="20"/>
                        <a:pt x="20" y="65"/>
                      </a:cubicBezTo>
                      <a:cubicBezTo>
                        <a:pt x="1" y="124"/>
                        <a:pt x="1" y="182"/>
                        <a:pt x="59" y="240"/>
                      </a:cubicBezTo>
                      <a:lnTo>
                        <a:pt x="5895" y="3587"/>
                      </a:lnTo>
                      <a:lnTo>
                        <a:pt x="5895" y="3334"/>
                      </a:lnTo>
                      <a:lnTo>
                        <a:pt x="195" y="26"/>
                      </a:lnTo>
                      <a:cubicBezTo>
                        <a:pt x="171" y="10"/>
                        <a:pt x="143"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0"/>
                <p:cNvSpPr/>
                <p:nvPr/>
              </p:nvSpPr>
              <p:spPr>
                <a:xfrm>
                  <a:off x="1296750" y="1675425"/>
                  <a:ext cx="176100" cy="106725"/>
                </a:xfrm>
                <a:custGeom>
                  <a:rect b="b" l="l" r="r" t="t"/>
                  <a:pathLst>
                    <a:path extrusionOk="0" h="4269" w="7044">
                      <a:moveTo>
                        <a:pt x="138" y="0"/>
                      </a:moveTo>
                      <a:cubicBezTo>
                        <a:pt x="82" y="0"/>
                        <a:pt x="35" y="22"/>
                        <a:pt x="20" y="66"/>
                      </a:cubicBezTo>
                      <a:cubicBezTo>
                        <a:pt x="1" y="105"/>
                        <a:pt x="1" y="182"/>
                        <a:pt x="78" y="241"/>
                      </a:cubicBezTo>
                      <a:lnTo>
                        <a:pt x="7043" y="4268"/>
                      </a:lnTo>
                      <a:lnTo>
                        <a:pt x="7043" y="3976"/>
                      </a:lnTo>
                      <a:lnTo>
                        <a:pt x="195" y="7"/>
                      </a:lnTo>
                      <a:cubicBezTo>
                        <a:pt x="176" y="3"/>
                        <a:pt x="156" y="0"/>
                        <a:pt x="1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0"/>
                <p:cNvSpPr/>
                <p:nvPr/>
              </p:nvSpPr>
              <p:spPr>
                <a:xfrm>
                  <a:off x="1268050" y="1692125"/>
                  <a:ext cx="204800" cy="123575"/>
                </a:xfrm>
                <a:custGeom>
                  <a:rect b="b" l="l" r="r" t="t"/>
                  <a:pathLst>
                    <a:path extrusionOk="0" h="4943" w="8192">
                      <a:moveTo>
                        <a:pt x="120" y="1"/>
                      </a:moveTo>
                      <a:cubicBezTo>
                        <a:pt x="72" y="1"/>
                        <a:pt x="33" y="27"/>
                        <a:pt x="20" y="79"/>
                      </a:cubicBezTo>
                      <a:cubicBezTo>
                        <a:pt x="1" y="118"/>
                        <a:pt x="1" y="195"/>
                        <a:pt x="79" y="254"/>
                      </a:cubicBezTo>
                      <a:lnTo>
                        <a:pt x="8191" y="4942"/>
                      </a:lnTo>
                      <a:lnTo>
                        <a:pt x="8191" y="4651"/>
                      </a:lnTo>
                      <a:lnTo>
                        <a:pt x="195" y="20"/>
                      </a:lnTo>
                      <a:cubicBezTo>
                        <a:pt x="169" y="7"/>
                        <a:pt x="143" y="1"/>
                        <a:pt x="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0"/>
                <p:cNvSpPr/>
                <p:nvPr/>
              </p:nvSpPr>
              <p:spPr>
                <a:xfrm>
                  <a:off x="1239350" y="1708875"/>
                  <a:ext cx="233000" cy="136000"/>
                </a:xfrm>
                <a:custGeom>
                  <a:rect b="b" l="l" r="r" t="t"/>
                  <a:pathLst>
                    <a:path extrusionOk="0" h="5440" w="9320">
                      <a:moveTo>
                        <a:pt x="141" y="0"/>
                      </a:moveTo>
                      <a:cubicBezTo>
                        <a:pt x="105" y="0"/>
                        <a:pt x="65" y="14"/>
                        <a:pt x="40" y="51"/>
                      </a:cubicBezTo>
                      <a:cubicBezTo>
                        <a:pt x="1" y="109"/>
                        <a:pt x="1" y="187"/>
                        <a:pt x="79" y="226"/>
                      </a:cubicBezTo>
                      <a:lnTo>
                        <a:pt x="9106" y="5440"/>
                      </a:lnTo>
                      <a:cubicBezTo>
                        <a:pt x="9125" y="5381"/>
                        <a:pt x="9184" y="5342"/>
                        <a:pt x="9242" y="5304"/>
                      </a:cubicBezTo>
                      <a:cubicBezTo>
                        <a:pt x="9281" y="5304"/>
                        <a:pt x="9300" y="5284"/>
                        <a:pt x="9320" y="5284"/>
                      </a:cubicBezTo>
                      <a:lnTo>
                        <a:pt x="196" y="12"/>
                      </a:lnTo>
                      <a:cubicBezTo>
                        <a:pt x="181" y="5"/>
                        <a:pt x="162" y="0"/>
                        <a:pt x="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0"/>
                <p:cNvSpPr/>
                <p:nvPr/>
              </p:nvSpPr>
              <p:spPr>
                <a:xfrm>
                  <a:off x="1210175" y="1725500"/>
                  <a:ext cx="262675" cy="156350"/>
                </a:xfrm>
                <a:custGeom>
                  <a:rect b="b" l="l" r="r" t="t"/>
                  <a:pathLst>
                    <a:path extrusionOk="0" h="6254" w="10507">
                      <a:moveTo>
                        <a:pt x="146" y="1"/>
                      </a:moveTo>
                      <a:cubicBezTo>
                        <a:pt x="99" y="1"/>
                        <a:pt x="54" y="19"/>
                        <a:pt x="40" y="47"/>
                      </a:cubicBezTo>
                      <a:cubicBezTo>
                        <a:pt x="1" y="106"/>
                        <a:pt x="1" y="183"/>
                        <a:pt x="78" y="222"/>
                      </a:cubicBezTo>
                      <a:lnTo>
                        <a:pt x="10506" y="6253"/>
                      </a:lnTo>
                      <a:lnTo>
                        <a:pt x="10506" y="5961"/>
                      </a:lnTo>
                      <a:lnTo>
                        <a:pt x="195" y="8"/>
                      </a:lnTo>
                      <a:cubicBezTo>
                        <a:pt x="180" y="3"/>
                        <a:pt x="163"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0"/>
                <p:cNvSpPr/>
                <p:nvPr/>
              </p:nvSpPr>
              <p:spPr>
                <a:xfrm>
                  <a:off x="1181975" y="1742000"/>
                  <a:ext cx="290875" cy="173400"/>
                </a:xfrm>
                <a:custGeom>
                  <a:rect b="b" l="l" r="r" t="t"/>
                  <a:pathLst>
                    <a:path extrusionOk="0" h="6936" w="11635">
                      <a:moveTo>
                        <a:pt x="116" y="0"/>
                      </a:moveTo>
                      <a:cubicBezTo>
                        <a:pt x="70" y="0"/>
                        <a:pt x="32" y="30"/>
                        <a:pt x="20" y="68"/>
                      </a:cubicBezTo>
                      <a:cubicBezTo>
                        <a:pt x="0" y="126"/>
                        <a:pt x="0" y="204"/>
                        <a:pt x="59" y="243"/>
                      </a:cubicBezTo>
                      <a:lnTo>
                        <a:pt x="11634" y="6936"/>
                      </a:lnTo>
                      <a:lnTo>
                        <a:pt x="11634" y="6644"/>
                      </a:lnTo>
                      <a:lnTo>
                        <a:pt x="195" y="29"/>
                      </a:lnTo>
                      <a:cubicBezTo>
                        <a:pt x="168" y="9"/>
                        <a:pt x="141" y="0"/>
                        <a:pt x="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0"/>
                <p:cNvSpPr/>
                <p:nvPr/>
              </p:nvSpPr>
              <p:spPr>
                <a:xfrm>
                  <a:off x="1152775" y="1758275"/>
                  <a:ext cx="320075" cy="189725"/>
                </a:xfrm>
                <a:custGeom>
                  <a:rect b="b" l="l" r="r" t="t"/>
                  <a:pathLst>
                    <a:path extrusionOk="0" h="7589" w="12803">
                      <a:moveTo>
                        <a:pt x="196" y="1"/>
                      </a:moveTo>
                      <a:cubicBezTo>
                        <a:pt x="137" y="1"/>
                        <a:pt x="59" y="1"/>
                        <a:pt x="20" y="79"/>
                      </a:cubicBezTo>
                      <a:cubicBezTo>
                        <a:pt x="1" y="137"/>
                        <a:pt x="1" y="195"/>
                        <a:pt x="59" y="254"/>
                      </a:cubicBezTo>
                      <a:lnTo>
                        <a:pt x="12802" y="7588"/>
                      </a:lnTo>
                      <a:lnTo>
                        <a:pt x="12802" y="7296"/>
                      </a:lnTo>
                      <a:lnTo>
                        <a:pt x="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0"/>
                <p:cNvSpPr/>
                <p:nvPr/>
              </p:nvSpPr>
              <p:spPr>
                <a:xfrm>
                  <a:off x="1124100" y="1775125"/>
                  <a:ext cx="348750" cy="206425"/>
                </a:xfrm>
                <a:custGeom>
                  <a:rect b="b" l="l" r="r" t="t"/>
                  <a:pathLst>
                    <a:path extrusionOk="0" h="8257" w="13950">
                      <a:moveTo>
                        <a:pt x="137" y="0"/>
                      </a:moveTo>
                      <a:cubicBezTo>
                        <a:pt x="82" y="0"/>
                        <a:pt x="34" y="22"/>
                        <a:pt x="20" y="66"/>
                      </a:cubicBezTo>
                      <a:cubicBezTo>
                        <a:pt x="0" y="105"/>
                        <a:pt x="0" y="183"/>
                        <a:pt x="78" y="222"/>
                      </a:cubicBezTo>
                      <a:lnTo>
                        <a:pt x="13949" y="8257"/>
                      </a:lnTo>
                      <a:lnTo>
                        <a:pt x="13949" y="7965"/>
                      </a:lnTo>
                      <a:lnTo>
                        <a:pt x="195" y="8"/>
                      </a:lnTo>
                      <a:cubicBezTo>
                        <a:pt x="175" y="3"/>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0"/>
                <p:cNvSpPr/>
                <p:nvPr/>
              </p:nvSpPr>
              <p:spPr>
                <a:xfrm>
                  <a:off x="1095400" y="1791850"/>
                  <a:ext cx="378425" cy="223250"/>
                </a:xfrm>
                <a:custGeom>
                  <a:rect b="b" l="l" r="r" t="t"/>
                  <a:pathLst>
                    <a:path extrusionOk="0" h="8930" w="15137">
                      <a:moveTo>
                        <a:pt x="124" y="0"/>
                      </a:moveTo>
                      <a:cubicBezTo>
                        <a:pt x="80" y="0"/>
                        <a:pt x="46" y="26"/>
                        <a:pt x="20" y="78"/>
                      </a:cubicBezTo>
                      <a:cubicBezTo>
                        <a:pt x="0" y="117"/>
                        <a:pt x="0" y="195"/>
                        <a:pt x="78" y="253"/>
                      </a:cubicBezTo>
                      <a:lnTo>
                        <a:pt x="15136" y="8930"/>
                      </a:lnTo>
                      <a:lnTo>
                        <a:pt x="15136" y="8638"/>
                      </a:lnTo>
                      <a:lnTo>
                        <a:pt x="195" y="20"/>
                      </a:lnTo>
                      <a:cubicBezTo>
                        <a:pt x="169" y="7"/>
                        <a:pt x="145"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0"/>
                <p:cNvSpPr/>
                <p:nvPr/>
              </p:nvSpPr>
              <p:spPr>
                <a:xfrm>
                  <a:off x="1066225" y="1808600"/>
                  <a:ext cx="406625" cy="239100"/>
                </a:xfrm>
                <a:custGeom>
                  <a:rect b="b" l="l" r="r" t="t"/>
                  <a:pathLst>
                    <a:path extrusionOk="0" h="9564" w="16265">
                      <a:moveTo>
                        <a:pt x="145" y="0"/>
                      </a:moveTo>
                      <a:cubicBezTo>
                        <a:pt x="106" y="0"/>
                        <a:pt x="58" y="18"/>
                        <a:pt x="19" y="69"/>
                      </a:cubicBezTo>
                      <a:cubicBezTo>
                        <a:pt x="0" y="108"/>
                        <a:pt x="0" y="186"/>
                        <a:pt x="78" y="225"/>
                      </a:cubicBezTo>
                      <a:lnTo>
                        <a:pt x="16264" y="9563"/>
                      </a:lnTo>
                      <a:lnTo>
                        <a:pt x="16264" y="9272"/>
                      </a:lnTo>
                      <a:lnTo>
                        <a:pt x="195" y="11"/>
                      </a:lnTo>
                      <a:cubicBezTo>
                        <a:pt x="182" y="5"/>
                        <a:pt x="164"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0"/>
                <p:cNvSpPr/>
                <p:nvPr/>
              </p:nvSpPr>
              <p:spPr>
                <a:xfrm>
                  <a:off x="1037525" y="1825200"/>
                  <a:ext cx="435325" cy="256050"/>
                </a:xfrm>
                <a:custGeom>
                  <a:rect b="b" l="l" r="r" t="t"/>
                  <a:pathLst>
                    <a:path extrusionOk="0" h="10242" w="17413">
                      <a:moveTo>
                        <a:pt x="145" y="1"/>
                      </a:moveTo>
                      <a:cubicBezTo>
                        <a:pt x="99" y="1"/>
                        <a:pt x="53" y="19"/>
                        <a:pt x="39" y="47"/>
                      </a:cubicBezTo>
                      <a:cubicBezTo>
                        <a:pt x="0" y="106"/>
                        <a:pt x="0" y="164"/>
                        <a:pt x="78" y="223"/>
                      </a:cubicBezTo>
                      <a:lnTo>
                        <a:pt x="17412" y="10242"/>
                      </a:lnTo>
                      <a:lnTo>
                        <a:pt x="17412" y="9950"/>
                      </a:lnTo>
                      <a:lnTo>
                        <a:pt x="195" y="9"/>
                      </a:lnTo>
                      <a:cubicBezTo>
                        <a:pt x="179" y="3"/>
                        <a:pt x="162"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1183925" y="1320050"/>
                  <a:ext cx="288425" cy="171725"/>
                </a:xfrm>
                <a:custGeom>
                  <a:rect b="b" l="l" r="r" t="t"/>
                  <a:pathLst>
                    <a:path extrusionOk="0" h="6869" w="11537">
                      <a:moveTo>
                        <a:pt x="11537" y="1"/>
                      </a:moveTo>
                      <a:lnTo>
                        <a:pt x="58" y="6615"/>
                      </a:lnTo>
                      <a:cubicBezTo>
                        <a:pt x="39" y="6693"/>
                        <a:pt x="0" y="6771"/>
                        <a:pt x="39" y="6810"/>
                      </a:cubicBezTo>
                      <a:cubicBezTo>
                        <a:pt x="58" y="6868"/>
                        <a:pt x="117" y="6868"/>
                        <a:pt x="136" y="6868"/>
                      </a:cubicBezTo>
                      <a:cubicBezTo>
                        <a:pt x="156" y="6868"/>
                        <a:pt x="175" y="6868"/>
                        <a:pt x="175" y="6829"/>
                      </a:cubicBezTo>
                      <a:lnTo>
                        <a:pt x="11537" y="293"/>
                      </a:lnTo>
                      <a:lnTo>
                        <a:pt x="11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1157650" y="1288925"/>
                  <a:ext cx="314700" cy="187275"/>
                </a:xfrm>
                <a:custGeom>
                  <a:rect b="b" l="l" r="r" t="t"/>
                  <a:pathLst>
                    <a:path extrusionOk="0" h="7491" w="12588">
                      <a:moveTo>
                        <a:pt x="12588" y="1"/>
                      </a:moveTo>
                      <a:lnTo>
                        <a:pt x="39" y="7257"/>
                      </a:lnTo>
                      <a:cubicBezTo>
                        <a:pt x="20" y="7296"/>
                        <a:pt x="1" y="7394"/>
                        <a:pt x="20" y="7452"/>
                      </a:cubicBezTo>
                      <a:cubicBezTo>
                        <a:pt x="39" y="7491"/>
                        <a:pt x="78" y="7491"/>
                        <a:pt x="117" y="7491"/>
                      </a:cubicBezTo>
                      <a:cubicBezTo>
                        <a:pt x="137" y="7491"/>
                        <a:pt x="156" y="7491"/>
                        <a:pt x="156" y="7471"/>
                      </a:cubicBezTo>
                      <a:lnTo>
                        <a:pt x="12588" y="292"/>
                      </a:lnTo>
                      <a:lnTo>
                        <a:pt x="125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1130900" y="1258275"/>
                  <a:ext cx="341450" cy="202375"/>
                </a:xfrm>
                <a:custGeom>
                  <a:rect b="b" l="l" r="r" t="t"/>
                  <a:pathLst>
                    <a:path extrusionOk="0" h="8095" w="13658">
                      <a:moveTo>
                        <a:pt x="13658" y="1"/>
                      </a:moveTo>
                      <a:lnTo>
                        <a:pt x="39" y="7841"/>
                      </a:lnTo>
                      <a:cubicBezTo>
                        <a:pt x="1" y="7919"/>
                        <a:pt x="1" y="7997"/>
                        <a:pt x="20" y="8036"/>
                      </a:cubicBezTo>
                      <a:cubicBezTo>
                        <a:pt x="39" y="8094"/>
                        <a:pt x="98" y="8094"/>
                        <a:pt x="117" y="8094"/>
                      </a:cubicBezTo>
                      <a:cubicBezTo>
                        <a:pt x="137" y="8094"/>
                        <a:pt x="156" y="8094"/>
                        <a:pt x="156" y="8075"/>
                      </a:cubicBezTo>
                      <a:lnTo>
                        <a:pt x="13658" y="293"/>
                      </a:lnTo>
                      <a:lnTo>
                        <a:pt x="136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0"/>
                <p:cNvSpPr/>
                <p:nvPr/>
              </p:nvSpPr>
              <p:spPr>
                <a:xfrm>
                  <a:off x="1103175" y="1227150"/>
                  <a:ext cx="369175" cy="218425"/>
                </a:xfrm>
                <a:custGeom>
                  <a:rect b="b" l="l" r="r" t="t"/>
                  <a:pathLst>
                    <a:path extrusionOk="0" h="8737" w="14767">
                      <a:moveTo>
                        <a:pt x="14767" y="1"/>
                      </a:moveTo>
                      <a:lnTo>
                        <a:pt x="78" y="8483"/>
                      </a:lnTo>
                      <a:cubicBezTo>
                        <a:pt x="39" y="8542"/>
                        <a:pt x="1" y="8600"/>
                        <a:pt x="59" y="8678"/>
                      </a:cubicBezTo>
                      <a:cubicBezTo>
                        <a:pt x="78" y="8736"/>
                        <a:pt x="137" y="8736"/>
                        <a:pt x="156" y="8736"/>
                      </a:cubicBezTo>
                      <a:cubicBezTo>
                        <a:pt x="176" y="8736"/>
                        <a:pt x="195" y="8736"/>
                        <a:pt x="195" y="8697"/>
                      </a:cubicBezTo>
                      <a:lnTo>
                        <a:pt x="14767" y="293"/>
                      </a:lnTo>
                      <a:lnTo>
                        <a:pt x="147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0"/>
                <p:cNvSpPr/>
                <p:nvPr/>
              </p:nvSpPr>
              <p:spPr>
                <a:xfrm>
                  <a:off x="1076425" y="1195550"/>
                  <a:ext cx="396425" cy="233975"/>
                </a:xfrm>
                <a:custGeom>
                  <a:rect b="b" l="l" r="r" t="t"/>
                  <a:pathLst>
                    <a:path extrusionOk="0" h="9359" w="15857">
                      <a:moveTo>
                        <a:pt x="15856" y="0"/>
                      </a:moveTo>
                      <a:lnTo>
                        <a:pt x="78" y="9086"/>
                      </a:lnTo>
                      <a:cubicBezTo>
                        <a:pt x="39" y="9183"/>
                        <a:pt x="1" y="9261"/>
                        <a:pt x="59" y="9319"/>
                      </a:cubicBezTo>
                      <a:cubicBezTo>
                        <a:pt x="78" y="9358"/>
                        <a:pt x="137" y="9358"/>
                        <a:pt x="156" y="9358"/>
                      </a:cubicBezTo>
                      <a:cubicBezTo>
                        <a:pt x="176" y="9358"/>
                        <a:pt x="195" y="9358"/>
                        <a:pt x="195" y="9339"/>
                      </a:cubicBezTo>
                      <a:lnTo>
                        <a:pt x="15856" y="292"/>
                      </a:lnTo>
                      <a:lnTo>
                        <a:pt x="15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0"/>
                <p:cNvSpPr/>
                <p:nvPr/>
              </p:nvSpPr>
              <p:spPr>
                <a:xfrm>
                  <a:off x="1049675" y="1164900"/>
                  <a:ext cx="422675" cy="249550"/>
                </a:xfrm>
                <a:custGeom>
                  <a:rect b="b" l="l" r="r" t="t"/>
                  <a:pathLst>
                    <a:path extrusionOk="0" h="9982" w="16907">
                      <a:moveTo>
                        <a:pt x="16907" y="1"/>
                      </a:moveTo>
                      <a:lnTo>
                        <a:pt x="59" y="9728"/>
                      </a:lnTo>
                      <a:cubicBezTo>
                        <a:pt x="39" y="9786"/>
                        <a:pt x="1" y="9864"/>
                        <a:pt x="39" y="9923"/>
                      </a:cubicBezTo>
                      <a:cubicBezTo>
                        <a:pt x="59" y="9981"/>
                        <a:pt x="98" y="9981"/>
                        <a:pt x="137" y="9981"/>
                      </a:cubicBezTo>
                      <a:cubicBezTo>
                        <a:pt x="156" y="9981"/>
                        <a:pt x="176" y="9981"/>
                        <a:pt x="176" y="9962"/>
                      </a:cubicBezTo>
                      <a:lnTo>
                        <a:pt x="16907" y="292"/>
                      </a:lnTo>
                      <a:lnTo>
                        <a:pt x="169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1022925" y="1133300"/>
                  <a:ext cx="449425" cy="265100"/>
                </a:xfrm>
                <a:custGeom>
                  <a:rect b="b" l="l" r="r" t="t"/>
                  <a:pathLst>
                    <a:path extrusionOk="0" h="10604" w="17977">
                      <a:moveTo>
                        <a:pt x="17977" y="0"/>
                      </a:moveTo>
                      <a:lnTo>
                        <a:pt x="59" y="10350"/>
                      </a:lnTo>
                      <a:cubicBezTo>
                        <a:pt x="39" y="10447"/>
                        <a:pt x="1" y="10506"/>
                        <a:pt x="39" y="10564"/>
                      </a:cubicBezTo>
                      <a:cubicBezTo>
                        <a:pt x="59" y="10603"/>
                        <a:pt x="98" y="10603"/>
                        <a:pt x="137" y="10603"/>
                      </a:cubicBezTo>
                      <a:cubicBezTo>
                        <a:pt x="156" y="10603"/>
                        <a:pt x="176" y="10603"/>
                        <a:pt x="176" y="10584"/>
                      </a:cubicBezTo>
                      <a:lnTo>
                        <a:pt x="17977" y="292"/>
                      </a:lnTo>
                      <a:lnTo>
                        <a:pt x="179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996175" y="1103625"/>
                  <a:ext cx="476175" cy="279675"/>
                </a:xfrm>
                <a:custGeom>
                  <a:rect b="b" l="l" r="r" t="t"/>
                  <a:pathLst>
                    <a:path extrusionOk="0" h="11187" w="19047">
                      <a:moveTo>
                        <a:pt x="19047" y="0"/>
                      </a:moveTo>
                      <a:lnTo>
                        <a:pt x="78" y="10973"/>
                      </a:lnTo>
                      <a:cubicBezTo>
                        <a:pt x="0" y="10992"/>
                        <a:pt x="0" y="11070"/>
                        <a:pt x="39" y="11148"/>
                      </a:cubicBezTo>
                      <a:cubicBezTo>
                        <a:pt x="59" y="11187"/>
                        <a:pt x="98" y="11187"/>
                        <a:pt x="137" y="11187"/>
                      </a:cubicBezTo>
                      <a:cubicBezTo>
                        <a:pt x="156" y="11187"/>
                        <a:pt x="176" y="11187"/>
                        <a:pt x="176" y="11167"/>
                      </a:cubicBezTo>
                      <a:lnTo>
                        <a:pt x="19047" y="273"/>
                      </a:lnTo>
                      <a:lnTo>
                        <a:pt x="19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0"/>
                <p:cNvSpPr/>
                <p:nvPr/>
              </p:nvSpPr>
              <p:spPr>
                <a:xfrm>
                  <a:off x="942175" y="1137675"/>
                  <a:ext cx="369200" cy="214500"/>
                </a:xfrm>
                <a:custGeom>
                  <a:rect b="b" l="l" r="r" t="t"/>
                  <a:pathLst>
                    <a:path extrusionOk="0" h="8580" w="14768">
                      <a:moveTo>
                        <a:pt x="14553" y="0"/>
                      </a:moveTo>
                      <a:lnTo>
                        <a:pt x="79" y="8366"/>
                      </a:lnTo>
                      <a:cubicBezTo>
                        <a:pt x="20" y="8385"/>
                        <a:pt x="1" y="8463"/>
                        <a:pt x="20" y="8541"/>
                      </a:cubicBezTo>
                      <a:cubicBezTo>
                        <a:pt x="59" y="8560"/>
                        <a:pt x="98" y="8580"/>
                        <a:pt x="157" y="8580"/>
                      </a:cubicBezTo>
                      <a:cubicBezTo>
                        <a:pt x="176" y="8580"/>
                        <a:pt x="196" y="8580"/>
                        <a:pt x="196" y="8560"/>
                      </a:cubicBezTo>
                      <a:lnTo>
                        <a:pt x="14767" y="156"/>
                      </a:lnTo>
                      <a:cubicBezTo>
                        <a:pt x="14748" y="156"/>
                        <a:pt x="14709" y="117"/>
                        <a:pt x="14689" y="117"/>
                      </a:cubicBezTo>
                      <a:cubicBezTo>
                        <a:pt x="14651" y="97"/>
                        <a:pt x="14592" y="58"/>
                        <a:pt x="14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0"/>
                <p:cNvSpPr/>
                <p:nvPr/>
              </p:nvSpPr>
              <p:spPr>
                <a:xfrm>
                  <a:off x="1064275" y="1234450"/>
                  <a:ext cx="27750" cy="15100"/>
                </a:xfrm>
                <a:custGeom>
                  <a:rect b="b" l="l" r="r" t="t"/>
                  <a:pathLst>
                    <a:path extrusionOk="0" h="604" w="1110">
                      <a:moveTo>
                        <a:pt x="856" y="1"/>
                      </a:moveTo>
                      <a:lnTo>
                        <a:pt x="0" y="468"/>
                      </a:lnTo>
                      <a:lnTo>
                        <a:pt x="253" y="604"/>
                      </a:lnTo>
                      <a:lnTo>
                        <a:pt x="1109"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1010775" y="1265575"/>
                  <a:ext cx="26775" cy="15100"/>
                </a:xfrm>
                <a:custGeom>
                  <a:rect b="b" l="l" r="r" t="t"/>
                  <a:pathLst>
                    <a:path extrusionOk="0" h="604" w="1071">
                      <a:moveTo>
                        <a:pt x="837" y="1"/>
                      </a:moveTo>
                      <a:lnTo>
                        <a:pt x="0" y="487"/>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930025" y="1311800"/>
                  <a:ext cx="27275" cy="15575"/>
                </a:xfrm>
                <a:custGeom>
                  <a:rect b="b" l="l" r="r" t="t"/>
                  <a:pathLst>
                    <a:path extrusionOk="0" h="623" w="1091">
                      <a:moveTo>
                        <a:pt x="857" y="0"/>
                      </a:moveTo>
                      <a:lnTo>
                        <a:pt x="1" y="486"/>
                      </a:lnTo>
                      <a:lnTo>
                        <a:pt x="254" y="623"/>
                      </a:lnTo>
                      <a:lnTo>
                        <a:pt x="1090" y="136"/>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0"/>
                <p:cNvSpPr/>
                <p:nvPr/>
              </p:nvSpPr>
              <p:spPr>
                <a:xfrm>
                  <a:off x="957275" y="1296225"/>
                  <a:ext cx="26775" cy="15600"/>
                </a:xfrm>
                <a:custGeom>
                  <a:rect b="b" l="l" r="r" t="t"/>
                  <a:pathLst>
                    <a:path extrusionOk="0" h="624" w="1071">
                      <a:moveTo>
                        <a:pt x="837" y="0"/>
                      </a:moveTo>
                      <a:lnTo>
                        <a:pt x="0" y="487"/>
                      </a:lnTo>
                      <a:lnTo>
                        <a:pt x="253" y="623"/>
                      </a:lnTo>
                      <a:lnTo>
                        <a:pt x="1070"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0"/>
                <p:cNvSpPr/>
                <p:nvPr/>
              </p:nvSpPr>
              <p:spPr>
                <a:xfrm>
                  <a:off x="1037525" y="1249525"/>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1092000" y="1010725"/>
                  <a:ext cx="380850" cy="223750"/>
                </a:xfrm>
                <a:custGeom>
                  <a:rect b="b" l="l" r="r" t="t"/>
                  <a:pathLst>
                    <a:path extrusionOk="0" h="8950" w="15234">
                      <a:moveTo>
                        <a:pt x="15233" y="0"/>
                      </a:moveTo>
                      <a:lnTo>
                        <a:pt x="0" y="8794"/>
                      </a:lnTo>
                      <a:lnTo>
                        <a:pt x="234" y="8950"/>
                      </a:lnTo>
                      <a:lnTo>
                        <a:pt x="15233" y="273"/>
                      </a:lnTo>
                      <a:lnTo>
                        <a:pt x="152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0"/>
                <p:cNvSpPr/>
                <p:nvPr/>
              </p:nvSpPr>
              <p:spPr>
                <a:xfrm>
                  <a:off x="984025" y="1280650"/>
                  <a:ext cx="26775" cy="15600"/>
                </a:xfrm>
                <a:custGeom>
                  <a:rect b="b" l="l" r="r" t="t"/>
                  <a:pathLst>
                    <a:path extrusionOk="0" h="624" w="1071">
                      <a:moveTo>
                        <a:pt x="837" y="1"/>
                      </a:moveTo>
                      <a:lnTo>
                        <a:pt x="0" y="487"/>
                      </a:lnTo>
                      <a:lnTo>
                        <a:pt x="253" y="623"/>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0"/>
                <p:cNvSpPr/>
                <p:nvPr/>
              </p:nvSpPr>
              <p:spPr>
                <a:xfrm>
                  <a:off x="915425" y="1326875"/>
                  <a:ext cx="14150" cy="9750"/>
                </a:xfrm>
                <a:custGeom>
                  <a:rect b="b" l="l" r="r" t="t"/>
                  <a:pathLst>
                    <a:path extrusionOk="0" h="390" w="566">
                      <a:moveTo>
                        <a:pt x="312" y="0"/>
                      </a:moveTo>
                      <a:lnTo>
                        <a:pt x="79" y="175"/>
                      </a:lnTo>
                      <a:cubicBezTo>
                        <a:pt x="20" y="195"/>
                        <a:pt x="1" y="273"/>
                        <a:pt x="20" y="331"/>
                      </a:cubicBezTo>
                      <a:cubicBezTo>
                        <a:pt x="59" y="389"/>
                        <a:pt x="98" y="389"/>
                        <a:pt x="118" y="389"/>
                      </a:cubicBezTo>
                      <a:cubicBezTo>
                        <a:pt x="157" y="389"/>
                        <a:pt x="176" y="389"/>
                        <a:pt x="176" y="370"/>
                      </a:cubicBezTo>
                      <a:lnTo>
                        <a:pt x="565" y="13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0"/>
                <p:cNvSpPr/>
                <p:nvPr/>
              </p:nvSpPr>
              <p:spPr>
                <a:xfrm>
                  <a:off x="1037525" y="1218400"/>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0"/>
                <p:cNvSpPr/>
                <p:nvPr/>
              </p:nvSpPr>
              <p:spPr>
                <a:xfrm>
                  <a:off x="1010775" y="1234450"/>
                  <a:ext cx="26775" cy="15100"/>
                </a:xfrm>
                <a:custGeom>
                  <a:rect b="b" l="l" r="r" t="t"/>
                  <a:pathLst>
                    <a:path extrusionOk="0" h="604" w="1071">
                      <a:moveTo>
                        <a:pt x="837" y="1"/>
                      </a:moveTo>
                      <a:lnTo>
                        <a:pt x="0" y="468"/>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0"/>
                <p:cNvSpPr/>
                <p:nvPr/>
              </p:nvSpPr>
              <p:spPr>
                <a:xfrm>
                  <a:off x="984025" y="1249525"/>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0"/>
                <p:cNvSpPr/>
                <p:nvPr/>
              </p:nvSpPr>
              <p:spPr>
                <a:xfrm>
                  <a:off x="888675" y="1311800"/>
                  <a:ext cx="14150" cy="9750"/>
                </a:xfrm>
                <a:custGeom>
                  <a:rect b="b" l="l" r="r" t="t"/>
                  <a:pathLst>
                    <a:path extrusionOk="0" h="390" w="566">
                      <a:moveTo>
                        <a:pt x="312" y="0"/>
                      </a:moveTo>
                      <a:lnTo>
                        <a:pt x="79" y="156"/>
                      </a:lnTo>
                      <a:cubicBezTo>
                        <a:pt x="20" y="195"/>
                        <a:pt x="1" y="253"/>
                        <a:pt x="20" y="331"/>
                      </a:cubicBezTo>
                      <a:cubicBezTo>
                        <a:pt x="59" y="389"/>
                        <a:pt x="98" y="389"/>
                        <a:pt x="118" y="389"/>
                      </a:cubicBezTo>
                      <a:cubicBezTo>
                        <a:pt x="137" y="389"/>
                        <a:pt x="176" y="389"/>
                        <a:pt x="176" y="350"/>
                      </a:cubicBezTo>
                      <a:lnTo>
                        <a:pt x="565" y="13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0"/>
                <p:cNvSpPr/>
                <p:nvPr/>
              </p:nvSpPr>
              <p:spPr>
                <a:xfrm>
                  <a:off x="903275" y="1296225"/>
                  <a:ext cx="26775" cy="15600"/>
                </a:xfrm>
                <a:custGeom>
                  <a:rect b="b" l="l" r="r" t="t"/>
                  <a:pathLst>
                    <a:path extrusionOk="0" h="624" w="1071">
                      <a:moveTo>
                        <a:pt x="837" y="0"/>
                      </a:moveTo>
                      <a:lnTo>
                        <a:pt x="1" y="487"/>
                      </a:lnTo>
                      <a:lnTo>
                        <a:pt x="254" y="623"/>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957275" y="1265575"/>
                  <a:ext cx="26775" cy="15100"/>
                </a:xfrm>
                <a:custGeom>
                  <a:rect b="b" l="l" r="r" t="t"/>
                  <a:pathLst>
                    <a:path extrusionOk="0" h="604" w="1071">
                      <a:moveTo>
                        <a:pt x="837" y="1"/>
                      </a:moveTo>
                      <a:lnTo>
                        <a:pt x="0" y="487"/>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0"/>
                <p:cNvSpPr/>
                <p:nvPr/>
              </p:nvSpPr>
              <p:spPr>
                <a:xfrm>
                  <a:off x="930025" y="1280650"/>
                  <a:ext cx="27275" cy="15600"/>
                </a:xfrm>
                <a:custGeom>
                  <a:rect b="b" l="l" r="r" t="t"/>
                  <a:pathLst>
                    <a:path extrusionOk="0" h="624" w="1091">
                      <a:moveTo>
                        <a:pt x="857" y="1"/>
                      </a:moveTo>
                      <a:lnTo>
                        <a:pt x="1" y="487"/>
                      </a:lnTo>
                      <a:lnTo>
                        <a:pt x="254" y="623"/>
                      </a:lnTo>
                      <a:lnTo>
                        <a:pt x="109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0"/>
                <p:cNvSpPr/>
                <p:nvPr/>
              </p:nvSpPr>
              <p:spPr>
                <a:xfrm>
                  <a:off x="1065250" y="1024825"/>
                  <a:ext cx="334150" cy="193125"/>
                </a:xfrm>
                <a:custGeom>
                  <a:rect b="b" l="l" r="r" t="t"/>
                  <a:pathLst>
                    <a:path extrusionOk="0" h="7725" w="13366">
                      <a:moveTo>
                        <a:pt x="13152" y="1"/>
                      </a:moveTo>
                      <a:lnTo>
                        <a:pt x="0" y="7569"/>
                      </a:lnTo>
                      <a:lnTo>
                        <a:pt x="234" y="7724"/>
                      </a:lnTo>
                      <a:lnTo>
                        <a:pt x="13366" y="156"/>
                      </a:lnTo>
                      <a:cubicBezTo>
                        <a:pt x="13346" y="137"/>
                        <a:pt x="13327" y="137"/>
                        <a:pt x="13288" y="117"/>
                      </a:cubicBezTo>
                      <a:cubicBezTo>
                        <a:pt x="13249" y="98"/>
                        <a:pt x="13191" y="39"/>
                        <a:pt x="13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0"/>
                <p:cNvSpPr/>
                <p:nvPr/>
              </p:nvSpPr>
              <p:spPr>
                <a:xfrm>
                  <a:off x="1037525" y="1046725"/>
                  <a:ext cx="271900" cy="157125"/>
                </a:xfrm>
                <a:custGeom>
                  <a:rect b="b" l="l" r="r" t="t"/>
                  <a:pathLst>
                    <a:path extrusionOk="0" h="6285" w="10876">
                      <a:moveTo>
                        <a:pt x="10661" y="0"/>
                      </a:moveTo>
                      <a:lnTo>
                        <a:pt x="0" y="6148"/>
                      </a:lnTo>
                      <a:lnTo>
                        <a:pt x="253" y="6284"/>
                      </a:lnTo>
                      <a:lnTo>
                        <a:pt x="10875" y="136"/>
                      </a:lnTo>
                      <a:cubicBezTo>
                        <a:pt x="10856" y="136"/>
                        <a:pt x="10837" y="117"/>
                        <a:pt x="10798" y="117"/>
                      </a:cubicBezTo>
                      <a:cubicBezTo>
                        <a:pt x="10759" y="97"/>
                        <a:pt x="10700" y="39"/>
                        <a:pt x="106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0"/>
                <p:cNvSpPr/>
                <p:nvPr/>
              </p:nvSpPr>
              <p:spPr>
                <a:xfrm>
                  <a:off x="930025" y="1249525"/>
                  <a:ext cx="27275" cy="16075"/>
                </a:xfrm>
                <a:custGeom>
                  <a:rect b="b" l="l" r="r" t="t"/>
                  <a:pathLst>
                    <a:path extrusionOk="0" h="643" w="1091">
                      <a:moveTo>
                        <a:pt x="857" y="1"/>
                      </a:moveTo>
                      <a:lnTo>
                        <a:pt x="1" y="487"/>
                      </a:lnTo>
                      <a:lnTo>
                        <a:pt x="254" y="643"/>
                      </a:lnTo>
                      <a:lnTo>
                        <a:pt x="1090" y="156"/>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0"/>
                <p:cNvSpPr/>
                <p:nvPr/>
              </p:nvSpPr>
              <p:spPr>
                <a:xfrm>
                  <a:off x="984025" y="1218400"/>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0"/>
                <p:cNvSpPr/>
                <p:nvPr/>
              </p:nvSpPr>
              <p:spPr>
                <a:xfrm>
                  <a:off x="957275" y="1234450"/>
                  <a:ext cx="26775" cy="15100"/>
                </a:xfrm>
                <a:custGeom>
                  <a:rect b="b" l="l" r="r" t="t"/>
                  <a:pathLst>
                    <a:path extrusionOk="0" h="604" w="1071">
                      <a:moveTo>
                        <a:pt x="837" y="1"/>
                      </a:moveTo>
                      <a:lnTo>
                        <a:pt x="0" y="468"/>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0"/>
                <p:cNvSpPr/>
                <p:nvPr/>
              </p:nvSpPr>
              <p:spPr>
                <a:xfrm>
                  <a:off x="903275" y="1265575"/>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0"/>
                <p:cNvSpPr/>
                <p:nvPr/>
              </p:nvSpPr>
              <p:spPr>
                <a:xfrm>
                  <a:off x="1010775" y="1203325"/>
                  <a:ext cx="26775" cy="15100"/>
                </a:xfrm>
                <a:custGeom>
                  <a:rect b="b" l="l" r="r" t="t"/>
                  <a:pathLst>
                    <a:path extrusionOk="0" h="604" w="1071">
                      <a:moveTo>
                        <a:pt x="837" y="1"/>
                      </a:moveTo>
                      <a:lnTo>
                        <a:pt x="0" y="467"/>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0"/>
                <p:cNvSpPr/>
                <p:nvPr/>
              </p:nvSpPr>
              <p:spPr>
                <a:xfrm>
                  <a:off x="876525" y="1280650"/>
                  <a:ext cx="26775" cy="15600"/>
                </a:xfrm>
                <a:custGeom>
                  <a:rect b="b" l="l" r="r" t="t"/>
                  <a:pathLst>
                    <a:path extrusionOk="0" h="624" w="1071">
                      <a:moveTo>
                        <a:pt x="837" y="1"/>
                      </a:moveTo>
                      <a:lnTo>
                        <a:pt x="1" y="487"/>
                      </a:lnTo>
                      <a:lnTo>
                        <a:pt x="253"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0"/>
                <p:cNvSpPr/>
                <p:nvPr/>
              </p:nvSpPr>
              <p:spPr>
                <a:xfrm>
                  <a:off x="861925" y="1295750"/>
                  <a:ext cx="14150" cy="9750"/>
                </a:xfrm>
                <a:custGeom>
                  <a:rect b="b" l="l" r="r" t="t"/>
                  <a:pathLst>
                    <a:path extrusionOk="0" h="390" w="566">
                      <a:moveTo>
                        <a:pt x="312" y="0"/>
                      </a:moveTo>
                      <a:lnTo>
                        <a:pt x="79" y="175"/>
                      </a:lnTo>
                      <a:cubicBezTo>
                        <a:pt x="20" y="195"/>
                        <a:pt x="1" y="272"/>
                        <a:pt x="20" y="350"/>
                      </a:cubicBezTo>
                      <a:cubicBezTo>
                        <a:pt x="59" y="389"/>
                        <a:pt x="98" y="389"/>
                        <a:pt x="118" y="389"/>
                      </a:cubicBezTo>
                      <a:cubicBezTo>
                        <a:pt x="157" y="389"/>
                        <a:pt x="176" y="389"/>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0"/>
                <p:cNvSpPr/>
                <p:nvPr/>
              </p:nvSpPr>
              <p:spPr>
                <a:xfrm>
                  <a:off x="984025" y="1187775"/>
                  <a:ext cx="26775" cy="15575"/>
                </a:xfrm>
                <a:custGeom>
                  <a:rect b="b" l="l" r="r" t="t"/>
                  <a:pathLst>
                    <a:path extrusionOk="0" h="623" w="1071">
                      <a:moveTo>
                        <a:pt x="837" y="0"/>
                      </a:moveTo>
                      <a:lnTo>
                        <a:pt x="0" y="486"/>
                      </a:lnTo>
                      <a:lnTo>
                        <a:pt x="253" y="623"/>
                      </a:lnTo>
                      <a:lnTo>
                        <a:pt x="1070" y="13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0"/>
                <p:cNvSpPr/>
                <p:nvPr/>
              </p:nvSpPr>
              <p:spPr>
                <a:xfrm>
                  <a:off x="903275" y="1234450"/>
                  <a:ext cx="26775" cy="15100"/>
                </a:xfrm>
                <a:custGeom>
                  <a:rect b="b" l="l" r="r" t="t"/>
                  <a:pathLst>
                    <a:path extrusionOk="0" h="604" w="1071">
                      <a:moveTo>
                        <a:pt x="837" y="1"/>
                      </a:moveTo>
                      <a:lnTo>
                        <a:pt x="1" y="468"/>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0"/>
                <p:cNvSpPr/>
                <p:nvPr/>
              </p:nvSpPr>
              <p:spPr>
                <a:xfrm>
                  <a:off x="849775" y="1265575"/>
                  <a:ext cx="26775" cy="15100"/>
                </a:xfrm>
                <a:custGeom>
                  <a:rect b="b" l="l" r="r" t="t"/>
                  <a:pathLst>
                    <a:path extrusionOk="0" h="604" w="1071">
                      <a:moveTo>
                        <a:pt x="837" y="1"/>
                      </a:moveTo>
                      <a:lnTo>
                        <a:pt x="1" y="487"/>
                      </a:lnTo>
                      <a:lnTo>
                        <a:pt x="253"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957275" y="1203325"/>
                  <a:ext cx="26775" cy="15100"/>
                </a:xfrm>
                <a:custGeom>
                  <a:rect b="b" l="l" r="r" t="t"/>
                  <a:pathLst>
                    <a:path extrusionOk="0" h="604" w="1071">
                      <a:moveTo>
                        <a:pt x="837" y="1"/>
                      </a:moveTo>
                      <a:lnTo>
                        <a:pt x="0" y="467"/>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876525" y="1249525"/>
                  <a:ext cx="26775" cy="16075"/>
                </a:xfrm>
                <a:custGeom>
                  <a:rect b="b" l="l" r="r" t="t"/>
                  <a:pathLst>
                    <a:path extrusionOk="0" h="643" w="1071">
                      <a:moveTo>
                        <a:pt x="837" y="1"/>
                      </a:moveTo>
                      <a:lnTo>
                        <a:pt x="1" y="487"/>
                      </a:lnTo>
                      <a:lnTo>
                        <a:pt x="253"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930025" y="1218400"/>
                  <a:ext cx="27275" cy="16075"/>
                </a:xfrm>
                <a:custGeom>
                  <a:rect b="b" l="l" r="r" t="t"/>
                  <a:pathLst>
                    <a:path extrusionOk="0" h="643" w="1091">
                      <a:moveTo>
                        <a:pt x="857" y="1"/>
                      </a:moveTo>
                      <a:lnTo>
                        <a:pt x="1" y="487"/>
                      </a:lnTo>
                      <a:lnTo>
                        <a:pt x="254" y="643"/>
                      </a:lnTo>
                      <a:lnTo>
                        <a:pt x="1090" y="156"/>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834700" y="1280650"/>
                  <a:ext cx="14125" cy="9775"/>
                </a:xfrm>
                <a:custGeom>
                  <a:rect b="b" l="l" r="r" t="t"/>
                  <a:pathLst>
                    <a:path extrusionOk="0" h="391" w="565">
                      <a:moveTo>
                        <a:pt x="312" y="1"/>
                      </a:moveTo>
                      <a:lnTo>
                        <a:pt x="78" y="176"/>
                      </a:lnTo>
                      <a:cubicBezTo>
                        <a:pt x="20" y="195"/>
                        <a:pt x="0" y="273"/>
                        <a:pt x="20" y="332"/>
                      </a:cubicBezTo>
                      <a:cubicBezTo>
                        <a:pt x="39" y="390"/>
                        <a:pt x="98" y="390"/>
                        <a:pt x="117" y="390"/>
                      </a:cubicBezTo>
                      <a:cubicBezTo>
                        <a:pt x="137"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0"/>
                <p:cNvSpPr/>
                <p:nvPr/>
              </p:nvSpPr>
              <p:spPr>
                <a:xfrm>
                  <a:off x="1010775" y="917825"/>
                  <a:ext cx="462075" cy="269950"/>
                </a:xfrm>
                <a:custGeom>
                  <a:rect b="b" l="l" r="r" t="t"/>
                  <a:pathLst>
                    <a:path extrusionOk="0" h="10798" w="18483">
                      <a:moveTo>
                        <a:pt x="18482" y="0"/>
                      </a:moveTo>
                      <a:lnTo>
                        <a:pt x="0" y="10642"/>
                      </a:lnTo>
                      <a:lnTo>
                        <a:pt x="253" y="10798"/>
                      </a:lnTo>
                      <a:lnTo>
                        <a:pt x="18482" y="253"/>
                      </a:lnTo>
                      <a:lnTo>
                        <a:pt x="184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0"/>
                <p:cNvSpPr/>
                <p:nvPr/>
              </p:nvSpPr>
              <p:spPr>
                <a:xfrm>
                  <a:off x="930025" y="1187775"/>
                  <a:ext cx="27275" cy="15575"/>
                </a:xfrm>
                <a:custGeom>
                  <a:rect b="b" l="l" r="r" t="t"/>
                  <a:pathLst>
                    <a:path extrusionOk="0" h="623" w="1091">
                      <a:moveTo>
                        <a:pt x="857" y="0"/>
                      </a:moveTo>
                      <a:lnTo>
                        <a:pt x="1" y="486"/>
                      </a:lnTo>
                      <a:lnTo>
                        <a:pt x="254" y="623"/>
                      </a:lnTo>
                      <a:lnTo>
                        <a:pt x="1090" y="136"/>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0"/>
                <p:cNvSpPr/>
                <p:nvPr/>
              </p:nvSpPr>
              <p:spPr>
                <a:xfrm>
                  <a:off x="849775" y="1234450"/>
                  <a:ext cx="26775" cy="15100"/>
                </a:xfrm>
                <a:custGeom>
                  <a:rect b="b" l="l" r="r" t="t"/>
                  <a:pathLst>
                    <a:path extrusionOk="0" h="604" w="1071">
                      <a:moveTo>
                        <a:pt x="837" y="1"/>
                      </a:moveTo>
                      <a:lnTo>
                        <a:pt x="1" y="468"/>
                      </a:lnTo>
                      <a:lnTo>
                        <a:pt x="253"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0"/>
                <p:cNvSpPr/>
                <p:nvPr/>
              </p:nvSpPr>
              <p:spPr>
                <a:xfrm>
                  <a:off x="822550" y="1249525"/>
                  <a:ext cx="27250" cy="16075"/>
                </a:xfrm>
                <a:custGeom>
                  <a:rect b="b" l="l" r="r" t="t"/>
                  <a:pathLst>
                    <a:path extrusionOk="0" h="643" w="1090">
                      <a:moveTo>
                        <a:pt x="856" y="1"/>
                      </a:moveTo>
                      <a:lnTo>
                        <a:pt x="0" y="487"/>
                      </a:lnTo>
                      <a:lnTo>
                        <a:pt x="234"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957275" y="1172200"/>
                  <a:ext cx="26775" cy="15575"/>
                </a:xfrm>
                <a:custGeom>
                  <a:rect b="b" l="l" r="r" t="t"/>
                  <a:pathLst>
                    <a:path extrusionOk="0" h="623" w="1071">
                      <a:moveTo>
                        <a:pt x="837" y="0"/>
                      </a:moveTo>
                      <a:lnTo>
                        <a:pt x="0" y="467"/>
                      </a:lnTo>
                      <a:lnTo>
                        <a:pt x="253" y="623"/>
                      </a:lnTo>
                      <a:lnTo>
                        <a:pt x="1070"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0"/>
                <p:cNvSpPr/>
                <p:nvPr/>
              </p:nvSpPr>
              <p:spPr>
                <a:xfrm>
                  <a:off x="983525" y="773375"/>
                  <a:ext cx="447500" cy="398850"/>
                </a:xfrm>
                <a:custGeom>
                  <a:rect b="b" l="l" r="r" t="t"/>
                  <a:pathLst>
                    <a:path extrusionOk="0" h="15954" w="17900">
                      <a:moveTo>
                        <a:pt x="17782" y="0"/>
                      </a:moveTo>
                      <a:cubicBezTo>
                        <a:pt x="17705" y="0"/>
                        <a:pt x="17666" y="59"/>
                        <a:pt x="17666" y="137"/>
                      </a:cubicBezTo>
                      <a:lnTo>
                        <a:pt x="17666" y="5623"/>
                      </a:lnTo>
                      <a:lnTo>
                        <a:pt x="1" y="15817"/>
                      </a:lnTo>
                      <a:lnTo>
                        <a:pt x="254" y="15953"/>
                      </a:lnTo>
                      <a:lnTo>
                        <a:pt x="17860" y="5798"/>
                      </a:lnTo>
                      <a:cubicBezTo>
                        <a:pt x="17899" y="5778"/>
                        <a:pt x="17899" y="5720"/>
                        <a:pt x="17899" y="5701"/>
                      </a:cubicBezTo>
                      <a:lnTo>
                        <a:pt x="17899" y="137"/>
                      </a:lnTo>
                      <a:cubicBezTo>
                        <a:pt x="17899" y="59"/>
                        <a:pt x="17860" y="0"/>
                        <a:pt x="17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0"/>
                <p:cNvSpPr/>
                <p:nvPr/>
              </p:nvSpPr>
              <p:spPr>
                <a:xfrm>
                  <a:off x="807950" y="1264600"/>
                  <a:ext cx="14125" cy="9750"/>
                </a:xfrm>
                <a:custGeom>
                  <a:rect b="b" l="l" r="r" t="t"/>
                  <a:pathLst>
                    <a:path extrusionOk="0" h="390" w="565">
                      <a:moveTo>
                        <a:pt x="312" y="1"/>
                      </a:moveTo>
                      <a:lnTo>
                        <a:pt x="78" y="176"/>
                      </a:lnTo>
                      <a:cubicBezTo>
                        <a:pt x="20" y="195"/>
                        <a:pt x="0" y="273"/>
                        <a:pt x="20" y="351"/>
                      </a:cubicBezTo>
                      <a:cubicBezTo>
                        <a:pt x="39" y="390"/>
                        <a:pt x="98" y="390"/>
                        <a:pt x="117" y="390"/>
                      </a:cubicBezTo>
                      <a:cubicBezTo>
                        <a:pt x="137" y="390"/>
                        <a:pt x="176" y="390"/>
                        <a:pt x="176" y="371"/>
                      </a:cubicBezTo>
                      <a:lnTo>
                        <a:pt x="565" y="15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0"/>
                <p:cNvSpPr/>
                <p:nvPr/>
              </p:nvSpPr>
              <p:spPr>
                <a:xfrm>
                  <a:off x="876525" y="1218400"/>
                  <a:ext cx="26775" cy="16075"/>
                </a:xfrm>
                <a:custGeom>
                  <a:rect b="b" l="l" r="r" t="t"/>
                  <a:pathLst>
                    <a:path extrusionOk="0" h="643" w="1071">
                      <a:moveTo>
                        <a:pt x="837" y="1"/>
                      </a:moveTo>
                      <a:lnTo>
                        <a:pt x="1" y="487"/>
                      </a:lnTo>
                      <a:lnTo>
                        <a:pt x="253"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0"/>
                <p:cNvSpPr/>
                <p:nvPr/>
              </p:nvSpPr>
              <p:spPr>
                <a:xfrm>
                  <a:off x="903275" y="1203325"/>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0"/>
                <p:cNvSpPr/>
                <p:nvPr/>
              </p:nvSpPr>
              <p:spPr>
                <a:xfrm>
                  <a:off x="930025" y="1156625"/>
                  <a:ext cx="27275" cy="15600"/>
                </a:xfrm>
                <a:custGeom>
                  <a:rect b="b" l="l" r="r" t="t"/>
                  <a:pathLst>
                    <a:path extrusionOk="0" h="624" w="1091">
                      <a:moveTo>
                        <a:pt x="857" y="1"/>
                      </a:moveTo>
                      <a:lnTo>
                        <a:pt x="1" y="487"/>
                      </a:lnTo>
                      <a:lnTo>
                        <a:pt x="254" y="623"/>
                      </a:lnTo>
                      <a:lnTo>
                        <a:pt x="109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0"/>
                <p:cNvSpPr/>
                <p:nvPr/>
              </p:nvSpPr>
              <p:spPr>
                <a:xfrm>
                  <a:off x="876525" y="1187775"/>
                  <a:ext cx="26775" cy="15575"/>
                </a:xfrm>
                <a:custGeom>
                  <a:rect b="b" l="l" r="r" t="t"/>
                  <a:pathLst>
                    <a:path extrusionOk="0" h="623" w="1071">
                      <a:moveTo>
                        <a:pt x="837" y="0"/>
                      </a:moveTo>
                      <a:lnTo>
                        <a:pt x="1" y="486"/>
                      </a:lnTo>
                      <a:lnTo>
                        <a:pt x="253" y="623"/>
                      </a:lnTo>
                      <a:lnTo>
                        <a:pt x="1071" y="13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0"/>
                <p:cNvSpPr/>
                <p:nvPr/>
              </p:nvSpPr>
              <p:spPr>
                <a:xfrm>
                  <a:off x="822550" y="1218400"/>
                  <a:ext cx="27250" cy="16075"/>
                </a:xfrm>
                <a:custGeom>
                  <a:rect b="b" l="l" r="r" t="t"/>
                  <a:pathLst>
                    <a:path extrusionOk="0" h="643" w="1090">
                      <a:moveTo>
                        <a:pt x="856" y="1"/>
                      </a:moveTo>
                      <a:lnTo>
                        <a:pt x="0" y="487"/>
                      </a:lnTo>
                      <a:lnTo>
                        <a:pt x="234"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0"/>
                <p:cNvSpPr/>
                <p:nvPr/>
              </p:nvSpPr>
              <p:spPr>
                <a:xfrm>
                  <a:off x="849775" y="1203325"/>
                  <a:ext cx="26775" cy="15100"/>
                </a:xfrm>
                <a:custGeom>
                  <a:rect b="b" l="l" r="r" t="t"/>
                  <a:pathLst>
                    <a:path extrusionOk="0" h="604" w="1071">
                      <a:moveTo>
                        <a:pt x="837" y="1"/>
                      </a:moveTo>
                      <a:lnTo>
                        <a:pt x="1" y="467"/>
                      </a:lnTo>
                      <a:lnTo>
                        <a:pt x="253"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956775" y="1000025"/>
                  <a:ext cx="271425" cy="157125"/>
                </a:xfrm>
                <a:custGeom>
                  <a:rect b="b" l="l" r="r" t="t"/>
                  <a:pathLst>
                    <a:path extrusionOk="0" h="6285" w="10857">
                      <a:moveTo>
                        <a:pt x="10604" y="0"/>
                      </a:moveTo>
                      <a:lnTo>
                        <a:pt x="1" y="6129"/>
                      </a:lnTo>
                      <a:lnTo>
                        <a:pt x="254" y="6284"/>
                      </a:lnTo>
                      <a:lnTo>
                        <a:pt x="10857" y="156"/>
                      </a:lnTo>
                      <a:cubicBezTo>
                        <a:pt x="10818" y="137"/>
                        <a:pt x="10779" y="137"/>
                        <a:pt x="10740" y="117"/>
                      </a:cubicBezTo>
                      <a:cubicBezTo>
                        <a:pt x="10701" y="78"/>
                        <a:pt x="10643" y="39"/>
                        <a:pt x="10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795800" y="1234450"/>
                  <a:ext cx="26775" cy="15100"/>
                </a:xfrm>
                <a:custGeom>
                  <a:rect b="b" l="l" r="r" t="t"/>
                  <a:pathLst>
                    <a:path extrusionOk="0" h="604" w="1071">
                      <a:moveTo>
                        <a:pt x="817" y="1"/>
                      </a:moveTo>
                      <a:lnTo>
                        <a:pt x="0" y="468"/>
                      </a:lnTo>
                      <a:lnTo>
                        <a:pt x="233" y="604"/>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781200" y="1249525"/>
                  <a:ext cx="14125" cy="9750"/>
                </a:xfrm>
                <a:custGeom>
                  <a:rect b="b" l="l" r="r" t="t"/>
                  <a:pathLst>
                    <a:path extrusionOk="0" h="390" w="565">
                      <a:moveTo>
                        <a:pt x="312" y="1"/>
                      </a:moveTo>
                      <a:lnTo>
                        <a:pt x="78" y="176"/>
                      </a:lnTo>
                      <a:cubicBezTo>
                        <a:pt x="20" y="195"/>
                        <a:pt x="0" y="273"/>
                        <a:pt x="20" y="332"/>
                      </a:cubicBezTo>
                      <a:cubicBezTo>
                        <a:pt x="39" y="390"/>
                        <a:pt x="98" y="390"/>
                        <a:pt x="117" y="390"/>
                      </a:cubicBezTo>
                      <a:cubicBezTo>
                        <a:pt x="137" y="390"/>
                        <a:pt x="175" y="390"/>
                        <a:pt x="175"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903275" y="1172200"/>
                  <a:ext cx="26775" cy="15575"/>
                </a:xfrm>
                <a:custGeom>
                  <a:rect b="b" l="l" r="r" t="t"/>
                  <a:pathLst>
                    <a:path extrusionOk="0" h="623" w="1071">
                      <a:moveTo>
                        <a:pt x="837" y="0"/>
                      </a:moveTo>
                      <a:lnTo>
                        <a:pt x="1" y="467"/>
                      </a:lnTo>
                      <a:lnTo>
                        <a:pt x="254"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822550" y="1187775"/>
                  <a:ext cx="27250" cy="15575"/>
                </a:xfrm>
                <a:custGeom>
                  <a:rect b="b" l="l" r="r" t="t"/>
                  <a:pathLst>
                    <a:path extrusionOk="0" h="623" w="1090">
                      <a:moveTo>
                        <a:pt x="856" y="0"/>
                      </a:moveTo>
                      <a:lnTo>
                        <a:pt x="0" y="486"/>
                      </a:lnTo>
                      <a:lnTo>
                        <a:pt x="234" y="623"/>
                      </a:lnTo>
                      <a:lnTo>
                        <a:pt x="1090" y="136"/>
                      </a:lnTo>
                      <a:lnTo>
                        <a:pt x="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0"/>
                <p:cNvSpPr/>
                <p:nvPr/>
              </p:nvSpPr>
              <p:spPr>
                <a:xfrm>
                  <a:off x="876525" y="1156625"/>
                  <a:ext cx="26775" cy="15600"/>
                </a:xfrm>
                <a:custGeom>
                  <a:rect b="b" l="l" r="r" t="t"/>
                  <a:pathLst>
                    <a:path extrusionOk="0" h="624" w="1071">
                      <a:moveTo>
                        <a:pt x="837" y="1"/>
                      </a:moveTo>
                      <a:lnTo>
                        <a:pt x="1" y="487"/>
                      </a:lnTo>
                      <a:lnTo>
                        <a:pt x="253"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0"/>
                <p:cNvSpPr/>
                <p:nvPr/>
              </p:nvSpPr>
              <p:spPr>
                <a:xfrm>
                  <a:off x="795800" y="1203325"/>
                  <a:ext cx="26775" cy="15100"/>
                </a:xfrm>
                <a:custGeom>
                  <a:rect b="b" l="l" r="r" t="t"/>
                  <a:pathLst>
                    <a:path extrusionOk="0" h="604" w="1071">
                      <a:moveTo>
                        <a:pt x="817" y="1"/>
                      </a:moveTo>
                      <a:lnTo>
                        <a:pt x="0" y="467"/>
                      </a:lnTo>
                      <a:lnTo>
                        <a:pt x="233" y="604"/>
                      </a:lnTo>
                      <a:lnTo>
                        <a:pt x="1070" y="11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849775" y="1172200"/>
                  <a:ext cx="26775" cy="15575"/>
                </a:xfrm>
                <a:custGeom>
                  <a:rect b="b" l="l" r="r" t="t"/>
                  <a:pathLst>
                    <a:path extrusionOk="0" h="623" w="1071">
                      <a:moveTo>
                        <a:pt x="837" y="0"/>
                      </a:moveTo>
                      <a:lnTo>
                        <a:pt x="1" y="467"/>
                      </a:lnTo>
                      <a:lnTo>
                        <a:pt x="253"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0"/>
                <p:cNvSpPr/>
                <p:nvPr/>
              </p:nvSpPr>
              <p:spPr>
                <a:xfrm>
                  <a:off x="754450" y="1233475"/>
                  <a:ext cx="14125" cy="9750"/>
                </a:xfrm>
                <a:custGeom>
                  <a:rect b="b" l="l" r="r" t="t"/>
                  <a:pathLst>
                    <a:path extrusionOk="0" h="390" w="565">
                      <a:moveTo>
                        <a:pt x="312" y="1"/>
                      </a:moveTo>
                      <a:lnTo>
                        <a:pt x="78" y="176"/>
                      </a:lnTo>
                      <a:cubicBezTo>
                        <a:pt x="20" y="195"/>
                        <a:pt x="0" y="273"/>
                        <a:pt x="20" y="351"/>
                      </a:cubicBezTo>
                      <a:cubicBezTo>
                        <a:pt x="39" y="390"/>
                        <a:pt x="98" y="390"/>
                        <a:pt x="117" y="390"/>
                      </a:cubicBezTo>
                      <a:cubicBezTo>
                        <a:pt x="137" y="390"/>
                        <a:pt x="175" y="390"/>
                        <a:pt x="175" y="370"/>
                      </a:cubicBezTo>
                      <a:lnTo>
                        <a:pt x="565" y="156"/>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0"/>
                <p:cNvSpPr/>
                <p:nvPr/>
              </p:nvSpPr>
              <p:spPr>
                <a:xfrm>
                  <a:off x="903275" y="1141075"/>
                  <a:ext cx="26775" cy="15575"/>
                </a:xfrm>
                <a:custGeom>
                  <a:rect b="b" l="l" r="r" t="t"/>
                  <a:pathLst>
                    <a:path extrusionOk="0" h="623" w="1071">
                      <a:moveTo>
                        <a:pt x="837" y="0"/>
                      </a:moveTo>
                      <a:lnTo>
                        <a:pt x="1" y="467"/>
                      </a:lnTo>
                      <a:lnTo>
                        <a:pt x="254"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0"/>
                <p:cNvSpPr/>
                <p:nvPr/>
              </p:nvSpPr>
              <p:spPr>
                <a:xfrm>
                  <a:off x="930025" y="1033100"/>
                  <a:ext cx="186300" cy="107500"/>
                </a:xfrm>
                <a:custGeom>
                  <a:rect b="b" l="l" r="r" t="t"/>
                  <a:pathLst>
                    <a:path extrusionOk="0" h="4300" w="7452">
                      <a:moveTo>
                        <a:pt x="7218" y="0"/>
                      </a:moveTo>
                      <a:lnTo>
                        <a:pt x="1" y="4164"/>
                      </a:lnTo>
                      <a:lnTo>
                        <a:pt x="254" y="4300"/>
                      </a:lnTo>
                      <a:lnTo>
                        <a:pt x="7452" y="175"/>
                      </a:lnTo>
                      <a:cubicBezTo>
                        <a:pt x="7413" y="175"/>
                        <a:pt x="7394" y="156"/>
                        <a:pt x="7374" y="117"/>
                      </a:cubicBezTo>
                      <a:cubicBezTo>
                        <a:pt x="7316" y="98"/>
                        <a:pt x="727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0"/>
                <p:cNvSpPr/>
                <p:nvPr/>
              </p:nvSpPr>
              <p:spPr>
                <a:xfrm>
                  <a:off x="769050" y="1218400"/>
                  <a:ext cx="26775" cy="16075"/>
                </a:xfrm>
                <a:custGeom>
                  <a:rect b="b" l="l" r="r" t="t"/>
                  <a:pathLst>
                    <a:path extrusionOk="0" h="643" w="1071">
                      <a:moveTo>
                        <a:pt x="817" y="1"/>
                      </a:moveTo>
                      <a:lnTo>
                        <a:pt x="0" y="487"/>
                      </a:lnTo>
                      <a:lnTo>
                        <a:pt x="233" y="643"/>
                      </a:lnTo>
                      <a:lnTo>
                        <a:pt x="1070" y="156"/>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0"/>
                <p:cNvSpPr/>
                <p:nvPr/>
              </p:nvSpPr>
              <p:spPr>
                <a:xfrm>
                  <a:off x="1249100" y="1108000"/>
                  <a:ext cx="168775" cy="98275"/>
                </a:xfrm>
                <a:custGeom>
                  <a:rect b="b" l="l" r="r" t="t"/>
                  <a:pathLst>
                    <a:path extrusionOk="0" h="3931" w="6751">
                      <a:moveTo>
                        <a:pt x="6517" y="0"/>
                      </a:moveTo>
                      <a:lnTo>
                        <a:pt x="78" y="3716"/>
                      </a:lnTo>
                      <a:cubicBezTo>
                        <a:pt x="20" y="3736"/>
                        <a:pt x="0" y="3814"/>
                        <a:pt x="20" y="3891"/>
                      </a:cubicBezTo>
                      <a:cubicBezTo>
                        <a:pt x="58" y="3930"/>
                        <a:pt x="97" y="3930"/>
                        <a:pt x="136" y="3930"/>
                      </a:cubicBezTo>
                      <a:cubicBezTo>
                        <a:pt x="156" y="3930"/>
                        <a:pt x="175" y="3930"/>
                        <a:pt x="175" y="3911"/>
                      </a:cubicBezTo>
                      <a:lnTo>
                        <a:pt x="6751" y="117"/>
                      </a:lnTo>
                      <a:cubicBezTo>
                        <a:pt x="6712" y="98"/>
                        <a:pt x="6673" y="98"/>
                        <a:pt x="6634" y="78"/>
                      </a:cubicBezTo>
                      <a:cubicBezTo>
                        <a:pt x="6595" y="78"/>
                        <a:pt x="6556" y="2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347850" y="1360425"/>
                  <a:ext cx="12650" cy="12175"/>
                </a:xfrm>
                <a:custGeom>
                  <a:rect b="b" l="l" r="r" t="t"/>
                  <a:pathLst>
                    <a:path extrusionOk="0" h="487" w="506">
                      <a:moveTo>
                        <a:pt x="0" y="1"/>
                      </a:moveTo>
                      <a:lnTo>
                        <a:pt x="0" y="292"/>
                      </a:lnTo>
                      <a:lnTo>
                        <a:pt x="311" y="487"/>
                      </a:lnTo>
                      <a:cubicBezTo>
                        <a:pt x="324" y="474"/>
                        <a:pt x="333" y="470"/>
                        <a:pt x="340" y="470"/>
                      </a:cubicBezTo>
                      <a:cubicBezTo>
                        <a:pt x="355" y="470"/>
                        <a:pt x="363" y="487"/>
                        <a:pt x="389" y="487"/>
                      </a:cubicBezTo>
                      <a:cubicBezTo>
                        <a:pt x="428" y="487"/>
                        <a:pt x="447" y="448"/>
                        <a:pt x="486" y="429"/>
                      </a:cubicBezTo>
                      <a:cubicBezTo>
                        <a:pt x="506" y="390"/>
                        <a:pt x="506" y="312"/>
                        <a:pt x="428" y="25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347850" y="1329300"/>
                  <a:ext cx="301575" cy="178525"/>
                </a:xfrm>
                <a:custGeom>
                  <a:rect b="b" l="l" r="r" t="t"/>
                  <a:pathLst>
                    <a:path extrusionOk="0" h="7141" w="12063">
                      <a:moveTo>
                        <a:pt x="0" y="0"/>
                      </a:moveTo>
                      <a:lnTo>
                        <a:pt x="0" y="292"/>
                      </a:lnTo>
                      <a:lnTo>
                        <a:pt x="11868" y="7140"/>
                      </a:lnTo>
                      <a:cubicBezTo>
                        <a:pt x="11887" y="7121"/>
                        <a:pt x="11906" y="7121"/>
                        <a:pt x="11926" y="7121"/>
                      </a:cubicBezTo>
                      <a:cubicBezTo>
                        <a:pt x="11984" y="7121"/>
                        <a:pt x="12004" y="7101"/>
                        <a:pt x="12023" y="7082"/>
                      </a:cubicBezTo>
                      <a:cubicBezTo>
                        <a:pt x="12062" y="7024"/>
                        <a:pt x="12062" y="6946"/>
                        <a:pt x="11984" y="6907"/>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0"/>
                <p:cNvSpPr/>
                <p:nvPr/>
              </p:nvSpPr>
              <p:spPr>
                <a:xfrm>
                  <a:off x="347350" y="1298175"/>
                  <a:ext cx="328825" cy="194075"/>
                </a:xfrm>
                <a:custGeom>
                  <a:rect b="b" l="l" r="r" t="t"/>
                  <a:pathLst>
                    <a:path extrusionOk="0" h="7763" w="13153">
                      <a:moveTo>
                        <a:pt x="1" y="0"/>
                      </a:moveTo>
                      <a:lnTo>
                        <a:pt x="1" y="292"/>
                      </a:lnTo>
                      <a:lnTo>
                        <a:pt x="12958" y="7763"/>
                      </a:lnTo>
                      <a:lnTo>
                        <a:pt x="13016" y="7763"/>
                      </a:lnTo>
                      <a:cubicBezTo>
                        <a:pt x="13074" y="7763"/>
                        <a:pt x="13094" y="7743"/>
                        <a:pt x="13113" y="7704"/>
                      </a:cubicBezTo>
                      <a:cubicBezTo>
                        <a:pt x="13152" y="7666"/>
                        <a:pt x="13152" y="7588"/>
                        <a:pt x="13074" y="754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0"/>
                <p:cNvSpPr/>
                <p:nvPr/>
              </p:nvSpPr>
              <p:spPr>
                <a:xfrm>
                  <a:off x="347350" y="1267050"/>
                  <a:ext cx="355575" cy="210125"/>
                </a:xfrm>
                <a:custGeom>
                  <a:rect b="b" l="l" r="r" t="t"/>
                  <a:pathLst>
                    <a:path extrusionOk="0" h="8405" w="14223">
                      <a:moveTo>
                        <a:pt x="1" y="0"/>
                      </a:moveTo>
                      <a:lnTo>
                        <a:pt x="1" y="292"/>
                      </a:lnTo>
                      <a:lnTo>
                        <a:pt x="14008" y="8405"/>
                      </a:lnTo>
                      <a:cubicBezTo>
                        <a:pt x="14047" y="8366"/>
                        <a:pt x="14067" y="8366"/>
                        <a:pt x="14086" y="8366"/>
                      </a:cubicBezTo>
                      <a:cubicBezTo>
                        <a:pt x="14144" y="8366"/>
                        <a:pt x="14164" y="8346"/>
                        <a:pt x="14183" y="8327"/>
                      </a:cubicBezTo>
                      <a:cubicBezTo>
                        <a:pt x="14222" y="8269"/>
                        <a:pt x="14222" y="8210"/>
                        <a:pt x="14144" y="8152"/>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0"/>
                <p:cNvSpPr/>
                <p:nvPr/>
              </p:nvSpPr>
              <p:spPr>
                <a:xfrm>
                  <a:off x="389175" y="1263150"/>
                  <a:ext cx="340500" cy="197975"/>
                </a:xfrm>
                <a:custGeom>
                  <a:rect b="b" l="l" r="r" t="t"/>
                  <a:pathLst>
                    <a:path extrusionOk="0" h="7919" w="13620">
                      <a:moveTo>
                        <a:pt x="215" y="1"/>
                      </a:moveTo>
                      <a:cubicBezTo>
                        <a:pt x="156" y="39"/>
                        <a:pt x="117" y="98"/>
                        <a:pt x="59" y="117"/>
                      </a:cubicBezTo>
                      <a:cubicBezTo>
                        <a:pt x="40" y="117"/>
                        <a:pt x="20" y="137"/>
                        <a:pt x="1" y="137"/>
                      </a:cubicBezTo>
                      <a:lnTo>
                        <a:pt x="13425" y="7899"/>
                      </a:lnTo>
                      <a:cubicBezTo>
                        <a:pt x="13464" y="7919"/>
                        <a:pt x="13464" y="7919"/>
                        <a:pt x="13483" y="7919"/>
                      </a:cubicBezTo>
                      <a:cubicBezTo>
                        <a:pt x="13541" y="7919"/>
                        <a:pt x="13561" y="7899"/>
                        <a:pt x="13580" y="7880"/>
                      </a:cubicBezTo>
                      <a:cubicBezTo>
                        <a:pt x="13619" y="7821"/>
                        <a:pt x="13619" y="7744"/>
                        <a:pt x="13541" y="7705"/>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0"/>
                <p:cNvSpPr/>
                <p:nvPr/>
              </p:nvSpPr>
              <p:spPr>
                <a:xfrm>
                  <a:off x="347350" y="1204775"/>
                  <a:ext cx="409550" cy="240800"/>
                </a:xfrm>
                <a:custGeom>
                  <a:rect b="b" l="l" r="r" t="t"/>
                  <a:pathLst>
                    <a:path extrusionOk="0" h="9632" w="16382">
                      <a:moveTo>
                        <a:pt x="1" y="1"/>
                      </a:moveTo>
                      <a:lnTo>
                        <a:pt x="1" y="293"/>
                      </a:lnTo>
                      <a:lnTo>
                        <a:pt x="16187" y="9631"/>
                      </a:lnTo>
                      <a:lnTo>
                        <a:pt x="16265" y="9631"/>
                      </a:lnTo>
                      <a:cubicBezTo>
                        <a:pt x="16304" y="9631"/>
                        <a:pt x="16323" y="9592"/>
                        <a:pt x="16362" y="9573"/>
                      </a:cubicBezTo>
                      <a:cubicBezTo>
                        <a:pt x="16382" y="9534"/>
                        <a:pt x="16382" y="9456"/>
                        <a:pt x="16304" y="9398"/>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375550" y="1193125"/>
                  <a:ext cx="407125" cy="236875"/>
                </a:xfrm>
                <a:custGeom>
                  <a:rect b="b" l="l" r="r" t="t"/>
                  <a:pathLst>
                    <a:path extrusionOk="0" h="9475" w="16285">
                      <a:moveTo>
                        <a:pt x="195" y="0"/>
                      </a:moveTo>
                      <a:cubicBezTo>
                        <a:pt x="176" y="39"/>
                        <a:pt x="118" y="97"/>
                        <a:pt x="59" y="117"/>
                      </a:cubicBezTo>
                      <a:cubicBezTo>
                        <a:pt x="20" y="117"/>
                        <a:pt x="20" y="136"/>
                        <a:pt x="1" y="136"/>
                      </a:cubicBezTo>
                      <a:lnTo>
                        <a:pt x="16129" y="9455"/>
                      </a:lnTo>
                      <a:cubicBezTo>
                        <a:pt x="16149" y="9455"/>
                        <a:pt x="16168" y="9475"/>
                        <a:pt x="16168" y="9475"/>
                      </a:cubicBezTo>
                      <a:cubicBezTo>
                        <a:pt x="16226" y="9475"/>
                        <a:pt x="16246" y="9455"/>
                        <a:pt x="16265" y="9436"/>
                      </a:cubicBezTo>
                      <a:cubicBezTo>
                        <a:pt x="16285" y="9377"/>
                        <a:pt x="16285" y="9300"/>
                        <a:pt x="16226" y="9261"/>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0"/>
                <p:cNvSpPr/>
                <p:nvPr/>
              </p:nvSpPr>
              <p:spPr>
                <a:xfrm>
                  <a:off x="347850" y="1142525"/>
                  <a:ext cx="462550" cy="271925"/>
                </a:xfrm>
                <a:custGeom>
                  <a:rect b="b" l="l" r="r" t="t"/>
                  <a:pathLst>
                    <a:path extrusionOk="0" h="10877" w="18502">
                      <a:moveTo>
                        <a:pt x="0" y="1"/>
                      </a:moveTo>
                      <a:lnTo>
                        <a:pt x="0" y="293"/>
                      </a:lnTo>
                      <a:lnTo>
                        <a:pt x="18307" y="10876"/>
                      </a:lnTo>
                      <a:lnTo>
                        <a:pt x="18385" y="10876"/>
                      </a:lnTo>
                      <a:cubicBezTo>
                        <a:pt x="18424" y="10876"/>
                        <a:pt x="18443" y="10857"/>
                        <a:pt x="18482" y="10818"/>
                      </a:cubicBezTo>
                      <a:cubicBezTo>
                        <a:pt x="18502" y="10779"/>
                        <a:pt x="18502" y="10701"/>
                        <a:pt x="18424" y="10662"/>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0"/>
                <p:cNvSpPr/>
                <p:nvPr/>
              </p:nvSpPr>
              <p:spPr>
                <a:xfrm>
                  <a:off x="347350" y="1112375"/>
                  <a:ext cx="489800" cy="286975"/>
                </a:xfrm>
                <a:custGeom>
                  <a:rect b="b" l="l" r="r" t="t"/>
                  <a:pathLst>
                    <a:path extrusionOk="0" h="11479" w="19592">
                      <a:moveTo>
                        <a:pt x="1" y="0"/>
                      </a:moveTo>
                      <a:lnTo>
                        <a:pt x="1" y="292"/>
                      </a:lnTo>
                      <a:lnTo>
                        <a:pt x="19397" y="11479"/>
                      </a:lnTo>
                      <a:lnTo>
                        <a:pt x="19475" y="11479"/>
                      </a:lnTo>
                      <a:cubicBezTo>
                        <a:pt x="19514" y="11479"/>
                        <a:pt x="19533" y="11440"/>
                        <a:pt x="19572" y="11421"/>
                      </a:cubicBezTo>
                      <a:cubicBezTo>
                        <a:pt x="19592" y="11382"/>
                        <a:pt x="19592" y="11304"/>
                        <a:pt x="19514" y="11245"/>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0"/>
                <p:cNvSpPr/>
                <p:nvPr/>
              </p:nvSpPr>
              <p:spPr>
                <a:xfrm>
                  <a:off x="416900" y="1124525"/>
                  <a:ext cx="447000" cy="258775"/>
                </a:xfrm>
                <a:custGeom>
                  <a:rect b="b" l="l" r="r" t="t"/>
                  <a:pathLst>
                    <a:path extrusionOk="0" h="10351" w="17880">
                      <a:moveTo>
                        <a:pt x="234" y="1"/>
                      </a:moveTo>
                      <a:cubicBezTo>
                        <a:pt x="195" y="40"/>
                        <a:pt x="176" y="59"/>
                        <a:pt x="98" y="98"/>
                      </a:cubicBezTo>
                      <a:cubicBezTo>
                        <a:pt x="78" y="118"/>
                        <a:pt x="40" y="118"/>
                        <a:pt x="1" y="137"/>
                      </a:cubicBezTo>
                      <a:lnTo>
                        <a:pt x="17646" y="10331"/>
                      </a:lnTo>
                      <a:cubicBezTo>
                        <a:pt x="17724" y="10351"/>
                        <a:pt x="17763" y="10351"/>
                        <a:pt x="17763" y="10351"/>
                      </a:cubicBezTo>
                      <a:cubicBezTo>
                        <a:pt x="17802" y="10351"/>
                        <a:pt x="17821" y="10331"/>
                        <a:pt x="17860" y="10312"/>
                      </a:cubicBezTo>
                      <a:cubicBezTo>
                        <a:pt x="17880" y="10254"/>
                        <a:pt x="17880" y="10176"/>
                        <a:pt x="17802" y="10137"/>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0"/>
                <p:cNvSpPr/>
                <p:nvPr/>
              </p:nvSpPr>
              <p:spPr>
                <a:xfrm>
                  <a:off x="584700" y="1159075"/>
                  <a:ext cx="332700" cy="193600"/>
                </a:xfrm>
                <a:custGeom>
                  <a:rect b="b" l="l" r="r" t="t"/>
                  <a:pathLst>
                    <a:path extrusionOk="0" h="7744" w="13308">
                      <a:moveTo>
                        <a:pt x="253" y="0"/>
                      </a:moveTo>
                      <a:cubicBezTo>
                        <a:pt x="195" y="20"/>
                        <a:pt x="176" y="78"/>
                        <a:pt x="98" y="97"/>
                      </a:cubicBezTo>
                      <a:cubicBezTo>
                        <a:pt x="78" y="117"/>
                        <a:pt x="20" y="117"/>
                        <a:pt x="1" y="136"/>
                      </a:cubicBezTo>
                      <a:lnTo>
                        <a:pt x="13133" y="7724"/>
                      </a:lnTo>
                      <a:cubicBezTo>
                        <a:pt x="13152" y="7724"/>
                        <a:pt x="13191" y="7743"/>
                        <a:pt x="13191" y="7743"/>
                      </a:cubicBezTo>
                      <a:cubicBezTo>
                        <a:pt x="13230" y="7743"/>
                        <a:pt x="13249" y="7724"/>
                        <a:pt x="13288" y="7704"/>
                      </a:cubicBezTo>
                      <a:cubicBezTo>
                        <a:pt x="13308" y="7665"/>
                        <a:pt x="13308" y="7588"/>
                        <a:pt x="13230" y="752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0"/>
                <p:cNvSpPr/>
                <p:nvPr/>
              </p:nvSpPr>
              <p:spPr>
                <a:xfrm>
                  <a:off x="390150" y="1015575"/>
                  <a:ext cx="378900" cy="218900"/>
                </a:xfrm>
                <a:custGeom>
                  <a:rect b="b" l="l" r="r" t="t"/>
                  <a:pathLst>
                    <a:path extrusionOk="0" h="8756" w="15156">
                      <a:moveTo>
                        <a:pt x="254" y="1"/>
                      </a:moveTo>
                      <a:cubicBezTo>
                        <a:pt x="215" y="20"/>
                        <a:pt x="176" y="40"/>
                        <a:pt x="117" y="79"/>
                      </a:cubicBezTo>
                      <a:cubicBezTo>
                        <a:pt x="78" y="98"/>
                        <a:pt x="59" y="118"/>
                        <a:pt x="1" y="137"/>
                      </a:cubicBezTo>
                      <a:lnTo>
                        <a:pt x="14903" y="8756"/>
                      </a:lnTo>
                      <a:lnTo>
                        <a:pt x="15156" y="8600"/>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0"/>
                <p:cNvSpPr/>
                <p:nvPr/>
              </p:nvSpPr>
              <p:spPr>
                <a:xfrm>
                  <a:off x="930025" y="1327850"/>
                  <a:ext cx="14625" cy="9250"/>
                </a:xfrm>
                <a:custGeom>
                  <a:rect b="b" l="l" r="r" t="t"/>
                  <a:pathLst>
                    <a:path extrusionOk="0" h="370" w="585">
                      <a:moveTo>
                        <a:pt x="254" y="0"/>
                      </a:moveTo>
                      <a:lnTo>
                        <a:pt x="1" y="156"/>
                      </a:lnTo>
                      <a:lnTo>
                        <a:pt x="409" y="350"/>
                      </a:lnTo>
                      <a:cubicBezTo>
                        <a:pt x="448" y="350"/>
                        <a:pt x="468" y="370"/>
                        <a:pt x="468" y="370"/>
                      </a:cubicBezTo>
                      <a:cubicBezTo>
                        <a:pt x="506" y="370"/>
                        <a:pt x="545" y="350"/>
                        <a:pt x="565" y="331"/>
                      </a:cubicBezTo>
                      <a:cubicBezTo>
                        <a:pt x="584" y="272"/>
                        <a:pt x="584" y="195"/>
                        <a:pt x="506" y="15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a:off x="849775" y="1280650"/>
                  <a:ext cx="26775" cy="15600"/>
                </a:xfrm>
                <a:custGeom>
                  <a:rect b="b" l="l" r="r" t="t"/>
                  <a:pathLst>
                    <a:path extrusionOk="0" h="624" w="1071">
                      <a:moveTo>
                        <a:pt x="253" y="1"/>
                      </a:moveTo>
                      <a:lnTo>
                        <a:pt x="1" y="137"/>
                      </a:lnTo>
                      <a:lnTo>
                        <a:pt x="837" y="62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0"/>
                <p:cNvSpPr/>
                <p:nvPr/>
              </p:nvSpPr>
              <p:spPr>
                <a:xfrm>
                  <a:off x="876525" y="1296225"/>
                  <a:ext cx="26775" cy="15600"/>
                </a:xfrm>
                <a:custGeom>
                  <a:rect b="b" l="l" r="r" t="t"/>
                  <a:pathLst>
                    <a:path extrusionOk="0" h="624" w="1071">
                      <a:moveTo>
                        <a:pt x="253" y="0"/>
                      </a:moveTo>
                      <a:lnTo>
                        <a:pt x="1" y="156"/>
                      </a:lnTo>
                      <a:lnTo>
                        <a:pt x="837" y="623"/>
                      </a:lnTo>
                      <a:lnTo>
                        <a:pt x="1071" y="48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0"/>
                <p:cNvSpPr/>
                <p:nvPr/>
              </p:nvSpPr>
              <p:spPr>
                <a:xfrm>
                  <a:off x="822550" y="1265575"/>
                  <a:ext cx="27250" cy="15100"/>
                </a:xfrm>
                <a:custGeom>
                  <a:rect b="b" l="l" r="r" t="t"/>
                  <a:pathLst>
                    <a:path extrusionOk="0" h="604" w="1090">
                      <a:moveTo>
                        <a:pt x="234" y="1"/>
                      </a:moveTo>
                      <a:lnTo>
                        <a:pt x="0" y="137"/>
                      </a:lnTo>
                      <a:lnTo>
                        <a:pt x="856" y="604"/>
                      </a:lnTo>
                      <a:lnTo>
                        <a:pt x="109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0"/>
                <p:cNvSpPr/>
                <p:nvPr/>
              </p:nvSpPr>
              <p:spPr>
                <a:xfrm>
                  <a:off x="903275" y="1311800"/>
                  <a:ext cx="26775" cy="15575"/>
                </a:xfrm>
                <a:custGeom>
                  <a:rect b="b" l="l" r="r" t="t"/>
                  <a:pathLst>
                    <a:path extrusionOk="0" h="623" w="1071">
                      <a:moveTo>
                        <a:pt x="254" y="0"/>
                      </a:moveTo>
                      <a:lnTo>
                        <a:pt x="1" y="136"/>
                      </a:lnTo>
                      <a:lnTo>
                        <a:pt x="837" y="623"/>
                      </a:lnTo>
                      <a:lnTo>
                        <a:pt x="1071" y="48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0"/>
                <p:cNvSpPr/>
                <p:nvPr/>
              </p:nvSpPr>
              <p:spPr>
                <a:xfrm>
                  <a:off x="769050" y="1234450"/>
                  <a:ext cx="26775" cy="15100"/>
                </a:xfrm>
                <a:custGeom>
                  <a:rect b="b" l="l" r="r" t="t"/>
                  <a:pathLst>
                    <a:path extrusionOk="0" h="604" w="1071">
                      <a:moveTo>
                        <a:pt x="233" y="1"/>
                      </a:moveTo>
                      <a:lnTo>
                        <a:pt x="0" y="137"/>
                      </a:lnTo>
                      <a:lnTo>
                        <a:pt x="817" y="604"/>
                      </a:lnTo>
                      <a:lnTo>
                        <a:pt x="1070" y="468"/>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0"/>
                <p:cNvSpPr/>
                <p:nvPr/>
              </p:nvSpPr>
              <p:spPr>
                <a:xfrm>
                  <a:off x="795800" y="1249525"/>
                  <a:ext cx="26775" cy="16075"/>
                </a:xfrm>
                <a:custGeom>
                  <a:rect b="b" l="l" r="r" t="t"/>
                  <a:pathLst>
                    <a:path extrusionOk="0" h="643" w="1071">
                      <a:moveTo>
                        <a:pt x="233" y="1"/>
                      </a:moveTo>
                      <a:lnTo>
                        <a:pt x="0" y="156"/>
                      </a:lnTo>
                      <a:lnTo>
                        <a:pt x="817" y="643"/>
                      </a:lnTo>
                      <a:lnTo>
                        <a:pt x="1070" y="48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0"/>
                <p:cNvSpPr/>
                <p:nvPr/>
              </p:nvSpPr>
              <p:spPr>
                <a:xfrm>
                  <a:off x="924200" y="1323950"/>
                  <a:ext cx="12175" cy="7325"/>
                </a:xfrm>
                <a:custGeom>
                  <a:rect b="b" l="l" r="r" t="t"/>
                  <a:pathLst>
                    <a:path extrusionOk="0" h="293" w="487">
                      <a:moveTo>
                        <a:pt x="234" y="0"/>
                      </a:moveTo>
                      <a:lnTo>
                        <a:pt x="0"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0"/>
                <p:cNvSpPr/>
                <p:nvPr/>
              </p:nvSpPr>
              <p:spPr>
                <a:xfrm>
                  <a:off x="897450" y="1308375"/>
                  <a:ext cx="12175" cy="6850"/>
                </a:xfrm>
                <a:custGeom>
                  <a:rect b="b" l="l" r="r" t="t"/>
                  <a:pathLst>
                    <a:path extrusionOk="0" h="274" w="487">
                      <a:moveTo>
                        <a:pt x="234" y="1"/>
                      </a:moveTo>
                      <a:lnTo>
                        <a:pt x="0" y="137"/>
                      </a:lnTo>
                      <a:lnTo>
                        <a:pt x="234" y="273"/>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0"/>
                <p:cNvSpPr/>
                <p:nvPr/>
              </p:nvSpPr>
              <p:spPr>
                <a:xfrm>
                  <a:off x="870700" y="1292825"/>
                  <a:ext cx="12175" cy="7325"/>
                </a:xfrm>
                <a:custGeom>
                  <a:rect b="b" l="l" r="r" t="t"/>
                  <a:pathLst>
                    <a:path extrusionOk="0" h="293" w="487">
                      <a:moveTo>
                        <a:pt x="234" y="0"/>
                      </a:moveTo>
                      <a:lnTo>
                        <a:pt x="0" y="136"/>
                      </a:lnTo>
                      <a:lnTo>
                        <a:pt x="234" y="292"/>
                      </a:lnTo>
                      <a:lnTo>
                        <a:pt x="486"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0"/>
                <p:cNvSpPr/>
                <p:nvPr/>
              </p:nvSpPr>
              <p:spPr>
                <a:xfrm>
                  <a:off x="843950" y="1277750"/>
                  <a:ext cx="12175" cy="6350"/>
                </a:xfrm>
                <a:custGeom>
                  <a:rect b="b" l="l" r="r" t="t"/>
                  <a:pathLst>
                    <a:path extrusionOk="0" h="254" w="487">
                      <a:moveTo>
                        <a:pt x="234" y="0"/>
                      </a:moveTo>
                      <a:lnTo>
                        <a:pt x="0" y="117"/>
                      </a:lnTo>
                      <a:lnTo>
                        <a:pt x="234" y="253"/>
                      </a:lnTo>
                      <a:lnTo>
                        <a:pt x="486"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0"/>
                <p:cNvSpPr/>
                <p:nvPr/>
              </p:nvSpPr>
              <p:spPr>
                <a:xfrm>
                  <a:off x="816225" y="1261700"/>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0"/>
                <p:cNvSpPr/>
                <p:nvPr/>
              </p:nvSpPr>
              <p:spPr>
                <a:xfrm>
                  <a:off x="789475" y="1246125"/>
                  <a:ext cx="12175" cy="7325"/>
                </a:xfrm>
                <a:custGeom>
                  <a:rect b="b" l="l" r="r" t="t"/>
                  <a:pathLst>
                    <a:path extrusionOk="0" h="293" w="487">
                      <a:moveTo>
                        <a:pt x="253" y="1"/>
                      </a:moveTo>
                      <a:lnTo>
                        <a:pt x="0" y="137"/>
                      </a:lnTo>
                      <a:lnTo>
                        <a:pt x="253" y="292"/>
                      </a:lnTo>
                      <a:lnTo>
                        <a:pt x="486" y="13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0"/>
                <p:cNvSpPr/>
                <p:nvPr/>
              </p:nvSpPr>
              <p:spPr>
                <a:xfrm>
                  <a:off x="762725" y="1230575"/>
                  <a:ext cx="12175" cy="7300"/>
                </a:xfrm>
                <a:custGeom>
                  <a:rect b="b" l="l" r="r" t="t"/>
                  <a:pathLst>
                    <a:path extrusionOk="0" h="292" w="487">
                      <a:moveTo>
                        <a:pt x="253" y="0"/>
                      </a:moveTo>
                      <a:lnTo>
                        <a:pt x="0" y="156"/>
                      </a:lnTo>
                      <a:lnTo>
                        <a:pt x="253" y="292"/>
                      </a:lnTo>
                      <a:lnTo>
                        <a:pt x="486"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0"/>
                <p:cNvSpPr/>
                <p:nvPr/>
              </p:nvSpPr>
              <p:spPr>
                <a:xfrm>
                  <a:off x="795800" y="1218400"/>
                  <a:ext cx="26775" cy="16075"/>
                </a:xfrm>
                <a:custGeom>
                  <a:rect b="b" l="l" r="r" t="t"/>
                  <a:pathLst>
                    <a:path extrusionOk="0" h="643" w="1071">
                      <a:moveTo>
                        <a:pt x="233" y="1"/>
                      </a:moveTo>
                      <a:lnTo>
                        <a:pt x="0" y="156"/>
                      </a:lnTo>
                      <a:lnTo>
                        <a:pt x="817" y="643"/>
                      </a:lnTo>
                      <a:lnTo>
                        <a:pt x="1070" y="48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0"/>
                <p:cNvSpPr/>
                <p:nvPr/>
              </p:nvSpPr>
              <p:spPr>
                <a:xfrm>
                  <a:off x="903275" y="1280650"/>
                  <a:ext cx="26775" cy="15600"/>
                </a:xfrm>
                <a:custGeom>
                  <a:rect b="b" l="l" r="r" t="t"/>
                  <a:pathLst>
                    <a:path extrusionOk="0" h="624" w="1071">
                      <a:moveTo>
                        <a:pt x="254" y="1"/>
                      </a:moveTo>
                      <a:lnTo>
                        <a:pt x="1" y="137"/>
                      </a:lnTo>
                      <a:lnTo>
                        <a:pt x="837" y="62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0"/>
                <p:cNvSpPr/>
                <p:nvPr/>
              </p:nvSpPr>
              <p:spPr>
                <a:xfrm>
                  <a:off x="956775" y="1312275"/>
                  <a:ext cx="14625" cy="9275"/>
                </a:xfrm>
                <a:custGeom>
                  <a:rect b="b" l="l" r="r" t="t"/>
                  <a:pathLst>
                    <a:path extrusionOk="0" h="371" w="585">
                      <a:moveTo>
                        <a:pt x="254" y="0"/>
                      </a:moveTo>
                      <a:lnTo>
                        <a:pt x="1" y="137"/>
                      </a:lnTo>
                      <a:lnTo>
                        <a:pt x="409" y="331"/>
                      </a:lnTo>
                      <a:cubicBezTo>
                        <a:pt x="448" y="331"/>
                        <a:pt x="468" y="370"/>
                        <a:pt x="468" y="370"/>
                      </a:cubicBezTo>
                      <a:cubicBezTo>
                        <a:pt x="506" y="370"/>
                        <a:pt x="545" y="331"/>
                        <a:pt x="565" y="312"/>
                      </a:cubicBezTo>
                      <a:cubicBezTo>
                        <a:pt x="584" y="273"/>
                        <a:pt x="584" y="195"/>
                        <a:pt x="506" y="137"/>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0"/>
                <p:cNvSpPr/>
                <p:nvPr/>
              </p:nvSpPr>
              <p:spPr>
                <a:xfrm>
                  <a:off x="930025" y="1296225"/>
                  <a:ext cx="27275" cy="15600"/>
                </a:xfrm>
                <a:custGeom>
                  <a:rect b="b" l="l" r="r" t="t"/>
                  <a:pathLst>
                    <a:path extrusionOk="0" h="624" w="1091">
                      <a:moveTo>
                        <a:pt x="254" y="0"/>
                      </a:moveTo>
                      <a:lnTo>
                        <a:pt x="1" y="156"/>
                      </a:lnTo>
                      <a:lnTo>
                        <a:pt x="857" y="623"/>
                      </a:lnTo>
                      <a:lnTo>
                        <a:pt x="1090" y="48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0"/>
                <p:cNvSpPr/>
                <p:nvPr/>
              </p:nvSpPr>
              <p:spPr>
                <a:xfrm>
                  <a:off x="822550" y="1234450"/>
                  <a:ext cx="27250" cy="15100"/>
                </a:xfrm>
                <a:custGeom>
                  <a:rect b="b" l="l" r="r" t="t"/>
                  <a:pathLst>
                    <a:path extrusionOk="0" h="604" w="1090">
                      <a:moveTo>
                        <a:pt x="234" y="1"/>
                      </a:moveTo>
                      <a:lnTo>
                        <a:pt x="0" y="137"/>
                      </a:lnTo>
                      <a:lnTo>
                        <a:pt x="856" y="604"/>
                      </a:lnTo>
                      <a:lnTo>
                        <a:pt x="1090" y="46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0"/>
                <p:cNvSpPr/>
                <p:nvPr/>
              </p:nvSpPr>
              <p:spPr>
                <a:xfrm>
                  <a:off x="876525" y="1265575"/>
                  <a:ext cx="26775" cy="15100"/>
                </a:xfrm>
                <a:custGeom>
                  <a:rect b="b" l="l" r="r" t="t"/>
                  <a:pathLst>
                    <a:path extrusionOk="0" h="604" w="1071">
                      <a:moveTo>
                        <a:pt x="253" y="1"/>
                      </a:moveTo>
                      <a:lnTo>
                        <a:pt x="1" y="137"/>
                      </a:lnTo>
                      <a:lnTo>
                        <a:pt x="837" y="604"/>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0"/>
                <p:cNvSpPr/>
                <p:nvPr/>
              </p:nvSpPr>
              <p:spPr>
                <a:xfrm>
                  <a:off x="472350" y="1031625"/>
                  <a:ext cx="323475" cy="186800"/>
                </a:xfrm>
                <a:custGeom>
                  <a:rect b="b" l="l" r="r" t="t"/>
                  <a:pathLst>
                    <a:path extrusionOk="0" h="7472" w="12939">
                      <a:moveTo>
                        <a:pt x="234" y="1"/>
                      </a:moveTo>
                      <a:cubicBezTo>
                        <a:pt x="195" y="59"/>
                        <a:pt x="176" y="79"/>
                        <a:pt x="98" y="118"/>
                      </a:cubicBezTo>
                      <a:cubicBezTo>
                        <a:pt x="78" y="137"/>
                        <a:pt x="20" y="137"/>
                        <a:pt x="0" y="157"/>
                      </a:cubicBezTo>
                      <a:lnTo>
                        <a:pt x="12685" y="7472"/>
                      </a:lnTo>
                      <a:lnTo>
                        <a:pt x="12938" y="733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0"/>
                <p:cNvSpPr/>
                <p:nvPr/>
              </p:nvSpPr>
              <p:spPr>
                <a:xfrm>
                  <a:off x="849775" y="1249525"/>
                  <a:ext cx="26775" cy="16075"/>
                </a:xfrm>
                <a:custGeom>
                  <a:rect b="b" l="l" r="r" t="t"/>
                  <a:pathLst>
                    <a:path extrusionOk="0" h="643" w="1071">
                      <a:moveTo>
                        <a:pt x="253" y="1"/>
                      </a:moveTo>
                      <a:lnTo>
                        <a:pt x="1" y="156"/>
                      </a:lnTo>
                      <a:lnTo>
                        <a:pt x="837" y="64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0"/>
                <p:cNvSpPr/>
                <p:nvPr/>
              </p:nvSpPr>
              <p:spPr>
                <a:xfrm>
                  <a:off x="951425" y="1308375"/>
                  <a:ext cx="12175" cy="6850"/>
                </a:xfrm>
                <a:custGeom>
                  <a:rect b="b" l="l" r="r" t="t"/>
                  <a:pathLst>
                    <a:path extrusionOk="0" h="274" w="487">
                      <a:moveTo>
                        <a:pt x="234" y="1"/>
                      </a:moveTo>
                      <a:lnTo>
                        <a:pt x="1" y="137"/>
                      </a:lnTo>
                      <a:lnTo>
                        <a:pt x="234" y="273"/>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924200" y="1292825"/>
                  <a:ext cx="12175" cy="7325"/>
                </a:xfrm>
                <a:custGeom>
                  <a:rect b="b" l="l" r="r" t="t"/>
                  <a:pathLst>
                    <a:path extrusionOk="0" h="293" w="487">
                      <a:moveTo>
                        <a:pt x="234" y="0"/>
                      </a:moveTo>
                      <a:lnTo>
                        <a:pt x="0" y="136"/>
                      </a:lnTo>
                      <a:lnTo>
                        <a:pt x="234" y="292"/>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897450" y="1277750"/>
                  <a:ext cx="12175" cy="6350"/>
                </a:xfrm>
                <a:custGeom>
                  <a:rect b="b" l="l" r="r" t="t"/>
                  <a:pathLst>
                    <a:path extrusionOk="0" h="254" w="487">
                      <a:moveTo>
                        <a:pt x="234" y="0"/>
                      </a:moveTo>
                      <a:lnTo>
                        <a:pt x="0"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0"/>
                <p:cNvSpPr/>
                <p:nvPr/>
              </p:nvSpPr>
              <p:spPr>
                <a:xfrm>
                  <a:off x="870700" y="1261700"/>
                  <a:ext cx="12175" cy="7300"/>
                </a:xfrm>
                <a:custGeom>
                  <a:rect b="b" l="l" r="r" t="t"/>
                  <a:pathLst>
                    <a:path extrusionOk="0" h="292"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0"/>
                <p:cNvSpPr/>
                <p:nvPr/>
              </p:nvSpPr>
              <p:spPr>
                <a:xfrm>
                  <a:off x="843950" y="1246125"/>
                  <a:ext cx="12175" cy="7325"/>
                </a:xfrm>
                <a:custGeom>
                  <a:rect b="b" l="l" r="r" t="t"/>
                  <a:pathLst>
                    <a:path extrusionOk="0" h="293" w="487">
                      <a:moveTo>
                        <a:pt x="234" y="1"/>
                      </a:moveTo>
                      <a:lnTo>
                        <a:pt x="0" y="137"/>
                      </a:lnTo>
                      <a:lnTo>
                        <a:pt x="234" y="292"/>
                      </a:lnTo>
                      <a:lnTo>
                        <a:pt x="486"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816225" y="1230575"/>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0"/>
                <p:cNvSpPr/>
                <p:nvPr/>
              </p:nvSpPr>
              <p:spPr>
                <a:xfrm>
                  <a:off x="789475" y="1215000"/>
                  <a:ext cx="12175" cy="7325"/>
                </a:xfrm>
                <a:custGeom>
                  <a:rect b="b" l="l" r="r" t="t"/>
                  <a:pathLst>
                    <a:path extrusionOk="0" h="293" w="487">
                      <a:moveTo>
                        <a:pt x="253" y="0"/>
                      </a:moveTo>
                      <a:lnTo>
                        <a:pt x="0" y="137"/>
                      </a:lnTo>
                      <a:lnTo>
                        <a:pt x="253" y="292"/>
                      </a:lnTo>
                      <a:lnTo>
                        <a:pt x="486"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0"/>
                <p:cNvSpPr/>
                <p:nvPr/>
              </p:nvSpPr>
              <p:spPr>
                <a:xfrm>
                  <a:off x="903275" y="1249525"/>
                  <a:ext cx="26775" cy="16075"/>
                </a:xfrm>
                <a:custGeom>
                  <a:rect b="b" l="l" r="r" t="t"/>
                  <a:pathLst>
                    <a:path extrusionOk="0" h="643" w="1071">
                      <a:moveTo>
                        <a:pt x="254" y="1"/>
                      </a:moveTo>
                      <a:lnTo>
                        <a:pt x="1" y="156"/>
                      </a:lnTo>
                      <a:lnTo>
                        <a:pt x="837" y="64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0"/>
                <p:cNvSpPr/>
                <p:nvPr/>
              </p:nvSpPr>
              <p:spPr>
                <a:xfrm>
                  <a:off x="822550" y="1203325"/>
                  <a:ext cx="27250" cy="15100"/>
                </a:xfrm>
                <a:custGeom>
                  <a:rect b="b" l="l" r="r" t="t"/>
                  <a:pathLst>
                    <a:path extrusionOk="0" h="604" w="1090">
                      <a:moveTo>
                        <a:pt x="234" y="1"/>
                      </a:moveTo>
                      <a:lnTo>
                        <a:pt x="0" y="117"/>
                      </a:lnTo>
                      <a:lnTo>
                        <a:pt x="856" y="604"/>
                      </a:lnTo>
                      <a:lnTo>
                        <a:pt x="1090" y="46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0"/>
                <p:cNvSpPr/>
                <p:nvPr/>
              </p:nvSpPr>
              <p:spPr>
                <a:xfrm>
                  <a:off x="983525" y="1297200"/>
                  <a:ext cx="14625" cy="8775"/>
                </a:xfrm>
                <a:custGeom>
                  <a:rect b="b" l="l" r="r" t="t"/>
                  <a:pathLst>
                    <a:path extrusionOk="0" h="351" w="585">
                      <a:moveTo>
                        <a:pt x="234" y="0"/>
                      </a:moveTo>
                      <a:lnTo>
                        <a:pt x="1" y="137"/>
                      </a:lnTo>
                      <a:lnTo>
                        <a:pt x="409" y="331"/>
                      </a:lnTo>
                      <a:cubicBezTo>
                        <a:pt x="448" y="331"/>
                        <a:pt x="468" y="351"/>
                        <a:pt x="468" y="351"/>
                      </a:cubicBezTo>
                      <a:cubicBezTo>
                        <a:pt x="506" y="351"/>
                        <a:pt x="545" y="331"/>
                        <a:pt x="565" y="312"/>
                      </a:cubicBezTo>
                      <a:cubicBezTo>
                        <a:pt x="584" y="253"/>
                        <a:pt x="584" y="195"/>
                        <a:pt x="506" y="137"/>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0"/>
                <p:cNvSpPr/>
                <p:nvPr/>
              </p:nvSpPr>
              <p:spPr>
                <a:xfrm>
                  <a:off x="876525" y="1234450"/>
                  <a:ext cx="26775" cy="15100"/>
                </a:xfrm>
                <a:custGeom>
                  <a:rect b="b" l="l" r="r" t="t"/>
                  <a:pathLst>
                    <a:path extrusionOk="0" h="604" w="1071">
                      <a:moveTo>
                        <a:pt x="253" y="1"/>
                      </a:moveTo>
                      <a:lnTo>
                        <a:pt x="1" y="137"/>
                      </a:lnTo>
                      <a:lnTo>
                        <a:pt x="837" y="604"/>
                      </a:lnTo>
                      <a:lnTo>
                        <a:pt x="1071"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0"/>
                <p:cNvSpPr/>
                <p:nvPr/>
              </p:nvSpPr>
              <p:spPr>
                <a:xfrm>
                  <a:off x="957275" y="1280650"/>
                  <a:ext cx="26775" cy="15600"/>
                </a:xfrm>
                <a:custGeom>
                  <a:rect b="b" l="l" r="r" t="t"/>
                  <a:pathLst>
                    <a:path extrusionOk="0" h="624" w="1071">
                      <a:moveTo>
                        <a:pt x="253" y="1"/>
                      </a:moveTo>
                      <a:lnTo>
                        <a:pt x="0" y="137"/>
                      </a:lnTo>
                      <a:lnTo>
                        <a:pt x="837" y="62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0"/>
                <p:cNvSpPr/>
                <p:nvPr/>
              </p:nvSpPr>
              <p:spPr>
                <a:xfrm>
                  <a:off x="930025" y="1265575"/>
                  <a:ext cx="27275" cy="15100"/>
                </a:xfrm>
                <a:custGeom>
                  <a:rect b="b" l="l" r="r" t="t"/>
                  <a:pathLst>
                    <a:path extrusionOk="0" h="604" w="1091">
                      <a:moveTo>
                        <a:pt x="254" y="1"/>
                      </a:moveTo>
                      <a:lnTo>
                        <a:pt x="1" y="137"/>
                      </a:lnTo>
                      <a:lnTo>
                        <a:pt x="857" y="604"/>
                      </a:lnTo>
                      <a:lnTo>
                        <a:pt x="1090"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0"/>
                <p:cNvSpPr/>
                <p:nvPr/>
              </p:nvSpPr>
              <p:spPr>
                <a:xfrm>
                  <a:off x="348325" y="925600"/>
                  <a:ext cx="474250" cy="277750"/>
                </a:xfrm>
                <a:custGeom>
                  <a:rect b="b" l="l" r="r" t="t"/>
                  <a:pathLst>
                    <a:path extrusionOk="0" h="11110" w="18970">
                      <a:moveTo>
                        <a:pt x="0" y="1"/>
                      </a:moveTo>
                      <a:lnTo>
                        <a:pt x="0" y="293"/>
                      </a:lnTo>
                      <a:lnTo>
                        <a:pt x="18716" y="11110"/>
                      </a:lnTo>
                      <a:lnTo>
                        <a:pt x="18969" y="10973"/>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0"/>
                <p:cNvSpPr/>
                <p:nvPr/>
              </p:nvSpPr>
              <p:spPr>
                <a:xfrm>
                  <a:off x="849775" y="1218400"/>
                  <a:ext cx="26775" cy="16075"/>
                </a:xfrm>
                <a:custGeom>
                  <a:rect b="b" l="l" r="r" t="t"/>
                  <a:pathLst>
                    <a:path extrusionOk="0" h="643" w="1071">
                      <a:moveTo>
                        <a:pt x="253" y="1"/>
                      </a:moveTo>
                      <a:lnTo>
                        <a:pt x="1" y="156"/>
                      </a:lnTo>
                      <a:lnTo>
                        <a:pt x="837" y="64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0"/>
                <p:cNvSpPr/>
                <p:nvPr/>
              </p:nvSpPr>
              <p:spPr>
                <a:xfrm>
                  <a:off x="978175" y="1292825"/>
                  <a:ext cx="12200" cy="7325"/>
                </a:xfrm>
                <a:custGeom>
                  <a:rect b="b" l="l" r="r" t="t"/>
                  <a:pathLst>
                    <a:path extrusionOk="0" h="293" w="488">
                      <a:moveTo>
                        <a:pt x="234" y="0"/>
                      </a:moveTo>
                      <a:lnTo>
                        <a:pt x="1" y="136"/>
                      </a:lnTo>
                      <a:lnTo>
                        <a:pt x="234" y="292"/>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0"/>
                <p:cNvSpPr/>
                <p:nvPr/>
              </p:nvSpPr>
              <p:spPr>
                <a:xfrm>
                  <a:off x="951425" y="1277750"/>
                  <a:ext cx="12175" cy="6350"/>
                </a:xfrm>
                <a:custGeom>
                  <a:rect b="b" l="l" r="r" t="t"/>
                  <a:pathLst>
                    <a:path extrusionOk="0" h="254" w="487">
                      <a:moveTo>
                        <a:pt x="234" y="0"/>
                      </a:moveTo>
                      <a:lnTo>
                        <a:pt x="1"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0"/>
                <p:cNvSpPr/>
                <p:nvPr/>
              </p:nvSpPr>
              <p:spPr>
                <a:xfrm>
                  <a:off x="924200" y="1261700"/>
                  <a:ext cx="12175" cy="7300"/>
                </a:xfrm>
                <a:custGeom>
                  <a:rect b="b" l="l" r="r" t="t"/>
                  <a:pathLst>
                    <a:path extrusionOk="0" h="292"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897450" y="1246125"/>
                  <a:ext cx="12175" cy="7325"/>
                </a:xfrm>
                <a:custGeom>
                  <a:rect b="b" l="l" r="r" t="t"/>
                  <a:pathLst>
                    <a:path extrusionOk="0" h="293" w="487">
                      <a:moveTo>
                        <a:pt x="234" y="1"/>
                      </a:moveTo>
                      <a:lnTo>
                        <a:pt x="0"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0"/>
                <p:cNvSpPr/>
                <p:nvPr/>
              </p:nvSpPr>
              <p:spPr>
                <a:xfrm>
                  <a:off x="870700" y="1230575"/>
                  <a:ext cx="12175" cy="7300"/>
                </a:xfrm>
                <a:custGeom>
                  <a:rect b="b" l="l" r="r" t="t"/>
                  <a:pathLst>
                    <a:path extrusionOk="0" h="292"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0"/>
                <p:cNvSpPr/>
                <p:nvPr/>
              </p:nvSpPr>
              <p:spPr>
                <a:xfrm>
                  <a:off x="843950" y="1215000"/>
                  <a:ext cx="12175" cy="7325"/>
                </a:xfrm>
                <a:custGeom>
                  <a:rect b="b" l="l" r="r" t="t"/>
                  <a:pathLst>
                    <a:path extrusionOk="0" h="293" w="487">
                      <a:moveTo>
                        <a:pt x="234" y="0"/>
                      </a:moveTo>
                      <a:lnTo>
                        <a:pt x="0" y="137"/>
                      </a:lnTo>
                      <a:lnTo>
                        <a:pt x="234" y="292"/>
                      </a:lnTo>
                      <a:lnTo>
                        <a:pt x="486"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0"/>
                <p:cNvSpPr/>
                <p:nvPr/>
              </p:nvSpPr>
              <p:spPr>
                <a:xfrm>
                  <a:off x="816225" y="1199925"/>
                  <a:ext cx="12175" cy="6350"/>
                </a:xfrm>
                <a:custGeom>
                  <a:rect b="b" l="l" r="r" t="t"/>
                  <a:pathLst>
                    <a:path extrusionOk="0" h="254" w="487">
                      <a:moveTo>
                        <a:pt x="253" y="0"/>
                      </a:moveTo>
                      <a:lnTo>
                        <a:pt x="0" y="137"/>
                      </a:lnTo>
                      <a:lnTo>
                        <a:pt x="253" y="253"/>
                      </a:lnTo>
                      <a:lnTo>
                        <a:pt x="487"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876525" y="1203325"/>
                  <a:ext cx="26775" cy="15100"/>
                </a:xfrm>
                <a:custGeom>
                  <a:rect b="b" l="l" r="r" t="t"/>
                  <a:pathLst>
                    <a:path extrusionOk="0" h="604" w="1071">
                      <a:moveTo>
                        <a:pt x="253" y="1"/>
                      </a:moveTo>
                      <a:lnTo>
                        <a:pt x="1" y="117"/>
                      </a:lnTo>
                      <a:lnTo>
                        <a:pt x="837" y="604"/>
                      </a:lnTo>
                      <a:lnTo>
                        <a:pt x="1071"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0"/>
                <p:cNvSpPr/>
                <p:nvPr/>
              </p:nvSpPr>
              <p:spPr>
                <a:xfrm>
                  <a:off x="984025" y="1265575"/>
                  <a:ext cx="26775" cy="15100"/>
                </a:xfrm>
                <a:custGeom>
                  <a:rect b="b" l="l" r="r" t="t"/>
                  <a:pathLst>
                    <a:path extrusionOk="0" h="604" w="1071">
                      <a:moveTo>
                        <a:pt x="253" y="1"/>
                      </a:moveTo>
                      <a:lnTo>
                        <a:pt x="0" y="137"/>
                      </a:lnTo>
                      <a:lnTo>
                        <a:pt x="837" y="604"/>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0"/>
                <p:cNvSpPr/>
                <p:nvPr/>
              </p:nvSpPr>
              <p:spPr>
                <a:xfrm>
                  <a:off x="1010275" y="1281150"/>
                  <a:ext cx="14625" cy="9275"/>
                </a:xfrm>
                <a:custGeom>
                  <a:rect b="b" l="l" r="r" t="t"/>
                  <a:pathLst>
                    <a:path extrusionOk="0" h="371" w="585">
                      <a:moveTo>
                        <a:pt x="254" y="0"/>
                      </a:moveTo>
                      <a:lnTo>
                        <a:pt x="1" y="156"/>
                      </a:lnTo>
                      <a:lnTo>
                        <a:pt x="409" y="351"/>
                      </a:lnTo>
                      <a:cubicBezTo>
                        <a:pt x="448" y="351"/>
                        <a:pt x="468" y="370"/>
                        <a:pt x="468" y="370"/>
                      </a:cubicBezTo>
                      <a:cubicBezTo>
                        <a:pt x="507" y="370"/>
                        <a:pt x="545" y="351"/>
                        <a:pt x="565" y="312"/>
                      </a:cubicBezTo>
                      <a:cubicBezTo>
                        <a:pt x="584" y="273"/>
                        <a:pt x="584" y="195"/>
                        <a:pt x="507" y="15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930025" y="1234450"/>
                  <a:ext cx="27275" cy="15100"/>
                </a:xfrm>
                <a:custGeom>
                  <a:rect b="b" l="l" r="r" t="t"/>
                  <a:pathLst>
                    <a:path extrusionOk="0" h="604" w="1091">
                      <a:moveTo>
                        <a:pt x="254" y="1"/>
                      </a:moveTo>
                      <a:lnTo>
                        <a:pt x="1" y="137"/>
                      </a:lnTo>
                      <a:lnTo>
                        <a:pt x="857" y="604"/>
                      </a:lnTo>
                      <a:lnTo>
                        <a:pt x="1090" y="46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468450" y="967425"/>
                  <a:ext cx="381350" cy="220850"/>
                </a:xfrm>
                <a:custGeom>
                  <a:rect b="b" l="l" r="r" t="t"/>
                  <a:pathLst>
                    <a:path extrusionOk="0" h="8834" w="15254">
                      <a:moveTo>
                        <a:pt x="234" y="1"/>
                      </a:moveTo>
                      <a:cubicBezTo>
                        <a:pt x="176" y="59"/>
                        <a:pt x="156" y="79"/>
                        <a:pt x="79" y="118"/>
                      </a:cubicBezTo>
                      <a:cubicBezTo>
                        <a:pt x="59" y="137"/>
                        <a:pt x="20" y="137"/>
                        <a:pt x="1" y="176"/>
                      </a:cubicBezTo>
                      <a:lnTo>
                        <a:pt x="15020" y="8833"/>
                      </a:lnTo>
                      <a:lnTo>
                        <a:pt x="15254" y="867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0"/>
                <p:cNvSpPr/>
                <p:nvPr/>
              </p:nvSpPr>
              <p:spPr>
                <a:xfrm>
                  <a:off x="849775" y="1187775"/>
                  <a:ext cx="26775" cy="15575"/>
                </a:xfrm>
                <a:custGeom>
                  <a:rect b="b" l="l" r="r" t="t"/>
                  <a:pathLst>
                    <a:path extrusionOk="0" h="623" w="1071">
                      <a:moveTo>
                        <a:pt x="253" y="0"/>
                      </a:moveTo>
                      <a:lnTo>
                        <a:pt x="1" y="136"/>
                      </a:lnTo>
                      <a:lnTo>
                        <a:pt x="837" y="623"/>
                      </a:lnTo>
                      <a:lnTo>
                        <a:pt x="1071"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0"/>
                <p:cNvSpPr/>
                <p:nvPr/>
              </p:nvSpPr>
              <p:spPr>
                <a:xfrm>
                  <a:off x="957275" y="1249525"/>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0"/>
                <p:cNvSpPr/>
                <p:nvPr/>
              </p:nvSpPr>
              <p:spPr>
                <a:xfrm>
                  <a:off x="903275" y="1218400"/>
                  <a:ext cx="26775" cy="16075"/>
                </a:xfrm>
                <a:custGeom>
                  <a:rect b="b" l="l" r="r" t="t"/>
                  <a:pathLst>
                    <a:path extrusionOk="0" h="643" w="1071">
                      <a:moveTo>
                        <a:pt x="254" y="1"/>
                      </a:moveTo>
                      <a:lnTo>
                        <a:pt x="1" y="156"/>
                      </a:lnTo>
                      <a:lnTo>
                        <a:pt x="837" y="64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0"/>
                <p:cNvSpPr/>
                <p:nvPr/>
              </p:nvSpPr>
              <p:spPr>
                <a:xfrm>
                  <a:off x="1004925" y="1277750"/>
                  <a:ext cx="12200" cy="6350"/>
                </a:xfrm>
                <a:custGeom>
                  <a:rect b="b" l="l" r="r" t="t"/>
                  <a:pathLst>
                    <a:path extrusionOk="0" h="254" w="488">
                      <a:moveTo>
                        <a:pt x="234" y="0"/>
                      </a:moveTo>
                      <a:lnTo>
                        <a:pt x="1"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0"/>
                <p:cNvSpPr/>
                <p:nvPr/>
              </p:nvSpPr>
              <p:spPr>
                <a:xfrm>
                  <a:off x="978175" y="1261700"/>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0"/>
                <p:cNvSpPr/>
                <p:nvPr/>
              </p:nvSpPr>
              <p:spPr>
                <a:xfrm>
                  <a:off x="951425" y="1246125"/>
                  <a:ext cx="12175" cy="7325"/>
                </a:xfrm>
                <a:custGeom>
                  <a:rect b="b" l="l" r="r" t="t"/>
                  <a:pathLst>
                    <a:path extrusionOk="0" h="293" w="487">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0"/>
                <p:cNvSpPr/>
                <p:nvPr/>
              </p:nvSpPr>
              <p:spPr>
                <a:xfrm>
                  <a:off x="924200" y="1230575"/>
                  <a:ext cx="12175" cy="7300"/>
                </a:xfrm>
                <a:custGeom>
                  <a:rect b="b" l="l" r="r" t="t"/>
                  <a:pathLst>
                    <a:path extrusionOk="0" h="292"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0"/>
                <p:cNvSpPr/>
                <p:nvPr/>
              </p:nvSpPr>
              <p:spPr>
                <a:xfrm>
                  <a:off x="897450" y="1215000"/>
                  <a:ext cx="12175" cy="7325"/>
                </a:xfrm>
                <a:custGeom>
                  <a:rect b="b" l="l" r="r" t="t"/>
                  <a:pathLst>
                    <a:path extrusionOk="0" h="293" w="487">
                      <a:moveTo>
                        <a:pt x="234" y="0"/>
                      </a:moveTo>
                      <a:lnTo>
                        <a:pt x="0"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0"/>
                <p:cNvSpPr/>
                <p:nvPr/>
              </p:nvSpPr>
              <p:spPr>
                <a:xfrm>
                  <a:off x="870700" y="1199925"/>
                  <a:ext cx="12175" cy="6350"/>
                </a:xfrm>
                <a:custGeom>
                  <a:rect b="b" l="l" r="r" t="t"/>
                  <a:pathLst>
                    <a:path extrusionOk="0" h="254" w="487">
                      <a:moveTo>
                        <a:pt x="234" y="0"/>
                      </a:moveTo>
                      <a:lnTo>
                        <a:pt x="0" y="137"/>
                      </a:lnTo>
                      <a:lnTo>
                        <a:pt x="234" y="253"/>
                      </a:lnTo>
                      <a:lnTo>
                        <a:pt x="486"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0"/>
                <p:cNvSpPr/>
                <p:nvPr/>
              </p:nvSpPr>
              <p:spPr>
                <a:xfrm>
                  <a:off x="843950" y="1183875"/>
                  <a:ext cx="12175" cy="7325"/>
                </a:xfrm>
                <a:custGeom>
                  <a:rect b="b" l="l" r="r" t="t"/>
                  <a:pathLst>
                    <a:path extrusionOk="0" h="293"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0"/>
                <p:cNvSpPr/>
                <p:nvPr/>
              </p:nvSpPr>
              <p:spPr>
                <a:xfrm>
                  <a:off x="930025" y="1203325"/>
                  <a:ext cx="27275" cy="15100"/>
                </a:xfrm>
                <a:custGeom>
                  <a:rect b="b" l="l" r="r" t="t"/>
                  <a:pathLst>
                    <a:path extrusionOk="0" h="604" w="1091">
                      <a:moveTo>
                        <a:pt x="254" y="1"/>
                      </a:moveTo>
                      <a:lnTo>
                        <a:pt x="1" y="117"/>
                      </a:lnTo>
                      <a:lnTo>
                        <a:pt x="857" y="604"/>
                      </a:lnTo>
                      <a:lnTo>
                        <a:pt x="1090" y="46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0"/>
                <p:cNvSpPr/>
                <p:nvPr/>
              </p:nvSpPr>
              <p:spPr>
                <a:xfrm>
                  <a:off x="903275" y="1187775"/>
                  <a:ext cx="26775" cy="15575"/>
                </a:xfrm>
                <a:custGeom>
                  <a:rect b="b" l="l" r="r" t="t"/>
                  <a:pathLst>
                    <a:path extrusionOk="0" h="623" w="1071">
                      <a:moveTo>
                        <a:pt x="254" y="0"/>
                      </a:moveTo>
                      <a:lnTo>
                        <a:pt x="1" y="136"/>
                      </a:lnTo>
                      <a:lnTo>
                        <a:pt x="837" y="623"/>
                      </a:lnTo>
                      <a:lnTo>
                        <a:pt x="1071" y="48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0"/>
                <p:cNvSpPr/>
                <p:nvPr/>
              </p:nvSpPr>
              <p:spPr>
                <a:xfrm>
                  <a:off x="1037025" y="1266075"/>
                  <a:ext cx="14625" cy="9250"/>
                </a:xfrm>
                <a:custGeom>
                  <a:rect b="b" l="l" r="r" t="t"/>
                  <a:pathLst>
                    <a:path extrusionOk="0" h="370" w="585">
                      <a:moveTo>
                        <a:pt x="254" y="0"/>
                      </a:moveTo>
                      <a:lnTo>
                        <a:pt x="1" y="136"/>
                      </a:lnTo>
                      <a:lnTo>
                        <a:pt x="409" y="331"/>
                      </a:lnTo>
                      <a:cubicBezTo>
                        <a:pt x="448" y="331"/>
                        <a:pt x="468" y="370"/>
                        <a:pt x="468" y="370"/>
                      </a:cubicBezTo>
                      <a:cubicBezTo>
                        <a:pt x="507" y="370"/>
                        <a:pt x="545" y="331"/>
                        <a:pt x="565" y="312"/>
                      </a:cubicBezTo>
                      <a:cubicBezTo>
                        <a:pt x="584" y="273"/>
                        <a:pt x="584" y="195"/>
                        <a:pt x="507" y="13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0"/>
                <p:cNvSpPr/>
                <p:nvPr/>
              </p:nvSpPr>
              <p:spPr>
                <a:xfrm>
                  <a:off x="984025" y="1234450"/>
                  <a:ext cx="26775" cy="15100"/>
                </a:xfrm>
                <a:custGeom>
                  <a:rect b="b" l="l" r="r" t="t"/>
                  <a:pathLst>
                    <a:path extrusionOk="0" h="604" w="1071">
                      <a:moveTo>
                        <a:pt x="253" y="1"/>
                      </a:moveTo>
                      <a:lnTo>
                        <a:pt x="0" y="137"/>
                      </a:lnTo>
                      <a:lnTo>
                        <a:pt x="837" y="604"/>
                      </a:lnTo>
                      <a:lnTo>
                        <a:pt x="1070"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0"/>
                <p:cNvSpPr/>
                <p:nvPr/>
              </p:nvSpPr>
              <p:spPr>
                <a:xfrm>
                  <a:off x="957275" y="1218400"/>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348325" y="863350"/>
                  <a:ext cx="528225" cy="308875"/>
                </a:xfrm>
                <a:custGeom>
                  <a:rect b="b" l="l" r="r" t="t"/>
                  <a:pathLst>
                    <a:path extrusionOk="0" h="12355" w="21129">
                      <a:moveTo>
                        <a:pt x="0" y="1"/>
                      </a:moveTo>
                      <a:lnTo>
                        <a:pt x="0" y="273"/>
                      </a:lnTo>
                      <a:lnTo>
                        <a:pt x="20895" y="12354"/>
                      </a:lnTo>
                      <a:lnTo>
                        <a:pt x="21129" y="1221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0"/>
                <p:cNvSpPr/>
                <p:nvPr/>
              </p:nvSpPr>
              <p:spPr>
                <a:xfrm>
                  <a:off x="876525" y="1172200"/>
                  <a:ext cx="26775" cy="15575"/>
                </a:xfrm>
                <a:custGeom>
                  <a:rect b="b" l="l" r="r" t="t"/>
                  <a:pathLst>
                    <a:path extrusionOk="0" h="623" w="1071">
                      <a:moveTo>
                        <a:pt x="253" y="0"/>
                      </a:moveTo>
                      <a:lnTo>
                        <a:pt x="1" y="137"/>
                      </a:lnTo>
                      <a:lnTo>
                        <a:pt x="837" y="623"/>
                      </a:lnTo>
                      <a:lnTo>
                        <a:pt x="1071"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0"/>
                <p:cNvSpPr/>
                <p:nvPr/>
              </p:nvSpPr>
              <p:spPr>
                <a:xfrm>
                  <a:off x="1010775" y="1249525"/>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1031675" y="1261700"/>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1004925" y="1246125"/>
                  <a:ext cx="12200" cy="7325"/>
                </a:xfrm>
                <a:custGeom>
                  <a:rect b="b" l="l" r="r" t="t"/>
                  <a:pathLst>
                    <a:path extrusionOk="0" h="293" w="488">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978175" y="1230575"/>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0"/>
                <p:cNvSpPr/>
                <p:nvPr/>
              </p:nvSpPr>
              <p:spPr>
                <a:xfrm>
                  <a:off x="951425" y="1215000"/>
                  <a:ext cx="12175" cy="7325"/>
                </a:xfrm>
                <a:custGeom>
                  <a:rect b="b" l="l" r="r" t="t"/>
                  <a:pathLst>
                    <a:path extrusionOk="0" h="293" w="487">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0"/>
                <p:cNvSpPr/>
                <p:nvPr/>
              </p:nvSpPr>
              <p:spPr>
                <a:xfrm>
                  <a:off x="924200" y="1199925"/>
                  <a:ext cx="12175" cy="6350"/>
                </a:xfrm>
                <a:custGeom>
                  <a:rect b="b" l="l" r="r" t="t"/>
                  <a:pathLst>
                    <a:path extrusionOk="0" h="254" w="487">
                      <a:moveTo>
                        <a:pt x="234" y="0"/>
                      </a:moveTo>
                      <a:lnTo>
                        <a:pt x="0"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897450" y="1183875"/>
                  <a:ext cx="12175" cy="7325"/>
                </a:xfrm>
                <a:custGeom>
                  <a:rect b="b" l="l" r="r" t="t"/>
                  <a:pathLst>
                    <a:path extrusionOk="0" h="293"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0"/>
                <p:cNvSpPr/>
                <p:nvPr/>
              </p:nvSpPr>
              <p:spPr>
                <a:xfrm>
                  <a:off x="870700" y="1168800"/>
                  <a:ext cx="12175" cy="6825"/>
                </a:xfrm>
                <a:custGeom>
                  <a:rect b="b" l="l" r="r" t="t"/>
                  <a:pathLst>
                    <a:path extrusionOk="0" h="273" w="487">
                      <a:moveTo>
                        <a:pt x="234" y="0"/>
                      </a:moveTo>
                      <a:lnTo>
                        <a:pt x="0" y="136"/>
                      </a:lnTo>
                      <a:lnTo>
                        <a:pt x="234" y="273"/>
                      </a:lnTo>
                      <a:lnTo>
                        <a:pt x="486"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0"/>
                <p:cNvSpPr/>
                <p:nvPr/>
              </p:nvSpPr>
              <p:spPr>
                <a:xfrm>
                  <a:off x="1037525" y="1234450"/>
                  <a:ext cx="26775" cy="15100"/>
                </a:xfrm>
                <a:custGeom>
                  <a:rect b="b" l="l" r="r" t="t"/>
                  <a:pathLst>
                    <a:path extrusionOk="0" h="604" w="1071">
                      <a:moveTo>
                        <a:pt x="253" y="1"/>
                      </a:moveTo>
                      <a:lnTo>
                        <a:pt x="0" y="137"/>
                      </a:lnTo>
                      <a:lnTo>
                        <a:pt x="837" y="604"/>
                      </a:lnTo>
                      <a:lnTo>
                        <a:pt x="1070"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0"/>
                <p:cNvSpPr/>
                <p:nvPr/>
              </p:nvSpPr>
              <p:spPr>
                <a:xfrm>
                  <a:off x="1064275" y="1250025"/>
                  <a:ext cx="14600" cy="9250"/>
                </a:xfrm>
                <a:custGeom>
                  <a:rect b="b" l="l" r="r" t="t"/>
                  <a:pathLst>
                    <a:path extrusionOk="0" h="370" w="584">
                      <a:moveTo>
                        <a:pt x="253" y="0"/>
                      </a:moveTo>
                      <a:lnTo>
                        <a:pt x="0" y="156"/>
                      </a:lnTo>
                      <a:lnTo>
                        <a:pt x="428" y="350"/>
                      </a:lnTo>
                      <a:cubicBezTo>
                        <a:pt x="448" y="350"/>
                        <a:pt x="467" y="370"/>
                        <a:pt x="467" y="370"/>
                      </a:cubicBezTo>
                      <a:cubicBezTo>
                        <a:pt x="525" y="370"/>
                        <a:pt x="545" y="350"/>
                        <a:pt x="564" y="331"/>
                      </a:cubicBezTo>
                      <a:cubicBezTo>
                        <a:pt x="584" y="273"/>
                        <a:pt x="584" y="195"/>
                        <a:pt x="525" y="156"/>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0"/>
                <p:cNvSpPr/>
                <p:nvPr/>
              </p:nvSpPr>
              <p:spPr>
                <a:xfrm>
                  <a:off x="533150" y="806925"/>
                  <a:ext cx="370150" cy="349725"/>
                </a:xfrm>
                <a:custGeom>
                  <a:rect b="b" l="l" r="r" t="t"/>
                  <a:pathLst>
                    <a:path extrusionOk="0" h="13989" w="14806">
                      <a:moveTo>
                        <a:pt x="0" y="1"/>
                      </a:moveTo>
                      <a:lnTo>
                        <a:pt x="0" y="5506"/>
                      </a:lnTo>
                      <a:cubicBezTo>
                        <a:pt x="0" y="5545"/>
                        <a:pt x="20" y="5565"/>
                        <a:pt x="39" y="5604"/>
                      </a:cubicBezTo>
                      <a:lnTo>
                        <a:pt x="14572" y="13989"/>
                      </a:lnTo>
                      <a:lnTo>
                        <a:pt x="14806" y="13833"/>
                      </a:lnTo>
                      <a:lnTo>
                        <a:pt x="234" y="5429"/>
                      </a:lnTo>
                      <a:lnTo>
                        <a:pt x="234" y="15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0"/>
                <p:cNvSpPr/>
                <p:nvPr/>
              </p:nvSpPr>
              <p:spPr>
                <a:xfrm>
                  <a:off x="984025" y="1203325"/>
                  <a:ext cx="26775" cy="15100"/>
                </a:xfrm>
                <a:custGeom>
                  <a:rect b="b" l="l" r="r" t="t"/>
                  <a:pathLst>
                    <a:path extrusionOk="0" h="604" w="1071">
                      <a:moveTo>
                        <a:pt x="253" y="1"/>
                      </a:moveTo>
                      <a:lnTo>
                        <a:pt x="0" y="117"/>
                      </a:lnTo>
                      <a:lnTo>
                        <a:pt x="837" y="604"/>
                      </a:lnTo>
                      <a:lnTo>
                        <a:pt x="1070"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0"/>
                <p:cNvSpPr/>
                <p:nvPr/>
              </p:nvSpPr>
              <p:spPr>
                <a:xfrm>
                  <a:off x="957275" y="1187775"/>
                  <a:ext cx="26775" cy="15575"/>
                </a:xfrm>
                <a:custGeom>
                  <a:rect b="b" l="l" r="r" t="t"/>
                  <a:pathLst>
                    <a:path extrusionOk="0" h="623" w="1071">
                      <a:moveTo>
                        <a:pt x="253" y="0"/>
                      </a:moveTo>
                      <a:lnTo>
                        <a:pt x="0" y="136"/>
                      </a:lnTo>
                      <a:lnTo>
                        <a:pt x="837" y="623"/>
                      </a:lnTo>
                      <a:lnTo>
                        <a:pt x="1070"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0"/>
                <p:cNvSpPr/>
                <p:nvPr/>
              </p:nvSpPr>
              <p:spPr>
                <a:xfrm>
                  <a:off x="1010775" y="1218400"/>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0"/>
                <p:cNvSpPr/>
                <p:nvPr/>
              </p:nvSpPr>
              <p:spPr>
                <a:xfrm>
                  <a:off x="930025" y="1172200"/>
                  <a:ext cx="27275" cy="15575"/>
                </a:xfrm>
                <a:custGeom>
                  <a:rect b="b" l="l" r="r" t="t"/>
                  <a:pathLst>
                    <a:path extrusionOk="0" h="623" w="1091">
                      <a:moveTo>
                        <a:pt x="254" y="0"/>
                      </a:moveTo>
                      <a:lnTo>
                        <a:pt x="1" y="137"/>
                      </a:lnTo>
                      <a:lnTo>
                        <a:pt x="857" y="623"/>
                      </a:lnTo>
                      <a:lnTo>
                        <a:pt x="1090" y="46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0"/>
                <p:cNvSpPr/>
                <p:nvPr/>
              </p:nvSpPr>
              <p:spPr>
                <a:xfrm>
                  <a:off x="903275" y="1156625"/>
                  <a:ext cx="26775" cy="15600"/>
                </a:xfrm>
                <a:custGeom>
                  <a:rect b="b" l="l" r="r" t="t"/>
                  <a:pathLst>
                    <a:path extrusionOk="0" h="624" w="1071">
                      <a:moveTo>
                        <a:pt x="254" y="1"/>
                      </a:moveTo>
                      <a:lnTo>
                        <a:pt x="1" y="137"/>
                      </a:lnTo>
                      <a:lnTo>
                        <a:pt x="837" y="62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1058425" y="1246125"/>
                  <a:ext cx="12200" cy="7325"/>
                </a:xfrm>
                <a:custGeom>
                  <a:rect b="b" l="l" r="r" t="t"/>
                  <a:pathLst>
                    <a:path extrusionOk="0" h="293" w="488">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0"/>
                <p:cNvSpPr/>
                <p:nvPr/>
              </p:nvSpPr>
              <p:spPr>
                <a:xfrm>
                  <a:off x="1031675" y="1230575"/>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0"/>
                <p:cNvSpPr/>
                <p:nvPr/>
              </p:nvSpPr>
              <p:spPr>
                <a:xfrm>
                  <a:off x="1004925" y="1215000"/>
                  <a:ext cx="12200" cy="7325"/>
                </a:xfrm>
                <a:custGeom>
                  <a:rect b="b" l="l" r="r" t="t"/>
                  <a:pathLst>
                    <a:path extrusionOk="0" h="293" w="488">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0"/>
                <p:cNvSpPr/>
                <p:nvPr/>
              </p:nvSpPr>
              <p:spPr>
                <a:xfrm>
                  <a:off x="978175" y="1199925"/>
                  <a:ext cx="12200" cy="6350"/>
                </a:xfrm>
                <a:custGeom>
                  <a:rect b="b" l="l" r="r" t="t"/>
                  <a:pathLst>
                    <a:path extrusionOk="0" h="254" w="488">
                      <a:moveTo>
                        <a:pt x="234" y="0"/>
                      </a:moveTo>
                      <a:lnTo>
                        <a:pt x="1"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0"/>
                <p:cNvSpPr/>
                <p:nvPr/>
              </p:nvSpPr>
              <p:spPr>
                <a:xfrm>
                  <a:off x="951425" y="1183875"/>
                  <a:ext cx="12175" cy="7325"/>
                </a:xfrm>
                <a:custGeom>
                  <a:rect b="b" l="l" r="r" t="t"/>
                  <a:pathLst>
                    <a:path extrusionOk="0" h="293" w="487">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0"/>
                <p:cNvSpPr/>
                <p:nvPr/>
              </p:nvSpPr>
              <p:spPr>
                <a:xfrm>
                  <a:off x="924200" y="1168800"/>
                  <a:ext cx="12175" cy="6825"/>
                </a:xfrm>
                <a:custGeom>
                  <a:rect b="b" l="l" r="r" t="t"/>
                  <a:pathLst>
                    <a:path extrusionOk="0" h="273" w="487">
                      <a:moveTo>
                        <a:pt x="234" y="0"/>
                      </a:moveTo>
                      <a:lnTo>
                        <a:pt x="0"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0"/>
                <p:cNvSpPr/>
                <p:nvPr/>
              </p:nvSpPr>
              <p:spPr>
                <a:xfrm>
                  <a:off x="897450" y="1152750"/>
                  <a:ext cx="12175" cy="7325"/>
                </a:xfrm>
                <a:custGeom>
                  <a:rect b="b" l="l" r="r" t="t"/>
                  <a:pathLst>
                    <a:path extrusionOk="0" h="293"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579850" y="805950"/>
                  <a:ext cx="350200" cy="334650"/>
                </a:xfrm>
                <a:custGeom>
                  <a:rect b="b" l="l" r="r" t="t"/>
                  <a:pathLst>
                    <a:path extrusionOk="0" h="13386" w="14008">
                      <a:moveTo>
                        <a:pt x="253" y="1"/>
                      </a:moveTo>
                      <a:lnTo>
                        <a:pt x="0" y="137"/>
                      </a:lnTo>
                      <a:lnTo>
                        <a:pt x="0" y="5390"/>
                      </a:lnTo>
                      <a:lnTo>
                        <a:pt x="19" y="5390"/>
                      </a:lnTo>
                      <a:cubicBezTo>
                        <a:pt x="19" y="5448"/>
                        <a:pt x="58" y="5468"/>
                        <a:pt x="78" y="5487"/>
                      </a:cubicBezTo>
                      <a:lnTo>
                        <a:pt x="13774" y="13386"/>
                      </a:lnTo>
                      <a:lnTo>
                        <a:pt x="14008" y="13250"/>
                      </a:lnTo>
                      <a:lnTo>
                        <a:pt x="253" y="5293"/>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0"/>
                <p:cNvSpPr/>
                <p:nvPr/>
              </p:nvSpPr>
              <p:spPr>
                <a:xfrm>
                  <a:off x="1091025" y="1234950"/>
                  <a:ext cx="14600" cy="9250"/>
                </a:xfrm>
                <a:custGeom>
                  <a:rect b="b" l="l" r="r" t="t"/>
                  <a:pathLst>
                    <a:path extrusionOk="0" h="370" w="584">
                      <a:moveTo>
                        <a:pt x="253" y="0"/>
                      </a:moveTo>
                      <a:lnTo>
                        <a:pt x="0" y="156"/>
                      </a:lnTo>
                      <a:lnTo>
                        <a:pt x="428" y="350"/>
                      </a:lnTo>
                      <a:cubicBezTo>
                        <a:pt x="448" y="350"/>
                        <a:pt x="467" y="370"/>
                        <a:pt x="467" y="370"/>
                      </a:cubicBezTo>
                      <a:cubicBezTo>
                        <a:pt x="525" y="370"/>
                        <a:pt x="545" y="350"/>
                        <a:pt x="564" y="311"/>
                      </a:cubicBezTo>
                      <a:cubicBezTo>
                        <a:pt x="584" y="273"/>
                        <a:pt x="584" y="195"/>
                        <a:pt x="525" y="156"/>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0"/>
                <p:cNvSpPr/>
                <p:nvPr/>
              </p:nvSpPr>
              <p:spPr>
                <a:xfrm>
                  <a:off x="1064275" y="1218400"/>
                  <a:ext cx="27750" cy="16075"/>
                </a:xfrm>
                <a:custGeom>
                  <a:rect b="b" l="l" r="r" t="t"/>
                  <a:pathLst>
                    <a:path extrusionOk="0" h="643" w="1110">
                      <a:moveTo>
                        <a:pt x="253" y="1"/>
                      </a:moveTo>
                      <a:lnTo>
                        <a:pt x="0" y="156"/>
                      </a:lnTo>
                      <a:lnTo>
                        <a:pt x="856" y="643"/>
                      </a:lnTo>
                      <a:lnTo>
                        <a:pt x="1109"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0"/>
                <p:cNvSpPr/>
                <p:nvPr/>
              </p:nvSpPr>
              <p:spPr>
                <a:xfrm>
                  <a:off x="930025" y="1141075"/>
                  <a:ext cx="27275" cy="15575"/>
                </a:xfrm>
                <a:custGeom>
                  <a:rect b="b" l="l" r="r" t="t"/>
                  <a:pathLst>
                    <a:path extrusionOk="0" h="623" w="1091">
                      <a:moveTo>
                        <a:pt x="254" y="0"/>
                      </a:moveTo>
                      <a:lnTo>
                        <a:pt x="1" y="137"/>
                      </a:lnTo>
                      <a:lnTo>
                        <a:pt x="857" y="623"/>
                      </a:lnTo>
                      <a:lnTo>
                        <a:pt x="1090" y="46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0"/>
                <p:cNvSpPr/>
                <p:nvPr/>
              </p:nvSpPr>
              <p:spPr>
                <a:xfrm>
                  <a:off x="984025" y="1172200"/>
                  <a:ext cx="26775" cy="15575"/>
                </a:xfrm>
                <a:custGeom>
                  <a:rect b="b" l="l" r="r" t="t"/>
                  <a:pathLst>
                    <a:path extrusionOk="0" h="623" w="1071">
                      <a:moveTo>
                        <a:pt x="253" y="0"/>
                      </a:moveTo>
                      <a:lnTo>
                        <a:pt x="0" y="137"/>
                      </a:lnTo>
                      <a:lnTo>
                        <a:pt x="837" y="623"/>
                      </a:lnTo>
                      <a:lnTo>
                        <a:pt x="1070"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0"/>
                <p:cNvSpPr/>
                <p:nvPr/>
              </p:nvSpPr>
              <p:spPr>
                <a:xfrm>
                  <a:off x="1010775" y="1187775"/>
                  <a:ext cx="26775" cy="15575"/>
                </a:xfrm>
                <a:custGeom>
                  <a:rect b="b" l="l" r="r" t="t"/>
                  <a:pathLst>
                    <a:path extrusionOk="0" h="623" w="1071">
                      <a:moveTo>
                        <a:pt x="253" y="0"/>
                      </a:moveTo>
                      <a:lnTo>
                        <a:pt x="0" y="136"/>
                      </a:lnTo>
                      <a:lnTo>
                        <a:pt x="837" y="623"/>
                      </a:lnTo>
                      <a:lnTo>
                        <a:pt x="1070"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0"/>
                <p:cNvSpPr/>
                <p:nvPr/>
              </p:nvSpPr>
              <p:spPr>
                <a:xfrm>
                  <a:off x="1037525" y="1203325"/>
                  <a:ext cx="26775" cy="15100"/>
                </a:xfrm>
                <a:custGeom>
                  <a:rect b="b" l="l" r="r" t="t"/>
                  <a:pathLst>
                    <a:path extrusionOk="0" h="604" w="1071">
                      <a:moveTo>
                        <a:pt x="253" y="1"/>
                      </a:moveTo>
                      <a:lnTo>
                        <a:pt x="0" y="117"/>
                      </a:lnTo>
                      <a:lnTo>
                        <a:pt x="837" y="604"/>
                      </a:lnTo>
                      <a:lnTo>
                        <a:pt x="1070"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0"/>
                <p:cNvSpPr/>
                <p:nvPr/>
              </p:nvSpPr>
              <p:spPr>
                <a:xfrm>
                  <a:off x="957275" y="1156625"/>
                  <a:ext cx="26775" cy="15600"/>
                </a:xfrm>
                <a:custGeom>
                  <a:rect b="b" l="l" r="r" t="t"/>
                  <a:pathLst>
                    <a:path extrusionOk="0" h="624" w="1071">
                      <a:moveTo>
                        <a:pt x="253" y="1"/>
                      </a:moveTo>
                      <a:lnTo>
                        <a:pt x="0" y="137"/>
                      </a:lnTo>
                      <a:lnTo>
                        <a:pt x="837" y="62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0"/>
                <p:cNvSpPr/>
                <p:nvPr/>
              </p:nvSpPr>
              <p:spPr>
                <a:xfrm>
                  <a:off x="1085675" y="1230575"/>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0"/>
                <p:cNvSpPr/>
                <p:nvPr/>
              </p:nvSpPr>
              <p:spPr>
                <a:xfrm>
                  <a:off x="1058425" y="1215000"/>
                  <a:ext cx="12200" cy="7325"/>
                </a:xfrm>
                <a:custGeom>
                  <a:rect b="b" l="l" r="r" t="t"/>
                  <a:pathLst>
                    <a:path extrusionOk="0" h="293" w="488">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0"/>
                <p:cNvSpPr/>
                <p:nvPr/>
              </p:nvSpPr>
              <p:spPr>
                <a:xfrm>
                  <a:off x="1031675" y="1199925"/>
                  <a:ext cx="12200" cy="6350"/>
                </a:xfrm>
                <a:custGeom>
                  <a:rect b="b" l="l" r="r" t="t"/>
                  <a:pathLst>
                    <a:path extrusionOk="0" h="254" w="488">
                      <a:moveTo>
                        <a:pt x="234" y="0"/>
                      </a:moveTo>
                      <a:lnTo>
                        <a:pt x="1"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0"/>
                <p:cNvSpPr/>
                <p:nvPr/>
              </p:nvSpPr>
              <p:spPr>
                <a:xfrm>
                  <a:off x="1004925" y="1183875"/>
                  <a:ext cx="12200" cy="7325"/>
                </a:xfrm>
                <a:custGeom>
                  <a:rect b="b" l="l" r="r" t="t"/>
                  <a:pathLst>
                    <a:path extrusionOk="0" h="293"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0"/>
                <p:cNvSpPr/>
                <p:nvPr/>
              </p:nvSpPr>
              <p:spPr>
                <a:xfrm>
                  <a:off x="978175" y="1168800"/>
                  <a:ext cx="12200" cy="6825"/>
                </a:xfrm>
                <a:custGeom>
                  <a:rect b="b" l="l" r="r" t="t"/>
                  <a:pathLst>
                    <a:path extrusionOk="0" h="273" w="488">
                      <a:moveTo>
                        <a:pt x="234" y="0"/>
                      </a:moveTo>
                      <a:lnTo>
                        <a:pt x="1"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0"/>
                <p:cNvSpPr/>
                <p:nvPr/>
              </p:nvSpPr>
              <p:spPr>
                <a:xfrm>
                  <a:off x="951425" y="1152750"/>
                  <a:ext cx="12175" cy="7325"/>
                </a:xfrm>
                <a:custGeom>
                  <a:rect b="b" l="l" r="r" t="t"/>
                  <a:pathLst>
                    <a:path extrusionOk="0" h="293" w="487">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0"/>
                <p:cNvSpPr/>
                <p:nvPr/>
              </p:nvSpPr>
              <p:spPr>
                <a:xfrm>
                  <a:off x="924200" y="1137675"/>
                  <a:ext cx="12175" cy="6825"/>
                </a:xfrm>
                <a:custGeom>
                  <a:rect b="b" l="l" r="r" t="t"/>
                  <a:pathLst>
                    <a:path extrusionOk="0" h="273" w="487">
                      <a:moveTo>
                        <a:pt x="234" y="0"/>
                      </a:moveTo>
                      <a:lnTo>
                        <a:pt x="0"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0"/>
                <p:cNvSpPr/>
                <p:nvPr/>
              </p:nvSpPr>
              <p:spPr>
                <a:xfrm>
                  <a:off x="513200" y="1148850"/>
                  <a:ext cx="97800" cy="58400"/>
                </a:xfrm>
                <a:custGeom>
                  <a:rect b="b" l="l" r="r" t="t"/>
                  <a:pathLst>
                    <a:path extrusionOk="0" h="2336" w="3912">
                      <a:moveTo>
                        <a:pt x="195" y="1"/>
                      </a:moveTo>
                      <a:cubicBezTo>
                        <a:pt x="156" y="20"/>
                        <a:pt x="117" y="59"/>
                        <a:pt x="59" y="98"/>
                      </a:cubicBezTo>
                      <a:cubicBezTo>
                        <a:pt x="40" y="117"/>
                        <a:pt x="20" y="117"/>
                        <a:pt x="1" y="137"/>
                      </a:cubicBezTo>
                      <a:lnTo>
                        <a:pt x="3736" y="2296"/>
                      </a:lnTo>
                      <a:cubicBezTo>
                        <a:pt x="3756" y="2296"/>
                        <a:pt x="3794" y="2335"/>
                        <a:pt x="3794" y="2335"/>
                      </a:cubicBezTo>
                      <a:cubicBezTo>
                        <a:pt x="3833" y="2335"/>
                        <a:pt x="3853"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0"/>
                <p:cNvSpPr/>
                <p:nvPr/>
              </p:nvSpPr>
              <p:spPr>
                <a:xfrm>
                  <a:off x="348325" y="674625"/>
                  <a:ext cx="148850" cy="90025"/>
                </a:xfrm>
                <a:custGeom>
                  <a:rect b="b" l="l" r="r" t="t"/>
                  <a:pathLst>
                    <a:path extrusionOk="0" h="3601" w="5954">
                      <a:moveTo>
                        <a:pt x="0" y="1"/>
                      </a:moveTo>
                      <a:lnTo>
                        <a:pt x="0" y="254"/>
                      </a:lnTo>
                      <a:lnTo>
                        <a:pt x="5720" y="3600"/>
                      </a:lnTo>
                      <a:lnTo>
                        <a:pt x="5954" y="344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0"/>
                <p:cNvSpPr/>
                <p:nvPr/>
              </p:nvSpPr>
              <p:spPr>
                <a:xfrm>
                  <a:off x="572050" y="2259250"/>
                  <a:ext cx="144000" cy="83675"/>
                </a:xfrm>
                <a:custGeom>
                  <a:rect b="b" l="l" r="r" t="t"/>
                  <a:pathLst>
                    <a:path extrusionOk="0" h="3347" w="5760">
                      <a:moveTo>
                        <a:pt x="2569" y="0"/>
                      </a:moveTo>
                      <a:lnTo>
                        <a:pt x="1" y="1498"/>
                      </a:lnTo>
                      <a:lnTo>
                        <a:pt x="3191" y="3347"/>
                      </a:lnTo>
                      <a:lnTo>
                        <a:pt x="3970" y="2880"/>
                      </a:lnTo>
                      <a:lnTo>
                        <a:pt x="2024" y="1790"/>
                      </a:lnTo>
                      <a:cubicBezTo>
                        <a:pt x="1966" y="1751"/>
                        <a:pt x="1946" y="1693"/>
                        <a:pt x="1966" y="1615"/>
                      </a:cubicBezTo>
                      <a:cubicBezTo>
                        <a:pt x="1980" y="1571"/>
                        <a:pt x="2028" y="1550"/>
                        <a:pt x="2083" y="1550"/>
                      </a:cubicBezTo>
                      <a:cubicBezTo>
                        <a:pt x="2102" y="1550"/>
                        <a:pt x="2121" y="1552"/>
                        <a:pt x="2141" y="1557"/>
                      </a:cubicBezTo>
                      <a:lnTo>
                        <a:pt x="4203" y="2763"/>
                      </a:lnTo>
                      <a:lnTo>
                        <a:pt x="4942" y="2335"/>
                      </a:lnTo>
                      <a:lnTo>
                        <a:pt x="4748" y="2238"/>
                      </a:lnTo>
                      <a:cubicBezTo>
                        <a:pt x="4689" y="2218"/>
                        <a:pt x="4670" y="2140"/>
                        <a:pt x="4689" y="2082"/>
                      </a:cubicBezTo>
                      <a:cubicBezTo>
                        <a:pt x="4704" y="2038"/>
                        <a:pt x="4751" y="2016"/>
                        <a:pt x="4807" y="2016"/>
                      </a:cubicBezTo>
                      <a:cubicBezTo>
                        <a:pt x="4826" y="2016"/>
                        <a:pt x="4845" y="2019"/>
                        <a:pt x="4864" y="2024"/>
                      </a:cubicBezTo>
                      <a:lnTo>
                        <a:pt x="5176" y="2199"/>
                      </a:lnTo>
                      <a:lnTo>
                        <a:pt x="5759" y="1849"/>
                      </a:lnTo>
                      <a:lnTo>
                        <a:pt x="25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0"/>
                <p:cNvSpPr/>
                <p:nvPr/>
              </p:nvSpPr>
              <p:spPr>
                <a:xfrm>
                  <a:off x="553100" y="2301550"/>
                  <a:ext cx="92425" cy="53550"/>
                </a:xfrm>
                <a:custGeom>
                  <a:rect b="b" l="l" r="r" t="t"/>
                  <a:pathLst>
                    <a:path extrusionOk="0" h="2142" w="3697">
                      <a:moveTo>
                        <a:pt x="506" y="1"/>
                      </a:moveTo>
                      <a:lnTo>
                        <a:pt x="0" y="293"/>
                      </a:lnTo>
                      <a:lnTo>
                        <a:pt x="3191" y="2141"/>
                      </a:lnTo>
                      <a:lnTo>
                        <a:pt x="3696" y="1849"/>
                      </a:lnTo>
                      <a:cubicBezTo>
                        <a:pt x="2588" y="1188"/>
                        <a:pt x="1479" y="585"/>
                        <a:pt x="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645500" y="2343400"/>
                  <a:ext cx="259750" cy="144950"/>
                </a:xfrm>
                <a:custGeom>
                  <a:rect b="b" l="l" r="r" t="t"/>
                  <a:pathLst>
                    <a:path extrusionOk="0" h="5798" w="10390">
                      <a:moveTo>
                        <a:pt x="253" y="0"/>
                      </a:moveTo>
                      <a:lnTo>
                        <a:pt x="0" y="136"/>
                      </a:lnTo>
                      <a:cubicBezTo>
                        <a:pt x="740" y="564"/>
                        <a:pt x="1460" y="992"/>
                        <a:pt x="2218" y="1401"/>
                      </a:cubicBezTo>
                      <a:lnTo>
                        <a:pt x="2218" y="1362"/>
                      </a:lnTo>
                      <a:cubicBezTo>
                        <a:pt x="2218" y="1284"/>
                        <a:pt x="2257" y="1245"/>
                        <a:pt x="2335" y="1245"/>
                      </a:cubicBezTo>
                      <a:cubicBezTo>
                        <a:pt x="2413" y="1245"/>
                        <a:pt x="2452" y="1284"/>
                        <a:pt x="2452" y="1362"/>
                      </a:cubicBezTo>
                      <a:lnTo>
                        <a:pt x="2452" y="1537"/>
                      </a:lnTo>
                      <a:lnTo>
                        <a:pt x="4864" y="2918"/>
                      </a:lnTo>
                      <a:lnTo>
                        <a:pt x="4864" y="2860"/>
                      </a:lnTo>
                      <a:cubicBezTo>
                        <a:pt x="4864" y="2802"/>
                        <a:pt x="4923" y="2743"/>
                        <a:pt x="4981" y="2743"/>
                      </a:cubicBezTo>
                      <a:cubicBezTo>
                        <a:pt x="5059" y="2743"/>
                        <a:pt x="5117" y="2802"/>
                        <a:pt x="5117" y="2860"/>
                      </a:cubicBezTo>
                      <a:lnTo>
                        <a:pt x="5117" y="3035"/>
                      </a:lnTo>
                      <a:cubicBezTo>
                        <a:pt x="6771" y="3988"/>
                        <a:pt x="8424" y="4942"/>
                        <a:pt x="9903" y="5798"/>
                      </a:cubicBezTo>
                      <a:lnTo>
                        <a:pt x="10389" y="5798"/>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0"/>
                <p:cNvSpPr/>
                <p:nvPr/>
              </p:nvSpPr>
              <p:spPr>
                <a:xfrm>
                  <a:off x="449000" y="2230550"/>
                  <a:ext cx="122600" cy="71025"/>
                </a:xfrm>
                <a:custGeom>
                  <a:rect b="b" l="l" r="r" t="t"/>
                  <a:pathLst>
                    <a:path extrusionOk="0" h="2841" w="4904">
                      <a:moveTo>
                        <a:pt x="273" y="1"/>
                      </a:moveTo>
                      <a:cubicBezTo>
                        <a:pt x="254" y="39"/>
                        <a:pt x="215" y="59"/>
                        <a:pt x="176" y="78"/>
                      </a:cubicBezTo>
                      <a:cubicBezTo>
                        <a:pt x="137" y="117"/>
                        <a:pt x="78" y="137"/>
                        <a:pt x="1" y="156"/>
                      </a:cubicBezTo>
                      <a:cubicBezTo>
                        <a:pt x="662" y="545"/>
                        <a:pt x="2413" y="1538"/>
                        <a:pt x="4650" y="2841"/>
                      </a:cubicBezTo>
                      <a:lnTo>
                        <a:pt x="4903" y="2685"/>
                      </a:lnTo>
                      <a:lnTo>
                        <a:pt x="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0"/>
                <p:cNvSpPr/>
                <p:nvPr/>
              </p:nvSpPr>
              <p:spPr>
                <a:xfrm>
                  <a:off x="440250" y="2224425"/>
                  <a:ext cx="15600" cy="10050"/>
                </a:xfrm>
                <a:custGeom>
                  <a:rect b="b" l="l" r="r" t="t"/>
                  <a:pathLst>
                    <a:path extrusionOk="0" h="402" w="624">
                      <a:moveTo>
                        <a:pt x="126" y="0"/>
                      </a:moveTo>
                      <a:cubicBezTo>
                        <a:pt x="85" y="0"/>
                        <a:pt x="45" y="14"/>
                        <a:pt x="20" y="51"/>
                      </a:cubicBezTo>
                      <a:cubicBezTo>
                        <a:pt x="0" y="109"/>
                        <a:pt x="0" y="187"/>
                        <a:pt x="59" y="226"/>
                      </a:cubicBezTo>
                      <a:cubicBezTo>
                        <a:pt x="59" y="226"/>
                        <a:pt x="156" y="304"/>
                        <a:pt x="351" y="401"/>
                      </a:cubicBezTo>
                      <a:cubicBezTo>
                        <a:pt x="428" y="382"/>
                        <a:pt x="487" y="343"/>
                        <a:pt x="526" y="323"/>
                      </a:cubicBezTo>
                      <a:cubicBezTo>
                        <a:pt x="584" y="284"/>
                        <a:pt x="604" y="246"/>
                        <a:pt x="623" y="246"/>
                      </a:cubicBezTo>
                      <a:lnTo>
                        <a:pt x="195" y="12"/>
                      </a:lnTo>
                      <a:cubicBezTo>
                        <a:pt x="174" y="5"/>
                        <a:pt x="150"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0"/>
                <p:cNvSpPr/>
                <p:nvPr/>
              </p:nvSpPr>
              <p:spPr>
                <a:xfrm>
                  <a:off x="565725" y="2297175"/>
                  <a:ext cx="86125" cy="49650"/>
                </a:xfrm>
                <a:custGeom>
                  <a:rect b="b" l="l" r="r" t="t"/>
                  <a:pathLst>
                    <a:path extrusionOk="0" h="1986" w="3445">
                      <a:moveTo>
                        <a:pt x="254" y="1"/>
                      </a:moveTo>
                      <a:lnTo>
                        <a:pt x="1" y="137"/>
                      </a:lnTo>
                      <a:cubicBezTo>
                        <a:pt x="974" y="701"/>
                        <a:pt x="2044" y="1324"/>
                        <a:pt x="3191" y="1985"/>
                      </a:cubicBezTo>
                      <a:lnTo>
                        <a:pt x="3444" y="1849"/>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0"/>
                <p:cNvSpPr/>
                <p:nvPr/>
              </p:nvSpPr>
              <p:spPr>
                <a:xfrm>
                  <a:off x="671275" y="2328800"/>
                  <a:ext cx="285525" cy="161025"/>
                </a:xfrm>
                <a:custGeom>
                  <a:rect b="b" l="l" r="r" t="t"/>
                  <a:pathLst>
                    <a:path extrusionOk="0" h="6441" w="11421">
                      <a:moveTo>
                        <a:pt x="234" y="0"/>
                      </a:moveTo>
                      <a:lnTo>
                        <a:pt x="1" y="117"/>
                      </a:lnTo>
                      <a:lnTo>
                        <a:pt x="10934" y="6440"/>
                      </a:lnTo>
                      <a:lnTo>
                        <a:pt x="11421" y="6440"/>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0"/>
                <p:cNvSpPr/>
                <p:nvPr/>
              </p:nvSpPr>
              <p:spPr>
                <a:xfrm>
                  <a:off x="620700" y="2297975"/>
                  <a:ext cx="56450" cy="33775"/>
                </a:xfrm>
                <a:custGeom>
                  <a:rect b="b" l="l" r="r" t="t"/>
                  <a:pathLst>
                    <a:path extrusionOk="0" h="1351" w="2258">
                      <a:moveTo>
                        <a:pt x="151" y="1"/>
                      </a:moveTo>
                      <a:cubicBezTo>
                        <a:pt x="107" y="1"/>
                        <a:pt x="63" y="22"/>
                        <a:pt x="20" y="66"/>
                      </a:cubicBezTo>
                      <a:cubicBezTo>
                        <a:pt x="0" y="105"/>
                        <a:pt x="0" y="183"/>
                        <a:pt x="78" y="241"/>
                      </a:cubicBezTo>
                      <a:lnTo>
                        <a:pt x="2024" y="1350"/>
                      </a:lnTo>
                      <a:lnTo>
                        <a:pt x="2257" y="1214"/>
                      </a:lnTo>
                      <a:lnTo>
                        <a:pt x="195" y="8"/>
                      </a:lnTo>
                      <a:cubicBezTo>
                        <a:pt x="180" y="3"/>
                        <a:pt x="166" y="1"/>
                        <a:pt x="1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0"/>
                <p:cNvSpPr/>
                <p:nvPr/>
              </p:nvSpPr>
              <p:spPr>
                <a:xfrm>
                  <a:off x="518075" y="2349475"/>
                  <a:ext cx="41850" cy="26525"/>
                </a:xfrm>
                <a:custGeom>
                  <a:rect b="b" l="l" r="r" t="t"/>
                  <a:pathLst>
                    <a:path extrusionOk="0" h="1061" w="1674">
                      <a:moveTo>
                        <a:pt x="1206" y="749"/>
                      </a:moveTo>
                      <a:cubicBezTo>
                        <a:pt x="1206" y="749"/>
                        <a:pt x="1197" y="749"/>
                        <a:pt x="1191" y="756"/>
                      </a:cubicBezTo>
                      <a:lnTo>
                        <a:pt x="1191" y="756"/>
                      </a:lnTo>
                      <a:cubicBezTo>
                        <a:pt x="1196" y="754"/>
                        <a:pt x="1201" y="752"/>
                        <a:pt x="1206" y="749"/>
                      </a:cubicBezTo>
                      <a:close/>
                      <a:moveTo>
                        <a:pt x="825" y="0"/>
                      </a:moveTo>
                      <a:cubicBezTo>
                        <a:pt x="623" y="0"/>
                        <a:pt x="419" y="49"/>
                        <a:pt x="253" y="146"/>
                      </a:cubicBezTo>
                      <a:cubicBezTo>
                        <a:pt x="98" y="244"/>
                        <a:pt x="0" y="380"/>
                        <a:pt x="0" y="535"/>
                      </a:cubicBezTo>
                      <a:cubicBezTo>
                        <a:pt x="0" y="672"/>
                        <a:pt x="98" y="827"/>
                        <a:pt x="253" y="924"/>
                      </a:cubicBezTo>
                      <a:cubicBezTo>
                        <a:pt x="428" y="1022"/>
                        <a:pt x="623" y="1061"/>
                        <a:pt x="817" y="1061"/>
                      </a:cubicBezTo>
                      <a:cubicBezTo>
                        <a:pt x="992" y="1061"/>
                        <a:pt x="1129" y="1041"/>
                        <a:pt x="1284" y="963"/>
                      </a:cubicBezTo>
                      <a:lnTo>
                        <a:pt x="1226" y="944"/>
                      </a:lnTo>
                      <a:cubicBezTo>
                        <a:pt x="1187" y="924"/>
                        <a:pt x="1168" y="847"/>
                        <a:pt x="1187" y="769"/>
                      </a:cubicBezTo>
                      <a:cubicBezTo>
                        <a:pt x="1187" y="763"/>
                        <a:pt x="1189" y="759"/>
                        <a:pt x="1191" y="756"/>
                      </a:cubicBezTo>
                      <a:lnTo>
                        <a:pt x="1191" y="756"/>
                      </a:lnTo>
                      <a:cubicBezTo>
                        <a:pt x="1078" y="805"/>
                        <a:pt x="948" y="828"/>
                        <a:pt x="818" y="828"/>
                      </a:cubicBezTo>
                      <a:cubicBezTo>
                        <a:pt x="657" y="828"/>
                        <a:pt x="496" y="793"/>
                        <a:pt x="370" y="730"/>
                      </a:cubicBezTo>
                      <a:cubicBezTo>
                        <a:pt x="292" y="672"/>
                        <a:pt x="234" y="613"/>
                        <a:pt x="234" y="535"/>
                      </a:cubicBezTo>
                      <a:cubicBezTo>
                        <a:pt x="234" y="458"/>
                        <a:pt x="292" y="419"/>
                        <a:pt x="370" y="341"/>
                      </a:cubicBezTo>
                      <a:cubicBezTo>
                        <a:pt x="506" y="263"/>
                        <a:pt x="681" y="244"/>
                        <a:pt x="817" y="244"/>
                      </a:cubicBezTo>
                      <a:cubicBezTo>
                        <a:pt x="992" y="244"/>
                        <a:pt x="1129" y="263"/>
                        <a:pt x="1245" y="341"/>
                      </a:cubicBezTo>
                      <a:cubicBezTo>
                        <a:pt x="1343" y="380"/>
                        <a:pt x="1401" y="458"/>
                        <a:pt x="1401" y="535"/>
                      </a:cubicBezTo>
                      <a:cubicBezTo>
                        <a:pt x="1401" y="613"/>
                        <a:pt x="1343" y="652"/>
                        <a:pt x="1245" y="730"/>
                      </a:cubicBezTo>
                      <a:cubicBezTo>
                        <a:pt x="1284" y="730"/>
                        <a:pt x="1323" y="730"/>
                        <a:pt x="1343" y="749"/>
                      </a:cubicBezTo>
                      <a:lnTo>
                        <a:pt x="1518" y="847"/>
                      </a:lnTo>
                      <a:cubicBezTo>
                        <a:pt x="1615" y="749"/>
                        <a:pt x="1673" y="652"/>
                        <a:pt x="1673" y="555"/>
                      </a:cubicBezTo>
                      <a:cubicBezTo>
                        <a:pt x="1654" y="380"/>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0"/>
                <p:cNvSpPr/>
                <p:nvPr/>
              </p:nvSpPr>
              <p:spPr>
                <a:xfrm>
                  <a:off x="546275" y="2411250"/>
                  <a:ext cx="41375" cy="27000"/>
                </a:xfrm>
                <a:custGeom>
                  <a:rect b="b" l="l" r="r" t="t"/>
                  <a:pathLst>
                    <a:path extrusionOk="0" h="1080" w="1655">
                      <a:moveTo>
                        <a:pt x="818" y="243"/>
                      </a:moveTo>
                      <a:cubicBezTo>
                        <a:pt x="973" y="243"/>
                        <a:pt x="1129" y="282"/>
                        <a:pt x="1246" y="341"/>
                      </a:cubicBezTo>
                      <a:cubicBezTo>
                        <a:pt x="1343" y="399"/>
                        <a:pt x="1401" y="477"/>
                        <a:pt x="1401" y="535"/>
                      </a:cubicBezTo>
                      <a:cubicBezTo>
                        <a:pt x="1401" y="613"/>
                        <a:pt x="1343" y="671"/>
                        <a:pt x="1246" y="730"/>
                      </a:cubicBezTo>
                      <a:cubicBezTo>
                        <a:pt x="1129" y="807"/>
                        <a:pt x="973" y="846"/>
                        <a:pt x="815" y="846"/>
                      </a:cubicBezTo>
                      <a:cubicBezTo>
                        <a:pt x="657" y="846"/>
                        <a:pt x="497" y="807"/>
                        <a:pt x="370" y="730"/>
                      </a:cubicBezTo>
                      <a:cubicBezTo>
                        <a:pt x="273" y="691"/>
                        <a:pt x="234" y="613"/>
                        <a:pt x="234" y="535"/>
                      </a:cubicBezTo>
                      <a:cubicBezTo>
                        <a:pt x="234" y="477"/>
                        <a:pt x="273" y="418"/>
                        <a:pt x="370" y="341"/>
                      </a:cubicBezTo>
                      <a:cubicBezTo>
                        <a:pt x="487" y="282"/>
                        <a:pt x="662" y="243"/>
                        <a:pt x="818" y="243"/>
                      </a:cubicBezTo>
                      <a:close/>
                      <a:moveTo>
                        <a:pt x="830" y="0"/>
                      </a:moveTo>
                      <a:cubicBezTo>
                        <a:pt x="628" y="0"/>
                        <a:pt x="429" y="49"/>
                        <a:pt x="273" y="146"/>
                      </a:cubicBezTo>
                      <a:cubicBezTo>
                        <a:pt x="98" y="243"/>
                        <a:pt x="1" y="399"/>
                        <a:pt x="1" y="535"/>
                      </a:cubicBezTo>
                      <a:cubicBezTo>
                        <a:pt x="1" y="691"/>
                        <a:pt x="98" y="827"/>
                        <a:pt x="273" y="924"/>
                      </a:cubicBezTo>
                      <a:cubicBezTo>
                        <a:pt x="448" y="1021"/>
                        <a:pt x="643" y="1080"/>
                        <a:pt x="837" y="1080"/>
                      </a:cubicBezTo>
                      <a:cubicBezTo>
                        <a:pt x="1012" y="1080"/>
                        <a:pt x="1207" y="1021"/>
                        <a:pt x="1343" y="983"/>
                      </a:cubicBezTo>
                      <a:lnTo>
                        <a:pt x="1304" y="963"/>
                      </a:lnTo>
                      <a:cubicBezTo>
                        <a:pt x="1207" y="905"/>
                        <a:pt x="1168" y="827"/>
                        <a:pt x="1226" y="788"/>
                      </a:cubicBezTo>
                      <a:cubicBezTo>
                        <a:pt x="1241" y="744"/>
                        <a:pt x="1288" y="722"/>
                        <a:pt x="1344" y="722"/>
                      </a:cubicBezTo>
                      <a:cubicBezTo>
                        <a:pt x="1362" y="722"/>
                        <a:pt x="1382" y="725"/>
                        <a:pt x="1401" y="730"/>
                      </a:cubicBezTo>
                      <a:lnTo>
                        <a:pt x="1538" y="807"/>
                      </a:lnTo>
                      <a:cubicBezTo>
                        <a:pt x="1615" y="730"/>
                        <a:pt x="1654" y="632"/>
                        <a:pt x="1654" y="535"/>
                      </a:cubicBezTo>
                      <a:cubicBezTo>
                        <a:pt x="1654" y="39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0"/>
                <p:cNvSpPr/>
                <p:nvPr/>
              </p:nvSpPr>
              <p:spPr>
                <a:xfrm>
                  <a:off x="694625" y="2314700"/>
                  <a:ext cx="519475" cy="126000"/>
                </a:xfrm>
                <a:custGeom>
                  <a:rect b="b" l="l" r="r" t="t"/>
                  <a:pathLst>
                    <a:path extrusionOk="0" h="5040" w="20779">
                      <a:moveTo>
                        <a:pt x="253" y="0"/>
                      </a:moveTo>
                      <a:lnTo>
                        <a:pt x="0" y="156"/>
                      </a:lnTo>
                      <a:lnTo>
                        <a:pt x="8463" y="5020"/>
                      </a:lnTo>
                      <a:cubicBezTo>
                        <a:pt x="8502" y="5020"/>
                        <a:pt x="8522" y="5039"/>
                        <a:pt x="8522" y="5039"/>
                      </a:cubicBezTo>
                      <a:lnTo>
                        <a:pt x="20662" y="5039"/>
                      </a:lnTo>
                      <a:cubicBezTo>
                        <a:pt x="20720" y="5039"/>
                        <a:pt x="20778" y="4981"/>
                        <a:pt x="20778" y="4922"/>
                      </a:cubicBezTo>
                      <a:cubicBezTo>
                        <a:pt x="20778" y="4845"/>
                        <a:pt x="20720" y="4786"/>
                        <a:pt x="20662" y="4786"/>
                      </a:cubicBezTo>
                      <a:lnTo>
                        <a:pt x="8541" y="47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0"/>
                <p:cNvSpPr/>
                <p:nvPr/>
              </p:nvSpPr>
              <p:spPr>
                <a:xfrm>
                  <a:off x="688775" y="2309650"/>
                  <a:ext cx="12675" cy="8000"/>
                </a:xfrm>
                <a:custGeom>
                  <a:rect b="b" l="l" r="r" t="t"/>
                  <a:pathLst>
                    <a:path extrusionOk="0" h="320" w="507">
                      <a:moveTo>
                        <a:pt x="152" y="0"/>
                      </a:moveTo>
                      <a:cubicBezTo>
                        <a:pt x="108" y="0"/>
                        <a:pt x="64" y="22"/>
                        <a:pt x="20" y="66"/>
                      </a:cubicBezTo>
                      <a:cubicBezTo>
                        <a:pt x="1" y="105"/>
                        <a:pt x="1" y="183"/>
                        <a:pt x="79" y="222"/>
                      </a:cubicBezTo>
                      <a:lnTo>
                        <a:pt x="273" y="319"/>
                      </a:lnTo>
                      <a:lnTo>
                        <a:pt x="507" y="183"/>
                      </a:lnTo>
                      <a:lnTo>
                        <a:pt x="195" y="8"/>
                      </a:lnTo>
                      <a:cubicBezTo>
                        <a:pt x="181" y="3"/>
                        <a:pt x="166" y="0"/>
                        <a:pt x="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547750" y="2367700"/>
                  <a:ext cx="975" cy="525"/>
                </a:xfrm>
                <a:custGeom>
                  <a:rect b="b" l="l" r="r" t="t"/>
                  <a:pathLst>
                    <a:path extrusionOk="0" h="21" w="39">
                      <a:moveTo>
                        <a:pt x="39" y="1"/>
                      </a:moveTo>
                      <a:cubicBezTo>
                        <a:pt x="36" y="1"/>
                        <a:pt x="34" y="1"/>
                        <a:pt x="32" y="2"/>
                      </a:cubicBezTo>
                      <a:lnTo>
                        <a:pt x="32" y="2"/>
                      </a:lnTo>
                      <a:cubicBezTo>
                        <a:pt x="36" y="1"/>
                        <a:pt x="39" y="1"/>
                        <a:pt x="39" y="1"/>
                      </a:cubicBezTo>
                      <a:close/>
                      <a:moveTo>
                        <a:pt x="32" y="2"/>
                      </a:moveTo>
                      <a:cubicBezTo>
                        <a:pt x="25" y="3"/>
                        <a:pt x="12" y="8"/>
                        <a:pt x="0" y="20"/>
                      </a:cubicBezTo>
                      <a:cubicBezTo>
                        <a:pt x="17" y="20"/>
                        <a:pt x="19" y="6"/>
                        <a:pt x="32" y="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0"/>
                <p:cNvSpPr/>
                <p:nvPr/>
              </p:nvSpPr>
              <p:spPr>
                <a:xfrm>
                  <a:off x="550175" y="2370150"/>
                  <a:ext cx="212075" cy="119675"/>
                </a:xfrm>
                <a:custGeom>
                  <a:rect b="b" l="l" r="r" t="t"/>
                  <a:pathLst>
                    <a:path extrusionOk="0" h="4787" w="8483">
                      <a:moveTo>
                        <a:pt x="214" y="0"/>
                      </a:moveTo>
                      <a:cubicBezTo>
                        <a:pt x="175" y="20"/>
                        <a:pt x="136" y="78"/>
                        <a:pt x="98" y="97"/>
                      </a:cubicBezTo>
                      <a:cubicBezTo>
                        <a:pt x="78" y="117"/>
                        <a:pt x="20" y="117"/>
                        <a:pt x="0" y="136"/>
                      </a:cubicBezTo>
                      <a:lnTo>
                        <a:pt x="3055" y="1926"/>
                      </a:lnTo>
                      <a:cubicBezTo>
                        <a:pt x="3055" y="1848"/>
                        <a:pt x="3113" y="1790"/>
                        <a:pt x="3191" y="1790"/>
                      </a:cubicBezTo>
                      <a:cubicBezTo>
                        <a:pt x="3249" y="1790"/>
                        <a:pt x="3308" y="1848"/>
                        <a:pt x="3308" y="1926"/>
                      </a:cubicBezTo>
                      <a:lnTo>
                        <a:pt x="3308" y="2062"/>
                      </a:lnTo>
                      <a:lnTo>
                        <a:pt x="7996" y="4786"/>
                      </a:lnTo>
                      <a:lnTo>
                        <a:pt x="8483" y="4786"/>
                      </a:lnTo>
                      <a:lnTo>
                        <a:pt x="6265" y="3502"/>
                      </a:lnTo>
                      <a:cubicBezTo>
                        <a:pt x="6265" y="3599"/>
                        <a:pt x="6226" y="3638"/>
                        <a:pt x="6148" y="3638"/>
                      </a:cubicBezTo>
                      <a:cubicBezTo>
                        <a:pt x="6070" y="3638"/>
                        <a:pt x="6031" y="3599"/>
                        <a:pt x="6031" y="3522"/>
                      </a:cubicBezTo>
                      <a:lnTo>
                        <a:pt x="6031" y="3346"/>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0"/>
                <p:cNvSpPr/>
                <p:nvPr/>
              </p:nvSpPr>
              <p:spPr>
                <a:xfrm>
                  <a:off x="546275" y="2367700"/>
                  <a:ext cx="8775" cy="5875"/>
                </a:xfrm>
                <a:custGeom>
                  <a:rect b="b" l="l" r="r" t="t"/>
                  <a:pathLst>
                    <a:path extrusionOk="0" h="235" w="351">
                      <a:moveTo>
                        <a:pt x="98" y="1"/>
                      </a:moveTo>
                      <a:cubicBezTo>
                        <a:pt x="78" y="1"/>
                        <a:pt x="78" y="20"/>
                        <a:pt x="59" y="20"/>
                      </a:cubicBezTo>
                      <a:cubicBezTo>
                        <a:pt x="40" y="20"/>
                        <a:pt x="40" y="40"/>
                        <a:pt x="40" y="40"/>
                      </a:cubicBezTo>
                      <a:cubicBezTo>
                        <a:pt x="1" y="98"/>
                        <a:pt x="1" y="176"/>
                        <a:pt x="78" y="215"/>
                      </a:cubicBezTo>
                      <a:lnTo>
                        <a:pt x="137" y="234"/>
                      </a:lnTo>
                      <a:cubicBezTo>
                        <a:pt x="156" y="215"/>
                        <a:pt x="195" y="215"/>
                        <a:pt x="234" y="195"/>
                      </a:cubicBezTo>
                      <a:cubicBezTo>
                        <a:pt x="273" y="176"/>
                        <a:pt x="331" y="118"/>
                        <a:pt x="351" y="98"/>
                      </a:cubicBezTo>
                      <a:lnTo>
                        <a:pt x="1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0"/>
                <p:cNvSpPr/>
                <p:nvPr/>
              </p:nvSpPr>
              <p:spPr>
                <a:xfrm>
                  <a:off x="632375" y="2459625"/>
                  <a:ext cx="52550" cy="30200"/>
                </a:xfrm>
                <a:custGeom>
                  <a:rect b="b" l="l" r="r" t="t"/>
                  <a:pathLst>
                    <a:path extrusionOk="0" h="1208" w="2102">
                      <a:moveTo>
                        <a:pt x="0" y="1"/>
                      </a:moveTo>
                      <a:lnTo>
                        <a:pt x="0" y="293"/>
                      </a:lnTo>
                      <a:lnTo>
                        <a:pt x="1615" y="1207"/>
                      </a:lnTo>
                      <a:lnTo>
                        <a:pt x="2101" y="1207"/>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579350" y="2431900"/>
                  <a:ext cx="47200" cy="31175"/>
                </a:xfrm>
                <a:custGeom>
                  <a:rect b="b" l="l" r="r" t="t"/>
                  <a:pathLst>
                    <a:path extrusionOk="0" h="1247" w="1888">
                      <a:moveTo>
                        <a:pt x="215" y="1"/>
                      </a:moveTo>
                      <a:cubicBezTo>
                        <a:pt x="176" y="59"/>
                        <a:pt x="117" y="98"/>
                        <a:pt x="78" y="137"/>
                      </a:cubicBezTo>
                      <a:cubicBezTo>
                        <a:pt x="39" y="137"/>
                        <a:pt x="20" y="157"/>
                        <a:pt x="1" y="157"/>
                      </a:cubicBezTo>
                      <a:lnTo>
                        <a:pt x="1888" y="1246"/>
                      </a:lnTo>
                      <a:lnTo>
                        <a:pt x="1888" y="954"/>
                      </a:ln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0"/>
                <p:cNvSpPr/>
                <p:nvPr/>
              </p:nvSpPr>
              <p:spPr>
                <a:xfrm>
                  <a:off x="575950" y="2429825"/>
                  <a:ext cx="8775" cy="6500"/>
                </a:xfrm>
                <a:custGeom>
                  <a:rect b="b" l="l" r="r" t="t"/>
                  <a:pathLst>
                    <a:path extrusionOk="0" h="260" w="351">
                      <a:moveTo>
                        <a:pt x="136" y="0"/>
                      </a:moveTo>
                      <a:cubicBezTo>
                        <a:pt x="98" y="0"/>
                        <a:pt x="62" y="19"/>
                        <a:pt x="39" y="64"/>
                      </a:cubicBezTo>
                      <a:cubicBezTo>
                        <a:pt x="0" y="123"/>
                        <a:pt x="0" y="181"/>
                        <a:pt x="78" y="240"/>
                      </a:cubicBezTo>
                      <a:lnTo>
                        <a:pt x="137" y="259"/>
                      </a:lnTo>
                      <a:cubicBezTo>
                        <a:pt x="156" y="259"/>
                        <a:pt x="175" y="240"/>
                        <a:pt x="214" y="240"/>
                      </a:cubicBezTo>
                      <a:cubicBezTo>
                        <a:pt x="253" y="162"/>
                        <a:pt x="312" y="123"/>
                        <a:pt x="351" y="84"/>
                      </a:cubicBezTo>
                      <a:lnTo>
                        <a:pt x="214" y="26"/>
                      </a:lnTo>
                      <a:cubicBezTo>
                        <a:pt x="190" y="9"/>
                        <a:pt x="163"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0"/>
                <p:cNvSpPr/>
                <p:nvPr/>
              </p:nvSpPr>
              <p:spPr>
                <a:xfrm>
                  <a:off x="700950" y="2378400"/>
                  <a:ext cx="5850" cy="79325"/>
                </a:xfrm>
                <a:custGeom>
                  <a:rect b="b" l="l" r="r" t="t"/>
                  <a:pathLst>
                    <a:path extrusionOk="0" h="3173" w="234">
                      <a:moveTo>
                        <a:pt x="0" y="1"/>
                      </a:moveTo>
                      <a:lnTo>
                        <a:pt x="0" y="3016"/>
                      </a:lnTo>
                      <a:lnTo>
                        <a:pt x="234" y="3172"/>
                      </a:lnTo>
                      <a:lnTo>
                        <a:pt x="234" y="157"/>
                      </a:lnTo>
                      <a:cubicBezTo>
                        <a:pt x="175" y="98"/>
                        <a:pt x="78" y="5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700950" y="2375000"/>
                  <a:ext cx="5850" cy="7800"/>
                </a:xfrm>
                <a:custGeom>
                  <a:rect b="b" l="l" r="r" t="t"/>
                  <a:pathLst>
                    <a:path extrusionOk="0" h="312" w="234">
                      <a:moveTo>
                        <a:pt x="117" y="1"/>
                      </a:moveTo>
                      <a:cubicBezTo>
                        <a:pt x="39" y="1"/>
                        <a:pt x="0" y="40"/>
                        <a:pt x="0" y="117"/>
                      </a:cubicBezTo>
                      <a:lnTo>
                        <a:pt x="0" y="176"/>
                      </a:lnTo>
                      <a:cubicBezTo>
                        <a:pt x="78" y="215"/>
                        <a:pt x="175" y="273"/>
                        <a:pt x="234" y="312"/>
                      </a:cubicBezTo>
                      <a:lnTo>
                        <a:pt x="234" y="117"/>
                      </a:lnTo>
                      <a:cubicBezTo>
                        <a:pt x="234"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0"/>
                <p:cNvSpPr/>
                <p:nvPr/>
              </p:nvSpPr>
              <p:spPr>
                <a:xfrm>
                  <a:off x="700950" y="2453800"/>
                  <a:ext cx="5850" cy="7325"/>
                </a:xfrm>
                <a:custGeom>
                  <a:rect b="b" l="l" r="r" t="t"/>
                  <a:pathLst>
                    <a:path extrusionOk="0" h="293" w="234">
                      <a:moveTo>
                        <a:pt x="0" y="0"/>
                      </a:moveTo>
                      <a:lnTo>
                        <a:pt x="0" y="176"/>
                      </a:lnTo>
                      <a:cubicBezTo>
                        <a:pt x="0" y="253"/>
                        <a:pt x="39" y="292"/>
                        <a:pt x="117" y="292"/>
                      </a:cubicBezTo>
                      <a:cubicBezTo>
                        <a:pt x="195" y="292"/>
                        <a:pt x="234" y="253"/>
                        <a:pt x="234" y="176"/>
                      </a:cubicBezTo>
                      <a:lnTo>
                        <a:pt x="234"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0"/>
                <p:cNvSpPr/>
                <p:nvPr/>
              </p:nvSpPr>
              <p:spPr>
                <a:xfrm>
                  <a:off x="766600" y="2416825"/>
                  <a:ext cx="5875" cy="73000"/>
                </a:xfrm>
                <a:custGeom>
                  <a:rect b="b" l="l" r="r" t="t"/>
                  <a:pathLst>
                    <a:path extrusionOk="0" h="2920" w="235">
                      <a:moveTo>
                        <a:pt x="1" y="1"/>
                      </a:moveTo>
                      <a:lnTo>
                        <a:pt x="1" y="2919"/>
                      </a:lnTo>
                      <a:lnTo>
                        <a:pt x="234" y="2919"/>
                      </a:lnTo>
                      <a:lnTo>
                        <a:pt x="234" y="156"/>
                      </a:lnTo>
                      <a:cubicBezTo>
                        <a:pt x="176" y="98"/>
                        <a:pt x="98" y="59"/>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0"/>
                <p:cNvSpPr/>
                <p:nvPr/>
              </p:nvSpPr>
              <p:spPr>
                <a:xfrm>
                  <a:off x="766600" y="2412450"/>
                  <a:ext cx="5875" cy="8300"/>
                </a:xfrm>
                <a:custGeom>
                  <a:rect b="b" l="l" r="r" t="t"/>
                  <a:pathLst>
                    <a:path extrusionOk="0" h="332" w="235">
                      <a:moveTo>
                        <a:pt x="117" y="1"/>
                      </a:moveTo>
                      <a:cubicBezTo>
                        <a:pt x="40" y="1"/>
                        <a:pt x="1" y="59"/>
                        <a:pt x="1" y="137"/>
                      </a:cubicBezTo>
                      <a:lnTo>
                        <a:pt x="1" y="176"/>
                      </a:lnTo>
                      <a:cubicBezTo>
                        <a:pt x="79" y="234"/>
                        <a:pt x="176" y="273"/>
                        <a:pt x="234" y="331"/>
                      </a:cubicBezTo>
                      <a:lnTo>
                        <a:pt x="234" y="137"/>
                      </a:lnTo>
                      <a:cubicBezTo>
                        <a:pt x="234"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626050" y="2418300"/>
                  <a:ext cx="6350" cy="41350"/>
                </a:xfrm>
                <a:custGeom>
                  <a:rect b="b" l="l" r="r" t="t"/>
                  <a:pathLst>
                    <a:path extrusionOk="0" h="1654" w="254">
                      <a:moveTo>
                        <a:pt x="0" y="0"/>
                      </a:moveTo>
                      <a:lnTo>
                        <a:pt x="0" y="1498"/>
                      </a:lnTo>
                      <a:lnTo>
                        <a:pt x="253" y="1654"/>
                      </a:lnTo>
                      <a:lnTo>
                        <a:pt x="253" y="13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0"/>
                <p:cNvSpPr/>
                <p:nvPr/>
              </p:nvSpPr>
              <p:spPr>
                <a:xfrm>
                  <a:off x="626050" y="2463050"/>
                  <a:ext cx="6350" cy="26775"/>
                </a:xfrm>
                <a:custGeom>
                  <a:rect b="b" l="l" r="r" t="t"/>
                  <a:pathLst>
                    <a:path extrusionOk="0" h="1071" w="254">
                      <a:moveTo>
                        <a:pt x="0" y="0"/>
                      </a:moveTo>
                      <a:lnTo>
                        <a:pt x="0" y="1070"/>
                      </a:lnTo>
                      <a:lnTo>
                        <a:pt x="253" y="1070"/>
                      </a:lnTo>
                      <a:lnTo>
                        <a:pt x="253"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0"/>
                <p:cNvSpPr/>
                <p:nvPr/>
              </p:nvSpPr>
              <p:spPr>
                <a:xfrm>
                  <a:off x="626050" y="2414900"/>
                  <a:ext cx="6350" cy="6825"/>
                </a:xfrm>
                <a:custGeom>
                  <a:rect b="b" l="l" r="r" t="t"/>
                  <a:pathLst>
                    <a:path extrusionOk="0" h="273" w="254">
                      <a:moveTo>
                        <a:pt x="117" y="0"/>
                      </a:moveTo>
                      <a:cubicBezTo>
                        <a:pt x="59" y="0"/>
                        <a:pt x="0" y="58"/>
                        <a:pt x="0" y="136"/>
                      </a:cubicBezTo>
                      <a:lnTo>
                        <a:pt x="253" y="272"/>
                      </a:lnTo>
                      <a:lnTo>
                        <a:pt x="253" y="136"/>
                      </a:lnTo>
                      <a:cubicBezTo>
                        <a:pt x="253" y="58"/>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0"/>
                <p:cNvSpPr/>
                <p:nvPr/>
              </p:nvSpPr>
              <p:spPr>
                <a:xfrm>
                  <a:off x="626050" y="2455750"/>
                  <a:ext cx="6350" cy="11200"/>
                </a:xfrm>
                <a:custGeom>
                  <a:rect b="b" l="l" r="r" t="t"/>
                  <a:pathLst>
                    <a:path extrusionOk="0" h="448" w="254">
                      <a:moveTo>
                        <a:pt x="0" y="0"/>
                      </a:moveTo>
                      <a:lnTo>
                        <a:pt x="0" y="292"/>
                      </a:lnTo>
                      <a:lnTo>
                        <a:pt x="253" y="448"/>
                      </a:lnTo>
                      <a:lnTo>
                        <a:pt x="253"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0"/>
                <p:cNvSpPr/>
                <p:nvPr/>
              </p:nvSpPr>
              <p:spPr>
                <a:xfrm>
                  <a:off x="478175" y="729100"/>
                  <a:ext cx="160050" cy="92450"/>
                </a:xfrm>
                <a:custGeom>
                  <a:rect b="b" l="l" r="r" t="t"/>
                  <a:pathLst>
                    <a:path extrusionOk="0" h="3698" w="6402">
                      <a:moveTo>
                        <a:pt x="3153" y="1"/>
                      </a:moveTo>
                      <a:lnTo>
                        <a:pt x="2588" y="312"/>
                      </a:lnTo>
                      <a:lnTo>
                        <a:pt x="3970" y="1110"/>
                      </a:lnTo>
                      <a:cubicBezTo>
                        <a:pt x="4028" y="1149"/>
                        <a:pt x="4048" y="1207"/>
                        <a:pt x="4028" y="1285"/>
                      </a:cubicBezTo>
                      <a:cubicBezTo>
                        <a:pt x="3989" y="1343"/>
                        <a:pt x="3950" y="1343"/>
                        <a:pt x="3931" y="1343"/>
                      </a:cubicBezTo>
                      <a:cubicBezTo>
                        <a:pt x="3892" y="1343"/>
                        <a:pt x="3872" y="1343"/>
                        <a:pt x="3872" y="1304"/>
                      </a:cubicBezTo>
                      <a:lnTo>
                        <a:pt x="2374" y="429"/>
                      </a:lnTo>
                      <a:lnTo>
                        <a:pt x="876" y="1285"/>
                      </a:lnTo>
                      <a:lnTo>
                        <a:pt x="2336" y="2141"/>
                      </a:lnTo>
                      <a:cubicBezTo>
                        <a:pt x="2394" y="2160"/>
                        <a:pt x="2413" y="2238"/>
                        <a:pt x="2394" y="2316"/>
                      </a:cubicBezTo>
                      <a:cubicBezTo>
                        <a:pt x="2374" y="2355"/>
                        <a:pt x="2316" y="2355"/>
                        <a:pt x="2297" y="2355"/>
                      </a:cubicBezTo>
                      <a:cubicBezTo>
                        <a:pt x="2277" y="2355"/>
                        <a:pt x="2238" y="2355"/>
                        <a:pt x="2238" y="2336"/>
                      </a:cubicBezTo>
                      <a:lnTo>
                        <a:pt x="662" y="1402"/>
                      </a:lnTo>
                      <a:lnTo>
                        <a:pt x="1" y="1791"/>
                      </a:lnTo>
                      <a:lnTo>
                        <a:pt x="2336" y="3133"/>
                      </a:lnTo>
                      <a:lnTo>
                        <a:pt x="2336" y="2569"/>
                      </a:lnTo>
                      <a:cubicBezTo>
                        <a:pt x="2199" y="2491"/>
                        <a:pt x="2238" y="2433"/>
                        <a:pt x="2316" y="2433"/>
                      </a:cubicBezTo>
                      <a:cubicBezTo>
                        <a:pt x="2394" y="2433"/>
                        <a:pt x="2433" y="2491"/>
                        <a:pt x="2433" y="2550"/>
                      </a:cubicBezTo>
                      <a:lnTo>
                        <a:pt x="2433" y="3269"/>
                      </a:lnTo>
                      <a:lnTo>
                        <a:pt x="3211" y="3697"/>
                      </a:lnTo>
                      <a:lnTo>
                        <a:pt x="4086" y="3192"/>
                      </a:lnTo>
                      <a:lnTo>
                        <a:pt x="4086" y="1869"/>
                      </a:lnTo>
                      <a:cubicBezTo>
                        <a:pt x="4086" y="1810"/>
                        <a:pt x="4145" y="1752"/>
                        <a:pt x="4223" y="1752"/>
                      </a:cubicBezTo>
                      <a:cubicBezTo>
                        <a:pt x="4281" y="1752"/>
                        <a:pt x="4339" y="1810"/>
                        <a:pt x="4339" y="1869"/>
                      </a:cubicBezTo>
                      <a:lnTo>
                        <a:pt x="4339" y="3075"/>
                      </a:lnTo>
                      <a:lnTo>
                        <a:pt x="6402" y="1869"/>
                      </a:lnTo>
                      <a:lnTo>
                        <a:pt x="5896" y="1577"/>
                      </a:lnTo>
                      <a:lnTo>
                        <a:pt x="4806" y="2219"/>
                      </a:lnTo>
                      <a:cubicBezTo>
                        <a:pt x="4767" y="2219"/>
                        <a:pt x="4748" y="2238"/>
                        <a:pt x="4748" y="2238"/>
                      </a:cubicBezTo>
                      <a:cubicBezTo>
                        <a:pt x="4709" y="2238"/>
                        <a:pt x="4670" y="2219"/>
                        <a:pt x="4651" y="2180"/>
                      </a:cubicBezTo>
                      <a:cubicBezTo>
                        <a:pt x="4631" y="2141"/>
                        <a:pt x="4631" y="2063"/>
                        <a:pt x="4709" y="2024"/>
                      </a:cubicBezTo>
                      <a:lnTo>
                        <a:pt x="5682" y="1460"/>
                      </a:lnTo>
                      <a:lnTo>
                        <a:pt x="4904" y="993"/>
                      </a:lnTo>
                      <a:lnTo>
                        <a:pt x="4262" y="1363"/>
                      </a:lnTo>
                      <a:cubicBezTo>
                        <a:pt x="4242" y="1363"/>
                        <a:pt x="4223" y="1382"/>
                        <a:pt x="4223" y="1382"/>
                      </a:cubicBezTo>
                      <a:cubicBezTo>
                        <a:pt x="4164" y="1382"/>
                        <a:pt x="4145" y="1363"/>
                        <a:pt x="4125" y="1343"/>
                      </a:cubicBezTo>
                      <a:cubicBezTo>
                        <a:pt x="4086" y="1285"/>
                        <a:pt x="4086" y="1207"/>
                        <a:pt x="4164" y="1168"/>
                      </a:cubicBezTo>
                      <a:lnTo>
                        <a:pt x="4670" y="876"/>
                      </a:lnTo>
                      <a:lnTo>
                        <a:pt x="3950" y="468"/>
                      </a:lnTo>
                      <a:lnTo>
                        <a:pt x="3639" y="623"/>
                      </a:lnTo>
                      <a:cubicBezTo>
                        <a:pt x="3600" y="623"/>
                        <a:pt x="3581" y="662"/>
                        <a:pt x="3581" y="662"/>
                      </a:cubicBezTo>
                      <a:cubicBezTo>
                        <a:pt x="3542" y="662"/>
                        <a:pt x="3503" y="623"/>
                        <a:pt x="3483" y="604"/>
                      </a:cubicBezTo>
                      <a:cubicBezTo>
                        <a:pt x="3464" y="565"/>
                        <a:pt x="3464" y="487"/>
                        <a:pt x="3542" y="429"/>
                      </a:cubicBezTo>
                      <a:lnTo>
                        <a:pt x="3736" y="332"/>
                      </a:lnTo>
                      <a:lnTo>
                        <a:pt x="31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0"/>
                <p:cNvSpPr/>
                <p:nvPr/>
              </p:nvSpPr>
              <p:spPr>
                <a:xfrm>
                  <a:off x="533150" y="789900"/>
                  <a:ext cx="5850" cy="20950"/>
                </a:xfrm>
                <a:custGeom>
                  <a:rect b="b" l="l" r="r" t="t"/>
                  <a:pathLst>
                    <a:path extrusionOk="0" h="838" w="234">
                      <a:moveTo>
                        <a:pt x="117" y="1"/>
                      </a:moveTo>
                      <a:cubicBezTo>
                        <a:pt x="39" y="1"/>
                        <a:pt x="0" y="59"/>
                        <a:pt x="0" y="118"/>
                      </a:cubicBezTo>
                      <a:lnTo>
                        <a:pt x="0" y="682"/>
                      </a:lnTo>
                      <a:lnTo>
                        <a:pt x="234" y="837"/>
                      </a:lnTo>
                      <a:lnTo>
                        <a:pt x="234" y="118"/>
                      </a:lnTo>
                      <a:cubicBezTo>
                        <a:pt x="234"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0"/>
                <p:cNvSpPr/>
                <p:nvPr/>
              </p:nvSpPr>
              <p:spPr>
                <a:xfrm>
                  <a:off x="580325" y="773375"/>
                  <a:ext cx="6350" cy="36000"/>
                </a:xfrm>
                <a:custGeom>
                  <a:rect b="b" l="l" r="r" t="t"/>
                  <a:pathLst>
                    <a:path extrusionOk="0" h="1440" w="254">
                      <a:moveTo>
                        <a:pt x="137" y="0"/>
                      </a:moveTo>
                      <a:cubicBezTo>
                        <a:pt x="59" y="0"/>
                        <a:pt x="0" y="59"/>
                        <a:pt x="0" y="137"/>
                      </a:cubicBezTo>
                      <a:lnTo>
                        <a:pt x="0" y="1440"/>
                      </a:lnTo>
                      <a:lnTo>
                        <a:pt x="253" y="1304"/>
                      </a:lnTo>
                      <a:lnTo>
                        <a:pt x="253" y="137"/>
                      </a:lnTo>
                      <a:cubicBezTo>
                        <a:pt x="253" y="59"/>
                        <a:pt x="17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0"/>
                <p:cNvSpPr/>
                <p:nvPr/>
              </p:nvSpPr>
              <p:spPr>
                <a:xfrm>
                  <a:off x="490825" y="760725"/>
                  <a:ext cx="44775" cy="26775"/>
                </a:xfrm>
                <a:custGeom>
                  <a:rect b="b" l="l" r="r" t="t"/>
                  <a:pathLst>
                    <a:path extrusionOk="0" h="1071" w="1791">
                      <a:moveTo>
                        <a:pt x="254" y="0"/>
                      </a:moveTo>
                      <a:lnTo>
                        <a:pt x="1" y="137"/>
                      </a:lnTo>
                      <a:lnTo>
                        <a:pt x="1596" y="1071"/>
                      </a:lnTo>
                      <a:lnTo>
                        <a:pt x="1674" y="1071"/>
                      </a:lnTo>
                      <a:cubicBezTo>
                        <a:pt x="1713" y="1071"/>
                        <a:pt x="1732" y="1051"/>
                        <a:pt x="1771" y="1032"/>
                      </a:cubicBezTo>
                      <a:cubicBezTo>
                        <a:pt x="1791" y="973"/>
                        <a:pt x="1791" y="895"/>
                        <a:pt x="1713" y="857"/>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0"/>
                <p:cNvSpPr/>
                <p:nvPr/>
              </p:nvSpPr>
              <p:spPr>
                <a:xfrm>
                  <a:off x="619225" y="391075"/>
                  <a:ext cx="667825" cy="377450"/>
                </a:xfrm>
                <a:custGeom>
                  <a:rect b="b" l="l" r="r" t="t"/>
                  <a:pathLst>
                    <a:path extrusionOk="0" h="15098" w="26713">
                      <a:moveTo>
                        <a:pt x="25779" y="1"/>
                      </a:moveTo>
                      <a:lnTo>
                        <a:pt x="1" y="14884"/>
                      </a:lnTo>
                      <a:lnTo>
                        <a:pt x="254" y="15098"/>
                      </a:lnTo>
                      <a:lnTo>
                        <a:pt x="4223" y="12822"/>
                      </a:lnTo>
                      <a:cubicBezTo>
                        <a:pt x="4164" y="12822"/>
                        <a:pt x="4125" y="12763"/>
                        <a:pt x="4125" y="12705"/>
                      </a:cubicBezTo>
                      <a:cubicBezTo>
                        <a:pt x="4125" y="12627"/>
                        <a:pt x="4164" y="12569"/>
                        <a:pt x="4242" y="12569"/>
                      </a:cubicBezTo>
                      <a:lnTo>
                        <a:pt x="4651" y="12569"/>
                      </a:lnTo>
                      <a:lnTo>
                        <a:pt x="6888" y="11285"/>
                      </a:lnTo>
                      <a:cubicBezTo>
                        <a:pt x="6849" y="11285"/>
                        <a:pt x="6791" y="11246"/>
                        <a:pt x="6791" y="11168"/>
                      </a:cubicBezTo>
                      <a:cubicBezTo>
                        <a:pt x="6791" y="11090"/>
                        <a:pt x="6849" y="11051"/>
                        <a:pt x="6907" y="11051"/>
                      </a:cubicBezTo>
                      <a:lnTo>
                        <a:pt x="7335" y="11051"/>
                      </a:lnTo>
                      <a:lnTo>
                        <a:pt x="14300" y="7004"/>
                      </a:lnTo>
                      <a:lnTo>
                        <a:pt x="14242" y="6985"/>
                      </a:lnTo>
                      <a:cubicBezTo>
                        <a:pt x="14184" y="6966"/>
                        <a:pt x="14164" y="6888"/>
                        <a:pt x="14184" y="6810"/>
                      </a:cubicBezTo>
                      <a:cubicBezTo>
                        <a:pt x="14198" y="6766"/>
                        <a:pt x="14246" y="6744"/>
                        <a:pt x="14301" y="6744"/>
                      </a:cubicBezTo>
                      <a:cubicBezTo>
                        <a:pt x="14320" y="6744"/>
                        <a:pt x="14339" y="6747"/>
                        <a:pt x="14359" y="6752"/>
                      </a:cubicBezTo>
                      <a:lnTo>
                        <a:pt x="14553" y="6849"/>
                      </a:lnTo>
                      <a:lnTo>
                        <a:pt x="17005" y="5429"/>
                      </a:lnTo>
                      <a:lnTo>
                        <a:pt x="16927" y="5390"/>
                      </a:lnTo>
                      <a:cubicBezTo>
                        <a:pt x="16888" y="5370"/>
                        <a:pt x="16868" y="5292"/>
                        <a:pt x="16888" y="5234"/>
                      </a:cubicBezTo>
                      <a:cubicBezTo>
                        <a:pt x="16902" y="5190"/>
                        <a:pt x="16950" y="5168"/>
                        <a:pt x="17005" y="5168"/>
                      </a:cubicBezTo>
                      <a:cubicBezTo>
                        <a:pt x="17024" y="5168"/>
                        <a:pt x="17043" y="5171"/>
                        <a:pt x="17063" y="5176"/>
                      </a:cubicBezTo>
                      <a:lnTo>
                        <a:pt x="17257" y="5273"/>
                      </a:lnTo>
                      <a:lnTo>
                        <a:pt x="19709" y="3833"/>
                      </a:lnTo>
                      <a:lnTo>
                        <a:pt x="19631" y="3814"/>
                      </a:lnTo>
                      <a:cubicBezTo>
                        <a:pt x="19592" y="3794"/>
                        <a:pt x="19553" y="3717"/>
                        <a:pt x="19592" y="3639"/>
                      </a:cubicBezTo>
                      <a:cubicBezTo>
                        <a:pt x="19606" y="3610"/>
                        <a:pt x="19652" y="3592"/>
                        <a:pt x="19698" y="3592"/>
                      </a:cubicBezTo>
                      <a:cubicBezTo>
                        <a:pt x="19715" y="3592"/>
                        <a:pt x="19732" y="3595"/>
                        <a:pt x="19748" y="3600"/>
                      </a:cubicBezTo>
                      <a:lnTo>
                        <a:pt x="19942" y="3697"/>
                      </a:lnTo>
                      <a:lnTo>
                        <a:pt x="22413" y="2257"/>
                      </a:lnTo>
                      <a:lnTo>
                        <a:pt x="22335" y="2238"/>
                      </a:lnTo>
                      <a:cubicBezTo>
                        <a:pt x="22277" y="2219"/>
                        <a:pt x="22257" y="2141"/>
                        <a:pt x="22277" y="2063"/>
                      </a:cubicBezTo>
                      <a:cubicBezTo>
                        <a:pt x="22304" y="2035"/>
                        <a:pt x="22342" y="2008"/>
                        <a:pt x="22389" y="2008"/>
                      </a:cubicBezTo>
                      <a:cubicBezTo>
                        <a:pt x="22408" y="2008"/>
                        <a:pt x="22429" y="2013"/>
                        <a:pt x="22452" y="2024"/>
                      </a:cubicBezTo>
                      <a:lnTo>
                        <a:pt x="22646" y="2121"/>
                      </a:lnTo>
                      <a:lnTo>
                        <a:pt x="25098" y="682"/>
                      </a:lnTo>
                      <a:lnTo>
                        <a:pt x="26460" y="1460"/>
                      </a:lnTo>
                      <a:lnTo>
                        <a:pt x="26713" y="1304"/>
                      </a:lnTo>
                      <a:lnTo>
                        <a:pt x="25351" y="526"/>
                      </a:lnTo>
                      <a:lnTo>
                        <a:pt x="262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0"/>
                <p:cNvSpPr/>
                <p:nvPr/>
              </p:nvSpPr>
              <p:spPr>
                <a:xfrm>
                  <a:off x="592475" y="764625"/>
                  <a:ext cx="32625" cy="19950"/>
                </a:xfrm>
                <a:custGeom>
                  <a:rect b="b" l="l" r="r" t="t"/>
                  <a:pathLst>
                    <a:path extrusionOk="0" h="798" w="1305">
                      <a:moveTo>
                        <a:pt x="1051" y="0"/>
                      </a:moveTo>
                      <a:lnTo>
                        <a:pt x="79" y="545"/>
                      </a:lnTo>
                      <a:cubicBezTo>
                        <a:pt x="40" y="623"/>
                        <a:pt x="1" y="701"/>
                        <a:pt x="59" y="739"/>
                      </a:cubicBezTo>
                      <a:cubicBezTo>
                        <a:pt x="79" y="798"/>
                        <a:pt x="137" y="798"/>
                        <a:pt x="157" y="798"/>
                      </a:cubicBezTo>
                      <a:cubicBezTo>
                        <a:pt x="176" y="798"/>
                        <a:pt x="195" y="798"/>
                        <a:pt x="195" y="778"/>
                      </a:cubicBezTo>
                      <a:lnTo>
                        <a:pt x="1304" y="136"/>
                      </a:lnTo>
                      <a:lnTo>
                        <a:pt x="10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0"/>
                <p:cNvSpPr/>
                <p:nvPr/>
              </p:nvSpPr>
              <p:spPr>
                <a:xfrm>
                  <a:off x="1178575" y="445075"/>
                  <a:ext cx="39900" cy="23375"/>
                </a:xfrm>
                <a:custGeom>
                  <a:rect b="b" l="l" r="r" t="t"/>
                  <a:pathLst>
                    <a:path extrusionOk="0" h="935" w="1596">
                      <a:moveTo>
                        <a:pt x="253" y="0"/>
                      </a:moveTo>
                      <a:lnTo>
                        <a:pt x="0" y="156"/>
                      </a:lnTo>
                      <a:lnTo>
                        <a:pt x="1342" y="934"/>
                      </a:lnTo>
                      <a:lnTo>
                        <a:pt x="1595" y="81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0"/>
                <p:cNvSpPr/>
                <p:nvPr/>
              </p:nvSpPr>
              <p:spPr>
                <a:xfrm>
                  <a:off x="1175150" y="442375"/>
                  <a:ext cx="9750" cy="6600"/>
                </a:xfrm>
                <a:custGeom>
                  <a:rect b="b" l="l" r="r" t="t"/>
                  <a:pathLst>
                    <a:path extrusionOk="0" h="264" w="390">
                      <a:moveTo>
                        <a:pt x="137" y="0"/>
                      </a:moveTo>
                      <a:cubicBezTo>
                        <a:pt x="98" y="0"/>
                        <a:pt x="59" y="17"/>
                        <a:pt x="20" y="69"/>
                      </a:cubicBezTo>
                      <a:cubicBezTo>
                        <a:pt x="1" y="108"/>
                        <a:pt x="1" y="186"/>
                        <a:pt x="79" y="244"/>
                      </a:cubicBezTo>
                      <a:lnTo>
                        <a:pt x="137" y="264"/>
                      </a:lnTo>
                      <a:lnTo>
                        <a:pt x="390" y="108"/>
                      </a:lnTo>
                      <a:lnTo>
                        <a:pt x="195" y="11"/>
                      </a:lnTo>
                      <a:cubicBezTo>
                        <a:pt x="176" y="4"/>
                        <a:pt x="157"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1110475" y="484950"/>
                  <a:ext cx="40400" cy="22875"/>
                </a:xfrm>
                <a:custGeom>
                  <a:rect b="b" l="l" r="r" t="t"/>
                  <a:pathLst>
                    <a:path extrusionOk="0" h="915" w="1616">
                      <a:moveTo>
                        <a:pt x="253" y="0"/>
                      </a:moveTo>
                      <a:lnTo>
                        <a:pt x="0" y="137"/>
                      </a:lnTo>
                      <a:lnTo>
                        <a:pt x="1362" y="915"/>
                      </a:lnTo>
                      <a:lnTo>
                        <a:pt x="1615" y="77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0"/>
                <p:cNvSpPr/>
                <p:nvPr/>
              </p:nvSpPr>
              <p:spPr>
                <a:xfrm>
                  <a:off x="1107550" y="481275"/>
                  <a:ext cx="9750" cy="6625"/>
                </a:xfrm>
                <a:custGeom>
                  <a:rect b="b" l="l" r="r" t="t"/>
                  <a:pathLst>
                    <a:path extrusionOk="0" h="265" w="390">
                      <a:moveTo>
                        <a:pt x="137" y="1"/>
                      </a:moveTo>
                      <a:cubicBezTo>
                        <a:pt x="98" y="1"/>
                        <a:pt x="59" y="18"/>
                        <a:pt x="20" y="70"/>
                      </a:cubicBezTo>
                      <a:cubicBezTo>
                        <a:pt x="1" y="109"/>
                        <a:pt x="1" y="186"/>
                        <a:pt x="78" y="245"/>
                      </a:cubicBezTo>
                      <a:lnTo>
                        <a:pt x="137" y="264"/>
                      </a:lnTo>
                      <a:lnTo>
                        <a:pt x="390" y="109"/>
                      </a:lnTo>
                      <a:lnTo>
                        <a:pt x="195" y="11"/>
                      </a:lnTo>
                      <a:cubicBezTo>
                        <a:pt x="176" y="5"/>
                        <a:pt x="156"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0"/>
                <p:cNvSpPr/>
                <p:nvPr/>
              </p:nvSpPr>
              <p:spPr>
                <a:xfrm>
                  <a:off x="1043350" y="523850"/>
                  <a:ext cx="39900" cy="22900"/>
                </a:xfrm>
                <a:custGeom>
                  <a:rect b="b" l="l" r="r" t="t"/>
                  <a:pathLst>
                    <a:path extrusionOk="0" h="916" w="1596">
                      <a:moveTo>
                        <a:pt x="234" y="1"/>
                      </a:moveTo>
                      <a:lnTo>
                        <a:pt x="1" y="137"/>
                      </a:lnTo>
                      <a:lnTo>
                        <a:pt x="1362" y="915"/>
                      </a:lnTo>
                      <a:lnTo>
                        <a:pt x="1596" y="77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0"/>
                <p:cNvSpPr/>
                <p:nvPr/>
              </p:nvSpPr>
              <p:spPr>
                <a:xfrm>
                  <a:off x="1039950" y="520800"/>
                  <a:ext cx="9750" cy="6500"/>
                </a:xfrm>
                <a:custGeom>
                  <a:rect b="b" l="l" r="r" t="t"/>
                  <a:pathLst>
                    <a:path extrusionOk="0" h="260" w="390">
                      <a:moveTo>
                        <a:pt x="132" y="0"/>
                      </a:moveTo>
                      <a:cubicBezTo>
                        <a:pt x="98" y="0"/>
                        <a:pt x="62" y="19"/>
                        <a:pt x="39" y="65"/>
                      </a:cubicBezTo>
                      <a:cubicBezTo>
                        <a:pt x="0" y="123"/>
                        <a:pt x="0" y="181"/>
                        <a:pt x="78" y="240"/>
                      </a:cubicBezTo>
                      <a:lnTo>
                        <a:pt x="156" y="259"/>
                      </a:lnTo>
                      <a:lnTo>
                        <a:pt x="390" y="123"/>
                      </a:lnTo>
                      <a:lnTo>
                        <a:pt x="195" y="26"/>
                      </a:lnTo>
                      <a:cubicBezTo>
                        <a:pt x="179" y="10"/>
                        <a:pt x="156" y="0"/>
                        <a:pt x="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0"/>
                <p:cNvSpPr/>
                <p:nvPr/>
              </p:nvSpPr>
              <p:spPr>
                <a:xfrm>
                  <a:off x="975750" y="562775"/>
                  <a:ext cx="39425" cy="22875"/>
                </a:xfrm>
                <a:custGeom>
                  <a:rect b="b" l="l" r="r" t="t"/>
                  <a:pathLst>
                    <a:path extrusionOk="0" h="915" w="1577">
                      <a:moveTo>
                        <a:pt x="234" y="0"/>
                      </a:moveTo>
                      <a:lnTo>
                        <a:pt x="0" y="136"/>
                      </a:lnTo>
                      <a:lnTo>
                        <a:pt x="1343" y="915"/>
                      </a:lnTo>
                      <a:lnTo>
                        <a:pt x="1576" y="779"/>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0"/>
                <p:cNvSpPr/>
                <p:nvPr/>
              </p:nvSpPr>
              <p:spPr>
                <a:xfrm>
                  <a:off x="971850" y="559700"/>
                  <a:ext cx="9750" cy="6500"/>
                </a:xfrm>
                <a:custGeom>
                  <a:rect b="b" l="l" r="r" t="t"/>
                  <a:pathLst>
                    <a:path extrusionOk="0" h="260" w="390">
                      <a:moveTo>
                        <a:pt x="132" y="0"/>
                      </a:moveTo>
                      <a:cubicBezTo>
                        <a:pt x="99" y="0"/>
                        <a:pt x="62" y="19"/>
                        <a:pt x="40" y="65"/>
                      </a:cubicBezTo>
                      <a:cubicBezTo>
                        <a:pt x="1" y="123"/>
                        <a:pt x="1" y="182"/>
                        <a:pt x="79" y="240"/>
                      </a:cubicBezTo>
                      <a:lnTo>
                        <a:pt x="156" y="259"/>
                      </a:lnTo>
                      <a:lnTo>
                        <a:pt x="390" y="123"/>
                      </a:lnTo>
                      <a:lnTo>
                        <a:pt x="195" y="26"/>
                      </a:lnTo>
                      <a:cubicBezTo>
                        <a:pt x="179" y="10"/>
                        <a:pt x="156" y="0"/>
                        <a:pt x="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0"/>
                <p:cNvSpPr/>
                <p:nvPr/>
              </p:nvSpPr>
              <p:spPr>
                <a:xfrm>
                  <a:off x="1270975" y="420750"/>
                  <a:ext cx="114325" cy="65675"/>
                </a:xfrm>
                <a:custGeom>
                  <a:rect b="b" l="l" r="r" t="t"/>
                  <a:pathLst>
                    <a:path extrusionOk="0" h="2627" w="4573">
                      <a:moveTo>
                        <a:pt x="954" y="0"/>
                      </a:moveTo>
                      <a:lnTo>
                        <a:pt x="584" y="195"/>
                      </a:lnTo>
                      <a:lnTo>
                        <a:pt x="1071" y="487"/>
                      </a:lnTo>
                      <a:cubicBezTo>
                        <a:pt x="1129" y="506"/>
                        <a:pt x="1148" y="584"/>
                        <a:pt x="1129" y="662"/>
                      </a:cubicBezTo>
                      <a:cubicBezTo>
                        <a:pt x="1115" y="689"/>
                        <a:pt x="1072" y="717"/>
                        <a:pt x="1021" y="717"/>
                      </a:cubicBezTo>
                      <a:cubicBezTo>
                        <a:pt x="999" y="717"/>
                        <a:pt x="977" y="712"/>
                        <a:pt x="954" y="701"/>
                      </a:cubicBezTo>
                      <a:lnTo>
                        <a:pt x="351" y="351"/>
                      </a:lnTo>
                      <a:lnTo>
                        <a:pt x="1" y="545"/>
                      </a:lnTo>
                      <a:lnTo>
                        <a:pt x="3658" y="2627"/>
                      </a:lnTo>
                      <a:lnTo>
                        <a:pt x="4572" y="2102"/>
                      </a:lnTo>
                      <a:lnTo>
                        <a:pt x="9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0"/>
                <p:cNvSpPr/>
                <p:nvPr/>
              </p:nvSpPr>
              <p:spPr>
                <a:xfrm>
                  <a:off x="1280225" y="425600"/>
                  <a:ext cx="19950" cy="13350"/>
                </a:xfrm>
                <a:custGeom>
                  <a:rect b="b" l="l" r="r" t="t"/>
                  <a:pathLst>
                    <a:path extrusionOk="0" h="534" w="798">
                      <a:moveTo>
                        <a:pt x="234" y="1"/>
                      </a:moveTo>
                      <a:lnTo>
                        <a:pt x="0" y="157"/>
                      </a:lnTo>
                      <a:lnTo>
                        <a:pt x="603" y="526"/>
                      </a:lnTo>
                      <a:cubicBezTo>
                        <a:pt x="623" y="531"/>
                        <a:pt x="642" y="534"/>
                        <a:pt x="661" y="534"/>
                      </a:cubicBezTo>
                      <a:cubicBezTo>
                        <a:pt x="716" y="534"/>
                        <a:pt x="764" y="512"/>
                        <a:pt x="778" y="468"/>
                      </a:cubicBezTo>
                      <a:cubicBezTo>
                        <a:pt x="798" y="429"/>
                        <a:pt x="798" y="351"/>
                        <a:pt x="720" y="293"/>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0"/>
                <p:cNvSpPr/>
                <p:nvPr/>
              </p:nvSpPr>
              <p:spPr>
                <a:xfrm>
                  <a:off x="1204825" y="459175"/>
                  <a:ext cx="113850" cy="65675"/>
                </a:xfrm>
                <a:custGeom>
                  <a:rect b="b" l="l" r="r" t="t"/>
                  <a:pathLst>
                    <a:path extrusionOk="0" h="2627" w="4554">
                      <a:moveTo>
                        <a:pt x="915" y="0"/>
                      </a:moveTo>
                      <a:lnTo>
                        <a:pt x="565" y="195"/>
                      </a:lnTo>
                      <a:lnTo>
                        <a:pt x="1051" y="487"/>
                      </a:lnTo>
                      <a:cubicBezTo>
                        <a:pt x="1090" y="565"/>
                        <a:pt x="1110" y="642"/>
                        <a:pt x="1090" y="681"/>
                      </a:cubicBezTo>
                      <a:cubicBezTo>
                        <a:pt x="1071" y="740"/>
                        <a:pt x="1032" y="740"/>
                        <a:pt x="993" y="740"/>
                      </a:cubicBezTo>
                      <a:cubicBezTo>
                        <a:pt x="973" y="740"/>
                        <a:pt x="954" y="740"/>
                        <a:pt x="954" y="701"/>
                      </a:cubicBezTo>
                      <a:lnTo>
                        <a:pt x="331" y="351"/>
                      </a:lnTo>
                      <a:lnTo>
                        <a:pt x="1" y="526"/>
                      </a:lnTo>
                      <a:lnTo>
                        <a:pt x="3619" y="2627"/>
                      </a:lnTo>
                      <a:lnTo>
                        <a:pt x="4553"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0"/>
                <p:cNvSpPr/>
                <p:nvPr/>
              </p:nvSpPr>
              <p:spPr>
                <a:xfrm>
                  <a:off x="1212125" y="465000"/>
                  <a:ext cx="19975" cy="13175"/>
                </a:xfrm>
                <a:custGeom>
                  <a:rect b="b" l="l" r="r" t="t"/>
                  <a:pathLst>
                    <a:path extrusionOk="0" h="527" w="799">
                      <a:moveTo>
                        <a:pt x="253" y="1"/>
                      </a:moveTo>
                      <a:lnTo>
                        <a:pt x="0" y="156"/>
                      </a:lnTo>
                      <a:lnTo>
                        <a:pt x="643" y="507"/>
                      </a:lnTo>
                      <a:cubicBezTo>
                        <a:pt x="662" y="507"/>
                        <a:pt x="681" y="526"/>
                        <a:pt x="681" y="526"/>
                      </a:cubicBezTo>
                      <a:cubicBezTo>
                        <a:pt x="740" y="526"/>
                        <a:pt x="759" y="507"/>
                        <a:pt x="779" y="468"/>
                      </a:cubicBezTo>
                      <a:cubicBezTo>
                        <a:pt x="798" y="429"/>
                        <a:pt x="798" y="351"/>
                        <a:pt x="740" y="293"/>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1136725" y="498075"/>
                  <a:ext cx="113850" cy="65700"/>
                </a:xfrm>
                <a:custGeom>
                  <a:rect b="b" l="l" r="r" t="t"/>
                  <a:pathLst>
                    <a:path extrusionOk="0" h="2628" w="4554">
                      <a:moveTo>
                        <a:pt x="935" y="1"/>
                      </a:moveTo>
                      <a:lnTo>
                        <a:pt x="565" y="195"/>
                      </a:lnTo>
                      <a:lnTo>
                        <a:pt x="1052" y="487"/>
                      </a:lnTo>
                      <a:cubicBezTo>
                        <a:pt x="1129" y="565"/>
                        <a:pt x="1149" y="643"/>
                        <a:pt x="1090" y="682"/>
                      </a:cubicBezTo>
                      <a:cubicBezTo>
                        <a:pt x="1071" y="740"/>
                        <a:pt x="1032" y="740"/>
                        <a:pt x="993" y="740"/>
                      </a:cubicBezTo>
                      <a:cubicBezTo>
                        <a:pt x="974" y="740"/>
                        <a:pt x="954" y="740"/>
                        <a:pt x="954" y="701"/>
                      </a:cubicBezTo>
                      <a:lnTo>
                        <a:pt x="351" y="351"/>
                      </a:lnTo>
                      <a:lnTo>
                        <a:pt x="1" y="546"/>
                      </a:lnTo>
                      <a:lnTo>
                        <a:pt x="3620" y="2627"/>
                      </a:lnTo>
                      <a:lnTo>
                        <a:pt x="4553" y="2102"/>
                      </a:lnTo>
                      <a:lnTo>
                        <a:pt x="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1144025" y="503925"/>
                  <a:ext cx="19975" cy="13150"/>
                </a:xfrm>
                <a:custGeom>
                  <a:rect b="b" l="l" r="r" t="t"/>
                  <a:pathLst>
                    <a:path extrusionOk="0" h="526" w="799">
                      <a:moveTo>
                        <a:pt x="254" y="0"/>
                      </a:moveTo>
                      <a:lnTo>
                        <a:pt x="1" y="156"/>
                      </a:lnTo>
                      <a:lnTo>
                        <a:pt x="643" y="506"/>
                      </a:lnTo>
                      <a:cubicBezTo>
                        <a:pt x="662" y="506"/>
                        <a:pt x="682" y="526"/>
                        <a:pt x="682" y="526"/>
                      </a:cubicBezTo>
                      <a:cubicBezTo>
                        <a:pt x="740" y="526"/>
                        <a:pt x="760" y="506"/>
                        <a:pt x="779" y="467"/>
                      </a:cubicBezTo>
                      <a:cubicBezTo>
                        <a:pt x="798" y="428"/>
                        <a:pt x="798" y="350"/>
                        <a:pt x="740" y="292"/>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1069125" y="537475"/>
                  <a:ext cx="113850" cy="65700"/>
                </a:xfrm>
                <a:custGeom>
                  <a:rect b="b" l="l" r="r" t="t"/>
                  <a:pathLst>
                    <a:path extrusionOk="0" h="2628" w="4554">
                      <a:moveTo>
                        <a:pt x="935" y="1"/>
                      </a:moveTo>
                      <a:lnTo>
                        <a:pt x="565" y="195"/>
                      </a:lnTo>
                      <a:lnTo>
                        <a:pt x="1051" y="487"/>
                      </a:lnTo>
                      <a:cubicBezTo>
                        <a:pt x="1110" y="545"/>
                        <a:pt x="1129" y="623"/>
                        <a:pt x="1110" y="682"/>
                      </a:cubicBezTo>
                      <a:cubicBezTo>
                        <a:pt x="1071" y="740"/>
                        <a:pt x="1032" y="740"/>
                        <a:pt x="1012" y="740"/>
                      </a:cubicBezTo>
                      <a:cubicBezTo>
                        <a:pt x="973" y="740"/>
                        <a:pt x="954" y="740"/>
                        <a:pt x="954" y="720"/>
                      </a:cubicBezTo>
                      <a:lnTo>
                        <a:pt x="351" y="351"/>
                      </a:lnTo>
                      <a:lnTo>
                        <a:pt x="1" y="545"/>
                      </a:lnTo>
                      <a:lnTo>
                        <a:pt x="3639" y="2627"/>
                      </a:lnTo>
                      <a:lnTo>
                        <a:pt x="4553" y="2102"/>
                      </a:lnTo>
                      <a:lnTo>
                        <a:pt x="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0"/>
                <p:cNvSpPr/>
                <p:nvPr/>
              </p:nvSpPr>
              <p:spPr>
                <a:xfrm>
                  <a:off x="1076425" y="543800"/>
                  <a:ext cx="20450" cy="12675"/>
                </a:xfrm>
                <a:custGeom>
                  <a:rect b="b" l="l" r="r" t="t"/>
                  <a:pathLst>
                    <a:path extrusionOk="0" h="507" w="818">
                      <a:moveTo>
                        <a:pt x="253" y="1"/>
                      </a:moveTo>
                      <a:lnTo>
                        <a:pt x="1" y="137"/>
                      </a:lnTo>
                      <a:lnTo>
                        <a:pt x="643" y="487"/>
                      </a:lnTo>
                      <a:cubicBezTo>
                        <a:pt x="662" y="487"/>
                        <a:pt x="681" y="506"/>
                        <a:pt x="681" y="506"/>
                      </a:cubicBezTo>
                      <a:cubicBezTo>
                        <a:pt x="740" y="506"/>
                        <a:pt x="759" y="487"/>
                        <a:pt x="779" y="467"/>
                      </a:cubicBezTo>
                      <a:cubicBezTo>
                        <a:pt x="818" y="409"/>
                        <a:pt x="818" y="331"/>
                        <a:pt x="740" y="292"/>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0"/>
                <p:cNvSpPr/>
                <p:nvPr/>
              </p:nvSpPr>
              <p:spPr>
                <a:xfrm>
                  <a:off x="1002000" y="576400"/>
                  <a:ext cx="113350" cy="65675"/>
                </a:xfrm>
                <a:custGeom>
                  <a:rect b="b" l="l" r="r" t="t"/>
                  <a:pathLst>
                    <a:path extrusionOk="0" h="2627" w="4534">
                      <a:moveTo>
                        <a:pt x="915" y="0"/>
                      </a:moveTo>
                      <a:lnTo>
                        <a:pt x="546" y="195"/>
                      </a:lnTo>
                      <a:lnTo>
                        <a:pt x="1032" y="486"/>
                      </a:lnTo>
                      <a:cubicBezTo>
                        <a:pt x="1090" y="564"/>
                        <a:pt x="1110" y="642"/>
                        <a:pt x="1090" y="681"/>
                      </a:cubicBezTo>
                      <a:cubicBezTo>
                        <a:pt x="1071" y="739"/>
                        <a:pt x="1013" y="739"/>
                        <a:pt x="993" y="739"/>
                      </a:cubicBezTo>
                      <a:cubicBezTo>
                        <a:pt x="974" y="739"/>
                        <a:pt x="935" y="739"/>
                        <a:pt x="935" y="720"/>
                      </a:cubicBezTo>
                      <a:lnTo>
                        <a:pt x="332" y="350"/>
                      </a:lnTo>
                      <a:lnTo>
                        <a:pt x="1" y="545"/>
                      </a:lnTo>
                      <a:lnTo>
                        <a:pt x="3620" y="2626"/>
                      </a:lnTo>
                      <a:lnTo>
                        <a:pt x="4534" y="2101"/>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0"/>
                <p:cNvSpPr/>
                <p:nvPr/>
              </p:nvSpPr>
              <p:spPr>
                <a:xfrm>
                  <a:off x="1009300" y="582700"/>
                  <a:ext cx="19975" cy="12675"/>
                </a:xfrm>
                <a:custGeom>
                  <a:rect b="b" l="l" r="r" t="t"/>
                  <a:pathLst>
                    <a:path extrusionOk="0" h="507" w="799">
                      <a:moveTo>
                        <a:pt x="234" y="1"/>
                      </a:moveTo>
                      <a:lnTo>
                        <a:pt x="1" y="137"/>
                      </a:lnTo>
                      <a:lnTo>
                        <a:pt x="623" y="487"/>
                      </a:lnTo>
                      <a:cubicBezTo>
                        <a:pt x="643" y="487"/>
                        <a:pt x="682" y="507"/>
                        <a:pt x="682" y="507"/>
                      </a:cubicBezTo>
                      <a:cubicBezTo>
                        <a:pt x="721" y="507"/>
                        <a:pt x="740" y="487"/>
                        <a:pt x="779" y="468"/>
                      </a:cubicBezTo>
                      <a:cubicBezTo>
                        <a:pt x="798" y="410"/>
                        <a:pt x="798" y="332"/>
                        <a:pt x="721" y="293"/>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0"/>
                <p:cNvSpPr/>
                <p:nvPr/>
              </p:nvSpPr>
              <p:spPr>
                <a:xfrm>
                  <a:off x="593450" y="509750"/>
                  <a:ext cx="421225" cy="244200"/>
                </a:xfrm>
                <a:custGeom>
                  <a:rect b="b" l="l" r="r" t="t"/>
                  <a:pathLst>
                    <a:path extrusionOk="0" h="9768" w="16849">
                      <a:moveTo>
                        <a:pt x="16654" y="1"/>
                      </a:moveTo>
                      <a:lnTo>
                        <a:pt x="1" y="9631"/>
                      </a:lnTo>
                      <a:lnTo>
                        <a:pt x="234" y="9767"/>
                      </a:lnTo>
                      <a:lnTo>
                        <a:pt x="16849" y="176"/>
                      </a:lnTo>
                      <a:cubicBezTo>
                        <a:pt x="16849" y="137"/>
                        <a:pt x="16829" y="137"/>
                        <a:pt x="16829" y="117"/>
                      </a:cubicBezTo>
                      <a:cubicBezTo>
                        <a:pt x="16751" y="59"/>
                        <a:pt x="16693" y="40"/>
                        <a:pt x="16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0"/>
                <p:cNvSpPr/>
                <p:nvPr/>
              </p:nvSpPr>
              <p:spPr>
                <a:xfrm>
                  <a:off x="578875" y="749050"/>
                  <a:ext cx="19950" cy="13650"/>
                </a:xfrm>
                <a:custGeom>
                  <a:rect b="b" l="l" r="r" t="t"/>
                  <a:pathLst>
                    <a:path extrusionOk="0" h="546" w="798">
                      <a:moveTo>
                        <a:pt x="545" y="1"/>
                      </a:moveTo>
                      <a:lnTo>
                        <a:pt x="39" y="292"/>
                      </a:lnTo>
                      <a:cubicBezTo>
                        <a:pt x="20" y="370"/>
                        <a:pt x="0" y="448"/>
                        <a:pt x="20" y="487"/>
                      </a:cubicBezTo>
                      <a:cubicBezTo>
                        <a:pt x="39" y="545"/>
                        <a:pt x="97" y="545"/>
                        <a:pt x="117" y="545"/>
                      </a:cubicBezTo>
                      <a:cubicBezTo>
                        <a:pt x="136" y="545"/>
                        <a:pt x="156" y="545"/>
                        <a:pt x="156" y="526"/>
                      </a:cubicBezTo>
                      <a:lnTo>
                        <a:pt x="798" y="156"/>
                      </a:lnTo>
                      <a:lnTo>
                        <a:pt x="5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0"/>
                <p:cNvSpPr/>
                <p:nvPr/>
              </p:nvSpPr>
              <p:spPr>
                <a:xfrm>
                  <a:off x="1007350" y="489575"/>
                  <a:ext cx="41375" cy="27025"/>
                </a:xfrm>
                <a:custGeom>
                  <a:rect b="b" l="l" r="r" t="t"/>
                  <a:pathLst>
                    <a:path extrusionOk="0" h="1081" w="1655">
                      <a:moveTo>
                        <a:pt x="818" y="244"/>
                      </a:moveTo>
                      <a:cubicBezTo>
                        <a:pt x="993" y="244"/>
                        <a:pt x="1149" y="263"/>
                        <a:pt x="1266" y="341"/>
                      </a:cubicBezTo>
                      <a:cubicBezTo>
                        <a:pt x="1363" y="399"/>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93" y="419"/>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118" y="808"/>
                      </a:cubicBezTo>
                      <a:lnTo>
                        <a:pt x="195" y="749"/>
                      </a:lnTo>
                      <a:cubicBezTo>
                        <a:pt x="200" y="744"/>
                        <a:pt x="209" y="742"/>
                        <a:pt x="220" y="742"/>
                      </a:cubicBezTo>
                      <a:cubicBezTo>
                        <a:pt x="251" y="742"/>
                        <a:pt x="302" y="764"/>
                        <a:pt x="332" y="808"/>
                      </a:cubicBezTo>
                      <a:cubicBezTo>
                        <a:pt x="371" y="847"/>
                        <a:pt x="371" y="924"/>
                        <a:pt x="312" y="944"/>
                      </a:cubicBezTo>
                      <a:cubicBezTo>
                        <a:pt x="468" y="1022"/>
                        <a:pt x="662" y="1080"/>
                        <a:pt x="818" y="1080"/>
                      </a:cubicBezTo>
                      <a:cubicBezTo>
                        <a:pt x="1013" y="1080"/>
                        <a:pt x="1246" y="1022"/>
                        <a:pt x="1382" y="924"/>
                      </a:cubicBezTo>
                      <a:cubicBezTo>
                        <a:pt x="1557" y="827"/>
                        <a:pt x="1655" y="691"/>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0"/>
                <p:cNvSpPr/>
                <p:nvPr/>
              </p:nvSpPr>
              <p:spPr>
                <a:xfrm>
                  <a:off x="1009800" y="508125"/>
                  <a:ext cx="6825" cy="5050"/>
                </a:xfrm>
                <a:custGeom>
                  <a:rect b="b" l="l" r="r" t="t"/>
                  <a:pathLst>
                    <a:path extrusionOk="0" h="202" w="273">
                      <a:moveTo>
                        <a:pt x="124" y="0"/>
                      </a:moveTo>
                      <a:cubicBezTo>
                        <a:pt x="108" y="0"/>
                        <a:pt x="93" y="2"/>
                        <a:pt x="78" y="7"/>
                      </a:cubicBezTo>
                      <a:lnTo>
                        <a:pt x="0" y="66"/>
                      </a:lnTo>
                      <a:cubicBezTo>
                        <a:pt x="39" y="105"/>
                        <a:pt x="97" y="163"/>
                        <a:pt x="175" y="182"/>
                      </a:cubicBezTo>
                      <a:cubicBezTo>
                        <a:pt x="195" y="182"/>
                        <a:pt x="195" y="202"/>
                        <a:pt x="214" y="202"/>
                      </a:cubicBezTo>
                      <a:cubicBezTo>
                        <a:pt x="273" y="163"/>
                        <a:pt x="273" y="105"/>
                        <a:pt x="234" y="66"/>
                      </a:cubicBezTo>
                      <a:cubicBezTo>
                        <a:pt x="219" y="22"/>
                        <a:pt x="172"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645500" y="808575"/>
                  <a:ext cx="41375" cy="27075"/>
                </a:xfrm>
                <a:custGeom>
                  <a:rect b="b" l="l" r="r" t="t"/>
                  <a:pathLst>
                    <a:path extrusionOk="0" h="1083" w="1655">
                      <a:moveTo>
                        <a:pt x="826" y="0"/>
                      </a:moveTo>
                      <a:cubicBezTo>
                        <a:pt x="624" y="0"/>
                        <a:pt x="423" y="49"/>
                        <a:pt x="273" y="149"/>
                      </a:cubicBezTo>
                      <a:cubicBezTo>
                        <a:pt x="98" y="246"/>
                        <a:pt x="0" y="402"/>
                        <a:pt x="0" y="538"/>
                      </a:cubicBezTo>
                      <a:cubicBezTo>
                        <a:pt x="0" y="693"/>
                        <a:pt x="98" y="830"/>
                        <a:pt x="273" y="927"/>
                      </a:cubicBezTo>
                      <a:cubicBezTo>
                        <a:pt x="428" y="1024"/>
                        <a:pt x="623" y="1083"/>
                        <a:pt x="818" y="1083"/>
                      </a:cubicBezTo>
                      <a:cubicBezTo>
                        <a:pt x="1012" y="1083"/>
                        <a:pt x="1246" y="1024"/>
                        <a:pt x="1382" y="927"/>
                      </a:cubicBezTo>
                      <a:cubicBezTo>
                        <a:pt x="1557" y="830"/>
                        <a:pt x="1654" y="693"/>
                        <a:pt x="1654" y="538"/>
                      </a:cubicBezTo>
                      <a:cubicBezTo>
                        <a:pt x="1654" y="441"/>
                        <a:pt x="1635" y="382"/>
                        <a:pt x="1557" y="304"/>
                      </a:cubicBezTo>
                      <a:lnTo>
                        <a:pt x="1401" y="382"/>
                      </a:lnTo>
                      <a:cubicBezTo>
                        <a:pt x="1382" y="421"/>
                        <a:pt x="1362" y="421"/>
                        <a:pt x="1343" y="421"/>
                      </a:cubicBezTo>
                      <a:cubicBezTo>
                        <a:pt x="1323" y="421"/>
                        <a:pt x="1323" y="421"/>
                        <a:pt x="1285" y="402"/>
                      </a:cubicBezTo>
                      <a:lnTo>
                        <a:pt x="1285" y="402"/>
                      </a:lnTo>
                      <a:cubicBezTo>
                        <a:pt x="1362" y="441"/>
                        <a:pt x="1382" y="499"/>
                        <a:pt x="1382" y="577"/>
                      </a:cubicBezTo>
                      <a:cubicBezTo>
                        <a:pt x="1382" y="635"/>
                        <a:pt x="1343" y="693"/>
                        <a:pt x="1246" y="771"/>
                      </a:cubicBezTo>
                      <a:cubicBezTo>
                        <a:pt x="1119" y="839"/>
                        <a:pt x="954" y="873"/>
                        <a:pt x="793" y="873"/>
                      </a:cubicBezTo>
                      <a:cubicBezTo>
                        <a:pt x="633" y="873"/>
                        <a:pt x="477" y="839"/>
                        <a:pt x="370" y="771"/>
                      </a:cubicBezTo>
                      <a:cubicBezTo>
                        <a:pt x="273" y="713"/>
                        <a:pt x="214" y="635"/>
                        <a:pt x="214" y="577"/>
                      </a:cubicBezTo>
                      <a:cubicBezTo>
                        <a:pt x="214" y="499"/>
                        <a:pt x="273" y="441"/>
                        <a:pt x="370" y="382"/>
                      </a:cubicBezTo>
                      <a:cubicBezTo>
                        <a:pt x="487" y="304"/>
                        <a:pt x="662" y="285"/>
                        <a:pt x="798" y="285"/>
                      </a:cubicBezTo>
                      <a:cubicBezTo>
                        <a:pt x="973" y="285"/>
                        <a:pt x="1109" y="304"/>
                        <a:pt x="1246" y="382"/>
                      </a:cubicBezTo>
                      <a:lnTo>
                        <a:pt x="1265" y="382"/>
                      </a:lnTo>
                      <a:lnTo>
                        <a:pt x="1246" y="343"/>
                      </a:lnTo>
                      <a:cubicBezTo>
                        <a:pt x="1207" y="304"/>
                        <a:pt x="1207" y="227"/>
                        <a:pt x="1284" y="188"/>
                      </a:cubicBezTo>
                      <a:lnTo>
                        <a:pt x="1362" y="129"/>
                      </a:lnTo>
                      <a:cubicBezTo>
                        <a:pt x="1211" y="44"/>
                        <a:pt x="1018" y="0"/>
                        <a:pt x="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0"/>
                <p:cNvSpPr/>
                <p:nvPr/>
              </p:nvSpPr>
              <p:spPr>
                <a:xfrm>
                  <a:off x="959200" y="628200"/>
                  <a:ext cx="41375" cy="27000"/>
                </a:xfrm>
                <a:custGeom>
                  <a:rect b="b" l="l" r="r" t="t"/>
                  <a:pathLst>
                    <a:path extrusionOk="0" h="1080" w="1655">
                      <a:moveTo>
                        <a:pt x="857" y="243"/>
                      </a:moveTo>
                      <a:cubicBezTo>
                        <a:pt x="1032" y="243"/>
                        <a:pt x="1168" y="263"/>
                        <a:pt x="1285" y="340"/>
                      </a:cubicBezTo>
                      <a:cubicBezTo>
                        <a:pt x="1382" y="399"/>
                        <a:pt x="1441" y="457"/>
                        <a:pt x="1441" y="535"/>
                      </a:cubicBezTo>
                      <a:cubicBezTo>
                        <a:pt x="1441" y="613"/>
                        <a:pt x="1382" y="652"/>
                        <a:pt x="1285" y="730"/>
                      </a:cubicBezTo>
                      <a:cubicBezTo>
                        <a:pt x="1168" y="798"/>
                        <a:pt x="1003" y="832"/>
                        <a:pt x="840" y="832"/>
                      </a:cubicBezTo>
                      <a:cubicBezTo>
                        <a:pt x="677" y="832"/>
                        <a:pt x="516" y="798"/>
                        <a:pt x="409" y="730"/>
                      </a:cubicBezTo>
                      <a:cubicBezTo>
                        <a:pt x="312" y="671"/>
                        <a:pt x="273" y="613"/>
                        <a:pt x="273" y="535"/>
                      </a:cubicBezTo>
                      <a:cubicBezTo>
                        <a:pt x="273" y="457"/>
                        <a:pt x="312" y="399"/>
                        <a:pt x="409" y="340"/>
                      </a:cubicBezTo>
                      <a:cubicBezTo>
                        <a:pt x="546" y="263"/>
                        <a:pt x="701" y="243"/>
                        <a:pt x="857" y="243"/>
                      </a:cubicBezTo>
                      <a:close/>
                      <a:moveTo>
                        <a:pt x="828" y="0"/>
                      </a:moveTo>
                      <a:cubicBezTo>
                        <a:pt x="628" y="0"/>
                        <a:pt x="429" y="49"/>
                        <a:pt x="273" y="146"/>
                      </a:cubicBezTo>
                      <a:cubicBezTo>
                        <a:pt x="98" y="243"/>
                        <a:pt x="1" y="399"/>
                        <a:pt x="1" y="535"/>
                      </a:cubicBezTo>
                      <a:cubicBezTo>
                        <a:pt x="1" y="652"/>
                        <a:pt x="40" y="749"/>
                        <a:pt x="137" y="827"/>
                      </a:cubicBezTo>
                      <a:lnTo>
                        <a:pt x="234" y="788"/>
                      </a:lnTo>
                      <a:cubicBezTo>
                        <a:pt x="267" y="763"/>
                        <a:pt x="300" y="753"/>
                        <a:pt x="328" y="753"/>
                      </a:cubicBezTo>
                      <a:cubicBezTo>
                        <a:pt x="367" y="753"/>
                        <a:pt x="398" y="773"/>
                        <a:pt x="409" y="807"/>
                      </a:cubicBezTo>
                      <a:cubicBezTo>
                        <a:pt x="448" y="846"/>
                        <a:pt x="448" y="924"/>
                        <a:pt x="371" y="982"/>
                      </a:cubicBezTo>
                      <a:cubicBezTo>
                        <a:pt x="507" y="1021"/>
                        <a:pt x="662" y="1080"/>
                        <a:pt x="818" y="1080"/>
                      </a:cubicBezTo>
                      <a:cubicBezTo>
                        <a:pt x="1013" y="1080"/>
                        <a:pt x="1246" y="1021"/>
                        <a:pt x="1382" y="924"/>
                      </a:cubicBezTo>
                      <a:cubicBezTo>
                        <a:pt x="1557" y="827"/>
                        <a:pt x="1655" y="691"/>
                        <a:pt x="1655" y="535"/>
                      </a:cubicBezTo>
                      <a:cubicBezTo>
                        <a:pt x="1655" y="399"/>
                        <a:pt x="1557" y="243"/>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0"/>
                <p:cNvSpPr/>
                <p:nvPr/>
              </p:nvSpPr>
              <p:spPr>
                <a:xfrm>
                  <a:off x="962125" y="672450"/>
                  <a:ext cx="41375" cy="27025"/>
                </a:xfrm>
                <a:custGeom>
                  <a:rect b="b" l="l" r="r" t="t"/>
                  <a:pathLst>
                    <a:path extrusionOk="0" h="1081" w="1655">
                      <a:moveTo>
                        <a:pt x="818" y="244"/>
                      </a:moveTo>
                      <a:cubicBezTo>
                        <a:pt x="973" y="244"/>
                        <a:pt x="1129" y="263"/>
                        <a:pt x="1246" y="341"/>
                      </a:cubicBezTo>
                      <a:cubicBezTo>
                        <a:pt x="1343" y="399"/>
                        <a:pt x="1401" y="477"/>
                        <a:pt x="1401" y="535"/>
                      </a:cubicBezTo>
                      <a:cubicBezTo>
                        <a:pt x="1401" y="613"/>
                        <a:pt x="1343" y="672"/>
                        <a:pt x="1246" y="730"/>
                      </a:cubicBezTo>
                      <a:cubicBezTo>
                        <a:pt x="1129" y="808"/>
                        <a:pt x="964" y="847"/>
                        <a:pt x="801" y="847"/>
                      </a:cubicBezTo>
                      <a:cubicBezTo>
                        <a:pt x="638" y="847"/>
                        <a:pt x="477" y="808"/>
                        <a:pt x="370" y="730"/>
                      </a:cubicBezTo>
                      <a:cubicBezTo>
                        <a:pt x="273" y="691"/>
                        <a:pt x="215" y="613"/>
                        <a:pt x="215" y="535"/>
                      </a:cubicBezTo>
                      <a:cubicBezTo>
                        <a:pt x="234" y="477"/>
                        <a:pt x="273" y="399"/>
                        <a:pt x="370" y="341"/>
                      </a:cubicBezTo>
                      <a:cubicBezTo>
                        <a:pt x="487" y="283"/>
                        <a:pt x="662" y="244"/>
                        <a:pt x="818" y="244"/>
                      </a:cubicBezTo>
                      <a:close/>
                      <a:moveTo>
                        <a:pt x="830" y="0"/>
                      </a:moveTo>
                      <a:cubicBezTo>
                        <a:pt x="628" y="0"/>
                        <a:pt x="429" y="49"/>
                        <a:pt x="273" y="146"/>
                      </a:cubicBezTo>
                      <a:cubicBezTo>
                        <a:pt x="98" y="244"/>
                        <a:pt x="1" y="399"/>
                        <a:pt x="1" y="535"/>
                      </a:cubicBezTo>
                      <a:cubicBezTo>
                        <a:pt x="1" y="633"/>
                        <a:pt x="59" y="730"/>
                        <a:pt x="117" y="808"/>
                      </a:cubicBezTo>
                      <a:lnTo>
                        <a:pt x="254" y="730"/>
                      </a:lnTo>
                      <a:cubicBezTo>
                        <a:pt x="260" y="723"/>
                        <a:pt x="273" y="719"/>
                        <a:pt x="289" y="719"/>
                      </a:cubicBezTo>
                      <a:cubicBezTo>
                        <a:pt x="321" y="719"/>
                        <a:pt x="364" y="736"/>
                        <a:pt x="390" y="788"/>
                      </a:cubicBezTo>
                      <a:cubicBezTo>
                        <a:pt x="429" y="827"/>
                        <a:pt x="429" y="905"/>
                        <a:pt x="351" y="963"/>
                      </a:cubicBezTo>
                      <a:lnTo>
                        <a:pt x="331" y="983"/>
                      </a:lnTo>
                      <a:cubicBezTo>
                        <a:pt x="468" y="1041"/>
                        <a:pt x="643" y="1080"/>
                        <a:pt x="837" y="1080"/>
                      </a:cubicBezTo>
                      <a:cubicBezTo>
                        <a:pt x="1032" y="1080"/>
                        <a:pt x="1246" y="1022"/>
                        <a:pt x="1401" y="925"/>
                      </a:cubicBezTo>
                      <a:cubicBezTo>
                        <a:pt x="1557" y="827"/>
                        <a:pt x="1654" y="691"/>
                        <a:pt x="1654" y="535"/>
                      </a:cubicBezTo>
                      <a:cubicBezTo>
                        <a:pt x="1654" y="399"/>
                        <a:pt x="1557" y="244"/>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978675" y="945050"/>
                  <a:ext cx="41350" cy="25825"/>
                </a:xfrm>
                <a:custGeom>
                  <a:rect b="b" l="l" r="r" t="t"/>
                  <a:pathLst>
                    <a:path extrusionOk="0" h="1033" w="1654">
                      <a:moveTo>
                        <a:pt x="837" y="215"/>
                      </a:moveTo>
                      <a:cubicBezTo>
                        <a:pt x="992" y="215"/>
                        <a:pt x="1148" y="234"/>
                        <a:pt x="1265" y="312"/>
                      </a:cubicBezTo>
                      <a:cubicBezTo>
                        <a:pt x="1362" y="371"/>
                        <a:pt x="1420" y="429"/>
                        <a:pt x="1420" y="507"/>
                      </a:cubicBezTo>
                      <a:cubicBezTo>
                        <a:pt x="1420" y="585"/>
                        <a:pt x="1362" y="624"/>
                        <a:pt x="1265" y="701"/>
                      </a:cubicBezTo>
                      <a:cubicBezTo>
                        <a:pt x="1148" y="779"/>
                        <a:pt x="983" y="818"/>
                        <a:pt x="820" y="818"/>
                      </a:cubicBezTo>
                      <a:cubicBezTo>
                        <a:pt x="657" y="818"/>
                        <a:pt x="496" y="779"/>
                        <a:pt x="389" y="701"/>
                      </a:cubicBezTo>
                      <a:cubicBezTo>
                        <a:pt x="292" y="662"/>
                        <a:pt x="253" y="585"/>
                        <a:pt x="253" y="507"/>
                      </a:cubicBezTo>
                      <a:cubicBezTo>
                        <a:pt x="253" y="429"/>
                        <a:pt x="292" y="390"/>
                        <a:pt x="389" y="312"/>
                      </a:cubicBezTo>
                      <a:cubicBezTo>
                        <a:pt x="506" y="234"/>
                        <a:pt x="681" y="215"/>
                        <a:pt x="837" y="215"/>
                      </a:cubicBezTo>
                      <a:close/>
                      <a:moveTo>
                        <a:pt x="700" y="1"/>
                      </a:moveTo>
                      <a:cubicBezTo>
                        <a:pt x="545" y="20"/>
                        <a:pt x="389" y="40"/>
                        <a:pt x="272" y="118"/>
                      </a:cubicBezTo>
                      <a:cubicBezTo>
                        <a:pt x="97" y="215"/>
                        <a:pt x="0" y="371"/>
                        <a:pt x="0" y="507"/>
                      </a:cubicBezTo>
                      <a:cubicBezTo>
                        <a:pt x="0" y="643"/>
                        <a:pt x="97" y="799"/>
                        <a:pt x="272" y="896"/>
                      </a:cubicBezTo>
                      <a:cubicBezTo>
                        <a:pt x="448" y="993"/>
                        <a:pt x="642" y="1032"/>
                        <a:pt x="837" y="1032"/>
                      </a:cubicBezTo>
                      <a:cubicBezTo>
                        <a:pt x="1031" y="1032"/>
                        <a:pt x="1245" y="993"/>
                        <a:pt x="1381" y="896"/>
                      </a:cubicBezTo>
                      <a:cubicBezTo>
                        <a:pt x="1557" y="799"/>
                        <a:pt x="1654" y="643"/>
                        <a:pt x="1654" y="507"/>
                      </a:cubicBezTo>
                      <a:cubicBezTo>
                        <a:pt x="1654" y="371"/>
                        <a:pt x="1557" y="215"/>
                        <a:pt x="1381" y="118"/>
                      </a:cubicBezTo>
                      <a:cubicBezTo>
                        <a:pt x="1265" y="40"/>
                        <a:pt x="1090" y="1"/>
                        <a:pt x="953" y="1"/>
                      </a:cubicBezTo>
                      <a:lnTo>
                        <a:pt x="953" y="40"/>
                      </a:lnTo>
                      <a:cubicBezTo>
                        <a:pt x="953" y="98"/>
                        <a:pt x="895" y="176"/>
                        <a:pt x="837" y="176"/>
                      </a:cubicBezTo>
                      <a:cubicBezTo>
                        <a:pt x="759" y="176"/>
                        <a:pt x="700" y="118"/>
                        <a:pt x="700" y="40"/>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0"/>
                <p:cNvSpPr/>
                <p:nvPr/>
              </p:nvSpPr>
              <p:spPr>
                <a:xfrm>
                  <a:off x="785575" y="773925"/>
                  <a:ext cx="41375" cy="26225"/>
                </a:xfrm>
                <a:custGeom>
                  <a:rect b="b" l="l" r="r" t="t"/>
                  <a:pathLst>
                    <a:path extrusionOk="0" h="1049" w="1655">
                      <a:moveTo>
                        <a:pt x="837" y="251"/>
                      </a:moveTo>
                      <a:cubicBezTo>
                        <a:pt x="1012" y="251"/>
                        <a:pt x="1148" y="270"/>
                        <a:pt x="1285" y="348"/>
                      </a:cubicBezTo>
                      <a:cubicBezTo>
                        <a:pt x="1382" y="406"/>
                        <a:pt x="1421" y="465"/>
                        <a:pt x="1421" y="543"/>
                      </a:cubicBezTo>
                      <a:cubicBezTo>
                        <a:pt x="1421" y="620"/>
                        <a:pt x="1382" y="698"/>
                        <a:pt x="1285" y="737"/>
                      </a:cubicBezTo>
                      <a:cubicBezTo>
                        <a:pt x="1158" y="815"/>
                        <a:pt x="993" y="854"/>
                        <a:pt x="832" y="854"/>
                      </a:cubicBezTo>
                      <a:cubicBezTo>
                        <a:pt x="672" y="854"/>
                        <a:pt x="516" y="815"/>
                        <a:pt x="409" y="737"/>
                      </a:cubicBezTo>
                      <a:cubicBezTo>
                        <a:pt x="312" y="698"/>
                        <a:pt x="253" y="620"/>
                        <a:pt x="253" y="543"/>
                      </a:cubicBezTo>
                      <a:cubicBezTo>
                        <a:pt x="253" y="465"/>
                        <a:pt x="312" y="426"/>
                        <a:pt x="409" y="348"/>
                      </a:cubicBezTo>
                      <a:cubicBezTo>
                        <a:pt x="526" y="270"/>
                        <a:pt x="701" y="251"/>
                        <a:pt x="837" y="251"/>
                      </a:cubicBezTo>
                      <a:close/>
                      <a:moveTo>
                        <a:pt x="812" y="0"/>
                      </a:moveTo>
                      <a:cubicBezTo>
                        <a:pt x="620" y="0"/>
                        <a:pt x="424" y="44"/>
                        <a:pt x="253" y="134"/>
                      </a:cubicBezTo>
                      <a:cubicBezTo>
                        <a:pt x="98" y="231"/>
                        <a:pt x="0" y="367"/>
                        <a:pt x="0" y="523"/>
                      </a:cubicBezTo>
                      <a:cubicBezTo>
                        <a:pt x="0" y="659"/>
                        <a:pt x="98" y="815"/>
                        <a:pt x="253" y="912"/>
                      </a:cubicBezTo>
                      <a:cubicBezTo>
                        <a:pt x="428" y="1009"/>
                        <a:pt x="623" y="1048"/>
                        <a:pt x="818" y="1048"/>
                      </a:cubicBezTo>
                      <a:cubicBezTo>
                        <a:pt x="1012" y="1048"/>
                        <a:pt x="1226" y="1009"/>
                        <a:pt x="1382" y="912"/>
                      </a:cubicBezTo>
                      <a:cubicBezTo>
                        <a:pt x="1557" y="815"/>
                        <a:pt x="1654" y="659"/>
                        <a:pt x="1654" y="523"/>
                      </a:cubicBezTo>
                      <a:cubicBezTo>
                        <a:pt x="1654" y="426"/>
                        <a:pt x="1596" y="329"/>
                        <a:pt x="1518" y="251"/>
                      </a:cubicBezTo>
                      <a:lnTo>
                        <a:pt x="1401" y="329"/>
                      </a:lnTo>
                      <a:cubicBezTo>
                        <a:pt x="1401" y="348"/>
                        <a:pt x="1382" y="348"/>
                        <a:pt x="1362" y="348"/>
                      </a:cubicBezTo>
                      <a:cubicBezTo>
                        <a:pt x="1304" y="348"/>
                        <a:pt x="1285" y="329"/>
                        <a:pt x="1265" y="309"/>
                      </a:cubicBezTo>
                      <a:cubicBezTo>
                        <a:pt x="1226" y="251"/>
                        <a:pt x="1226" y="173"/>
                        <a:pt x="1304" y="134"/>
                      </a:cubicBezTo>
                      <a:lnTo>
                        <a:pt x="1323" y="115"/>
                      </a:lnTo>
                      <a:cubicBezTo>
                        <a:pt x="1172" y="39"/>
                        <a:pt x="994"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0"/>
                <p:cNvSpPr/>
                <p:nvPr/>
              </p:nvSpPr>
              <p:spPr>
                <a:xfrm>
                  <a:off x="569150" y="599725"/>
                  <a:ext cx="69575" cy="141075"/>
                </a:xfrm>
                <a:custGeom>
                  <a:rect b="b" l="l" r="r" t="t"/>
                  <a:pathLst>
                    <a:path extrusionOk="0" h="5643" w="2783">
                      <a:moveTo>
                        <a:pt x="2665" y="1"/>
                      </a:moveTo>
                      <a:cubicBezTo>
                        <a:pt x="2588" y="1"/>
                        <a:pt x="2549" y="40"/>
                        <a:pt x="2549" y="118"/>
                      </a:cubicBezTo>
                      <a:lnTo>
                        <a:pt x="2549" y="4009"/>
                      </a:lnTo>
                      <a:lnTo>
                        <a:pt x="0" y="5487"/>
                      </a:lnTo>
                      <a:lnTo>
                        <a:pt x="233" y="5643"/>
                      </a:lnTo>
                      <a:lnTo>
                        <a:pt x="2743" y="4164"/>
                      </a:lnTo>
                      <a:cubicBezTo>
                        <a:pt x="2782" y="4125"/>
                        <a:pt x="2782" y="4086"/>
                        <a:pt x="2782" y="4067"/>
                      </a:cubicBezTo>
                      <a:lnTo>
                        <a:pt x="2782" y="118"/>
                      </a:lnTo>
                      <a:cubicBezTo>
                        <a:pt x="2782" y="40"/>
                        <a:pt x="2743" y="1"/>
                        <a:pt x="2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0"/>
                <p:cNvSpPr/>
                <p:nvPr/>
              </p:nvSpPr>
              <p:spPr>
                <a:xfrm>
                  <a:off x="562825" y="735925"/>
                  <a:ext cx="12175" cy="8300"/>
                </a:xfrm>
                <a:custGeom>
                  <a:rect b="b" l="l" r="r" t="t"/>
                  <a:pathLst>
                    <a:path extrusionOk="0" h="332" w="487">
                      <a:moveTo>
                        <a:pt x="253" y="0"/>
                      </a:moveTo>
                      <a:lnTo>
                        <a:pt x="58" y="98"/>
                      </a:lnTo>
                      <a:cubicBezTo>
                        <a:pt x="20" y="136"/>
                        <a:pt x="0" y="214"/>
                        <a:pt x="20" y="292"/>
                      </a:cubicBezTo>
                      <a:cubicBezTo>
                        <a:pt x="58" y="331"/>
                        <a:pt x="97" y="331"/>
                        <a:pt x="117" y="331"/>
                      </a:cubicBezTo>
                      <a:cubicBezTo>
                        <a:pt x="156" y="331"/>
                        <a:pt x="175" y="331"/>
                        <a:pt x="175" y="312"/>
                      </a:cubicBezTo>
                      <a:lnTo>
                        <a:pt x="486"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0"/>
                <p:cNvSpPr/>
                <p:nvPr/>
              </p:nvSpPr>
              <p:spPr>
                <a:xfrm>
                  <a:off x="679550" y="649825"/>
                  <a:ext cx="288925" cy="167350"/>
                </a:xfrm>
                <a:custGeom>
                  <a:rect b="b" l="l" r="r" t="t"/>
                  <a:pathLst>
                    <a:path extrusionOk="0" h="6694" w="11557">
                      <a:moveTo>
                        <a:pt x="11343" y="1"/>
                      </a:moveTo>
                      <a:lnTo>
                        <a:pt x="10078" y="740"/>
                      </a:lnTo>
                      <a:cubicBezTo>
                        <a:pt x="10085" y="737"/>
                        <a:pt x="10092" y="735"/>
                        <a:pt x="10100" y="735"/>
                      </a:cubicBezTo>
                      <a:cubicBezTo>
                        <a:pt x="10136" y="735"/>
                        <a:pt x="10175" y="770"/>
                        <a:pt x="10175" y="818"/>
                      </a:cubicBezTo>
                      <a:cubicBezTo>
                        <a:pt x="10175" y="896"/>
                        <a:pt x="10117" y="935"/>
                        <a:pt x="10039" y="935"/>
                      </a:cubicBezTo>
                      <a:lnTo>
                        <a:pt x="9650" y="935"/>
                      </a:lnTo>
                      <a:lnTo>
                        <a:pt x="7413" y="2219"/>
                      </a:lnTo>
                      <a:cubicBezTo>
                        <a:pt x="7471" y="2219"/>
                        <a:pt x="7510" y="2277"/>
                        <a:pt x="7510" y="2355"/>
                      </a:cubicBezTo>
                      <a:cubicBezTo>
                        <a:pt x="7510" y="2413"/>
                        <a:pt x="7471" y="2472"/>
                        <a:pt x="7393" y="2472"/>
                      </a:cubicBezTo>
                      <a:lnTo>
                        <a:pt x="7004" y="2472"/>
                      </a:lnTo>
                      <a:lnTo>
                        <a:pt x="0" y="6538"/>
                      </a:lnTo>
                      <a:cubicBezTo>
                        <a:pt x="0" y="6538"/>
                        <a:pt x="20" y="6538"/>
                        <a:pt x="20" y="6557"/>
                      </a:cubicBezTo>
                      <a:cubicBezTo>
                        <a:pt x="98" y="6596"/>
                        <a:pt x="156" y="6654"/>
                        <a:pt x="195" y="6693"/>
                      </a:cubicBezTo>
                      <a:lnTo>
                        <a:pt x="4553" y="4203"/>
                      </a:lnTo>
                      <a:cubicBezTo>
                        <a:pt x="4494" y="4164"/>
                        <a:pt x="4475" y="4145"/>
                        <a:pt x="4475" y="4086"/>
                      </a:cubicBezTo>
                      <a:cubicBezTo>
                        <a:pt x="4475" y="4028"/>
                        <a:pt x="4533" y="3970"/>
                        <a:pt x="4592" y="3970"/>
                      </a:cubicBezTo>
                      <a:lnTo>
                        <a:pt x="4942" y="3970"/>
                      </a:lnTo>
                      <a:lnTo>
                        <a:pt x="11557" y="156"/>
                      </a:lnTo>
                      <a:cubicBezTo>
                        <a:pt x="11537" y="137"/>
                        <a:pt x="11479" y="137"/>
                        <a:pt x="11459" y="98"/>
                      </a:cubicBezTo>
                      <a:cubicBezTo>
                        <a:pt x="11401" y="79"/>
                        <a:pt x="11362" y="40"/>
                        <a:pt x="1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0"/>
                <p:cNvSpPr/>
                <p:nvPr/>
              </p:nvSpPr>
              <p:spPr>
                <a:xfrm>
                  <a:off x="677125" y="818600"/>
                  <a:ext cx="500" cy="525"/>
                </a:xfrm>
                <a:custGeom>
                  <a:rect b="b" l="l" r="r" t="t"/>
                  <a:pathLst>
                    <a:path extrusionOk="0" h="21" w="20">
                      <a:moveTo>
                        <a:pt x="0" y="1"/>
                      </a:moveTo>
                      <a:cubicBezTo>
                        <a:pt x="19" y="1"/>
                        <a:pt x="19" y="20"/>
                        <a:pt x="0" y="1"/>
                      </a:cubicBezTo>
                      <a:cubicBezTo>
                        <a:pt x="19" y="20"/>
                        <a:pt x="19"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676150" y="812275"/>
                  <a:ext cx="7800" cy="7325"/>
                </a:xfrm>
                <a:custGeom>
                  <a:rect b="b" l="l" r="r" t="t"/>
                  <a:pathLst>
                    <a:path extrusionOk="0" h="293" w="312">
                      <a:moveTo>
                        <a:pt x="136" y="1"/>
                      </a:moveTo>
                      <a:lnTo>
                        <a:pt x="58" y="59"/>
                      </a:lnTo>
                      <a:cubicBezTo>
                        <a:pt x="20" y="79"/>
                        <a:pt x="0" y="156"/>
                        <a:pt x="20" y="234"/>
                      </a:cubicBezTo>
                      <a:cubicBezTo>
                        <a:pt x="20" y="254"/>
                        <a:pt x="39" y="254"/>
                        <a:pt x="39" y="254"/>
                      </a:cubicBezTo>
                      <a:cubicBezTo>
                        <a:pt x="39" y="254"/>
                        <a:pt x="58" y="254"/>
                        <a:pt x="58" y="273"/>
                      </a:cubicBezTo>
                      <a:cubicBezTo>
                        <a:pt x="97" y="273"/>
                        <a:pt x="97" y="293"/>
                        <a:pt x="117" y="293"/>
                      </a:cubicBezTo>
                      <a:cubicBezTo>
                        <a:pt x="136" y="293"/>
                        <a:pt x="156" y="293"/>
                        <a:pt x="156" y="273"/>
                      </a:cubicBezTo>
                      <a:lnTo>
                        <a:pt x="311" y="195"/>
                      </a:lnTo>
                      <a:cubicBezTo>
                        <a:pt x="292" y="137"/>
                        <a:pt x="234" y="79"/>
                        <a:pt x="156" y="40"/>
                      </a:cubicBezTo>
                      <a:cubicBezTo>
                        <a:pt x="156" y="40"/>
                        <a:pt x="136" y="40"/>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0"/>
                <p:cNvSpPr/>
                <p:nvPr/>
              </p:nvSpPr>
              <p:spPr>
                <a:xfrm>
                  <a:off x="963600" y="646725"/>
                  <a:ext cx="7300" cy="6050"/>
                </a:xfrm>
                <a:custGeom>
                  <a:rect b="b" l="l" r="r" t="t"/>
                  <a:pathLst>
                    <a:path extrusionOk="0" h="242" w="292">
                      <a:moveTo>
                        <a:pt x="152" y="1"/>
                      </a:moveTo>
                      <a:cubicBezTo>
                        <a:pt x="135" y="1"/>
                        <a:pt x="117" y="3"/>
                        <a:pt x="97" y="8"/>
                      </a:cubicBezTo>
                      <a:lnTo>
                        <a:pt x="0" y="66"/>
                      </a:lnTo>
                      <a:cubicBezTo>
                        <a:pt x="19" y="105"/>
                        <a:pt x="78" y="164"/>
                        <a:pt x="117" y="183"/>
                      </a:cubicBezTo>
                      <a:cubicBezTo>
                        <a:pt x="136" y="203"/>
                        <a:pt x="195" y="203"/>
                        <a:pt x="214" y="241"/>
                      </a:cubicBezTo>
                      <a:cubicBezTo>
                        <a:pt x="272" y="203"/>
                        <a:pt x="292" y="125"/>
                        <a:pt x="272" y="66"/>
                      </a:cubicBezTo>
                      <a:cubicBezTo>
                        <a:pt x="243" y="23"/>
                        <a:pt x="203"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0"/>
                <p:cNvSpPr/>
                <p:nvPr/>
              </p:nvSpPr>
              <p:spPr>
                <a:xfrm>
                  <a:off x="818650" y="753925"/>
                  <a:ext cx="51100" cy="26275"/>
                </a:xfrm>
                <a:custGeom>
                  <a:rect b="b" l="l" r="r" t="t"/>
                  <a:pathLst>
                    <a:path extrusionOk="0" h="1051" w="2044">
                      <a:moveTo>
                        <a:pt x="1557" y="0"/>
                      </a:moveTo>
                      <a:lnTo>
                        <a:pt x="0" y="915"/>
                      </a:lnTo>
                      <a:cubicBezTo>
                        <a:pt x="39" y="915"/>
                        <a:pt x="59" y="934"/>
                        <a:pt x="78" y="934"/>
                      </a:cubicBezTo>
                      <a:cubicBezTo>
                        <a:pt x="137" y="953"/>
                        <a:pt x="176" y="1012"/>
                        <a:pt x="234" y="1051"/>
                      </a:cubicBezTo>
                      <a:lnTo>
                        <a:pt x="20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0"/>
                <p:cNvSpPr/>
                <p:nvPr/>
              </p:nvSpPr>
              <p:spPr>
                <a:xfrm>
                  <a:off x="868750" y="692625"/>
                  <a:ext cx="101675" cy="55475"/>
                </a:xfrm>
                <a:custGeom>
                  <a:rect b="b" l="l" r="r" t="t"/>
                  <a:pathLst>
                    <a:path extrusionOk="0" h="2219" w="4067">
                      <a:moveTo>
                        <a:pt x="3833" y="1"/>
                      </a:moveTo>
                      <a:lnTo>
                        <a:pt x="0" y="2219"/>
                      </a:lnTo>
                      <a:lnTo>
                        <a:pt x="487" y="2219"/>
                      </a:lnTo>
                      <a:lnTo>
                        <a:pt x="4066" y="156"/>
                      </a:lnTo>
                      <a:cubicBezTo>
                        <a:pt x="4027" y="156"/>
                        <a:pt x="4008" y="118"/>
                        <a:pt x="3989" y="118"/>
                      </a:cubicBezTo>
                      <a:cubicBezTo>
                        <a:pt x="3911" y="79"/>
                        <a:pt x="3872" y="59"/>
                        <a:pt x="38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0"/>
                <p:cNvSpPr/>
                <p:nvPr/>
              </p:nvSpPr>
              <p:spPr>
                <a:xfrm>
                  <a:off x="964550" y="690025"/>
                  <a:ext cx="8300" cy="6525"/>
                </a:xfrm>
                <a:custGeom>
                  <a:rect b="b" l="l" r="r" t="t"/>
                  <a:pathLst>
                    <a:path extrusionOk="0" h="261" w="332">
                      <a:moveTo>
                        <a:pt x="183" y="0"/>
                      </a:moveTo>
                      <a:cubicBezTo>
                        <a:pt x="167" y="0"/>
                        <a:pt x="152" y="3"/>
                        <a:pt x="137" y="8"/>
                      </a:cubicBezTo>
                      <a:lnTo>
                        <a:pt x="1" y="85"/>
                      </a:lnTo>
                      <a:cubicBezTo>
                        <a:pt x="59" y="144"/>
                        <a:pt x="98" y="202"/>
                        <a:pt x="157" y="222"/>
                      </a:cubicBezTo>
                      <a:cubicBezTo>
                        <a:pt x="176" y="222"/>
                        <a:pt x="195" y="260"/>
                        <a:pt x="234" y="260"/>
                      </a:cubicBezTo>
                      <a:lnTo>
                        <a:pt x="254" y="222"/>
                      </a:lnTo>
                      <a:cubicBezTo>
                        <a:pt x="293" y="202"/>
                        <a:pt x="332" y="124"/>
                        <a:pt x="293" y="66"/>
                      </a:cubicBezTo>
                      <a:cubicBezTo>
                        <a:pt x="278" y="22"/>
                        <a:pt x="231"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0"/>
                <p:cNvSpPr/>
                <p:nvPr/>
              </p:nvSpPr>
              <p:spPr>
                <a:xfrm>
                  <a:off x="816225" y="777250"/>
                  <a:ext cx="7300" cy="5875"/>
                </a:xfrm>
                <a:custGeom>
                  <a:rect b="b" l="l" r="r" t="t"/>
                  <a:pathLst>
                    <a:path extrusionOk="0" h="235" w="292">
                      <a:moveTo>
                        <a:pt x="97" y="1"/>
                      </a:moveTo>
                      <a:lnTo>
                        <a:pt x="78" y="20"/>
                      </a:lnTo>
                      <a:cubicBezTo>
                        <a:pt x="39" y="40"/>
                        <a:pt x="0" y="118"/>
                        <a:pt x="39" y="196"/>
                      </a:cubicBezTo>
                      <a:cubicBezTo>
                        <a:pt x="59" y="234"/>
                        <a:pt x="97" y="234"/>
                        <a:pt x="117" y="234"/>
                      </a:cubicBezTo>
                      <a:cubicBezTo>
                        <a:pt x="156" y="234"/>
                        <a:pt x="175" y="234"/>
                        <a:pt x="175" y="215"/>
                      </a:cubicBezTo>
                      <a:lnTo>
                        <a:pt x="292" y="137"/>
                      </a:lnTo>
                      <a:cubicBezTo>
                        <a:pt x="273" y="98"/>
                        <a:pt x="253" y="40"/>
                        <a:pt x="175" y="20"/>
                      </a:cubicBezTo>
                      <a:cubicBezTo>
                        <a:pt x="156" y="1"/>
                        <a:pt x="117" y="1"/>
                        <a:pt x="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0"/>
                <p:cNvSpPr/>
                <p:nvPr/>
              </p:nvSpPr>
              <p:spPr>
                <a:xfrm>
                  <a:off x="723800" y="705275"/>
                  <a:ext cx="141075" cy="6350"/>
                </a:xfrm>
                <a:custGeom>
                  <a:rect b="b" l="l" r="r" t="t"/>
                  <a:pathLst>
                    <a:path extrusionOk="0" h="254" w="5643">
                      <a:moveTo>
                        <a:pt x="429" y="1"/>
                      </a:moveTo>
                      <a:lnTo>
                        <a:pt x="1" y="254"/>
                      </a:lnTo>
                      <a:lnTo>
                        <a:pt x="5234" y="254"/>
                      </a:lnTo>
                      <a:lnTo>
                        <a:pt x="56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0"/>
                <p:cNvSpPr/>
                <p:nvPr/>
              </p:nvSpPr>
              <p:spPr>
                <a:xfrm>
                  <a:off x="721375" y="705275"/>
                  <a:ext cx="13150" cy="6350"/>
                </a:xfrm>
                <a:custGeom>
                  <a:rect b="b" l="l" r="r" t="t"/>
                  <a:pathLst>
                    <a:path extrusionOk="0" h="254" w="526">
                      <a:moveTo>
                        <a:pt x="137" y="1"/>
                      </a:moveTo>
                      <a:cubicBezTo>
                        <a:pt x="59" y="1"/>
                        <a:pt x="0" y="59"/>
                        <a:pt x="0" y="137"/>
                      </a:cubicBezTo>
                      <a:cubicBezTo>
                        <a:pt x="0" y="195"/>
                        <a:pt x="59" y="254"/>
                        <a:pt x="98" y="254"/>
                      </a:cubicBezTo>
                      <a:lnTo>
                        <a:pt x="5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0"/>
                <p:cNvSpPr/>
                <p:nvPr/>
              </p:nvSpPr>
              <p:spPr>
                <a:xfrm>
                  <a:off x="854650" y="705275"/>
                  <a:ext cx="12650" cy="6350"/>
                </a:xfrm>
                <a:custGeom>
                  <a:rect b="b" l="l" r="r" t="t"/>
                  <a:pathLst>
                    <a:path extrusionOk="0" h="254" w="506">
                      <a:moveTo>
                        <a:pt x="409" y="1"/>
                      </a:moveTo>
                      <a:lnTo>
                        <a:pt x="0" y="254"/>
                      </a:lnTo>
                      <a:lnTo>
                        <a:pt x="389" y="254"/>
                      </a:lnTo>
                      <a:cubicBezTo>
                        <a:pt x="467" y="254"/>
                        <a:pt x="506" y="195"/>
                        <a:pt x="506" y="137"/>
                      </a:cubicBezTo>
                      <a:cubicBezTo>
                        <a:pt x="506" y="59"/>
                        <a:pt x="467" y="20"/>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0"/>
                <p:cNvSpPr/>
                <p:nvPr/>
              </p:nvSpPr>
              <p:spPr>
                <a:xfrm>
                  <a:off x="790450" y="667350"/>
                  <a:ext cx="141050" cy="5850"/>
                </a:xfrm>
                <a:custGeom>
                  <a:rect b="b" l="l" r="r" t="t"/>
                  <a:pathLst>
                    <a:path extrusionOk="0" h="234" w="5642">
                      <a:moveTo>
                        <a:pt x="409" y="0"/>
                      </a:moveTo>
                      <a:lnTo>
                        <a:pt x="0" y="234"/>
                      </a:lnTo>
                      <a:lnTo>
                        <a:pt x="5214" y="234"/>
                      </a:lnTo>
                      <a:lnTo>
                        <a:pt x="56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0"/>
                <p:cNvSpPr/>
                <p:nvPr/>
              </p:nvSpPr>
              <p:spPr>
                <a:xfrm>
                  <a:off x="788000" y="667350"/>
                  <a:ext cx="12675" cy="5850"/>
                </a:xfrm>
                <a:custGeom>
                  <a:rect b="b" l="l" r="r" t="t"/>
                  <a:pathLst>
                    <a:path extrusionOk="0" h="234" w="507">
                      <a:moveTo>
                        <a:pt x="117" y="0"/>
                      </a:moveTo>
                      <a:cubicBezTo>
                        <a:pt x="40" y="0"/>
                        <a:pt x="1" y="39"/>
                        <a:pt x="1" y="117"/>
                      </a:cubicBezTo>
                      <a:cubicBezTo>
                        <a:pt x="1" y="195"/>
                        <a:pt x="40" y="234"/>
                        <a:pt x="98" y="234"/>
                      </a:cubicBezTo>
                      <a:lnTo>
                        <a:pt x="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0"/>
                <p:cNvSpPr/>
                <p:nvPr/>
              </p:nvSpPr>
              <p:spPr>
                <a:xfrm>
                  <a:off x="920775" y="667350"/>
                  <a:ext cx="13175" cy="5850"/>
                </a:xfrm>
                <a:custGeom>
                  <a:rect b="b" l="l" r="r" t="t"/>
                  <a:pathLst>
                    <a:path extrusionOk="0" h="234" w="527">
                      <a:moveTo>
                        <a:pt x="429" y="0"/>
                      </a:moveTo>
                      <a:lnTo>
                        <a:pt x="1" y="234"/>
                      </a:lnTo>
                      <a:lnTo>
                        <a:pt x="390" y="234"/>
                      </a:lnTo>
                      <a:cubicBezTo>
                        <a:pt x="468" y="234"/>
                        <a:pt x="526" y="195"/>
                        <a:pt x="526" y="117"/>
                      </a:cubicBezTo>
                      <a:cubicBezTo>
                        <a:pt x="526" y="39"/>
                        <a:pt x="468" y="20"/>
                        <a:pt x="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0"/>
                <p:cNvSpPr/>
                <p:nvPr/>
              </p:nvSpPr>
              <p:spPr>
                <a:xfrm>
                  <a:off x="793850" y="748075"/>
                  <a:ext cx="74925" cy="5875"/>
                </a:xfrm>
                <a:custGeom>
                  <a:rect b="b" l="l" r="r" t="t"/>
                  <a:pathLst>
                    <a:path extrusionOk="0" h="235" w="2997">
                      <a:moveTo>
                        <a:pt x="389" y="1"/>
                      </a:moveTo>
                      <a:lnTo>
                        <a:pt x="0" y="215"/>
                      </a:lnTo>
                      <a:cubicBezTo>
                        <a:pt x="0" y="234"/>
                        <a:pt x="20" y="234"/>
                        <a:pt x="59" y="234"/>
                      </a:cubicBezTo>
                      <a:lnTo>
                        <a:pt x="2588" y="234"/>
                      </a:lnTo>
                      <a:lnTo>
                        <a:pt x="29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869725" y="474250"/>
                  <a:ext cx="602625" cy="279700"/>
                </a:xfrm>
                <a:custGeom>
                  <a:rect b="b" l="l" r="r" t="t"/>
                  <a:pathLst>
                    <a:path extrusionOk="0" h="11188" w="24105">
                      <a:moveTo>
                        <a:pt x="10609" y="7793"/>
                      </a:moveTo>
                      <a:cubicBezTo>
                        <a:pt x="10604" y="7796"/>
                        <a:pt x="10600" y="7798"/>
                        <a:pt x="10595" y="7801"/>
                      </a:cubicBezTo>
                      <a:lnTo>
                        <a:pt x="10595" y="7801"/>
                      </a:lnTo>
                      <a:lnTo>
                        <a:pt x="10609" y="7793"/>
                      </a:lnTo>
                      <a:close/>
                      <a:moveTo>
                        <a:pt x="24105" y="0"/>
                      </a:moveTo>
                      <a:lnTo>
                        <a:pt x="10609" y="7793"/>
                      </a:lnTo>
                      <a:lnTo>
                        <a:pt x="10609" y="7793"/>
                      </a:lnTo>
                      <a:cubicBezTo>
                        <a:pt x="10624" y="7786"/>
                        <a:pt x="10641" y="7782"/>
                        <a:pt x="10662" y="7782"/>
                      </a:cubicBezTo>
                      <a:cubicBezTo>
                        <a:pt x="10720" y="7782"/>
                        <a:pt x="10778" y="7841"/>
                        <a:pt x="10778" y="7919"/>
                      </a:cubicBezTo>
                      <a:lnTo>
                        <a:pt x="10778" y="7977"/>
                      </a:lnTo>
                      <a:lnTo>
                        <a:pt x="24105" y="292"/>
                      </a:lnTo>
                      <a:lnTo>
                        <a:pt x="24105" y="0"/>
                      </a:lnTo>
                      <a:close/>
                      <a:moveTo>
                        <a:pt x="8804" y="8836"/>
                      </a:moveTo>
                      <a:lnTo>
                        <a:pt x="8804" y="8836"/>
                      </a:lnTo>
                      <a:cubicBezTo>
                        <a:pt x="8779" y="8841"/>
                        <a:pt x="8759" y="8854"/>
                        <a:pt x="8745" y="8870"/>
                      </a:cubicBezTo>
                      <a:lnTo>
                        <a:pt x="8745" y="8870"/>
                      </a:lnTo>
                      <a:lnTo>
                        <a:pt x="8804" y="8836"/>
                      </a:lnTo>
                      <a:close/>
                      <a:moveTo>
                        <a:pt x="10595" y="7801"/>
                      </a:moveTo>
                      <a:lnTo>
                        <a:pt x="8804" y="8836"/>
                      </a:lnTo>
                      <a:lnTo>
                        <a:pt x="8804" y="8836"/>
                      </a:lnTo>
                      <a:cubicBezTo>
                        <a:pt x="8813" y="8834"/>
                        <a:pt x="8822" y="8833"/>
                        <a:pt x="8833" y="8833"/>
                      </a:cubicBezTo>
                      <a:cubicBezTo>
                        <a:pt x="8911" y="8833"/>
                        <a:pt x="8949" y="8891"/>
                        <a:pt x="8949" y="8950"/>
                      </a:cubicBezTo>
                      <a:lnTo>
                        <a:pt x="8949" y="9028"/>
                      </a:lnTo>
                      <a:lnTo>
                        <a:pt x="10545" y="8113"/>
                      </a:lnTo>
                      <a:lnTo>
                        <a:pt x="10545" y="7919"/>
                      </a:lnTo>
                      <a:cubicBezTo>
                        <a:pt x="10545" y="7867"/>
                        <a:pt x="10562" y="7825"/>
                        <a:pt x="10595" y="7801"/>
                      </a:cubicBezTo>
                      <a:close/>
                      <a:moveTo>
                        <a:pt x="6988" y="9885"/>
                      </a:moveTo>
                      <a:lnTo>
                        <a:pt x="6988" y="9885"/>
                      </a:lnTo>
                      <a:cubicBezTo>
                        <a:pt x="6956" y="9889"/>
                        <a:pt x="6927" y="9904"/>
                        <a:pt x="6908" y="9931"/>
                      </a:cubicBezTo>
                      <a:lnTo>
                        <a:pt x="6908" y="9931"/>
                      </a:lnTo>
                      <a:lnTo>
                        <a:pt x="6988" y="9885"/>
                      </a:lnTo>
                      <a:close/>
                      <a:moveTo>
                        <a:pt x="8745" y="8870"/>
                      </a:moveTo>
                      <a:lnTo>
                        <a:pt x="6988" y="9885"/>
                      </a:lnTo>
                      <a:lnTo>
                        <a:pt x="6988" y="9885"/>
                      </a:lnTo>
                      <a:cubicBezTo>
                        <a:pt x="6993" y="9884"/>
                        <a:pt x="6999" y="9884"/>
                        <a:pt x="7004" y="9884"/>
                      </a:cubicBezTo>
                      <a:cubicBezTo>
                        <a:pt x="7082" y="9884"/>
                        <a:pt x="7140" y="9923"/>
                        <a:pt x="7140" y="10000"/>
                      </a:cubicBezTo>
                      <a:lnTo>
                        <a:pt x="7140" y="10098"/>
                      </a:lnTo>
                      <a:lnTo>
                        <a:pt x="8716" y="9183"/>
                      </a:lnTo>
                      <a:lnTo>
                        <a:pt x="8716" y="8950"/>
                      </a:lnTo>
                      <a:cubicBezTo>
                        <a:pt x="8716" y="8921"/>
                        <a:pt x="8726" y="8892"/>
                        <a:pt x="8745" y="8870"/>
                      </a:cubicBezTo>
                      <a:close/>
                      <a:moveTo>
                        <a:pt x="6908" y="9931"/>
                      </a:moveTo>
                      <a:lnTo>
                        <a:pt x="5136" y="10954"/>
                      </a:lnTo>
                      <a:lnTo>
                        <a:pt x="428" y="10954"/>
                      </a:lnTo>
                      <a:lnTo>
                        <a:pt x="0" y="11187"/>
                      </a:lnTo>
                      <a:lnTo>
                        <a:pt x="5058" y="11187"/>
                      </a:lnTo>
                      <a:lnTo>
                        <a:pt x="5058" y="11070"/>
                      </a:lnTo>
                      <a:cubicBezTo>
                        <a:pt x="5058" y="10993"/>
                        <a:pt x="5117" y="10954"/>
                        <a:pt x="5195" y="10954"/>
                      </a:cubicBezTo>
                      <a:cubicBezTo>
                        <a:pt x="5253" y="10954"/>
                        <a:pt x="5311" y="10993"/>
                        <a:pt x="5311" y="11070"/>
                      </a:cubicBezTo>
                      <a:lnTo>
                        <a:pt x="5311" y="11148"/>
                      </a:lnTo>
                      <a:lnTo>
                        <a:pt x="6887" y="10214"/>
                      </a:lnTo>
                      <a:lnTo>
                        <a:pt x="6887" y="10000"/>
                      </a:lnTo>
                      <a:cubicBezTo>
                        <a:pt x="6887" y="9972"/>
                        <a:pt x="6895" y="9949"/>
                        <a:pt x="6908" y="993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791900" y="748075"/>
                  <a:ext cx="11700" cy="5375"/>
                </a:xfrm>
                <a:custGeom>
                  <a:rect b="b" l="l" r="r" t="t"/>
                  <a:pathLst>
                    <a:path extrusionOk="0" h="215" w="468">
                      <a:moveTo>
                        <a:pt x="137" y="1"/>
                      </a:moveTo>
                      <a:cubicBezTo>
                        <a:pt x="59" y="1"/>
                        <a:pt x="0" y="78"/>
                        <a:pt x="0" y="117"/>
                      </a:cubicBezTo>
                      <a:cubicBezTo>
                        <a:pt x="0" y="176"/>
                        <a:pt x="39" y="195"/>
                        <a:pt x="78" y="215"/>
                      </a:cubicBezTo>
                      <a:lnTo>
                        <a:pt x="4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857550" y="748075"/>
                  <a:ext cx="22900" cy="5875"/>
                </a:xfrm>
                <a:custGeom>
                  <a:rect b="b" l="l" r="r" t="t"/>
                  <a:pathLst>
                    <a:path extrusionOk="0" h="235" w="916">
                      <a:moveTo>
                        <a:pt x="429" y="1"/>
                      </a:moveTo>
                      <a:lnTo>
                        <a:pt x="1" y="234"/>
                      </a:lnTo>
                      <a:lnTo>
                        <a:pt x="487" y="234"/>
                      </a:lnTo>
                      <a:lnTo>
                        <a:pt x="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1146475" y="2081725"/>
                  <a:ext cx="104575" cy="60825"/>
                </a:xfrm>
                <a:custGeom>
                  <a:rect b="b" l="l" r="r" t="t"/>
                  <a:pathLst>
                    <a:path extrusionOk="0" h="2433" w="4183">
                      <a:moveTo>
                        <a:pt x="3969" y="0"/>
                      </a:moveTo>
                      <a:lnTo>
                        <a:pt x="0" y="2296"/>
                      </a:lnTo>
                      <a:cubicBezTo>
                        <a:pt x="20" y="2296"/>
                        <a:pt x="58" y="2315"/>
                        <a:pt x="58" y="2315"/>
                      </a:cubicBezTo>
                      <a:cubicBezTo>
                        <a:pt x="117" y="2374"/>
                        <a:pt x="175" y="2393"/>
                        <a:pt x="214" y="2432"/>
                      </a:cubicBezTo>
                      <a:lnTo>
                        <a:pt x="4183" y="156"/>
                      </a:lnTo>
                      <a:cubicBezTo>
                        <a:pt x="4163" y="156"/>
                        <a:pt x="4125" y="117"/>
                        <a:pt x="4105" y="117"/>
                      </a:cubicBezTo>
                      <a:cubicBezTo>
                        <a:pt x="4066" y="98"/>
                        <a:pt x="4008" y="5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0"/>
                <p:cNvSpPr/>
                <p:nvPr/>
              </p:nvSpPr>
              <p:spPr>
                <a:xfrm>
                  <a:off x="1242775" y="2061525"/>
                  <a:ext cx="41350" cy="27025"/>
                </a:xfrm>
                <a:custGeom>
                  <a:rect b="b" l="l" r="r" t="t"/>
                  <a:pathLst>
                    <a:path extrusionOk="0" h="1081" w="1654">
                      <a:moveTo>
                        <a:pt x="328" y="712"/>
                      </a:moveTo>
                      <a:cubicBezTo>
                        <a:pt x="345" y="726"/>
                        <a:pt x="366" y="738"/>
                        <a:pt x="389" y="750"/>
                      </a:cubicBezTo>
                      <a:cubicBezTo>
                        <a:pt x="390" y="751"/>
                        <a:pt x="391" y="751"/>
                        <a:pt x="393" y="752"/>
                      </a:cubicBezTo>
                      <a:lnTo>
                        <a:pt x="393" y="752"/>
                      </a:lnTo>
                      <a:cubicBezTo>
                        <a:pt x="377" y="730"/>
                        <a:pt x="354" y="716"/>
                        <a:pt x="328" y="712"/>
                      </a:cubicBezTo>
                      <a:close/>
                      <a:moveTo>
                        <a:pt x="825" y="1"/>
                      </a:moveTo>
                      <a:cubicBezTo>
                        <a:pt x="623" y="1"/>
                        <a:pt x="418" y="50"/>
                        <a:pt x="253" y="147"/>
                      </a:cubicBezTo>
                      <a:cubicBezTo>
                        <a:pt x="97" y="244"/>
                        <a:pt x="0" y="400"/>
                        <a:pt x="0" y="536"/>
                      </a:cubicBezTo>
                      <a:cubicBezTo>
                        <a:pt x="0" y="633"/>
                        <a:pt x="39" y="731"/>
                        <a:pt x="117" y="808"/>
                      </a:cubicBezTo>
                      <a:lnTo>
                        <a:pt x="234" y="731"/>
                      </a:lnTo>
                      <a:cubicBezTo>
                        <a:pt x="260" y="718"/>
                        <a:pt x="285" y="711"/>
                        <a:pt x="309" y="711"/>
                      </a:cubicBezTo>
                      <a:cubicBezTo>
                        <a:pt x="316" y="711"/>
                        <a:pt x="322" y="712"/>
                        <a:pt x="328" y="712"/>
                      </a:cubicBezTo>
                      <a:lnTo>
                        <a:pt x="328" y="712"/>
                      </a:lnTo>
                      <a:cubicBezTo>
                        <a:pt x="258" y="661"/>
                        <a:pt x="234" y="602"/>
                        <a:pt x="234" y="555"/>
                      </a:cubicBezTo>
                      <a:cubicBezTo>
                        <a:pt x="234" y="478"/>
                        <a:pt x="292" y="400"/>
                        <a:pt x="389" y="361"/>
                      </a:cubicBezTo>
                      <a:cubicBezTo>
                        <a:pt x="506" y="283"/>
                        <a:pt x="681" y="264"/>
                        <a:pt x="817" y="264"/>
                      </a:cubicBezTo>
                      <a:cubicBezTo>
                        <a:pt x="992" y="264"/>
                        <a:pt x="1129" y="283"/>
                        <a:pt x="1245" y="361"/>
                      </a:cubicBezTo>
                      <a:cubicBezTo>
                        <a:pt x="1362" y="400"/>
                        <a:pt x="1401" y="478"/>
                        <a:pt x="1401" y="555"/>
                      </a:cubicBezTo>
                      <a:cubicBezTo>
                        <a:pt x="1401" y="614"/>
                        <a:pt x="1343" y="672"/>
                        <a:pt x="1245" y="750"/>
                      </a:cubicBezTo>
                      <a:cubicBezTo>
                        <a:pt x="1129" y="818"/>
                        <a:pt x="968" y="852"/>
                        <a:pt x="810" y="852"/>
                      </a:cubicBezTo>
                      <a:cubicBezTo>
                        <a:pt x="654" y="852"/>
                        <a:pt x="499" y="819"/>
                        <a:pt x="393" y="752"/>
                      </a:cubicBezTo>
                      <a:lnTo>
                        <a:pt x="393" y="752"/>
                      </a:lnTo>
                      <a:cubicBezTo>
                        <a:pt x="400" y="762"/>
                        <a:pt x="405" y="775"/>
                        <a:pt x="409" y="789"/>
                      </a:cubicBezTo>
                      <a:cubicBezTo>
                        <a:pt x="428" y="847"/>
                        <a:pt x="428" y="906"/>
                        <a:pt x="350" y="964"/>
                      </a:cubicBezTo>
                      <a:lnTo>
                        <a:pt x="331" y="983"/>
                      </a:lnTo>
                      <a:cubicBezTo>
                        <a:pt x="487" y="1061"/>
                        <a:pt x="642" y="1081"/>
                        <a:pt x="817" y="1081"/>
                      </a:cubicBezTo>
                      <a:cubicBezTo>
                        <a:pt x="1012" y="1081"/>
                        <a:pt x="1226" y="1042"/>
                        <a:pt x="1381" y="925"/>
                      </a:cubicBezTo>
                      <a:cubicBezTo>
                        <a:pt x="1557" y="847"/>
                        <a:pt x="1654" y="692"/>
                        <a:pt x="1654" y="536"/>
                      </a:cubicBezTo>
                      <a:cubicBezTo>
                        <a:pt x="1654" y="400"/>
                        <a:pt x="1537" y="244"/>
                        <a:pt x="1381" y="147"/>
                      </a:cubicBezTo>
                      <a:cubicBezTo>
                        <a:pt x="1226" y="50"/>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0"/>
                <p:cNvSpPr/>
                <p:nvPr/>
              </p:nvSpPr>
              <p:spPr>
                <a:xfrm>
                  <a:off x="1245675" y="2079100"/>
                  <a:ext cx="7825" cy="6525"/>
                </a:xfrm>
                <a:custGeom>
                  <a:rect b="b" l="l" r="r" t="t"/>
                  <a:pathLst>
                    <a:path extrusionOk="0" h="261" w="313">
                      <a:moveTo>
                        <a:pt x="175" y="1"/>
                      </a:moveTo>
                      <a:cubicBezTo>
                        <a:pt x="157" y="1"/>
                        <a:pt x="137" y="3"/>
                        <a:pt x="118" y="8"/>
                      </a:cubicBezTo>
                      <a:lnTo>
                        <a:pt x="1" y="86"/>
                      </a:lnTo>
                      <a:cubicBezTo>
                        <a:pt x="40" y="164"/>
                        <a:pt x="98" y="183"/>
                        <a:pt x="137" y="222"/>
                      </a:cubicBezTo>
                      <a:cubicBezTo>
                        <a:pt x="157" y="261"/>
                        <a:pt x="195" y="261"/>
                        <a:pt x="215" y="261"/>
                      </a:cubicBezTo>
                      <a:lnTo>
                        <a:pt x="234" y="222"/>
                      </a:lnTo>
                      <a:cubicBezTo>
                        <a:pt x="293" y="203"/>
                        <a:pt x="312" y="144"/>
                        <a:pt x="293" y="66"/>
                      </a:cubicBezTo>
                      <a:cubicBezTo>
                        <a:pt x="278" y="23"/>
                        <a:pt x="23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0"/>
                <p:cNvSpPr/>
                <p:nvPr/>
              </p:nvSpPr>
              <p:spPr>
                <a:xfrm>
                  <a:off x="1114375" y="2137525"/>
                  <a:ext cx="40875" cy="25925"/>
                </a:xfrm>
                <a:custGeom>
                  <a:rect b="b" l="l" r="r" t="t"/>
                  <a:pathLst>
                    <a:path extrusionOk="0" h="1037" w="1635">
                      <a:moveTo>
                        <a:pt x="778" y="181"/>
                      </a:moveTo>
                      <a:cubicBezTo>
                        <a:pt x="953" y="181"/>
                        <a:pt x="1090" y="200"/>
                        <a:pt x="1206" y="278"/>
                      </a:cubicBezTo>
                      <a:cubicBezTo>
                        <a:pt x="1304" y="317"/>
                        <a:pt x="1362" y="395"/>
                        <a:pt x="1362" y="473"/>
                      </a:cubicBezTo>
                      <a:cubicBezTo>
                        <a:pt x="1362" y="550"/>
                        <a:pt x="1304" y="589"/>
                        <a:pt x="1206" y="667"/>
                      </a:cubicBezTo>
                      <a:cubicBezTo>
                        <a:pt x="1099" y="735"/>
                        <a:pt x="944" y="769"/>
                        <a:pt x="783" y="769"/>
                      </a:cubicBezTo>
                      <a:cubicBezTo>
                        <a:pt x="623" y="769"/>
                        <a:pt x="457" y="735"/>
                        <a:pt x="331" y="667"/>
                      </a:cubicBezTo>
                      <a:cubicBezTo>
                        <a:pt x="234" y="628"/>
                        <a:pt x="195" y="550"/>
                        <a:pt x="195" y="473"/>
                      </a:cubicBezTo>
                      <a:cubicBezTo>
                        <a:pt x="195" y="395"/>
                        <a:pt x="234" y="356"/>
                        <a:pt x="331" y="278"/>
                      </a:cubicBezTo>
                      <a:cubicBezTo>
                        <a:pt x="467" y="200"/>
                        <a:pt x="623" y="181"/>
                        <a:pt x="778" y="181"/>
                      </a:cubicBezTo>
                      <a:close/>
                      <a:moveTo>
                        <a:pt x="807" y="1"/>
                      </a:moveTo>
                      <a:cubicBezTo>
                        <a:pt x="632" y="1"/>
                        <a:pt x="457" y="35"/>
                        <a:pt x="311" y="103"/>
                      </a:cubicBezTo>
                      <a:cubicBezTo>
                        <a:pt x="370" y="161"/>
                        <a:pt x="389" y="200"/>
                        <a:pt x="331" y="259"/>
                      </a:cubicBezTo>
                      <a:cubicBezTo>
                        <a:pt x="311" y="297"/>
                        <a:pt x="272" y="297"/>
                        <a:pt x="234" y="297"/>
                      </a:cubicBezTo>
                      <a:cubicBezTo>
                        <a:pt x="214" y="297"/>
                        <a:pt x="195" y="297"/>
                        <a:pt x="195" y="278"/>
                      </a:cubicBezTo>
                      <a:lnTo>
                        <a:pt x="117" y="220"/>
                      </a:lnTo>
                      <a:cubicBezTo>
                        <a:pt x="39" y="297"/>
                        <a:pt x="0" y="395"/>
                        <a:pt x="0" y="492"/>
                      </a:cubicBezTo>
                      <a:cubicBezTo>
                        <a:pt x="0" y="648"/>
                        <a:pt x="97" y="784"/>
                        <a:pt x="272" y="881"/>
                      </a:cubicBezTo>
                      <a:cubicBezTo>
                        <a:pt x="428" y="978"/>
                        <a:pt x="623" y="1037"/>
                        <a:pt x="817" y="1037"/>
                      </a:cubicBezTo>
                      <a:cubicBezTo>
                        <a:pt x="992" y="1037"/>
                        <a:pt x="1167" y="978"/>
                        <a:pt x="1304" y="939"/>
                      </a:cubicBezTo>
                      <a:lnTo>
                        <a:pt x="1265" y="920"/>
                      </a:lnTo>
                      <a:cubicBezTo>
                        <a:pt x="1167" y="842"/>
                        <a:pt x="1148" y="764"/>
                        <a:pt x="1187" y="725"/>
                      </a:cubicBezTo>
                      <a:cubicBezTo>
                        <a:pt x="1201" y="682"/>
                        <a:pt x="1249" y="660"/>
                        <a:pt x="1304" y="660"/>
                      </a:cubicBezTo>
                      <a:cubicBezTo>
                        <a:pt x="1323" y="660"/>
                        <a:pt x="1342" y="662"/>
                        <a:pt x="1362" y="667"/>
                      </a:cubicBezTo>
                      <a:lnTo>
                        <a:pt x="1498" y="764"/>
                      </a:lnTo>
                      <a:cubicBezTo>
                        <a:pt x="1576" y="687"/>
                        <a:pt x="1634" y="589"/>
                        <a:pt x="1634" y="492"/>
                      </a:cubicBezTo>
                      <a:cubicBezTo>
                        <a:pt x="1634" y="395"/>
                        <a:pt x="1576" y="297"/>
                        <a:pt x="1498" y="220"/>
                      </a:cubicBezTo>
                      <a:lnTo>
                        <a:pt x="1440" y="278"/>
                      </a:lnTo>
                      <a:cubicBezTo>
                        <a:pt x="1401" y="278"/>
                        <a:pt x="1381" y="297"/>
                        <a:pt x="1381" y="297"/>
                      </a:cubicBezTo>
                      <a:cubicBezTo>
                        <a:pt x="1342" y="297"/>
                        <a:pt x="1304" y="278"/>
                        <a:pt x="1284" y="259"/>
                      </a:cubicBezTo>
                      <a:cubicBezTo>
                        <a:pt x="1265" y="200"/>
                        <a:pt x="1265" y="122"/>
                        <a:pt x="1304" y="103"/>
                      </a:cubicBezTo>
                      <a:cubicBezTo>
                        <a:pt x="1158" y="35"/>
                        <a:pt x="983"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0"/>
                <p:cNvSpPr/>
                <p:nvPr/>
              </p:nvSpPr>
              <p:spPr>
                <a:xfrm>
                  <a:off x="1144525" y="2139125"/>
                  <a:ext cx="6825" cy="5375"/>
                </a:xfrm>
                <a:custGeom>
                  <a:rect b="b" l="l" r="r" t="t"/>
                  <a:pathLst>
                    <a:path extrusionOk="0" h="215" w="273">
                      <a:moveTo>
                        <a:pt x="78" y="0"/>
                      </a:moveTo>
                      <a:cubicBezTo>
                        <a:pt x="39" y="39"/>
                        <a:pt x="0" y="97"/>
                        <a:pt x="59" y="175"/>
                      </a:cubicBezTo>
                      <a:cubicBezTo>
                        <a:pt x="78" y="214"/>
                        <a:pt x="117" y="214"/>
                        <a:pt x="156" y="214"/>
                      </a:cubicBezTo>
                      <a:cubicBezTo>
                        <a:pt x="175" y="214"/>
                        <a:pt x="195" y="214"/>
                        <a:pt x="195" y="195"/>
                      </a:cubicBezTo>
                      <a:lnTo>
                        <a:pt x="273" y="136"/>
                      </a:lnTo>
                      <a:cubicBezTo>
                        <a:pt x="214" y="97"/>
                        <a:pt x="175" y="39"/>
                        <a:pt x="117" y="19"/>
                      </a:cubicBezTo>
                      <a:cubicBezTo>
                        <a:pt x="98" y="19"/>
                        <a:pt x="78" y="0"/>
                        <a:pt x="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0"/>
                <p:cNvSpPr/>
                <p:nvPr/>
              </p:nvSpPr>
              <p:spPr>
                <a:xfrm>
                  <a:off x="1145975" y="2156125"/>
                  <a:ext cx="326375" cy="192650"/>
                </a:xfrm>
                <a:custGeom>
                  <a:rect b="b" l="l" r="r" t="t"/>
                  <a:pathLst>
                    <a:path extrusionOk="0" h="7706" w="13055">
                      <a:moveTo>
                        <a:pt x="215" y="1"/>
                      </a:moveTo>
                      <a:cubicBezTo>
                        <a:pt x="195" y="59"/>
                        <a:pt x="137" y="98"/>
                        <a:pt x="78" y="137"/>
                      </a:cubicBezTo>
                      <a:cubicBezTo>
                        <a:pt x="40" y="137"/>
                        <a:pt x="20" y="176"/>
                        <a:pt x="1" y="176"/>
                      </a:cubicBezTo>
                      <a:lnTo>
                        <a:pt x="13055" y="7705"/>
                      </a:lnTo>
                      <a:lnTo>
                        <a:pt x="13055" y="7413"/>
                      </a:ln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0"/>
                <p:cNvSpPr/>
                <p:nvPr/>
              </p:nvSpPr>
              <p:spPr>
                <a:xfrm>
                  <a:off x="1143550" y="2153925"/>
                  <a:ext cx="8300" cy="6625"/>
                </a:xfrm>
                <a:custGeom>
                  <a:rect b="b" l="l" r="r" t="t"/>
                  <a:pathLst>
                    <a:path extrusionOk="0" h="265" w="332">
                      <a:moveTo>
                        <a:pt x="137" y="0"/>
                      </a:moveTo>
                      <a:cubicBezTo>
                        <a:pt x="98" y="0"/>
                        <a:pt x="59" y="18"/>
                        <a:pt x="20" y="69"/>
                      </a:cubicBezTo>
                      <a:cubicBezTo>
                        <a:pt x="0" y="108"/>
                        <a:pt x="0" y="186"/>
                        <a:pt x="78" y="225"/>
                      </a:cubicBezTo>
                      <a:lnTo>
                        <a:pt x="117" y="264"/>
                      </a:lnTo>
                      <a:cubicBezTo>
                        <a:pt x="137" y="264"/>
                        <a:pt x="175" y="225"/>
                        <a:pt x="195" y="225"/>
                      </a:cubicBezTo>
                      <a:cubicBezTo>
                        <a:pt x="234" y="186"/>
                        <a:pt x="292" y="147"/>
                        <a:pt x="331" y="108"/>
                      </a:cubicBezTo>
                      <a:lnTo>
                        <a:pt x="195" y="11"/>
                      </a:lnTo>
                      <a:cubicBezTo>
                        <a:pt x="175" y="5"/>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0"/>
                <p:cNvSpPr/>
                <p:nvPr/>
              </p:nvSpPr>
              <p:spPr>
                <a:xfrm>
                  <a:off x="1058425" y="2106050"/>
                  <a:ext cx="63250" cy="37475"/>
                </a:xfrm>
                <a:custGeom>
                  <a:rect b="b" l="l" r="r" t="t"/>
                  <a:pathLst>
                    <a:path extrusionOk="0" h="1499" w="2530">
                      <a:moveTo>
                        <a:pt x="234" y="0"/>
                      </a:moveTo>
                      <a:lnTo>
                        <a:pt x="1" y="156"/>
                      </a:lnTo>
                      <a:lnTo>
                        <a:pt x="2316" y="1498"/>
                      </a:lnTo>
                      <a:cubicBezTo>
                        <a:pt x="2335" y="1420"/>
                        <a:pt x="2374" y="1401"/>
                        <a:pt x="2452" y="1342"/>
                      </a:cubicBezTo>
                      <a:cubicBezTo>
                        <a:pt x="2472" y="1342"/>
                        <a:pt x="2510" y="1323"/>
                        <a:pt x="2530" y="1323"/>
                      </a:cubicBezTo>
                      <a:lnTo>
                        <a:pt x="2510" y="1323"/>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0"/>
                <p:cNvSpPr/>
                <p:nvPr/>
              </p:nvSpPr>
              <p:spPr>
                <a:xfrm>
                  <a:off x="1019025" y="2083175"/>
                  <a:ext cx="39425" cy="22900"/>
                </a:xfrm>
                <a:custGeom>
                  <a:rect b="b" l="l" r="r" t="t"/>
                  <a:pathLst>
                    <a:path extrusionOk="0" h="916" w="1577">
                      <a:moveTo>
                        <a:pt x="234" y="1"/>
                      </a:moveTo>
                      <a:lnTo>
                        <a:pt x="1" y="137"/>
                      </a:lnTo>
                      <a:lnTo>
                        <a:pt x="1324" y="915"/>
                      </a:lnTo>
                      <a:lnTo>
                        <a:pt x="1577" y="77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0"/>
                <p:cNvSpPr/>
                <p:nvPr/>
              </p:nvSpPr>
              <p:spPr>
                <a:xfrm>
                  <a:off x="1116300" y="2139600"/>
                  <a:ext cx="6350" cy="4900"/>
                </a:xfrm>
                <a:custGeom>
                  <a:rect b="b" l="l" r="r" t="t"/>
                  <a:pathLst>
                    <a:path extrusionOk="0" h="196" w="254">
                      <a:moveTo>
                        <a:pt x="215" y="0"/>
                      </a:moveTo>
                      <a:cubicBezTo>
                        <a:pt x="195" y="0"/>
                        <a:pt x="157" y="20"/>
                        <a:pt x="137" y="20"/>
                      </a:cubicBezTo>
                      <a:cubicBezTo>
                        <a:pt x="59" y="59"/>
                        <a:pt x="20" y="98"/>
                        <a:pt x="1" y="156"/>
                      </a:cubicBezTo>
                      <a:lnTo>
                        <a:pt x="59" y="195"/>
                      </a:lnTo>
                      <a:lnTo>
                        <a:pt x="137" y="195"/>
                      </a:lnTo>
                      <a:cubicBezTo>
                        <a:pt x="195" y="195"/>
                        <a:pt x="215" y="176"/>
                        <a:pt x="234" y="156"/>
                      </a:cubicBezTo>
                      <a:cubicBezTo>
                        <a:pt x="254" y="98"/>
                        <a:pt x="254" y="20"/>
                        <a:pt x="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0"/>
                <p:cNvSpPr/>
                <p:nvPr/>
              </p:nvSpPr>
              <p:spPr>
                <a:xfrm>
                  <a:off x="878950" y="2106050"/>
                  <a:ext cx="179500" cy="84650"/>
                </a:xfrm>
                <a:custGeom>
                  <a:rect b="b" l="l" r="r" t="t"/>
                  <a:pathLst>
                    <a:path extrusionOk="0" h="3386" w="7180">
                      <a:moveTo>
                        <a:pt x="6927" y="0"/>
                      </a:moveTo>
                      <a:lnTo>
                        <a:pt x="4359" y="1498"/>
                      </a:lnTo>
                      <a:cubicBezTo>
                        <a:pt x="4398" y="1518"/>
                        <a:pt x="4417" y="1576"/>
                        <a:pt x="4398" y="1654"/>
                      </a:cubicBezTo>
                      <a:cubicBezTo>
                        <a:pt x="4378" y="1712"/>
                        <a:pt x="4339" y="1712"/>
                        <a:pt x="4300" y="1712"/>
                      </a:cubicBezTo>
                      <a:cubicBezTo>
                        <a:pt x="4281" y="1712"/>
                        <a:pt x="4261" y="1712"/>
                        <a:pt x="4261" y="1673"/>
                      </a:cubicBezTo>
                      <a:lnTo>
                        <a:pt x="4145" y="1615"/>
                      </a:lnTo>
                      <a:lnTo>
                        <a:pt x="1557" y="3093"/>
                      </a:lnTo>
                      <a:lnTo>
                        <a:pt x="254" y="2335"/>
                      </a:lnTo>
                      <a:lnTo>
                        <a:pt x="1" y="2490"/>
                      </a:lnTo>
                      <a:lnTo>
                        <a:pt x="1518" y="3366"/>
                      </a:lnTo>
                      <a:cubicBezTo>
                        <a:pt x="1538" y="3366"/>
                        <a:pt x="1557" y="3385"/>
                        <a:pt x="1557" y="3385"/>
                      </a:cubicBezTo>
                      <a:cubicBezTo>
                        <a:pt x="1577" y="3385"/>
                        <a:pt x="1616" y="3385"/>
                        <a:pt x="1616" y="3366"/>
                      </a:cubicBezTo>
                      <a:lnTo>
                        <a:pt x="7180" y="156"/>
                      </a:lnTo>
                      <a:lnTo>
                        <a:pt x="69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0"/>
                <p:cNvSpPr/>
                <p:nvPr/>
              </p:nvSpPr>
              <p:spPr>
                <a:xfrm>
                  <a:off x="1058925" y="2001475"/>
                  <a:ext cx="143975" cy="104100"/>
                </a:xfrm>
                <a:custGeom>
                  <a:rect b="b" l="l" r="r" t="t"/>
                  <a:pathLst>
                    <a:path extrusionOk="0" h="4164" w="5759">
                      <a:moveTo>
                        <a:pt x="4339" y="0"/>
                      </a:moveTo>
                      <a:lnTo>
                        <a:pt x="4086" y="156"/>
                      </a:lnTo>
                      <a:lnTo>
                        <a:pt x="5409" y="915"/>
                      </a:lnTo>
                      <a:lnTo>
                        <a:pt x="2743" y="2432"/>
                      </a:lnTo>
                      <a:cubicBezTo>
                        <a:pt x="2802" y="2471"/>
                        <a:pt x="2821" y="2529"/>
                        <a:pt x="2802" y="2607"/>
                      </a:cubicBezTo>
                      <a:cubicBezTo>
                        <a:pt x="2782" y="2666"/>
                        <a:pt x="2724" y="2666"/>
                        <a:pt x="2704" y="2666"/>
                      </a:cubicBezTo>
                      <a:cubicBezTo>
                        <a:pt x="2685" y="2666"/>
                        <a:pt x="2646" y="2666"/>
                        <a:pt x="2646" y="2627"/>
                      </a:cubicBezTo>
                      <a:lnTo>
                        <a:pt x="2529" y="2568"/>
                      </a:lnTo>
                      <a:lnTo>
                        <a:pt x="0" y="4027"/>
                      </a:lnTo>
                      <a:lnTo>
                        <a:pt x="253" y="4164"/>
                      </a:lnTo>
                      <a:lnTo>
                        <a:pt x="5720" y="1012"/>
                      </a:lnTo>
                      <a:cubicBezTo>
                        <a:pt x="5759" y="973"/>
                        <a:pt x="5759" y="934"/>
                        <a:pt x="5759" y="915"/>
                      </a:cubicBezTo>
                      <a:cubicBezTo>
                        <a:pt x="5759" y="856"/>
                        <a:pt x="5739" y="837"/>
                        <a:pt x="5720" y="817"/>
                      </a:cubicBezTo>
                      <a:lnTo>
                        <a:pt x="43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0"/>
                <p:cNvSpPr/>
                <p:nvPr/>
              </p:nvSpPr>
              <p:spPr>
                <a:xfrm>
                  <a:off x="1052100" y="2102625"/>
                  <a:ext cx="12200" cy="6350"/>
                </a:xfrm>
                <a:custGeom>
                  <a:rect b="b" l="l" r="r" t="t"/>
                  <a:pathLst>
                    <a:path extrusionOk="0" h="254" w="488">
                      <a:moveTo>
                        <a:pt x="254" y="1"/>
                      </a:moveTo>
                      <a:lnTo>
                        <a:pt x="1" y="137"/>
                      </a:lnTo>
                      <a:lnTo>
                        <a:pt x="254" y="254"/>
                      </a:lnTo>
                      <a:lnTo>
                        <a:pt x="487" y="13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0"/>
                <p:cNvSpPr/>
                <p:nvPr/>
              </p:nvSpPr>
              <p:spPr>
                <a:xfrm>
                  <a:off x="1088575" y="2043300"/>
                  <a:ext cx="38950" cy="22875"/>
                </a:xfrm>
                <a:custGeom>
                  <a:rect b="b" l="l" r="r" t="t"/>
                  <a:pathLst>
                    <a:path extrusionOk="0" h="915" w="1558">
                      <a:moveTo>
                        <a:pt x="254" y="0"/>
                      </a:moveTo>
                      <a:lnTo>
                        <a:pt x="1" y="156"/>
                      </a:lnTo>
                      <a:lnTo>
                        <a:pt x="1324" y="915"/>
                      </a:lnTo>
                      <a:lnTo>
                        <a:pt x="1557" y="759"/>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1121650" y="2062275"/>
                  <a:ext cx="7825" cy="5850"/>
                </a:xfrm>
                <a:custGeom>
                  <a:rect b="b" l="l" r="r" t="t"/>
                  <a:pathLst>
                    <a:path extrusionOk="0" h="234" w="313">
                      <a:moveTo>
                        <a:pt x="234" y="0"/>
                      </a:moveTo>
                      <a:lnTo>
                        <a:pt x="1" y="156"/>
                      </a:lnTo>
                      <a:lnTo>
                        <a:pt x="118" y="234"/>
                      </a:lnTo>
                      <a:lnTo>
                        <a:pt x="195" y="234"/>
                      </a:lnTo>
                      <a:cubicBezTo>
                        <a:pt x="234" y="234"/>
                        <a:pt x="273" y="195"/>
                        <a:pt x="293" y="175"/>
                      </a:cubicBezTo>
                      <a:cubicBezTo>
                        <a:pt x="312" y="136"/>
                        <a:pt x="312" y="58"/>
                        <a:pt x="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0"/>
                <p:cNvSpPr/>
                <p:nvPr/>
              </p:nvSpPr>
              <p:spPr>
                <a:xfrm>
                  <a:off x="949000" y="2124525"/>
                  <a:ext cx="38925" cy="22400"/>
                </a:xfrm>
                <a:custGeom>
                  <a:rect b="b" l="l" r="r" t="t"/>
                  <a:pathLst>
                    <a:path extrusionOk="0" h="896" w="1557">
                      <a:moveTo>
                        <a:pt x="234" y="0"/>
                      </a:moveTo>
                      <a:lnTo>
                        <a:pt x="0" y="137"/>
                      </a:lnTo>
                      <a:lnTo>
                        <a:pt x="1304" y="895"/>
                      </a:lnTo>
                      <a:lnTo>
                        <a:pt x="1557" y="759"/>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0"/>
                <p:cNvSpPr/>
                <p:nvPr/>
              </p:nvSpPr>
              <p:spPr>
                <a:xfrm>
                  <a:off x="981575" y="2143500"/>
                  <a:ext cx="8300" cy="5375"/>
                </a:xfrm>
                <a:custGeom>
                  <a:rect b="b" l="l" r="r" t="t"/>
                  <a:pathLst>
                    <a:path extrusionOk="0" h="215" w="332">
                      <a:moveTo>
                        <a:pt x="254" y="0"/>
                      </a:moveTo>
                      <a:lnTo>
                        <a:pt x="1" y="136"/>
                      </a:lnTo>
                      <a:lnTo>
                        <a:pt x="137" y="214"/>
                      </a:lnTo>
                      <a:lnTo>
                        <a:pt x="195" y="214"/>
                      </a:lnTo>
                      <a:cubicBezTo>
                        <a:pt x="254" y="214"/>
                        <a:pt x="273" y="175"/>
                        <a:pt x="293" y="156"/>
                      </a:cubicBezTo>
                      <a:cubicBezTo>
                        <a:pt x="332" y="117"/>
                        <a:pt x="332" y="39"/>
                        <a:pt x="2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988400" y="1901750"/>
                  <a:ext cx="192125" cy="110925"/>
                </a:xfrm>
                <a:custGeom>
                  <a:rect b="b" l="l" r="r" t="t"/>
                  <a:pathLst>
                    <a:path extrusionOk="0" h="4437" w="7685">
                      <a:moveTo>
                        <a:pt x="1323" y="1"/>
                      </a:moveTo>
                      <a:lnTo>
                        <a:pt x="0" y="760"/>
                      </a:lnTo>
                      <a:lnTo>
                        <a:pt x="6381" y="4437"/>
                      </a:lnTo>
                      <a:lnTo>
                        <a:pt x="6887" y="4145"/>
                      </a:lnTo>
                      <a:lnTo>
                        <a:pt x="5448" y="3308"/>
                      </a:lnTo>
                      <a:cubicBezTo>
                        <a:pt x="5428" y="3269"/>
                        <a:pt x="5409" y="3192"/>
                        <a:pt x="5428" y="3153"/>
                      </a:cubicBezTo>
                      <a:cubicBezTo>
                        <a:pt x="5443" y="3109"/>
                        <a:pt x="5490" y="3087"/>
                        <a:pt x="5546" y="3087"/>
                      </a:cubicBezTo>
                      <a:cubicBezTo>
                        <a:pt x="5564" y="3087"/>
                        <a:pt x="5584" y="3089"/>
                        <a:pt x="5603" y="3094"/>
                      </a:cubicBezTo>
                      <a:lnTo>
                        <a:pt x="7160" y="3989"/>
                      </a:lnTo>
                      <a:lnTo>
                        <a:pt x="7685"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0"/>
                <p:cNvSpPr/>
                <p:nvPr/>
              </p:nvSpPr>
              <p:spPr>
                <a:xfrm>
                  <a:off x="1123125" y="1978825"/>
                  <a:ext cx="44275" cy="26550"/>
                </a:xfrm>
                <a:custGeom>
                  <a:rect b="b" l="l" r="r" t="t"/>
                  <a:pathLst>
                    <a:path extrusionOk="0" h="1062" w="1771">
                      <a:moveTo>
                        <a:pt x="152" y="1"/>
                      </a:moveTo>
                      <a:cubicBezTo>
                        <a:pt x="108" y="1"/>
                        <a:pt x="65" y="18"/>
                        <a:pt x="39" y="70"/>
                      </a:cubicBezTo>
                      <a:cubicBezTo>
                        <a:pt x="0" y="109"/>
                        <a:pt x="0" y="186"/>
                        <a:pt x="78" y="225"/>
                      </a:cubicBezTo>
                      <a:lnTo>
                        <a:pt x="1518" y="1062"/>
                      </a:lnTo>
                      <a:lnTo>
                        <a:pt x="1771" y="906"/>
                      </a:lnTo>
                      <a:lnTo>
                        <a:pt x="214" y="11"/>
                      </a:lnTo>
                      <a:cubicBezTo>
                        <a:pt x="195" y="5"/>
                        <a:pt x="173"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0"/>
                <p:cNvSpPr/>
                <p:nvPr/>
              </p:nvSpPr>
              <p:spPr>
                <a:xfrm>
                  <a:off x="916900" y="1943100"/>
                  <a:ext cx="192150" cy="110925"/>
                </a:xfrm>
                <a:custGeom>
                  <a:rect b="b" l="l" r="r" t="t"/>
                  <a:pathLst>
                    <a:path extrusionOk="0" h="4437" w="7686">
                      <a:moveTo>
                        <a:pt x="1304" y="1"/>
                      </a:moveTo>
                      <a:lnTo>
                        <a:pt x="0" y="759"/>
                      </a:lnTo>
                      <a:lnTo>
                        <a:pt x="6362" y="4436"/>
                      </a:lnTo>
                      <a:lnTo>
                        <a:pt x="6868" y="4145"/>
                      </a:lnTo>
                      <a:lnTo>
                        <a:pt x="5487" y="3347"/>
                      </a:lnTo>
                      <a:cubicBezTo>
                        <a:pt x="5409" y="3308"/>
                        <a:pt x="5409" y="3230"/>
                        <a:pt x="5448" y="3191"/>
                      </a:cubicBezTo>
                      <a:cubicBezTo>
                        <a:pt x="5461" y="3164"/>
                        <a:pt x="5504" y="3136"/>
                        <a:pt x="5549" y="3136"/>
                      </a:cubicBezTo>
                      <a:cubicBezTo>
                        <a:pt x="5568" y="3136"/>
                        <a:pt x="5586" y="3141"/>
                        <a:pt x="5603" y="3152"/>
                      </a:cubicBezTo>
                      <a:lnTo>
                        <a:pt x="7121" y="4028"/>
                      </a:lnTo>
                      <a:lnTo>
                        <a:pt x="7685" y="3697"/>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0"/>
                <p:cNvSpPr/>
                <p:nvPr/>
              </p:nvSpPr>
              <p:spPr>
                <a:xfrm>
                  <a:off x="1052100" y="2021250"/>
                  <a:ext cx="42825" cy="25975"/>
                </a:xfrm>
                <a:custGeom>
                  <a:rect b="b" l="l" r="r" t="t"/>
                  <a:pathLst>
                    <a:path extrusionOk="0" h="1039" w="1713">
                      <a:moveTo>
                        <a:pt x="133" y="1"/>
                      </a:moveTo>
                      <a:cubicBezTo>
                        <a:pt x="99" y="1"/>
                        <a:pt x="63" y="20"/>
                        <a:pt x="40" y="65"/>
                      </a:cubicBezTo>
                      <a:cubicBezTo>
                        <a:pt x="1" y="104"/>
                        <a:pt x="1" y="182"/>
                        <a:pt x="79" y="240"/>
                      </a:cubicBezTo>
                      <a:lnTo>
                        <a:pt x="1460" y="1038"/>
                      </a:lnTo>
                      <a:lnTo>
                        <a:pt x="1713" y="882"/>
                      </a:lnTo>
                      <a:lnTo>
                        <a:pt x="195" y="26"/>
                      </a:lnTo>
                      <a:cubicBezTo>
                        <a:pt x="179" y="10"/>
                        <a:pt x="156" y="1"/>
                        <a:pt x="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0"/>
                <p:cNvSpPr/>
                <p:nvPr/>
              </p:nvSpPr>
              <p:spPr>
                <a:xfrm>
                  <a:off x="776825" y="2023350"/>
                  <a:ext cx="192125" cy="110925"/>
                </a:xfrm>
                <a:custGeom>
                  <a:rect b="b" l="l" r="r" t="t"/>
                  <a:pathLst>
                    <a:path extrusionOk="0" h="4437" w="7685">
                      <a:moveTo>
                        <a:pt x="1323" y="1"/>
                      </a:moveTo>
                      <a:lnTo>
                        <a:pt x="0" y="759"/>
                      </a:lnTo>
                      <a:lnTo>
                        <a:pt x="6382" y="4436"/>
                      </a:lnTo>
                      <a:lnTo>
                        <a:pt x="6868" y="4145"/>
                      </a:lnTo>
                      <a:lnTo>
                        <a:pt x="5467" y="3347"/>
                      </a:lnTo>
                      <a:cubicBezTo>
                        <a:pt x="5428" y="3347"/>
                        <a:pt x="5428" y="3269"/>
                        <a:pt x="5448" y="3191"/>
                      </a:cubicBezTo>
                      <a:cubicBezTo>
                        <a:pt x="5461" y="3164"/>
                        <a:pt x="5504" y="3136"/>
                        <a:pt x="5556" y="3136"/>
                      </a:cubicBezTo>
                      <a:cubicBezTo>
                        <a:pt x="5577" y="3136"/>
                        <a:pt x="5600" y="3141"/>
                        <a:pt x="5623" y="3152"/>
                      </a:cubicBezTo>
                      <a:lnTo>
                        <a:pt x="7121" y="4028"/>
                      </a:lnTo>
                      <a:lnTo>
                        <a:pt x="7685"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912525" y="2101500"/>
                  <a:ext cx="42325" cy="25975"/>
                </a:xfrm>
                <a:custGeom>
                  <a:rect b="b" l="l" r="r" t="t"/>
                  <a:pathLst>
                    <a:path extrusionOk="0" h="1039" w="1693">
                      <a:moveTo>
                        <a:pt x="122" y="1"/>
                      </a:moveTo>
                      <a:cubicBezTo>
                        <a:pt x="88" y="1"/>
                        <a:pt x="54" y="20"/>
                        <a:pt x="20" y="65"/>
                      </a:cubicBezTo>
                      <a:cubicBezTo>
                        <a:pt x="0" y="104"/>
                        <a:pt x="0" y="182"/>
                        <a:pt x="78" y="240"/>
                      </a:cubicBezTo>
                      <a:lnTo>
                        <a:pt x="1459" y="1038"/>
                      </a:lnTo>
                      <a:lnTo>
                        <a:pt x="1693" y="882"/>
                      </a:lnTo>
                      <a:lnTo>
                        <a:pt x="195" y="26"/>
                      </a:lnTo>
                      <a:cubicBezTo>
                        <a:pt x="171" y="10"/>
                        <a:pt x="146"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0"/>
                <p:cNvSpPr/>
                <p:nvPr/>
              </p:nvSpPr>
              <p:spPr>
                <a:xfrm>
                  <a:off x="705325" y="2065675"/>
                  <a:ext cx="192150" cy="110425"/>
                </a:xfrm>
                <a:custGeom>
                  <a:rect b="b" l="l" r="r" t="t"/>
                  <a:pathLst>
                    <a:path extrusionOk="0" h="4417" w="7686">
                      <a:moveTo>
                        <a:pt x="1304" y="0"/>
                      </a:moveTo>
                      <a:lnTo>
                        <a:pt x="0" y="740"/>
                      </a:lnTo>
                      <a:lnTo>
                        <a:pt x="6362" y="4417"/>
                      </a:lnTo>
                      <a:lnTo>
                        <a:pt x="6926" y="4105"/>
                      </a:lnTo>
                      <a:lnTo>
                        <a:pt x="5603" y="3347"/>
                      </a:lnTo>
                      <a:cubicBezTo>
                        <a:pt x="5545" y="3327"/>
                        <a:pt x="5545" y="3249"/>
                        <a:pt x="5565" y="3171"/>
                      </a:cubicBezTo>
                      <a:cubicBezTo>
                        <a:pt x="5579" y="3143"/>
                        <a:pt x="5624" y="3125"/>
                        <a:pt x="5678" y="3125"/>
                      </a:cubicBezTo>
                      <a:cubicBezTo>
                        <a:pt x="5698" y="3125"/>
                        <a:pt x="5719" y="3127"/>
                        <a:pt x="5740" y="3133"/>
                      </a:cubicBezTo>
                      <a:lnTo>
                        <a:pt x="7160" y="3950"/>
                      </a:lnTo>
                      <a:lnTo>
                        <a:pt x="7685" y="3658"/>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0"/>
                <p:cNvSpPr/>
                <p:nvPr/>
              </p:nvSpPr>
              <p:spPr>
                <a:xfrm>
                  <a:off x="843450" y="2144175"/>
                  <a:ext cx="40875" cy="24625"/>
                </a:xfrm>
                <a:custGeom>
                  <a:rect b="b" l="l" r="r" t="t"/>
                  <a:pathLst>
                    <a:path extrusionOk="0" h="985" w="1635">
                      <a:moveTo>
                        <a:pt x="146" y="0"/>
                      </a:moveTo>
                      <a:cubicBezTo>
                        <a:pt x="105" y="0"/>
                        <a:pt x="64" y="14"/>
                        <a:pt x="40" y="51"/>
                      </a:cubicBezTo>
                      <a:cubicBezTo>
                        <a:pt x="1" y="109"/>
                        <a:pt x="1" y="187"/>
                        <a:pt x="78" y="226"/>
                      </a:cubicBezTo>
                      <a:lnTo>
                        <a:pt x="1401" y="985"/>
                      </a:lnTo>
                      <a:lnTo>
                        <a:pt x="1635" y="829"/>
                      </a:lnTo>
                      <a:lnTo>
                        <a:pt x="215" y="12"/>
                      </a:lnTo>
                      <a:cubicBezTo>
                        <a:pt x="193" y="5"/>
                        <a:pt x="169"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0"/>
                <p:cNvSpPr/>
                <p:nvPr/>
              </p:nvSpPr>
              <p:spPr>
                <a:xfrm>
                  <a:off x="846850" y="1983950"/>
                  <a:ext cx="192150" cy="110925"/>
                </a:xfrm>
                <a:custGeom>
                  <a:rect b="b" l="l" r="r" t="t"/>
                  <a:pathLst>
                    <a:path extrusionOk="0" h="4437" w="7686">
                      <a:moveTo>
                        <a:pt x="1304" y="1"/>
                      </a:moveTo>
                      <a:lnTo>
                        <a:pt x="1" y="760"/>
                      </a:lnTo>
                      <a:lnTo>
                        <a:pt x="6363" y="4437"/>
                      </a:lnTo>
                      <a:lnTo>
                        <a:pt x="6888" y="4145"/>
                      </a:lnTo>
                      <a:lnTo>
                        <a:pt x="5545" y="3367"/>
                      </a:lnTo>
                      <a:cubicBezTo>
                        <a:pt x="5487" y="3308"/>
                        <a:pt x="5468" y="3230"/>
                        <a:pt x="5487" y="3191"/>
                      </a:cubicBezTo>
                      <a:cubicBezTo>
                        <a:pt x="5516" y="3148"/>
                        <a:pt x="5556" y="3126"/>
                        <a:pt x="5607" y="3126"/>
                      </a:cubicBezTo>
                      <a:cubicBezTo>
                        <a:pt x="5625" y="3126"/>
                        <a:pt x="5643" y="3128"/>
                        <a:pt x="5662" y="3133"/>
                      </a:cubicBezTo>
                      <a:lnTo>
                        <a:pt x="7121" y="3989"/>
                      </a:lnTo>
                      <a:lnTo>
                        <a:pt x="7686" y="367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0"/>
                <p:cNvSpPr/>
                <p:nvPr/>
              </p:nvSpPr>
              <p:spPr>
                <a:xfrm>
                  <a:off x="983525" y="2062000"/>
                  <a:ext cx="41375" cy="25100"/>
                </a:xfrm>
                <a:custGeom>
                  <a:rect b="b" l="l" r="r" t="t"/>
                  <a:pathLst>
                    <a:path extrusionOk="0" h="1004" w="1655">
                      <a:moveTo>
                        <a:pt x="145" y="0"/>
                      </a:moveTo>
                      <a:cubicBezTo>
                        <a:pt x="107" y="0"/>
                        <a:pt x="59" y="18"/>
                        <a:pt x="20" y="69"/>
                      </a:cubicBezTo>
                      <a:cubicBezTo>
                        <a:pt x="1" y="108"/>
                        <a:pt x="1" y="186"/>
                        <a:pt x="78" y="225"/>
                      </a:cubicBezTo>
                      <a:lnTo>
                        <a:pt x="1421" y="1003"/>
                      </a:lnTo>
                      <a:lnTo>
                        <a:pt x="1654" y="867"/>
                      </a:lnTo>
                      <a:lnTo>
                        <a:pt x="195" y="11"/>
                      </a:lnTo>
                      <a:cubicBezTo>
                        <a:pt x="182" y="5"/>
                        <a:pt x="165"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0"/>
                <p:cNvSpPr/>
                <p:nvPr/>
              </p:nvSpPr>
              <p:spPr>
                <a:xfrm>
                  <a:off x="348325" y="1812325"/>
                  <a:ext cx="34550" cy="26225"/>
                </a:xfrm>
                <a:custGeom>
                  <a:rect b="b" l="l" r="r" t="t"/>
                  <a:pathLst>
                    <a:path extrusionOk="0" h="1049" w="1382">
                      <a:moveTo>
                        <a:pt x="565" y="1"/>
                      </a:moveTo>
                      <a:cubicBezTo>
                        <a:pt x="367" y="1"/>
                        <a:pt x="170" y="44"/>
                        <a:pt x="20" y="134"/>
                      </a:cubicBezTo>
                      <a:lnTo>
                        <a:pt x="20" y="446"/>
                      </a:lnTo>
                      <a:cubicBezTo>
                        <a:pt x="20" y="407"/>
                        <a:pt x="39" y="348"/>
                        <a:pt x="117" y="329"/>
                      </a:cubicBezTo>
                      <a:cubicBezTo>
                        <a:pt x="234" y="251"/>
                        <a:pt x="409" y="232"/>
                        <a:pt x="565" y="232"/>
                      </a:cubicBezTo>
                      <a:cubicBezTo>
                        <a:pt x="720" y="232"/>
                        <a:pt x="876" y="251"/>
                        <a:pt x="993" y="329"/>
                      </a:cubicBezTo>
                      <a:cubicBezTo>
                        <a:pt x="1090" y="368"/>
                        <a:pt x="1148" y="446"/>
                        <a:pt x="1148" y="524"/>
                      </a:cubicBezTo>
                      <a:cubicBezTo>
                        <a:pt x="1148" y="601"/>
                        <a:pt x="1090" y="640"/>
                        <a:pt x="993" y="718"/>
                      </a:cubicBezTo>
                      <a:cubicBezTo>
                        <a:pt x="876" y="786"/>
                        <a:pt x="711" y="820"/>
                        <a:pt x="548" y="820"/>
                      </a:cubicBezTo>
                      <a:cubicBezTo>
                        <a:pt x="385" y="820"/>
                        <a:pt x="224" y="786"/>
                        <a:pt x="117" y="718"/>
                      </a:cubicBezTo>
                      <a:cubicBezTo>
                        <a:pt x="59" y="679"/>
                        <a:pt x="20" y="640"/>
                        <a:pt x="0" y="601"/>
                      </a:cubicBezTo>
                      <a:lnTo>
                        <a:pt x="0" y="913"/>
                      </a:lnTo>
                      <a:cubicBezTo>
                        <a:pt x="176" y="1010"/>
                        <a:pt x="351" y="1049"/>
                        <a:pt x="545" y="1049"/>
                      </a:cubicBezTo>
                      <a:cubicBezTo>
                        <a:pt x="740" y="1049"/>
                        <a:pt x="973" y="1010"/>
                        <a:pt x="1109" y="913"/>
                      </a:cubicBezTo>
                      <a:cubicBezTo>
                        <a:pt x="1284" y="815"/>
                        <a:pt x="1382" y="660"/>
                        <a:pt x="1382" y="524"/>
                      </a:cubicBezTo>
                      <a:cubicBezTo>
                        <a:pt x="1382" y="426"/>
                        <a:pt x="1323" y="329"/>
                        <a:pt x="1265" y="251"/>
                      </a:cubicBezTo>
                      <a:lnTo>
                        <a:pt x="1129" y="329"/>
                      </a:lnTo>
                      <a:cubicBezTo>
                        <a:pt x="1109" y="329"/>
                        <a:pt x="1090" y="348"/>
                        <a:pt x="1090" y="348"/>
                      </a:cubicBezTo>
                      <a:cubicBezTo>
                        <a:pt x="1032" y="348"/>
                        <a:pt x="1012" y="329"/>
                        <a:pt x="993" y="310"/>
                      </a:cubicBezTo>
                      <a:cubicBezTo>
                        <a:pt x="973" y="251"/>
                        <a:pt x="973" y="173"/>
                        <a:pt x="1032" y="134"/>
                      </a:cubicBezTo>
                      <a:lnTo>
                        <a:pt x="1090" y="115"/>
                      </a:lnTo>
                      <a:cubicBezTo>
                        <a:pt x="939" y="39"/>
                        <a:pt x="751" y="1"/>
                        <a:pt x="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0"/>
                <p:cNvSpPr/>
                <p:nvPr/>
              </p:nvSpPr>
              <p:spPr>
                <a:xfrm>
                  <a:off x="372150" y="1814225"/>
                  <a:ext cx="7325" cy="6325"/>
                </a:xfrm>
                <a:custGeom>
                  <a:rect b="b" l="l" r="r" t="t"/>
                  <a:pathLst>
                    <a:path extrusionOk="0" h="253" w="293">
                      <a:moveTo>
                        <a:pt x="98" y="0"/>
                      </a:moveTo>
                      <a:lnTo>
                        <a:pt x="40" y="20"/>
                      </a:lnTo>
                      <a:cubicBezTo>
                        <a:pt x="20" y="58"/>
                        <a:pt x="1" y="117"/>
                        <a:pt x="20" y="195"/>
                      </a:cubicBezTo>
                      <a:cubicBezTo>
                        <a:pt x="40" y="253"/>
                        <a:pt x="98" y="253"/>
                        <a:pt x="117" y="253"/>
                      </a:cubicBezTo>
                      <a:cubicBezTo>
                        <a:pt x="137" y="253"/>
                        <a:pt x="156" y="253"/>
                        <a:pt x="156" y="214"/>
                      </a:cubicBezTo>
                      <a:lnTo>
                        <a:pt x="293" y="156"/>
                      </a:lnTo>
                      <a:cubicBezTo>
                        <a:pt x="234" y="97"/>
                        <a:pt x="195" y="58"/>
                        <a:pt x="137" y="20"/>
                      </a:cubicBezTo>
                      <a:cubicBezTo>
                        <a:pt x="117" y="20"/>
                        <a:pt x="98" y="0"/>
                        <a:pt x="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0"/>
                <p:cNvSpPr/>
                <p:nvPr/>
              </p:nvSpPr>
              <p:spPr>
                <a:xfrm>
                  <a:off x="373625" y="1926625"/>
                  <a:ext cx="41350" cy="26225"/>
                </a:xfrm>
                <a:custGeom>
                  <a:rect b="b" l="l" r="r" t="t"/>
                  <a:pathLst>
                    <a:path extrusionOk="0" h="1049" w="1654">
                      <a:moveTo>
                        <a:pt x="798" y="232"/>
                      </a:moveTo>
                      <a:cubicBezTo>
                        <a:pt x="973" y="232"/>
                        <a:pt x="1129" y="251"/>
                        <a:pt x="1245" y="329"/>
                      </a:cubicBezTo>
                      <a:cubicBezTo>
                        <a:pt x="1343" y="368"/>
                        <a:pt x="1381" y="446"/>
                        <a:pt x="1381" y="523"/>
                      </a:cubicBezTo>
                      <a:cubicBezTo>
                        <a:pt x="1401" y="601"/>
                        <a:pt x="1343" y="660"/>
                        <a:pt x="1245" y="718"/>
                      </a:cubicBezTo>
                      <a:cubicBezTo>
                        <a:pt x="1129" y="786"/>
                        <a:pt x="963" y="820"/>
                        <a:pt x="800" y="820"/>
                      </a:cubicBezTo>
                      <a:cubicBezTo>
                        <a:pt x="637" y="820"/>
                        <a:pt x="477" y="786"/>
                        <a:pt x="370" y="718"/>
                      </a:cubicBezTo>
                      <a:cubicBezTo>
                        <a:pt x="272" y="660"/>
                        <a:pt x="234" y="601"/>
                        <a:pt x="234" y="523"/>
                      </a:cubicBezTo>
                      <a:cubicBezTo>
                        <a:pt x="234" y="446"/>
                        <a:pt x="272" y="407"/>
                        <a:pt x="370" y="329"/>
                      </a:cubicBezTo>
                      <a:cubicBezTo>
                        <a:pt x="487" y="251"/>
                        <a:pt x="662" y="232"/>
                        <a:pt x="798" y="232"/>
                      </a:cubicBezTo>
                      <a:close/>
                      <a:moveTo>
                        <a:pt x="807" y="1"/>
                      </a:moveTo>
                      <a:cubicBezTo>
                        <a:pt x="614" y="1"/>
                        <a:pt x="423" y="44"/>
                        <a:pt x="272" y="134"/>
                      </a:cubicBezTo>
                      <a:cubicBezTo>
                        <a:pt x="97" y="232"/>
                        <a:pt x="0" y="368"/>
                        <a:pt x="0" y="523"/>
                      </a:cubicBezTo>
                      <a:cubicBezTo>
                        <a:pt x="0" y="660"/>
                        <a:pt x="97" y="815"/>
                        <a:pt x="272" y="913"/>
                      </a:cubicBezTo>
                      <a:cubicBezTo>
                        <a:pt x="448" y="1010"/>
                        <a:pt x="642" y="1049"/>
                        <a:pt x="837" y="1049"/>
                      </a:cubicBezTo>
                      <a:cubicBezTo>
                        <a:pt x="1031" y="1049"/>
                        <a:pt x="1245" y="1010"/>
                        <a:pt x="1401" y="913"/>
                      </a:cubicBezTo>
                      <a:cubicBezTo>
                        <a:pt x="1557" y="815"/>
                        <a:pt x="1654" y="660"/>
                        <a:pt x="1654" y="523"/>
                      </a:cubicBezTo>
                      <a:cubicBezTo>
                        <a:pt x="1654" y="426"/>
                        <a:pt x="1615" y="329"/>
                        <a:pt x="1537" y="251"/>
                      </a:cubicBezTo>
                      <a:lnTo>
                        <a:pt x="1401" y="329"/>
                      </a:lnTo>
                      <a:cubicBezTo>
                        <a:pt x="1362" y="329"/>
                        <a:pt x="1343" y="348"/>
                        <a:pt x="1343" y="348"/>
                      </a:cubicBezTo>
                      <a:cubicBezTo>
                        <a:pt x="1284" y="348"/>
                        <a:pt x="1265" y="329"/>
                        <a:pt x="1245" y="309"/>
                      </a:cubicBezTo>
                      <a:cubicBezTo>
                        <a:pt x="1226" y="251"/>
                        <a:pt x="1226" y="173"/>
                        <a:pt x="1304" y="134"/>
                      </a:cubicBezTo>
                      <a:lnTo>
                        <a:pt x="1323" y="115"/>
                      </a:lnTo>
                      <a:cubicBezTo>
                        <a:pt x="1172" y="39"/>
                        <a:pt x="989"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0"/>
                <p:cNvSpPr/>
                <p:nvPr/>
              </p:nvSpPr>
              <p:spPr>
                <a:xfrm>
                  <a:off x="402800" y="1928500"/>
                  <a:ext cx="8300" cy="6350"/>
                </a:xfrm>
                <a:custGeom>
                  <a:rect b="b" l="l" r="r" t="t"/>
                  <a:pathLst>
                    <a:path extrusionOk="0" h="254" w="332">
                      <a:moveTo>
                        <a:pt x="98" y="1"/>
                      </a:moveTo>
                      <a:lnTo>
                        <a:pt x="78" y="20"/>
                      </a:lnTo>
                      <a:cubicBezTo>
                        <a:pt x="39" y="79"/>
                        <a:pt x="0" y="157"/>
                        <a:pt x="59" y="196"/>
                      </a:cubicBezTo>
                      <a:cubicBezTo>
                        <a:pt x="78" y="254"/>
                        <a:pt x="117" y="254"/>
                        <a:pt x="156" y="254"/>
                      </a:cubicBezTo>
                      <a:cubicBezTo>
                        <a:pt x="176" y="254"/>
                        <a:pt x="195" y="254"/>
                        <a:pt x="195" y="215"/>
                      </a:cubicBezTo>
                      <a:lnTo>
                        <a:pt x="331" y="157"/>
                      </a:lnTo>
                      <a:cubicBezTo>
                        <a:pt x="273" y="98"/>
                        <a:pt x="234" y="79"/>
                        <a:pt x="176" y="20"/>
                      </a:cubicBezTo>
                      <a:cubicBezTo>
                        <a:pt x="156" y="1"/>
                        <a:pt x="117"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0"/>
                <p:cNvSpPr/>
                <p:nvPr/>
              </p:nvSpPr>
              <p:spPr>
                <a:xfrm>
                  <a:off x="498625" y="1887150"/>
                  <a:ext cx="41350" cy="26300"/>
                </a:xfrm>
                <a:custGeom>
                  <a:rect b="b" l="l" r="r" t="t"/>
                  <a:pathLst>
                    <a:path extrusionOk="0" h="1052" w="1654">
                      <a:moveTo>
                        <a:pt x="1243" y="310"/>
                      </a:moveTo>
                      <a:lnTo>
                        <a:pt x="1243" y="310"/>
                      </a:lnTo>
                      <a:cubicBezTo>
                        <a:pt x="1271" y="338"/>
                        <a:pt x="1290" y="352"/>
                        <a:pt x="1323" y="352"/>
                      </a:cubicBezTo>
                      <a:cubicBezTo>
                        <a:pt x="1323" y="352"/>
                        <a:pt x="1323" y="352"/>
                        <a:pt x="1323" y="352"/>
                      </a:cubicBezTo>
                      <a:lnTo>
                        <a:pt x="1323" y="352"/>
                      </a:lnTo>
                      <a:cubicBezTo>
                        <a:pt x="1311" y="344"/>
                        <a:pt x="1298" y="338"/>
                        <a:pt x="1284" y="332"/>
                      </a:cubicBezTo>
                      <a:cubicBezTo>
                        <a:pt x="1270" y="324"/>
                        <a:pt x="1257" y="317"/>
                        <a:pt x="1243" y="310"/>
                      </a:cubicBezTo>
                      <a:close/>
                      <a:moveTo>
                        <a:pt x="830" y="1"/>
                      </a:moveTo>
                      <a:cubicBezTo>
                        <a:pt x="632" y="1"/>
                        <a:pt x="429" y="44"/>
                        <a:pt x="253" y="138"/>
                      </a:cubicBezTo>
                      <a:cubicBezTo>
                        <a:pt x="97" y="235"/>
                        <a:pt x="0" y="371"/>
                        <a:pt x="0" y="527"/>
                      </a:cubicBezTo>
                      <a:cubicBezTo>
                        <a:pt x="0" y="663"/>
                        <a:pt x="97" y="818"/>
                        <a:pt x="253" y="916"/>
                      </a:cubicBezTo>
                      <a:cubicBezTo>
                        <a:pt x="428" y="1013"/>
                        <a:pt x="623" y="1052"/>
                        <a:pt x="817" y="1052"/>
                      </a:cubicBezTo>
                      <a:cubicBezTo>
                        <a:pt x="1012" y="1052"/>
                        <a:pt x="1226" y="1013"/>
                        <a:pt x="1381" y="916"/>
                      </a:cubicBezTo>
                      <a:cubicBezTo>
                        <a:pt x="1556" y="818"/>
                        <a:pt x="1654" y="663"/>
                        <a:pt x="1654" y="527"/>
                      </a:cubicBezTo>
                      <a:cubicBezTo>
                        <a:pt x="1654" y="429"/>
                        <a:pt x="1595" y="332"/>
                        <a:pt x="1518" y="254"/>
                      </a:cubicBezTo>
                      <a:lnTo>
                        <a:pt x="1381" y="332"/>
                      </a:lnTo>
                      <a:cubicBezTo>
                        <a:pt x="1381" y="351"/>
                        <a:pt x="1362" y="352"/>
                        <a:pt x="1323" y="352"/>
                      </a:cubicBezTo>
                      <a:lnTo>
                        <a:pt x="1323" y="352"/>
                      </a:lnTo>
                      <a:cubicBezTo>
                        <a:pt x="1392" y="394"/>
                        <a:pt x="1420" y="460"/>
                        <a:pt x="1420" y="527"/>
                      </a:cubicBezTo>
                      <a:cubicBezTo>
                        <a:pt x="1420" y="585"/>
                        <a:pt x="1362" y="663"/>
                        <a:pt x="1284" y="721"/>
                      </a:cubicBezTo>
                      <a:cubicBezTo>
                        <a:pt x="1158" y="789"/>
                        <a:pt x="992" y="823"/>
                        <a:pt x="832" y="823"/>
                      </a:cubicBezTo>
                      <a:cubicBezTo>
                        <a:pt x="671" y="823"/>
                        <a:pt x="516" y="789"/>
                        <a:pt x="409" y="721"/>
                      </a:cubicBezTo>
                      <a:cubicBezTo>
                        <a:pt x="311" y="663"/>
                        <a:pt x="253" y="585"/>
                        <a:pt x="253" y="527"/>
                      </a:cubicBezTo>
                      <a:cubicBezTo>
                        <a:pt x="253" y="449"/>
                        <a:pt x="311" y="390"/>
                        <a:pt x="409" y="332"/>
                      </a:cubicBezTo>
                      <a:cubicBezTo>
                        <a:pt x="525" y="254"/>
                        <a:pt x="700" y="235"/>
                        <a:pt x="837" y="235"/>
                      </a:cubicBezTo>
                      <a:cubicBezTo>
                        <a:pt x="994" y="235"/>
                        <a:pt x="1120" y="251"/>
                        <a:pt x="1243" y="310"/>
                      </a:cubicBezTo>
                      <a:lnTo>
                        <a:pt x="1243" y="310"/>
                      </a:lnTo>
                      <a:cubicBezTo>
                        <a:pt x="1238" y="305"/>
                        <a:pt x="1232" y="299"/>
                        <a:pt x="1226" y="293"/>
                      </a:cubicBezTo>
                      <a:cubicBezTo>
                        <a:pt x="1206" y="254"/>
                        <a:pt x="1206" y="176"/>
                        <a:pt x="1284" y="138"/>
                      </a:cubicBezTo>
                      <a:lnTo>
                        <a:pt x="1323" y="99"/>
                      </a:lnTo>
                      <a:cubicBezTo>
                        <a:pt x="1177" y="35"/>
                        <a:pt x="1006"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0"/>
                <p:cNvSpPr/>
                <p:nvPr/>
              </p:nvSpPr>
              <p:spPr>
                <a:xfrm>
                  <a:off x="528775" y="1890100"/>
                  <a:ext cx="7800" cy="6325"/>
                </a:xfrm>
                <a:custGeom>
                  <a:rect b="b" l="l" r="r" t="t"/>
                  <a:pathLst>
                    <a:path extrusionOk="0" h="253" w="312">
                      <a:moveTo>
                        <a:pt x="117" y="0"/>
                      </a:moveTo>
                      <a:lnTo>
                        <a:pt x="78" y="39"/>
                      </a:lnTo>
                      <a:cubicBezTo>
                        <a:pt x="20" y="58"/>
                        <a:pt x="0" y="136"/>
                        <a:pt x="20" y="214"/>
                      </a:cubicBezTo>
                      <a:cubicBezTo>
                        <a:pt x="59" y="253"/>
                        <a:pt x="98" y="253"/>
                        <a:pt x="117" y="253"/>
                      </a:cubicBezTo>
                      <a:cubicBezTo>
                        <a:pt x="156" y="253"/>
                        <a:pt x="175" y="253"/>
                        <a:pt x="175" y="234"/>
                      </a:cubicBezTo>
                      <a:lnTo>
                        <a:pt x="312" y="156"/>
                      </a:lnTo>
                      <a:cubicBezTo>
                        <a:pt x="292" y="117"/>
                        <a:pt x="253" y="58"/>
                        <a:pt x="195" y="39"/>
                      </a:cubicBezTo>
                      <a:cubicBezTo>
                        <a:pt x="175" y="0"/>
                        <a:pt x="156"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0"/>
                <p:cNvSpPr/>
                <p:nvPr/>
              </p:nvSpPr>
              <p:spPr>
                <a:xfrm>
                  <a:off x="592975" y="1898225"/>
                  <a:ext cx="41850" cy="26900"/>
                </a:xfrm>
                <a:custGeom>
                  <a:rect b="b" l="l" r="r" t="t"/>
                  <a:pathLst>
                    <a:path extrusionOk="0" h="1076" w="1674">
                      <a:moveTo>
                        <a:pt x="1279" y="326"/>
                      </a:moveTo>
                      <a:lnTo>
                        <a:pt x="1279" y="326"/>
                      </a:lnTo>
                      <a:cubicBezTo>
                        <a:pt x="1304" y="347"/>
                        <a:pt x="1306" y="375"/>
                        <a:pt x="1323" y="375"/>
                      </a:cubicBezTo>
                      <a:cubicBezTo>
                        <a:pt x="1323" y="337"/>
                        <a:pt x="1304" y="337"/>
                        <a:pt x="1304" y="337"/>
                      </a:cubicBezTo>
                      <a:cubicBezTo>
                        <a:pt x="1296" y="333"/>
                        <a:pt x="1287" y="329"/>
                        <a:pt x="1279" y="326"/>
                      </a:cubicBezTo>
                      <a:close/>
                      <a:moveTo>
                        <a:pt x="1323" y="375"/>
                      </a:moveTo>
                      <a:cubicBezTo>
                        <a:pt x="1323" y="392"/>
                        <a:pt x="1338" y="395"/>
                        <a:pt x="1355" y="395"/>
                      </a:cubicBezTo>
                      <a:lnTo>
                        <a:pt x="1355" y="395"/>
                      </a:lnTo>
                      <a:cubicBezTo>
                        <a:pt x="1345" y="388"/>
                        <a:pt x="1335" y="381"/>
                        <a:pt x="1323" y="375"/>
                      </a:cubicBezTo>
                      <a:close/>
                      <a:moveTo>
                        <a:pt x="850" y="1"/>
                      </a:moveTo>
                      <a:cubicBezTo>
                        <a:pt x="645" y="1"/>
                        <a:pt x="437" y="50"/>
                        <a:pt x="273" y="142"/>
                      </a:cubicBezTo>
                      <a:cubicBezTo>
                        <a:pt x="98" y="239"/>
                        <a:pt x="0" y="395"/>
                        <a:pt x="0" y="531"/>
                      </a:cubicBezTo>
                      <a:cubicBezTo>
                        <a:pt x="20" y="687"/>
                        <a:pt x="117" y="823"/>
                        <a:pt x="273" y="920"/>
                      </a:cubicBezTo>
                      <a:cubicBezTo>
                        <a:pt x="448" y="1017"/>
                        <a:pt x="642" y="1076"/>
                        <a:pt x="837" y="1076"/>
                      </a:cubicBezTo>
                      <a:cubicBezTo>
                        <a:pt x="1031" y="1076"/>
                        <a:pt x="1245" y="1017"/>
                        <a:pt x="1401" y="920"/>
                      </a:cubicBezTo>
                      <a:cubicBezTo>
                        <a:pt x="1576" y="823"/>
                        <a:pt x="1673" y="687"/>
                        <a:pt x="1673" y="531"/>
                      </a:cubicBezTo>
                      <a:cubicBezTo>
                        <a:pt x="1673" y="434"/>
                        <a:pt x="1615" y="375"/>
                        <a:pt x="1576" y="298"/>
                      </a:cubicBezTo>
                      <a:lnTo>
                        <a:pt x="1421" y="375"/>
                      </a:lnTo>
                      <a:cubicBezTo>
                        <a:pt x="1401" y="375"/>
                        <a:pt x="1362" y="395"/>
                        <a:pt x="1362" y="395"/>
                      </a:cubicBezTo>
                      <a:cubicBezTo>
                        <a:pt x="1360" y="395"/>
                        <a:pt x="1357" y="395"/>
                        <a:pt x="1355" y="395"/>
                      </a:cubicBezTo>
                      <a:lnTo>
                        <a:pt x="1355" y="395"/>
                      </a:lnTo>
                      <a:cubicBezTo>
                        <a:pt x="1412" y="436"/>
                        <a:pt x="1440" y="498"/>
                        <a:pt x="1440" y="531"/>
                      </a:cubicBezTo>
                      <a:cubicBezTo>
                        <a:pt x="1440" y="609"/>
                        <a:pt x="1401" y="648"/>
                        <a:pt x="1304" y="726"/>
                      </a:cubicBezTo>
                      <a:cubicBezTo>
                        <a:pt x="1177" y="803"/>
                        <a:pt x="1012" y="842"/>
                        <a:pt x="851" y="842"/>
                      </a:cubicBezTo>
                      <a:cubicBezTo>
                        <a:pt x="691" y="842"/>
                        <a:pt x="535" y="803"/>
                        <a:pt x="428" y="726"/>
                      </a:cubicBezTo>
                      <a:cubicBezTo>
                        <a:pt x="331" y="687"/>
                        <a:pt x="273" y="609"/>
                        <a:pt x="273" y="531"/>
                      </a:cubicBezTo>
                      <a:cubicBezTo>
                        <a:pt x="273" y="453"/>
                        <a:pt x="331" y="414"/>
                        <a:pt x="428" y="337"/>
                      </a:cubicBezTo>
                      <a:cubicBezTo>
                        <a:pt x="545" y="259"/>
                        <a:pt x="720" y="239"/>
                        <a:pt x="856" y="239"/>
                      </a:cubicBezTo>
                      <a:cubicBezTo>
                        <a:pt x="1021" y="239"/>
                        <a:pt x="1151" y="274"/>
                        <a:pt x="1279" y="326"/>
                      </a:cubicBezTo>
                      <a:lnTo>
                        <a:pt x="1279" y="326"/>
                      </a:lnTo>
                      <a:cubicBezTo>
                        <a:pt x="1275" y="323"/>
                        <a:pt x="1270" y="320"/>
                        <a:pt x="1265" y="317"/>
                      </a:cubicBezTo>
                      <a:cubicBezTo>
                        <a:pt x="1245" y="278"/>
                        <a:pt x="1245" y="200"/>
                        <a:pt x="1323" y="142"/>
                      </a:cubicBezTo>
                      <a:lnTo>
                        <a:pt x="1362" y="123"/>
                      </a:lnTo>
                      <a:cubicBezTo>
                        <a:pt x="1215" y="40"/>
                        <a:pt x="1033" y="1"/>
                        <a:pt x="8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0"/>
                <p:cNvSpPr/>
                <p:nvPr/>
              </p:nvSpPr>
              <p:spPr>
                <a:xfrm>
                  <a:off x="623600" y="1901275"/>
                  <a:ext cx="8800" cy="6825"/>
                </a:xfrm>
                <a:custGeom>
                  <a:rect b="b" l="l" r="r" t="t"/>
                  <a:pathLst>
                    <a:path extrusionOk="0" h="273" w="352">
                      <a:moveTo>
                        <a:pt x="118" y="1"/>
                      </a:moveTo>
                      <a:lnTo>
                        <a:pt x="79" y="20"/>
                      </a:lnTo>
                      <a:cubicBezTo>
                        <a:pt x="20" y="39"/>
                        <a:pt x="1" y="117"/>
                        <a:pt x="59" y="195"/>
                      </a:cubicBezTo>
                      <a:cubicBezTo>
                        <a:pt x="59" y="215"/>
                        <a:pt x="79" y="215"/>
                        <a:pt x="98" y="253"/>
                      </a:cubicBezTo>
                      <a:cubicBezTo>
                        <a:pt x="118" y="253"/>
                        <a:pt x="157" y="273"/>
                        <a:pt x="157" y="273"/>
                      </a:cubicBezTo>
                      <a:cubicBezTo>
                        <a:pt x="176" y="273"/>
                        <a:pt x="196" y="273"/>
                        <a:pt x="196" y="253"/>
                      </a:cubicBezTo>
                      <a:lnTo>
                        <a:pt x="351" y="176"/>
                      </a:lnTo>
                      <a:cubicBezTo>
                        <a:pt x="293" y="117"/>
                        <a:pt x="254" y="78"/>
                        <a:pt x="176" y="20"/>
                      </a:cubicBezTo>
                      <a:cubicBezTo>
                        <a:pt x="176" y="20"/>
                        <a:pt x="157" y="20"/>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0"/>
                <p:cNvSpPr/>
                <p:nvPr/>
              </p:nvSpPr>
              <p:spPr>
                <a:xfrm>
                  <a:off x="677125" y="1884200"/>
                  <a:ext cx="41350" cy="26350"/>
                </a:xfrm>
                <a:custGeom>
                  <a:rect b="b" l="l" r="r" t="t"/>
                  <a:pathLst>
                    <a:path extrusionOk="0" h="1054" w="1654">
                      <a:moveTo>
                        <a:pt x="1260" y="312"/>
                      </a:moveTo>
                      <a:cubicBezTo>
                        <a:pt x="1273" y="326"/>
                        <a:pt x="1288" y="342"/>
                        <a:pt x="1314" y="349"/>
                      </a:cubicBezTo>
                      <a:lnTo>
                        <a:pt x="1314" y="349"/>
                      </a:lnTo>
                      <a:cubicBezTo>
                        <a:pt x="1300" y="337"/>
                        <a:pt x="1283" y="325"/>
                        <a:pt x="1265" y="314"/>
                      </a:cubicBezTo>
                      <a:cubicBezTo>
                        <a:pt x="1263" y="313"/>
                        <a:pt x="1262" y="312"/>
                        <a:pt x="1260" y="312"/>
                      </a:cubicBezTo>
                      <a:close/>
                      <a:moveTo>
                        <a:pt x="819" y="0"/>
                      </a:moveTo>
                      <a:cubicBezTo>
                        <a:pt x="621" y="0"/>
                        <a:pt x="423" y="39"/>
                        <a:pt x="272" y="119"/>
                      </a:cubicBezTo>
                      <a:cubicBezTo>
                        <a:pt x="97" y="217"/>
                        <a:pt x="0" y="372"/>
                        <a:pt x="0" y="508"/>
                      </a:cubicBezTo>
                      <a:cubicBezTo>
                        <a:pt x="0" y="664"/>
                        <a:pt x="97" y="800"/>
                        <a:pt x="272" y="898"/>
                      </a:cubicBezTo>
                      <a:cubicBezTo>
                        <a:pt x="447" y="995"/>
                        <a:pt x="642" y="1053"/>
                        <a:pt x="837" y="1053"/>
                      </a:cubicBezTo>
                      <a:cubicBezTo>
                        <a:pt x="1031" y="1053"/>
                        <a:pt x="1245" y="995"/>
                        <a:pt x="1381" y="898"/>
                      </a:cubicBezTo>
                      <a:cubicBezTo>
                        <a:pt x="1556" y="800"/>
                        <a:pt x="1654" y="664"/>
                        <a:pt x="1654" y="508"/>
                      </a:cubicBezTo>
                      <a:cubicBezTo>
                        <a:pt x="1654" y="411"/>
                        <a:pt x="1615" y="314"/>
                        <a:pt x="1537" y="256"/>
                      </a:cubicBezTo>
                      <a:lnTo>
                        <a:pt x="1381" y="314"/>
                      </a:lnTo>
                      <a:cubicBezTo>
                        <a:pt x="1381" y="353"/>
                        <a:pt x="1362" y="353"/>
                        <a:pt x="1342" y="353"/>
                      </a:cubicBezTo>
                      <a:cubicBezTo>
                        <a:pt x="1332" y="353"/>
                        <a:pt x="1322" y="351"/>
                        <a:pt x="1314" y="349"/>
                      </a:cubicBezTo>
                      <a:lnTo>
                        <a:pt x="1314" y="349"/>
                      </a:lnTo>
                      <a:cubicBezTo>
                        <a:pt x="1375" y="401"/>
                        <a:pt x="1401" y="461"/>
                        <a:pt x="1401" y="508"/>
                      </a:cubicBezTo>
                      <a:cubicBezTo>
                        <a:pt x="1420" y="586"/>
                        <a:pt x="1362" y="645"/>
                        <a:pt x="1265" y="703"/>
                      </a:cubicBezTo>
                      <a:cubicBezTo>
                        <a:pt x="1148" y="781"/>
                        <a:pt x="983" y="820"/>
                        <a:pt x="820" y="820"/>
                      </a:cubicBezTo>
                      <a:cubicBezTo>
                        <a:pt x="657" y="820"/>
                        <a:pt x="496" y="781"/>
                        <a:pt x="389" y="703"/>
                      </a:cubicBezTo>
                      <a:cubicBezTo>
                        <a:pt x="292" y="664"/>
                        <a:pt x="253" y="586"/>
                        <a:pt x="253" y="508"/>
                      </a:cubicBezTo>
                      <a:cubicBezTo>
                        <a:pt x="253" y="450"/>
                        <a:pt x="292" y="392"/>
                        <a:pt x="389" y="314"/>
                      </a:cubicBezTo>
                      <a:cubicBezTo>
                        <a:pt x="506" y="236"/>
                        <a:pt x="681" y="217"/>
                        <a:pt x="817" y="217"/>
                      </a:cubicBezTo>
                      <a:cubicBezTo>
                        <a:pt x="990" y="217"/>
                        <a:pt x="1144" y="255"/>
                        <a:pt x="1260" y="312"/>
                      </a:cubicBezTo>
                      <a:lnTo>
                        <a:pt x="1260" y="312"/>
                      </a:lnTo>
                      <a:cubicBezTo>
                        <a:pt x="1255" y="305"/>
                        <a:pt x="1250" y="299"/>
                        <a:pt x="1245" y="294"/>
                      </a:cubicBezTo>
                      <a:cubicBezTo>
                        <a:pt x="1226" y="256"/>
                        <a:pt x="1226" y="178"/>
                        <a:pt x="1284" y="119"/>
                      </a:cubicBezTo>
                      <a:lnTo>
                        <a:pt x="1342" y="100"/>
                      </a:ln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707750" y="1886675"/>
                  <a:ext cx="7800" cy="5875"/>
                </a:xfrm>
                <a:custGeom>
                  <a:rect b="b" l="l" r="r" t="t"/>
                  <a:pathLst>
                    <a:path extrusionOk="0" h="235" w="312">
                      <a:moveTo>
                        <a:pt x="117" y="1"/>
                      </a:moveTo>
                      <a:lnTo>
                        <a:pt x="59" y="20"/>
                      </a:lnTo>
                      <a:cubicBezTo>
                        <a:pt x="20" y="59"/>
                        <a:pt x="1" y="118"/>
                        <a:pt x="20" y="195"/>
                      </a:cubicBezTo>
                      <a:cubicBezTo>
                        <a:pt x="40" y="234"/>
                        <a:pt x="79" y="234"/>
                        <a:pt x="117" y="234"/>
                      </a:cubicBezTo>
                      <a:cubicBezTo>
                        <a:pt x="137" y="234"/>
                        <a:pt x="156" y="234"/>
                        <a:pt x="156" y="215"/>
                      </a:cubicBezTo>
                      <a:lnTo>
                        <a:pt x="312" y="137"/>
                      </a:lnTo>
                      <a:cubicBezTo>
                        <a:pt x="254" y="98"/>
                        <a:pt x="215" y="59"/>
                        <a:pt x="156" y="20"/>
                      </a:cubicBezTo>
                      <a:cubicBezTo>
                        <a:pt x="137" y="20"/>
                        <a:pt x="117"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427125" y="1794550"/>
                  <a:ext cx="41350" cy="26500"/>
                </a:xfrm>
                <a:custGeom>
                  <a:rect b="b" l="l" r="r" t="t"/>
                  <a:pathLst>
                    <a:path extrusionOk="0" h="1060" w="1654">
                      <a:moveTo>
                        <a:pt x="856" y="242"/>
                      </a:moveTo>
                      <a:cubicBezTo>
                        <a:pt x="1031" y="242"/>
                        <a:pt x="1167" y="262"/>
                        <a:pt x="1284" y="340"/>
                      </a:cubicBezTo>
                      <a:cubicBezTo>
                        <a:pt x="1381" y="379"/>
                        <a:pt x="1440" y="456"/>
                        <a:pt x="1440" y="534"/>
                      </a:cubicBezTo>
                      <a:cubicBezTo>
                        <a:pt x="1440" y="593"/>
                        <a:pt x="1401" y="670"/>
                        <a:pt x="1304" y="729"/>
                      </a:cubicBezTo>
                      <a:cubicBezTo>
                        <a:pt x="1177" y="797"/>
                        <a:pt x="1012" y="831"/>
                        <a:pt x="851" y="831"/>
                      </a:cubicBezTo>
                      <a:cubicBezTo>
                        <a:pt x="691" y="831"/>
                        <a:pt x="535" y="797"/>
                        <a:pt x="428" y="729"/>
                      </a:cubicBezTo>
                      <a:cubicBezTo>
                        <a:pt x="331" y="670"/>
                        <a:pt x="273" y="593"/>
                        <a:pt x="273" y="534"/>
                      </a:cubicBezTo>
                      <a:cubicBezTo>
                        <a:pt x="273" y="456"/>
                        <a:pt x="331" y="398"/>
                        <a:pt x="428" y="340"/>
                      </a:cubicBezTo>
                      <a:cubicBezTo>
                        <a:pt x="545" y="262"/>
                        <a:pt x="720" y="242"/>
                        <a:pt x="856" y="242"/>
                      </a:cubicBezTo>
                      <a:close/>
                      <a:moveTo>
                        <a:pt x="869" y="1"/>
                      </a:moveTo>
                      <a:cubicBezTo>
                        <a:pt x="657" y="1"/>
                        <a:pt x="442" y="50"/>
                        <a:pt x="273" y="145"/>
                      </a:cubicBezTo>
                      <a:cubicBezTo>
                        <a:pt x="97" y="242"/>
                        <a:pt x="0" y="379"/>
                        <a:pt x="0" y="534"/>
                      </a:cubicBezTo>
                      <a:cubicBezTo>
                        <a:pt x="0" y="670"/>
                        <a:pt x="97" y="826"/>
                        <a:pt x="273" y="923"/>
                      </a:cubicBezTo>
                      <a:cubicBezTo>
                        <a:pt x="448" y="1021"/>
                        <a:pt x="642" y="1059"/>
                        <a:pt x="837" y="1059"/>
                      </a:cubicBezTo>
                      <a:cubicBezTo>
                        <a:pt x="1031" y="1059"/>
                        <a:pt x="1245" y="1021"/>
                        <a:pt x="1401" y="923"/>
                      </a:cubicBezTo>
                      <a:cubicBezTo>
                        <a:pt x="1557" y="826"/>
                        <a:pt x="1654" y="670"/>
                        <a:pt x="1654" y="534"/>
                      </a:cubicBezTo>
                      <a:cubicBezTo>
                        <a:pt x="1654" y="437"/>
                        <a:pt x="1615" y="359"/>
                        <a:pt x="1557" y="262"/>
                      </a:cubicBezTo>
                      <a:lnTo>
                        <a:pt x="1440" y="340"/>
                      </a:lnTo>
                      <a:cubicBezTo>
                        <a:pt x="1440" y="359"/>
                        <a:pt x="1420" y="359"/>
                        <a:pt x="1401" y="359"/>
                      </a:cubicBezTo>
                      <a:cubicBezTo>
                        <a:pt x="1343" y="359"/>
                        <a:pt x="1323" y="340"/>
                        <a:pt x="1304" y="301"/>
                      </a:cubicBezTo>
                      <a:cubicBezTo>
                        <a:pt x="1265" y="262"/>
                        <a:pt x="1265" y="184"/>
                        <a:pt x="1343" y="145"/>
                      </a:cubicBezTo>
                      <a:lnTo>
                        <a:pt x="1362" y="106"/>
                      </a:lnTo>
                      <a:cubicBezTo>
                        <a:pt x="1220" y="35"/>
                        <a:pt x="1046"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458725" y="1797200"/>
                  <a:ext cx="7325" cy="6350"/>
                </a:xfrm>
                <a:custGeom>
                  <a:rect b="b" l="l" r="r" t="t"/>
                  <a:pathLst>
                    <a:path extrusionOk="0" h="254" w="293">
                      <a:moveTo>
                        <a:pt x="98" y="0"/>
                      </a:moveTo>
                      <a:lnTo>
                        <a:pt x="79" y="39"/>
                      </a:lnTo>
                      <a:cubicBezTo>
                        <a:pt x="20" y="59"/>
                        <a:pt x="1" y="136"/>
                        <a:pt x="20" y="195"/>
                      </a:cubicBezTo>
                      <a:cubicBezTo>
                        <a:pt x="59" y="253"/>
                        <a:pt x="98" y="253"/>
                        <a:pt x="117" y="253"/>
                      </a:cubicBezTo>
                      <a:cubicBezTo>
                        <a:pt x="156" y="253"/>
                        <a:pt x="176" y="253"/>
                        <a:pt x="176" y="214"/>
                      </a:cubicBezTo>
                      <a:lnTo>
                        <a:pt x="293" y="156"/>
                      </a:lnTo>
                      <a:cubicBezTo>
                        <a:pt x="273" y="136"/>
                        <a:pt x="234" y="78"/>
                        <a:pt x="156" y="39"/>
                      </a:cubicBezTo>
                      <a:cubicBezTo>
                        <a:pt x="137" y="39"/>
                        <a:pt x="137" y="0"/>
                        <a:pt x="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0"/>
                <p:cNvSpPr/>
                <p:nvPr/>
              </p:nvSpPr>
              <p:spPr>
                <a:xfrm>
                  <a:off x="1463100" y="1844850"/>
                  <a:ext cx="9250" cy="17550"/>
                </a:xfrm>
                <a:custGeom>
                  <a:rect b="b" l="l" r="r" t="t"/>
                  <a:pathLst>
                    <a:path extrusionOk="0" h="702" w="370">
                      <a:moveTo>
                        <a:pt x="136" y="1"/>
                      </a:moveTo>
                      <a:cubicBezTo>
                        <a:pt x="59" y="79"/>
                        <a:pt x="0" y="156"/>
                        <a:pt x="0" y="273"/>
                      </a:cubicBezTo>
                      <a:cubicBezTo>
                        <a:pt x="0" y="409"/>
                        <a:pt x="98" y="565"/>
                        <a:pt x="273" y="662"/>
                      </a:cubicBezTo>
                      <a:cubicBezTo>
                        <a:pt x="292" y="682"/>
                        <a:pt x="350" y="682"/>
                        <a:pt x="370" y="701"/>
                      </a:cubicBezTo>
                      <a:lnTo>
                        <a:pt x="370" y="429"/>
                      </a:lnTo>
                      <a:cubicBezTo>
                        <a:pt x="292" y="390"/>
                        <a:pt x="253" y="331"/>
                        <a:pt x="253" y="273"/>
                      </a:cubicBezTo>
                      <a:cubicBezTo>
                        <a:pt x="253" y="215"/>
                        <a:pt x="292" y="137"/>
                        <a:pt x="370" y="98"/>
                      </a:cubicBezTo>
                      <a:lnTo>
                        <a:pt x="370" y="40"/>
                      </a:lnTo>
                      <a:cubicBezTo>
                        <a:pt x="350" y="79"/>
                        <a:pt x="331" y="98"/>
                        <a:pt x="292" y="98"/>
                      </a:cubicBezTo>
                      <a:cubicBezTo>
                        <a:pt x="273" y="98"/>
                        <a:pt x="253" y="98"/>
                        <a:pt x="253" y="79"/>
                      </a:cubicBezTo>
                      <a:lnTo>
                        <a:pt x="1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0"/>
                <p:cNvSpPr/>
                <p:nvPr/>
              </p:nvSpPr>
              <p:spPr>
                <a:xfrm>
                  <a:off x="356100" y="1242975"/>
                  <a:ext cx="41375" cy="26525"/>
                </a:xfrm>
                <a:custGeom>
                  <a:rect b="b" l="l" r="r" t="t"/>
                  <a:pathLst>
                    <a:path extrusionOk="0" h="1061" w="1655">
                      <a:moveTo>
                        <a:pt x="837" y="204"/>
                      </a:moveTo>
                      <a:cubicBezTo>
                        <a:pt x="993" y="204"/>
                        <a:pt x="1149" y="243"/>
                        <a:pt x="1265" y="321"/>
                      </a:cubicBezTo>
                      <a:cubicBezTo>
                        <a:pt x="1363" y="360"/>
                        <a:pt x="1421" y="438"/>
                        <a:pt x="1421" y="516"/>
                      </a:cubicBezTo>
                      <a:cubicBezTo>
                        <a:pt x="1421" y="574"/>
                        <a:pt x="1363" y="632"/>
                        <a:pt x="1265" y="710"/>
                      </a:cubicBezTo>
                      <a:cubicBezTo>
                        <a:pt x="1149" y="778"/>
                        <a:pt x="993" y="812"/>
                        <a:pt x="835" y="812"/>
                      </a:cubicBezTo>
                      <a:cubicBezTo>
                        <a:pt x="677" y="812"/>
                        <a:pt x="516" y="778"/>
                        <a:pt x="390" y="710"/>
                      </a:cubicBezTo>
                      <a:cubicBezTo>
                        <a:pt x="293" y="652"/>
                        <a:pt x="254" y="574"/>
                        <a:pt x="254" y="516"/>
                      </a:cubicBezTo>
                      <a:cubicBezTo>
                        <a:pt x="254" y="438"/>
                        <a:pt x="293" y="380"/>
                        <a:pt x="390" y="321"/>
                      </a:cubicBezTo>
                      <a:cubicBezTo>
                        <a:pt x="507" y="243"/>
                        <a:pt x="682" y="204"/>
                        <a:pt x="837" y="204"/>
                      </a:cubicBezTo>
                      <a:close/>
                      <a:moveTo>
                        <a:pt x="828" y="0"/>
                      </a:moveTo>
                      <a:cubicBezTo>
                        <a:pt x="628" y="0"/>
                        <a:pt x="429" y="49"/>
                        <a:pt x="273" y="146"/>
                      </a:cubicBezTo>
                      <a:cubicBezTo>
                        <a:pt x="98" y="243"/>
                        <a:pt x="1" y="380"/>
                        <a:pt x="1" y="535"/>
                      </a:cubicBezTo>
                      <a:cubicBezTo>
                        <a:pt x="1" y="671"/>
                        <a:pt x="98" y="827"/>
                        <a:pt x="273" y="924"/>
                      </a:cubicBezTo>
                      <a:cubicBezTo>
                        <a:pt x="448" y="1022"/>
                        <a:pt x="643" y="1060"/>
                        <a:pt x="837" y="1060"/>
                      </a:cubicBezTo>
                      <a:cubicBezTo>
                        <a:pt x="993" y="1060"/>
                        <a:pt x="1168" y="1022"/>
                        <a:pt x="1343" y="963"/>
                      </a:cubicBezTo>
                      <a:cubicBezTo>
                        <a:pt x="1265" y="924"/>
                        <a:pt x="1246" y="846"/>
                        <a:pt x="1265" y="769"/>
                      </a:cubicBezTo>
                      <a:cubicBezTo>
                        <a:pt x="1280" y="740"/>
                        <a:pt x="1325" y="722"/>
                        <a:pt x="1379" y="722"/>
                      </a:cubicBezTo>
                      <a:cubicBezTo>
                        <a:pt x="1399" y="722"/>
                        <a:pt x="1420" y="724"/>
                        <a:pt x="1440" y="730"/>
                      </a:cubicBezTo>
                      <a:lnTo>
                        <a:pt x="1538" y="808"/>
                      </a:lnTo>
                      <a:cubicBezTo>
                        <a:pt x="1616" y="730"/>
                        <a:pt x="1654" y="632"/>
                        <a:pt x="1654" y="535"/>
                      </a:cubicBezTo>
                      <a:cubicBezTo>
                        <a:pt x="1654" y="380"/>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0"/>
                <p:cNvSpPr/>
                <p:nvPr/>
              </p:nvSpPr>
              <p:spPr>
                <a:xfrm>
                  <a:off x="387725" y="1260925"/>
                  <a:ext cx="7325" cy="5650"/>
                </a:xfrm>
                <a:custGeom>
                  <a:rect b="b" l="l" r="r" t="t"/>
                  <a:pathLst>
                    <a:path extrusionOk="0" h="226" w="293">
                      <a:moveTo>
                        <a:pt x="139" y="0"/>
                      </a:moveTo>
                      <a:cubicBezTo>
                        <a:pt x="102" y="0"/>
                        <a:pt x="57" y="14"/>
                        <a:pt x="20" y="51"/>
                      </a:cubicBezTo>
                      <a:cubicBezTo>
                        <a:pt x="0" y="109"/>
                        <a:pt x="0" y="167"/>
                        <a:pt x="78" y="226"/>
                      </a:cubicBezTo>
                      <a:cubicBezTo>
                        <a:pt x="98" y="226"/>
                        <a:pt x="117" y="206"/>
                        <a:pt x="156" y="206"/>
                      </a:cubicBezTo>
                      <a:cubicBezTo>
                        <a:pt x="195" y="187"/>
                        <a:pt x="253" y="128"/>
                        <a:pt x="292" y="90"/>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0"/>
                <p:cNvSpPr/>
                <p:nvPr/>
              </p:nvSpPr>
              <p:spPr>
                <a:xfrm>
                  <a:off x="348325" y="1172450"/>
                  <a:ext cx="35050" cy="27500"/>
                </a:xfrm>
                <a:custGeom>
                  <a:rect b="b" l="l" r="r" t="t"/>
                  <a:pathLst>
                    <a:path extrusionOk="0" h="1100" w="1402">
                      <a:moveTo>
                        <a:pt x="577" y="0"/>
                      </a:moveTo>
                      <a:cubicBezTo>
                        <a:pt x="375" y="0"/>
                        <a:pt x="176" y="49"/>
                        <a:pt x="20" y="146"/>
                      </a:cubicBezTo>
                      <a:cubicBezTo>
                        <a:pt x="0" y="146"/>
                        <a:pt x="0" y="166"/>
                        <a:pt x="0" y="166"/>
                      </a:cubicBezTo>
                      <a:lnTo>
                        <a:pt x="0" y="555"/>
                      </a:lnTo>
                      <a:cubicBezTo>
                        <a:pt x="0" y="477"/>
                        <a:pt x="39" y="438"/>
                        <a:pt x="137" y="360"/>
                      </a:cubicBezTo>
                      <a:cubicBezTo>
                        <a:pt x="273" y="282"/>
                        <a:pt x="428" y="263"/>
                        <a:pt x="584" y="263"/>
                      </a:cubicBezTo>
                      <a:cubicBezTo>
                        <a:pt x="759" y="263"/>
                        <a:pt x="895" y="282"/>
                        <a:pt x="1012" y="360"/>
                      </a:cubicBezTo>
                      <a:cubicBezTo>
                        <a:pt x="1109" y="418"/>
                        <a:pt x="1168" y="477"/>
                        <a:pt x="1168" y="555"/>
                      </a:cubicBezTo>
                      <a:cubicBezTo>
                        <a:pt x="1168" y="632"/>
                        <a:pt x="1109" y="671"/>
                        <a:pt x="1012" y="749"/>
                      </a:cubicBezTo>
                      <a:cubicBezTo>
                        <a:pt x="895" y="827"/>
                        <a:pt x="730" y="866"/>
                        <a:pt x="567" y="866"/>
                      </a:cubicBezTo>
                      <a:cubicBezTo>
                        <a:pt x="404" y="866"/>
                        <a:pt x="244" y="827"/>
                        <a:pt x="137" y="749"/>
                      </a:cubicBezTo>
                      <a:cubicBezTo>
                        <a:pt x="39" y="710"/>
                        <a:pt x="0" y="632"/>
                        <a:pt x="0" y="555"/>
                      </a:cubicBezTo>
                      <a:lnTo>
                        <a:pt x="0" y="924"/>
                      </a:lnTo>
                      <a:lnTo>
                        <a:pt x="20" y="944"/>
                      </a:lnTo>
                      <a:cubicBezTo>
                        <a:pt x="176" y="1041"/>
                        <a:pt x="390" y="1099"/>
                        <a:pt x="584" y="1099"/>
                      </a:cubicBezTo>
                      <a:cubicBezTo>
                        <a:pt x="759" y="1099"/>
                        <a:pt x="954" y="1041"/>
                        <a:pt x="1090" y="963"/>
                      </a:cubicBezTo>
                      <a:cubicBezTo>
                        <a:pt x="1051" y="944"/>
                        <a:pt x="1012" y="866"/>
                        <a:pt x="1051" y="808"/>
                      </a:cubicBezTo>
                      <a:cubicBezTo>
                        <a:pt x="1066" y="764"/>
                        <a:pt x="1113" y="742"/>
                        <a:pt x="1160" y="742"/>
                      </a:cubicBezTo>
                      <a:cubicBezTo>
                        <a:pt x="1176" y="742"/>
                        <a:pt x="1192" y="744"/>
                        <a:pt x="1207" y="749"/>
                      </a:cubicBezTo>
                      <a:lnTo>
                        <a:pt x="1284" y="808"/>
                      </a:lnTo>
                      <a:cubicBezTo>
                        <a:pt x="1362" y="730"/>
                        <a:pt x="1401" y="632"/>
                        <a:pt x="1401" y="535"/>
                      </a:cubicBezTo>
                      <a:cubicBezTo>
                        <a:pt x="1401" y="380"/>
                        <a:pt x="1304" y="243"/>
                        <a:pt x="1148" y="146"/>
                      </a:cubicBezTo>
                      <a:cubicBezTo>
                        <a:pt x="983" y="49"/>
                        <a:pt x="779" y="0"/>
                        <a:pt x="5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0"/>
                <p:cNvSpPr/>
                <p:nvPr/>
              </p:nvSpPr>
              <p:spPr>
                <a:xfrm>
                  <a:off x="374600" y="1191400"/>
                  <a:ext cx="7300" cy="5625"/>
                </a:xfrm>
                <a:custGeom>
                  <a:rect b="b" l="l" r="r" t="t"/>
                  <a:pathLst>
                    <a:path extrusionOk="0" h="225" w="292">
                      <a:moveTo>
                        <a:pt x="101" y="0"/>
                      </a:moveTo>
                      <a:cubicBezTo>
                        <a:pt x="60" y="0"/>
                        <a:pt x="30" y="25"/>
                        <a:pt x="19" y="69"/>
                      </a:cubicBezTo>
                      <a:cubicBezTo>
                        <a:pt x="0" y="108"/>
                        <a:pt x="0" y="186"/>
                        <a:pt x="58" y="225"/>
                      </a:cubicBezTo>
                      <a:cubicBezTo>
                        <a:pt x="97" y="225"/>
                        <a:pt x="97" y="205"/>
                        <a:pt x="117" y="205"/>
                      </a:cubicBezTo>
                      <a:cubicBezTo>
                        <a:pt x="195" y="166"/>
                        <a:pt x="233" y="127"/>
                        <a:pt x="292" y="88"/>
                      </a:cubicBezTo>
                      <a:lnTo>
                        <a:pt x="214" y="50"/>
                      </a:lnTo>
                      <a:cubicBezTo>
                        <a:pt x="171" y="15"/>
                        <a:pt x="132" y="0"/>
                        <a:pt x="1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0"/>
                <p:cNvSpPr/>
                <p:nvPr/>
              </p:nvSpPr>
              <p:spPr>
                <a:xfrm>
                  <a:off x="384800" y="1103875"/>
                  <a:ext cx="41375" cy="26525"/>
                </a:xfrm>
                <a:custGeom>
                  <a:rect b="b" l="l" r="r" t="t"/>
                  <a:pathLst>
                    <a:path extrusionOk="0" h="1061" w="1655">
                      <a:moveTo>
                        <a:pt x="1303" y="714"/>
                      </a:moveTo>
                      <a:cubicBezTo>
                        <a:pt x="1269" y="719"/>
                        <a:pt x="1240" y="738"/>
                        <a:pt x="1217" y="759"/>
                      </a:cubicBezTo>
                      <a:lnTo>
                        <a:pt x="1217" y="759"/>
                      </a:lnTo>
                      <a:cubicBezTo>
                        <a:pt x="1241" y="750"/>
                        <a:pt x="1263" y="740"/>
                        <a:pt x="1285" y="730"/>
                      </a:cubicBezTo>
                      <a:cubicBezTo>
                        <a:pt x="1291" y="724"/>
                        <a:pt x="1297" y="719"/>
                        <a:pt x="1303" y="714"/>
                      </a:cubicBezTo>
                      <a:close/>
                      <a:moveTo>
                        <a:pt x="827"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lnTo>
                        <a:pt x="1265" y="944"/>
                      </a:lnTo>
                      <a:cubicBezTo>
                        <a:pt x="1207" y="924"/>
                        <a:pt x="1187" y="846"/>
                        <a:pt x="1207" y="768"/>
                      </a:cubicBezTo>
                      <a:cubicBezTo>
                        <a:pt x="1210" y="765"/>
                        <a:pt x="1214" y="762"/>
                        <a:pt x="1217" y="759"/>
                      </a:cubicBezTo>
                      <a:lnTo>
                        <a:pt x="1217" y="759"/>
                      </a:lnTo>
                      <a:cubicBezTo>
                        <a:pt x="1111" y="798"/>
                        <a:pt x="983" y="817"/>
                        <a:pt x="854" y="817"/>
                      </a:cubicBezTo>
                      <a:cubicBezTo>
                        <a:pt x="696" y="817"/>
                        <a:pt x="536" y="788"/>
                        <a:pt x="409" y="730"/>
                      </a:cubicBezTo>
                      <a:cubicBezTo>
                        <a:pt x="312" y="671"/>
                        <a:pt x="273" y="593"/>
                        <a:pt x="273" y="516"/>
                      </a:cubicBezTo>
                      <a:cubicBezTo>
                        <a:pt x="273" y="457"/>
                        <a:pt x="312" y="399"/>
                        <a:pt x="409" y="321"/>
                      </a:cubicBezTo>
                      <a:cubicBezTo>
                        <a:pt x="526" y="263"/>
                        <a:pt x="701" y="224"/>
                        <a:pt x="837" y="224"/>
                      </a:cubicBezTo>
                      <a:cubicBezTo>
                        <a:pt x="1012" y="224"/>
                        <a:pt x="1168" y="263"/>
                        <a:pt x="1285" y="321"/>
                      </a:cubicBezTo>
                      <a:cubicBezTo>
                        <a:pt x="1382" y="379"/>
                        <a:pt x="1421" y="457"/>
                        <a:pt x="1421" y="516"/>
                      </a:cubicBezTo>
                      <a:cubicBezTo>
                        <a:pt x="1421" y="588"/>
                        <a:pt x="1387" y="644"/>
                        <a:pt x="1303" y="714"/>
                      </a:cubicBezTo>
                      <a:lnTo>
                        <a:pt x="1303" y="714"/>
                      </a:lnTo>
                      <a:cubicBezTo>
                        <a:pt x="1308" y="714"/>
                        <a:pt x="1313" y="713"/>
                        <a:pt x="1319" y="713"/>
                      </a:cubicBezTo>
                      <a:cubicBezTo>
                        <a:pt x="1338" y="713"/>
                        <a:pt x="1359" y="718"/>
                        <a:pt x="1382" y="730"/>
                      </a:cubicBezTo>
                      <a:lnTo>
                        <a:pt x="1538" y="827"/>
                      </a:lnTo>
                      <a:cubicBezTo>
                        <a:pt x="1596" y="749"/>
                        <a:pt x="1654" y="632"/>
                        <a:pt x="1654" y="535"/>
                      </a:cubicBezTo>
                      <a:cubicBezTo>
                        <a:pt x="1654" y="37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414950" y="1121475"/>
                  <a:ext cx="8775" cy="6500"/>
                </a:xfrm>
                <a:custGeom>
                  <a:rect b="b" l="l" r="r" t="t"/>
                  <a:pathLst>
                    <a:path extrusionOk="0" h="260" w="351">
                      <a:moveTo>
                        <a:pt x="133" y="0"/>
                      </a:moveTo>
                      <a:cubicBezTo>
                        <a:pt x="99" y="0"/>
                        <a:pt x="63" y="19"/>
                        <a:pt x="40" y="64"/>
                      </a:cubicBezTo>
                      <a:cubicBezTo>
                        <a:pt x="1" y="103"/>
                        <a:pt x="1" y="181"/>
                        <a:pt x="79" y="240"/>
                      </a:cubicBezTo>
                      <a:lnTo>
                        <a:pt x="137" y="259"/>
                      </a:lnTo>
                      <a:cubicBezTo>
                        <a:pt x="156" y="240"/>
                        <a:pt x="195" y="240"/>
                        <a:pt x="234" y="201"/>
                      </a:cubicBezTo>
                      <a:cubicBezTo>
                        <a:pt x="254" y="181"/>
                        <a:pt x="293" y="162"/>
                        <a:pt x="351" y="123"/>
                      </a:cubicBezTo>
                      <a:lnTo>
                        <a:pt x="195" y="26"/>
                      </a:lnTo>
                      <a:cubicBezTo>
                        <a:pt x="179" y="9"/>
                        <a:pt x="156"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0"/>
                <p:cNvSpPr/>
                <p:nvPr/>
              </p:nvSpPr>
              <p:spPr>
                <a:xfrm>
                  <a:off x="359025" y="994425"/>
                  <a:ext cx="41375" cy="26525"/>
                </a:xfrm>
                <a:custGeom>
                  <a:rect b="b" l="l" r="r" t="t"/>
                  <a:pathLst>
                    <a:path extrusionOk="0" h="1061" w="1655">
                      <a:moveTo>
                        <a:pt x="818" y="244"/>
                      </a:moveTo>
                      <a:cubicBezTo>
                        <a:pt x="954" y="244"/>
                        <a:pt x="1129" y="263"/>
                        <a:pt x="1246" y="341"/>
                      </a:cubicBezTo>
                      <a:cubicBezTo>
                        <a:pt x="1343" y="380"/>
                        <a:pt x="1382" y="458"/>
                        <a:pt x="1382" y="536"/>
                      </a:cubicBezTo>
                      <a:cubicBezTo>
                        <a:pt x="1382" y="594"/>
                        <a:pt x="1343" y="652"/>
                        <a:pt x="1246" y="730"/>
                      </a:cubicBezTo>
                      <a:cubicBezTo>
                        <a:pt x="1139" y="798"/>
                        <a:pt x="983" y="832"/>
                        <a:pt x="822" y="832"/>
                      </a:cubicBezTo>
                      <a:cubicBezTo>
                        <a:pt x="662" y="832"/>
                        <a:pt x="497" y="798"/>
                        <a:pt x="370" y="730"/>
                      </a:cubicBezTo>
                      <a:cubicBezTo>
                        <a:pt x="273" y="672"/>
                        <a:pt x="234" y="594"/>
                        <a:pt x="234" y="536"/>
                      </a:cubicBezTo>
                      <a:cubicBezTo>
                        <a:pt x="234" y="458"/>
                        <a:pt x="273" y="399"/>
                        <a:pt x="370" y="341"/>
                      </a:cubicBezTo>
                      <a:cubicBezTo>
                        <a:pt x="487" y="263"/>
                        <a:pt x="662" y="244"/>
                        <a:pt x="818" y="244"/>
                      </a:cubicBezTo>
                      <a:close/>
                      <a:moveTo>
                        <a:pt x="830" y="1"/>
                      </a:moveTo>
                      <a:cubicBezTo>
                        <a:pt x="628" y="1"/>
                        <a:pt x="428" y="49"/>
                        <a:pt x="273" y="147"/>
                      </a:cubicBezTo>
                      <a:cubicBezTo>
                        <a:pt x="98" y="244"/>
                        <a:pt x="0" y="380"/>
                        <a:pt x="0" y="536"/>
                      </a:cubicBezTo>
                      <a:cubicBezTo>
                        <a:pt x="0" y="672"/>
                        <a:pt x="98" y="827"/>
                        <a:pt x="273" y="925"/>
                      </a:cubicBezTo>
                      <a:cubicBezTo>
                        <a:pt x="448" y="1022"/>
                        <a:pt x="642" y="1061"/>
                        <a:pt x="837" y="1061"/>
                      </a:cubicBezTo>
                      <a:cubicBezTo>
                        <a:pt x="973" y="1061"/>
                        <a:pt x="1129" y="1041"/>
                        <a:pt x="1265" y="983"/>
                      </a:cubicBezTo>
                      <a:lnTo>
                        <a:pt x="1226" y="964"/>
                      </a:lnTo>
                      <a:cubicBezTo>
                        <a:pt x="1148" y="944"/>
                        <a:pt x="1129" y="866"/>
                        <a:pt x="1168" y="789"/>
                      </a:cubicBezTo>
                      <a:cubicBezTo>
                        <a:pt x="1196" y="760"/>
                        <a:pt x="1235" y="742"/>
                        <a:pt x="1285" y="742"/>
                      </a:cubicBezTo>
                      <a:cubicBezTo>
                        <a:pt x="1303" y="742"/>
                        <a:pt x="1322" y="744"/>
                        <a:pt x="1343" y="750"/>
                      </a:cubicBezTo>
                      <a:lnTo>
                        <a:pt x="1518" y="847"/>
                      </a:lnTo>
                      <a:cubicBezTo>
                        <a:pt x="1615" y="750"/>
                        <a:pt x="1654" y="652"/>
                        <a:pt x="1654" y="536"/>
                      </a:cubicBezTo>
                      <a:cubicBezTo>
                        <a:pt x="1654" y="380"/>
                        <a:pt x="1557" y="244"/>
                        <a:pt x="1401" y="147"/>
                      </a:cubicBezTo>
                      <a:cubicBezTo>
                        <a:pt x="1236" y="49"/>
                        <a:pt x="1032"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0"/>
                <p:cNvSpPr/>
                <p:nvPr/>
              </p:nvSpPr>
              <p:spPr>
                <a:xfrm>
                  <a:off x="387225" y="1012875"/>
                  <a:ext cx="9275" cy="6150"/>
                </a:xfrm>
                <a:custGeom>
                  <a:rect b="b" l="l" r="r" t="t"/>
                  <a:pathLst>
                    <a:path extrusionOk="0" h="246" w="371">
                      <a:moveTo>
                        <a:pt x="131" y="0"/>
                      </a:moveTo>
                      <a:cubicBezTo>
                        <a:pt x="94" y="0"/>
                        <a:pt x="57" y="14"/>
                        <a:pt x="20" y="51"/>
                      </a:cubicBezTo>
                      <a:cubicBezTo>
                        <a:pt x="1" y="109"/>
                        <a:pt x="1" y="187"/>
                        <a:pt x="79" y="226"/>
                      </a:cubicBezTo>
                      <a:lnTo>
                        <a:pt x="118" y="245"/>
                      </a:lnTo>
                      <a:cubicBezTo>
                        <a:pt x="176" y="226"/>
                        <a:pt x="215" y="206"/>
                        <a:pt x="234" y="187"/>
                      </a:cubicBezTo>
                      <a:cubicBezTo>
                        <a:pt x="293" y="148"/>
                        <a:pt x="332" y="128"/>
                        <a:pt x="371" y="109"/>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0"/>
                <p:cNvSpPr/>
                <p:nvPr/>
              </p:nvSpPr>
              <p:spPr>
                <a:xfrm>
                  <a:off x="440725" y="1010475"/>
                  <a:ext cx="41375" cy="27025"/>
                </a:xfrm>
                <a:custGeom>
                  <a:rect b="b" l="l" r="r" t="t"/>
                  <a:pathLst>
                    <a:path extrusionOk="0" h="1081" w="1655">
                      <a:moveTo>
                        <a:pt x="799" y="244"/>
                      </a:moveTo>
                      <a:cubicBezTo>
                        <a:pt x="974" y="244"/>
                        <a:pt x="1110" y="283"/>
                        <a:pt x="1227" y="341"/>
                      </a:cubicBezTo>
                      <a:cubicBezTo>
                        <a:pt x="1324" y="399"/>
                        <a:pt x="1382" y="477"/>
                        <a:pt x="1382" y="536"/>
                      </a:cubicBezTo>
                      <a:cubicBezTo>
                        <a:pt x="1382" y="613"/>
                        <a:pt x="1324" y="672"/>
                        <a:pt x="1227" y="730"/>
                      </a:cubicBezTo>
                      <a:cubicBezTo>
                        <a:pt x="1110" y="808"/>
                        <a:pt x="954" y="847"/>
                        <a:pt x="799" y="847"/>
                      </a:cubicBezTo>
                      <a:cubicBezTo>
                        <a:pt x="643" y="847"/>
                        <a:pt x="487" y="808"/>
                        <a:pt x="371" y="730"/>
                      </a:cubicBezTo>
                      <a:cubicBezTo>
                        <a:pt x="273" y="691"/>
                        <a:pt x="215" y="613"/>
                        <a:pt x="215" y="536"/>
                      </a:cubicBezTo>
                      <a:cubicBezTo>
                        <a:pt x="215" y="477"/>
                        <a:pt x="273" y="419"/>
                        <a:pt x="371" y="341"/>
                      </a:cubicBezTo>
                      <a:cubicBezTo>
                        <a:pt x="487" y="283"/>
                        <a:pt x="662" y="244"/>
                        <a:pt x="799" y="244"/>
                      </a:cubicBezTo>
                      <a:close/>
                      <a:moveTo>
                        <a:pt x="828" y="1"/>
                      </a:moveTo>
                      <a:cubicBezTo>
                        <a:pt x="628" y="1"/>
                        <a:pt x="429" y="49"/>
                        <a:pt x="273" y="147"/>
                      </a:cubicBezTo>
                      <a:cubicBezTo>
                        <a:pt x="98" y="244"/>
                        <a:pt x="1" y="399"/>
                        <a:pt x="1" y="536"/>
                      </a:cubicBezTo>
                      <a:cubicBezTo>
                        <a:pt x="1" y="691"/>
                        <a:pt x="98" y="827"/>
                        <a:pt x="273" y="925"/>
                      </a:cubicBezTo>
                      <a:cubicBezTo>
                        <a:pt x="429" y="1022"/>
                        <a:pt x="623" y="1080"/>
                        <a:pt x="818" y="1080"/>
                      </a:cubicBezTo>
                      <a:cubicBezTo>
                        <a:pt x="993" y="1080"/>
                        <a:pt x="1168" y="1061"/>
                        <a:pt x="1285" y="983"/>
                      </a:cubicBezTo>
                      <a:lnTo>
                        <a:pt x="1265" y="964"/>
                      </a:lnTo>
                      <a:cubicBezTo>
                        <a:pt x="1188" y="964"/>
                        <a:pt x="1168" y="886"/>
                        <a:pt x="1188" y="808"/>
                      </a:cubicBezTo>
                      <a:cubicBezTo>
                        <a:pt x="1201" y="781"/>
                        <a:pt x="1244" y="753"/>
                        <a:pt x="1296" y="753"/>
                      </a:cubicBezTo>
                      <a:cubicBezTo>
                        <a:pt x="1317" y="753"/>
                        <a:pt x="1340" y="758"/>
                        <a:pt x="1363" y="769"/>
                      </a:cubicBezTo>
                      <a:lnTo>
                        <a:pt x="1499" y="827"/>
                      </a:lnTo>
                      <a:cubicBezTo>
                        <a:pt x="1596" y="730"/>
                        <a:pt x="1655" y="633"/>
                        <a:pt x="1655" y="536"/>
                      </a:cubicBezTo>
                      <a:cubicBezTo>
                        <a:pt x="1655" y="399"/>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0"/>
                <p:cNvSpPr/>
                <p:nvPr/>
              </p:nvSpPr>
              <p:spPr>
                <a:xfrm>
                  <a:off x="469925" y="1029875"/>
                  <a:ext cx="8275" cy="6175"/>
                </a:xfrm>
                <a:custGeom>
                  <a:rect b="b" l="l" r="r" t="t"/>
                  <a:pathLst>
                    <a:path extrusionOk="0" h="247" w="331">
                      <a:moveTo>
                        <a:pt x="131" y="1"/>
                      </a:moveTo>
                      <a:cubicBezTo>
                        <a:pt x="94" y="1"/>
                        <a:pt x="57" y="14"/>
                        <a:pt x="20" y="51"/>
                      </a:cubicBezTo>
                      <a:cubicBezTo>
                        <a:pt x="0" y="110"/>
                        <a:pt x="0" y="188"/>
                        <a:pt x="78" y="227"/>
                      </a:cubicBezTo>
                      <a:lnTo>
                        <a:pt x="97" y="246"/>
                      </a:lnTo>
                      <a:cubicBezTo>
                        <a:pt x="117" y="227"/>
                        <a:pt x="175" y="227"/>
                        <a:pt x="195" y="207"/>
                      </a:cubicBezTo>
                      <a:cubicBezTo>
                        <a:pt x="234" y="149"/>
                        <a:pt x="292" y="110"/>
                        <a:pt x="331" y="71"/>
                      </a:cubicBezTo>
                      <a:lnTo>
                        <a:pt x="195" y="13"/>
                      </a:lnTo>
                      <a:cubicBezTo>
                        <a:pt x="173" y="5"/>
                        <a:pt x="152"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0"/>
                <p:cNvSpPr/>
                <p:nvPr/>
              </p:nvSpPr>
              <p:spPr>
                <a:xfrm>
                  <a:off x="347850" y="911500"/>
                  <a:ext cx="2450" cy="12175"/>
                </a:xfrm>
                <a:custGeom>
                  <a:rect b="b" l="l" r="r" t="t"/>
                  <a:pathLst>
                    <a:path extrusionOk="0" h="487" w="98">
                      <a:moveTo>
                        <a:pt x="0" y="1"/>
                      </a:moveTo>
                      <a:lnTo>
                        <a:pt x="0" y="487"/>
                      </a:lnTo>
                      <a:cubicBezTo>
                        <a:pt x="58" y="409"/>
                        <a:pt x="97" y="351"/>
                        <a:pt x="97" y="253"/>
                      </a:cubicBezTo>
                      <a:cubicBezTo>
                        <a:pt x="97" y="156"/>
                        <a:pt x="58" y="78"/>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0"/>
                <p:cNvSpPr/>
                <p:nvPr/>
              </p:nvSpPr>
              <p:spPr>
                <a:xfrm>
                  <a:off x="436350" y="946275"/>
                  <a:ext cx="41375" cy="26525"/>
                </a:xfrm>
                <a:custGeom>
                  <a:rect b="b" l="l" r="r" t="t"/>
                  <a:pathLst>
                    <a:path extrusionOk="0" h="1061" w="1655">
                      <a:moveTo>
                        <a:pt x="798" y="263"/>
                      </a:moveTo>
                      <a:cubicBezTo>
                        <a:pt x="974" y="263"/>
                        <a:pt x="1129" y="283"/>
                        <a:pt x="1246" y="361"/>
                      </a:cubicBezTo>
                      <a:cubicBezTo>
                        <a:pt x="1343" y="419"/>
                        <a:pt x="1382" y="477"/>
                        <a:pt x="1382" y="555"/>
                      </a:cubicBezTo>
                      <a:cubicBezTo>
                        <a:pt x="1382" y="633"/>
                        <a:pt x="1343" y="672"/>
                        <a:pt x="1246" y="750"/>
                      </a:cubicBezTo>
                      <a:cubicBezTo>
                        <a:pt x="1139" y="827"/>
                        <a:pt x="978" y="866"/>
                        <a:pt x="815" y="866"/>
                      </a:cubicBezTo>
                      <a:cubicBezTo>
                        <a:pt x="653" y="866"/>
                        <a:pt x="487" y="827"/>
                        <a:pt x="370" y="750"/>
                      </a:cubicBezTo>
                      <a:cubicBezTo>
                        <a:pt x="273" y="711"/>
                        <a:pt x="215" y="633"/>
                        <a:pt x="215" y="555"/>
                      </a:cubicBezTo>
                      <a:cubicBezTo>
                        <a:pt x="215" y="477"/>
                        <a:pt x="273" y="438"/>
                        <a:pt x="370" y="361"/>
                      </a:cubicBezTo>
                      <a:cubicBezTo>
                        <a:pt x="487" y="283"/>
                        <a:pt x="662" y="263"/>
                        <a:pt x="798" y="263"/>
                      </a:cubicBezTo>
                      <a:close/>
                      <a:moveTo>
                        <a:pt x="828" y="1"/>
                      </a:moveTo>
                      <a:cubicBezTo>
                        <a:pt x="628" y="1"/>
                        <a:pt x="429" y="49"/>
                        <a:pt x="273" y="146"/>
                      </a:cubicBezTo>
                      <a:cubicBezTo>
                        <a:pt x="98" y="244"/>
                        <a:pt x="1" y="380"/>
                        <a:pt x="1" y="536"/>
                      </a:cubicBezTo>
                      <a:cubicBezTo>
                        <a:pt x="1" y="672"/>
                        <a:pt x="98" y="827"/>
                        <a:pt x="273" y="925"/>
                      </a:cubicBezTo>
                      <a:cubicBezTo>
                        <a:pt x="448" y="1022"/>
                        <a:pt x="643" y="1061"/>
                        <a:pt x="837" y="1061"/>
                      </a:cubicBezTo>
                      <a:cubicBezTo>
                        <a:pt x="993" y="1061"/>
                        <a:pt x="1168" y="1041"/>
                        <a:pt x="1324" y="964"/>
                      </a:cubicBezTo>
                      <a:lnTo>
                        <a:pt x="1265" y="944"/>
                      </a:lnTo>
                      <a:cubicBezTo>
                        <a:pt x="1188" y="944"/>
                        <a:pt x="1168" y="866"/>
                        <a:pt x="1226" y="808"/>
                      </a:cubicBezTo>
                      <a:cubicBezTo>
                        <a:pt x="1241" y="764"/>
                        <a:pt x="1288" y="742"/>
                        <a:pt x="1336" y="742"/>
                      </a:cubicBezTo>
                      <a:cubicBezTo>
                        <a:pt x="1352" y="742"/>
                        <a:pt x="1368" y="745"/>
                        <a:pt x="1382" y="750"/>
                      </a:cubicBezTo>
                      <a:lnTo>
                        <a:pt x="1538" y="827"/>
                      </a:lnTo>
                      <a:cubicBezTo>
                        <a:pt x="1616" y="750"/>
                        <a:pt x="1654" y="652"/>
                        <a:pt x="1654" y="536"/>
                      </a:cubicBezTo>
                      <a:cubicBezTo>
                        <a:pt x="1654" y="380"/>
                        <a:pt x="1557" y="244"/>
                        <a:pt x="1382" y="146"/>
                      </a:cubicBezTo>
                      <a:cubicBezTo>
                        <a:pt x="1226"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0"/>
                <p:cNvSpPr/>
                <p:nvPr/>
              </p:nvSpPr>
              <p:spPr>
                <a:xfrm>
                  <a:off x="465550" y="965225"/>
                  <a:ext cx="8775" cy="6600"/>
                </a:xfrm>
                <a:custGeom>
                  <a:rect b="b" l="l" r="r" t="t"/>
                  <a:pathLst>
                    <a:path extrusionOk="0" h="264" w="351">
                      <a:moveTo>
                        <a:pt x="136" y="0"/>
                      </a:moveTo>
                      <a:cubicBezTo>
                        <a:pt x="97" y="0"/>
                        <a:pt x="58" y="18"/>
                        <a:pt x="20" y="69"/>
                      </a:cubicBezTo>
                      <a:cubicBezTo>
                        <a:pt x="0" y="108"/>
                        <a:pt x="0" y="186"/>
                        <a:pt x="78" y="245"/>
                      </a:cubicBezTo>
                      <a:lnTo>
                        <a:pt x="117" y="264"/>
                      </a:lnTo>
                      <a:cubicBezTo>
                        <a:pt x="156" y="245"/>
                        <a:pt x="175" y="245"/>
                        <a:pt x="195" y="206"/>
                      </a:cubicBezTo>
                      <a:cubicBezTo>
                        <a:pt x="272" y="167"/>
                        <a:pt x="311" y="147"/>
                        <a:pt x="350" y="89"/>
                      </a:cubicBezTo>
                      <a:lnTo>
                        <a:pt x="195" y="11"/>
                      </a:lnTo>
                      <a:cubicBezTo>
                        <a:pt x="175" y="5"/>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552600" y="1137900"/>
                  <a:ext cx="41375" cy="27025"/>
                </a:xfrm>
                <a:custGeom>
                  <a:rect b="b" l="l" r="r" t="t"/>
                  <a:pathLst>
                    <a:path extrusionOk="0" h="1081" w="1655">
                      <a:moveTo>
                        <a:pt x="1266" y="749"/>
                      </a:moveTo>
                      <a:cubicBezTo>
                        <a:pt x="1247" y="754"/>
                        <a:pt x="1231" y="762"/>
                        <a:pt x="1220" y="772"/>
                      </a:cubicBezTo>
                      <a:lnTo>
                        <a:pt x="1220" y="772"/>
                      </a:lnTo>
                      <a:cubicBezTo>
                        <a:pt x="1235" y="765"/>
                        <a:pt x="1251" y="758"/>
                        <a:pt x="1265" y="750"/>
                      </a:cubicBezTo>
                      <a:cubicBezTo>
                        <a:pt x="1265" y="750"/>
                        <a:pt x="1266" y="749"/>
                        <a:pt x="1266" y="749"/>
                      </a:cubicBezTo>
                      <a:close/>
                      <a:moveTo>
                        <a:pt x="825" y="1"/>
                      </a:moveTo>
                      <a:cubicBezTo>
                        <a:pt x="623" y="1"/>
                        <a:pt x="419" y="49"/>
                        <a:pt x="253" y="147"/>
                      </a:cubicBezTo>
                      <a:cubicBezTo>
                        <a:pt x="98" y="244"/>
                        <a:pt x="1" y="380"/>
                        <a:pt x="1" y="536"/>
                      </a:cubicBezTo>
                      <a:cubicBezTo>
                        <a:pt x="1" y="692"/>
                        <a:pt x="98" y="847"/>
                        <a:pt x="273" y="944"/>
                      </a:cubicBezTo>
                      <a:cubicBezTo>
                        <a:pt x="429" y="1042"/>
                        <a:pt x="623" y="1081"/>
                        <a:pt x="818" y="1081"/>
                      </a:cubicBezTo>
                      <a:cubicBezTo>
                        <a:pt x="993" y="1081"/>
                        <a:pt x="1129" y="1061"/>
                        <a:pt x="1285" y="983"/>
                      </a:cubicBezTo>
                      <a:lnTo>
                        <a:pt x="1265" y="964"/>
                      </a:lnTo>
                      <a:cubicBezTo>
                        <a:pt x="1207" y="944"/>
                        <a:pt x="1187" y="867"/>
                        <a:pt x="1207" y="789"/>
                      </a:cubicBezTo>
                      <a:cubicBezTo>
                        <a:pt x="1210" y="783"/>
                        <a:pt x="1214" y="777"/>
                        <a:pt x="1220" y="772"/>
                      </a:cubicBezTo>
                      <a:lnTo>
                        <a:pt x="1220" y="772"/>
                      </a:lnTo>
                      <a:cubicBezTo>
                        <a:pt x="1101" y="825"/>
                        <a:pt x="955" y="852"/>
                        <a:pt x="813" y="852"/>
                      </a:cubicBezTo>
                      <a:cubicBezTo>
                        <a:pt x="652" y="852"/>
                        <a:pt x="497" y="818"/>
                        <a:pt x="390" y="750"/>
                      </a:cubicBezTo>
                      <a:cubicBezTo>
                        <a:pt x="292" y="692"/>
                        <a:pt x="234" y="633"/>
                        <a:pt x="234" y="555"/>
                      </a:cubicBezTo>
                      <a:cubicBezTo>
                        <a:pt x="234" y="478"/>
                        <a:pt x="292" y="400"/>
                        <a:pt x="390" y="361"/>
                      </a:cubicBezTo>
                      <a:cubicBezTo>
                        <a:pt x="506" y="283"/>
                        <a:pt x="681" y="264"/>
                        <a:pt x="818" y="264"/>
                      </a:cubicBezTo>
                      <a:cubicBezTo>
                        <a:pt x="993" y="264"/>
                        <a:pt x="1129" y="283"/>
                        <a:pt x="1265" y="361"/>
                      </a:cubicBezTo>
                      <a:cubicBezTo>
                        <a:pt x="1362" y="400"/>
                        <a:pt x="1401" y="478"/>
                        <a:pt x="1401" y="555"/>
                      </a:cubicBezTo>
                      <a:cubicBezTo>
                        <a:pt x="1401" y="633"/>
                        <a:pt x="1363" y="672"/>
                        <a:pt x="1266" y="749"/>
                      </a:cubicBezTo>
                      <a:lnTo>
                        <a:pt x="1266" y="749"/>
                      </a:lnTo>
                      <a:cubicBezTo>
                        <a:pt x="1282" y="745"/>
                        <a:pt x="1301" y="742"/>
                        <a:pt x="1320" y="742"/>
                      </a:cubicBezTo>
                      <a:cubicBezTo>
                        <a:pt x="1340" y="742"/>
                        <a:pt x="1361" y="745"/>
                        <a:pt x="1382" y="750"/>
                      </a:cubicBezTo>
                      <a:lnTo>
                        <a:pt x="1499" y="828"/>
                      </a:lnTo>
                      <a:cubicBezTo>
                        <a:pt x="1596" y="730"/>
                        <a:pt x="1654" y="633"/>
                        <a:pt x="1654" y="536"/>
                      </a:cubicBezTo>
                      <a:cubicBezTo>
                        <a:pt x="1654" y="38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0"/>
                <p:cNvSpPr/>
                <p:nvPr/>
              </p:nvSpPr>
              <p:spPr>
                <a:xfrm>
                  <a:off x="582750" y="1156600"/>
                  <a:ext cx="8300" cy="5900"/>
                </a:xfrm>
                <a:custGeom>
                  <a:rect b="b" l="l" r="r" t="t"/>
                  <a:pathLst>
                    <a:path extrusionOk="0" h="236" w="332">
                      <a:moveTo>
                        <a:pt x="124" y="0"/>
                      </a:moveTo>
                      <a:cubicBezTo>
                        <a:pt x="86" y="0"/>
                        <a:pt x="52" y="17"/>
                        <a:pt x="40" y="41"/>
                      </a:cubicBezTo>
                      <a:cubicBezTo>
                        <a:pt x="1" y="99"/>
                        <a:pt x="1" y="177"/>
                        <a:pt x="79" y="216"/>
                      </a:cubicBezTo>
                      <a:lnTo>
                        <a:pt x="98" y="235"/>
                      </a:lnTo>
                      <a:cubicBezTo>
                        <a:pt x="137" y="216"/>
                        <a:pt x="176" y="216"/>
                        <a:pt x="195" y="196"/>
                      </a:cubicBezTo>
                      <a:cubicBezTo>
                        <a:pt x="254" y="177"/>
                        <a:pt x="293" y="119"/>
                        <a:pt x="331" y="99"/>
                      </a:cubicBezTo>
                      <a:lnTo>
                        <a:pt x="195" y="21"/>
                      </a:lnTo>
                      <a:cubicBezTo>
                        <a:pt x="173" y="6"/>
                        <a:pt x="148"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0"/>
                <p:cNvSpPr/>
                <p:nvPr/>
              </p:nvSpPr>
              <p:spPr>
                <a:xfrm>
                  <a:off x="479650" y="1128175"/>
                  <a:ext cx="41850" cy="26550"/>
                </a:xfrm>
                <a:custGeom>
                  <a:rect b="b" l="l" r="r" t="t"/>
                  <a:pathLst>
                    <a:path extrusionOk="0" h="1062" w="1674">
                      <a:moveTo>
                        <a:pt x="817" y="244"/>
                      </a:moveTo>
                      <a:cubicBezTo>
                        <a:pt x="993" y="244"/>
                        <a:pt x="1129" y="263"/>
                        <a:pt x="1265" y="341"/>
                      </a:cubicBezTo>
                      <a:cubicBezTo>
                        <a:pt x="1362" y="380"/>
                        <a:pt x="1401" y="458"/>
                        <a:pt x="1401" y="536"/>
                      </a:cubicBezTo>
                      <a:cubicBezTo>
                        <a:pt x="1401" y="594"/>
                        <a:pt x="1362" y="653"/>
                        <a:pt x="1265" y="730"/>
                      </a:cubicBezTo>
                      <a:cubicBezTo>
                        <a:pt x="1138" y="798"/>
                        <a:pt x="973" y="832"/>
                        <a:pt x="813" y="832"/>
                      </a:cubicBezTo>
                      <a:cubicBezTo>
                        <a:pt x="652" y="832"/>
                        <a:pt x="496" y="798"/>
                        <a:pt x="389" y="730"/>
                      </a:cubicBezTo>
                      <a:cubicBezTo>
                        <a:pt x="292" y="672"/>
                        <a:pt x="234" y="594"/>
                        <a:pt x="234" y="536"/>
                      </a:cubicBezTo>
                      <a:cubicBezTo>
                        <a:pt x="234" y="458"/>
                        <a:pt x="292" y="380"/>
                        <a:pt x="389" y="341"/>
                      </a:cubicBezTo>
                      <a:cubicBezTo>
                        <a:pt x="506" y="263"/>
                        <a:pt x="681" y="244"/>
                        <a:pt x="817" y="244"/>
                      </a:cubicBezTo>
                      <a:close/>
                      <a:moveTo>
                        <a:pt x="847" y="1"/>
                      </a:moveTo>
                      <a:cubicBezTo>
                        <a:pt x="647" y="1"/>
                        <a:pt x="448" y="49"/>
                        <a:pt x="292" y="147"/>
                      </a:cubicBezTo>
                      <a:cubicBezTo>
                        <a:pt x="117" y="244"/>
                        <a:pt x="20" y="380"/>
                        <a:pt x="20" y="536"/>
                      </a:cubicBezTo>
                      <a:cubicBezTo>
                        <a:pt x="0" y="672"/>
                        <a:pt x="98" y="828"/>
                        <a:pt x="273" y="925"/>
                      </a:cubicBezTo>
                      <a:cubicBezTo>
                        <a:pt x="428" y="1022"/>
                        <a:pt x="623" y="1061"/>
                        <a:pt x="817" y="1061"/>
                      </a:cubicBezTo>
                      <a:cubicBezTo>
                        <a:pt x="993" y="1061"/>
                        <a:pt x="1168" y="1042"/>
                        <a:pt x="1304" y="964"/>
                      </a:cubicBezTo>
                      <a:cubicBezTo>
                        <a:pt x="1265" y="944"/>
                        <a:pt x="1245" y="867"/>
                        <a:pt x="1265" y="789"/>
                      </a:cubicBezTo>
                      <a:cubicBezTo>
                        <a:pt x="1279" y="760"/>
                        <a:pt x="1325" y="742"/>
                        <a:pt x="1371" y="742"/>
                      </a:cubicBezTo>
                      <a:cubicBezTo>
                        <a:pt x="1388" y="742"/>
                        <a:pt x="1405" y="745"/>
                        <a:pt x="1421" y="750"/>
                      </a:cubicBezTo>
                      <a:lnTo>
                        <a:pt x="1557" y="828"/>
                      </a:lnTo>
                      <a:cubicBezTo>
                        <a:pt x="1615" y="750"/>
                        <a:pt x="1673" y="653"/>
                        <a:pt x="1673" y="536"/>
                      </a:cubicBezTo>
                      <a:cubicBezTo>
                        <a:pt x="1673" y="380"/>
                        <a:pt x="1576" y="244"/>
                        <a:pt x="1401" y="147"/>
                      </a:cubicBezTo>
                      <a:cubicBezTo>
                        <a:pt x="1245" y="49"/>
                        <a:pt x="1046" y="1"/>
                        <a:pt x="8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0"/>
                <p:cNvSpPr/>
                <p:nvPr/>
              </p:nvSpPr>
              <p:spPr>
                <a:xfrm>
                  <a:off x="510775" y="1145450"/>
                  <a:ext cx="7325" cy="6350"/>
                </a:xfrm>
                <a:custGeom>
                  <a:rect b="b" l="l" r="r" t="t"/>
                  <a:pathLst>
                    <a:path extrusionOk="0" h="254" w="293">
                      <a:moveTo>
                        <a:pt x="156" y="0"/>
                      </a:moveTo>
                      <a:cubicBezTo>
                        <a:pt x="137" y="0"/>
                        <a:pt x="59" y="39"/>
                        <a:pt x="20" y="78"/>
                      </a:cubicBezTo>
                      <a:cubicBezTo>
                        <a:pt x="0" y="117"/>
                        <a:pt x="0" y="195"/>
                        <a:pt x="59" y="253"/>
                      </a:cubicBezTo>
                      <a:cubicBezTo>
                        <a:pt x="98" y="253"/>
                        <a:pt x="117" y="214"/>
                        <a:pt x="137" y="195"/>
                      </a:cubicBezTo>
                      <a:cubicBezTo>
                        <a:pt x="195" y="176"/>
                        <a:pt x="234" y="117"/>
                        <a:pt x="292" y="78"/>
                      </a:cubicBezTo>
                      <a:lnTo>
                        <a:pt x="1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0"/>
                <p:cNvSpPr/>
                <p:nvPr/>
              </p:nvSpPr>
              <p:spPr>
                <a:xfrm>
                  <a:off x="1408625" y="1087325"/>
                  <a:ext cx="41350" cy="26525"/>
                </a:xfrm>
                <a:custGeom>
                  <a:rect b="b" l="l" r="r" t="t"/>
                  <a:pathLst>
                    <a:path extrusionOk="0" h="1061" w="1654">
                      <a:moveTo>
                        <a:pt x="374" y="721"/>
                      </a:moveTo>
                      <a:cubicBezTo>
                        <a:pt x="379" y="724"/>
                        <a:pt x="384" y="727"/>
                        <a:pt x="389" y="730"/>
                      </a:cubicBezTo>
                      <a:cubicBezTo>
                        <a:pt x="413" y="745"/>
                        <a:pt x="440" y="759"/>
                        <a:pt x="468" y="771"/>
                      </a:cubicBezTo>
                      <a:lnTo>
                        <a:pt x="468" y="771"/>
                      </a:lnTo>
                      <a:cubicBezTo>
                        <a:pt x="468" y="770"/>
                        <a:pt x="467" y="770"/>
                        <a:pt x="467" y="769"/>
                      </a:cubicBezTo>
                      <a:cubicBezTo>
                        <a:pt x="439" y="740"/>
                        <a:pt x="405" y="726"/>
                        <a:pt x="374" y="721"/>
                      </a:cubicBezTo>
                      <a:close/>
                      <a:moveTo>
                        <a:pt x="827" y="1"/>
                      </a:moveTo>
                      <a:cubicBezTo>
                        <a:pt x="628" y="1"/>
                        <a:pt x="428" y="49"/>
                        <a:pt x="273" y="146"/>
                      </a:cubicBezTo>
                      <a:cubicBezTo>
                        <a:pt x="98" y="244"/>
                        <a:pt x="0" y="380"/>
                        <a:pt x="0" y="536"/>
                      </a:cubicBezTo>
                      <a:cubicBezTo>
                        <a:pt x="0" y="633"/>
                        <a:pt x="39" y="750"/>
                        <a:pt x="136" y="827"/>
                      </a:cubicBezTo>
                      <a:lnTo>
                        <a:pt x="292" y="730"/>
                      </a:lnTo>
                      <a:cubicBezTo>
                        <a:pt x="306" y="723"/>
                        <a:pt x="326" y="718"/>
                        <a:pt x="348" y="718"/>
                      </a:cubicBezTo>
                      <a:cubicBezTo>
                        <a:pt x="356" y="718"/>
                        <a:pt x="365" y="719"/>
                        <a:pt x="374" y="721"/>
                      </a:cubicBezTo>
                      <a:lnTo>
                        <a:pt x="374" y="721"/>
                      </a:lnTo>
                      <a:cubicBezTo>
                        <a:pt x="286" y="665"/>
                        <a:pt x="234" y="609"/>
                        <a:pt x="234" y="536"/>
                      </a:cubicBezTo>
                      <a:cubicBezTo>
                        <a:pt x="234" y="458"/>
                        <a:pt x="312" y="380"/>
                        <a:pt x="389" y="341"/>
                      </a:cubicBezTo>
                      <a:cubicBezTo>
                        <a:pt x="506" y="263"/>
                        <a:pt x="681" y="244"/>
                        <a:pt x="817" y="244"/>
                      </a:cubicBezTo>
                      <a:cubicBezTo>
                        <a:pt x="993" y="244"/>
                        <a:pt x="1129" y="263"/>
                        <a:pt x="1265" y="341"/>
                      </a:cubicBezTo>
                      <a:cubicBezTo>
                        <a:pt x="1362" y="380"/>
                        <a:pt x="1401" y="458"/>
                        <a:pt x="1401" y="536"/>
                      </a:cubicBezTo>
                      <a:cubicBezTo>
                        <a:pt x="1401" y="613"/>
                        <a:pt x="1362" y="652"/>
                        <a:pt x="1265" y="730"/>
                      </a:cubicBezTo>
                      <a:cubicBezTo>
                        <a:pt x="1138" y="798"/>
                        <a:pt x="973" y="832"/>
                        <a:pt x="813" y="832"/>
                      </a:cubicBezTo>
                      <a:cubicBezTo>
                        <a:pt x="688" y="832"/>
                        <a:pt x="566" y="812"/>
                        <a:pt x="468" y="771"/>
                      </a:cubicBezTo>
                      <a:lnTo>
                        <a:pt x="468" y="771"/>
                      </a:lnTo>
                      <a:cubicBezTo>
                        <a:pt x="487" y="829"/>
                        <a:pt x="486" y="906"/>
                        <a:pt x="409" y="944"/>
                      </a:cubicBezTo>
                      <a:lnTo>
                        <a:pt x="370" y="964"/>
                      </a:lnTo>
                      <a:cubicBezTo>
                        <a:pt x="506" y="1022"/>
                        <a:pt x="681" y="1061"/>
                        <a:pt x="817" y="1061"/>
                      </a:cubicBezTo>
                      <a:cubicBezTo>
                        <a:pt x="1012" y="1061"/>
                        <a:pt x="1245" y="1022"/>
                        <a:pt x="1382" y="925"/>
                      </a:cubicBezTo>
                      <a:cubicBezTo>
                        <a:pt x="1557" y="827"/>
                        <a:pt x="1654" y="672"/>
                        <a:pt x="1654" y="536"/>
                      </a:cubicBezTo>
                      <a:cubicBezTo>
                        <a:pt x="1654" y="380"/>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1412025" y="1105150"/>
                  <a:ext cx="8775" cy="6275"/>
                </a:xfrm>
                <a:custGeom>
                  <a:rect b="b" l="l" r="r" t="t"/>
                  <a:pathLst>
                    <a:path extrusionOk="0" h="251" w="351">
                      <a:moveTo>
                        <a:pt x="219" y="1"/>
                      </a:moveTo>
                      <a:cubicBezTo>
                        <a:pt x="200" y="1"/>
                        <a:pt x="179" y="6"/>
                        <a:pt x="156" y="17"/>
                      </a:cubicBezTo>
                      <a:lnTo>
                        <a:pt x="0" y="114"/>
                      </a:lnTo>
                      <a:cubicBezTo>
                        <a:pt x="59" y="153"/>
                        <a:pt x="78" y="192"/>
                        <a:pt x="137" y="212"/>
                      </a:cubicBezTo>
                      <a:cubicBezTo>
                        <a:pt x="156" y="231"/>
                        <a:pt x="195" y="231"/>
                        <a:pt x="234" y="251"/>
                      </a:cubicBezTo>
                      <a:lnTo>
                        <a:pt x="273" y="231"/>
                      </a:lnTo>
                      <a:cubicBezTo>
                        <a:pt x="351" y="212"/>
                        <a:pt x="351" y="114"/>
                        <a:pt x="331" y="56"/>
                      </a:cubicBezTo>
                      <a:cubicBezTo>
                        <a:pt x="304" y="29"/>
                        <a:pt x="266" y="1"/>
                        <a:pt x="2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0"/>
                <p:cNvSpPr/>
                <p:nvPr/>
              </p:nvSpPr>
              <p:spPr>
                <a:xfrm>
                  <a:off x="1302600" y="1117475"/>
                  <a:ext cx="41350" cy="27025"/>
                </a:xfrm>
                <a:custGeom>
                  <a:rect b="b" l="l" r="r" t="t"/>
                  <a:pathLst>
                    <a:path extrusionOk="0" h="1081" w="1654">
                      <a:moveTo>
                        <a:pt x="837" y="244"/>
                      </a:moveTo>
                      <a:cubicBezTo>
                        <a:pt x="1012" y="244"/>
                        <a:pt x="1148" y="263"/>
                        <a:pt x="1265" y="341"/>
                      </a:cubicBezTo>
                      <a:cubicBezTo>
                        <a:pt x="1362" y="400"/>
                        <a:pt x="1420" y="458"/>
                        <a:pt x="1420" y="536"/>
                      </a:cubicBezTo>
                      <a:cubicBezTo>
                        <a:pt x="1420" y="614"/>
                        <a:pt x="1362" y="672"/>
                        <a:pt x="1265" y="730"/>
                      </a:cubicBezTo>
                      <a:cubicBezTo>
                        <a:pt x="1148" y="808"/>
                        <a:pt x="983" y="847"/>
                        <a:pt x="820" y="847"/>
                      </a:cubicBezTo>
                      <a:cubicBezTo>
                        <a:pt x="657" y="847"/>
                        <a:pt x="496" y="808"/>
                        <a:pt x="389" y="730"/>
                      </a:cubicBezTo>
                      <a:cubicBezTo>
                        <a:pt x="292" y="691"/>
                        <a:pt x="253" y="614"/>
                        <a:pt x="253" y="536"/>
                      </a:cubicBezTo>
                      <a:cubicBezTo>
                        <a:pt x="253" y="458"/>
                        <a:pt x="292" y="419"/>
                        <a:pt x="389" y="341"/>
                      </a:cubicBezTo>
                      <a:cubicBezTo>
                        <a:pt x="525" y="263"/>
                        <a:pt x="681" y="244"/>
                        <a:pt x="837" y="244"/>
                      </a:cubicBezTo>
                      <a:close/>
                      <a:moveTo>
                        <a:pt x="829" y="1"/>
                      </a:moveTo>
                      <a:cubicBezTo>
                        <a:pt x="628" y="1"/>
                        <a:pt x="428" y="49"/>
                        <a:pt x="272" y="147"/>
                      </a:cubicBezTo>
                      <a:cubicBezTo>
                        <a:pt x="97" y="244"/>
                        <a:pt x="0" y="400"/>
                        <a:pt x="0" y="536"/>
                      </a:cubicBezTo>
                      <a:cubicBezTo>
                        <a:pt x="0" y="633"/>
                        <a:pt x="58" y="730"/>
                        <a:pt x="136" y="808"/>
                      </a:cubicBezTo>
                      <a:lnTo>
                        <a:pt x="253" y="730"/>
                      </a:lnTo>
                      <a:cubicBezTo>
                        <a:pt x="262" y="726"/>
                        <a:pt x="274" y="723"/>
                        <a:pt x="286" y="723"/>
                      </a:cubicBezTo>
                      <a:cubicBezTo>
                        <a:pt x="328" y="723"/>
                        <a:pt x="384" y="749"/>
                        <a:pt x="428" y="808"/>
                      </a:cubicBezTo>
                      <a:cubicBezTo>
                        <a:pt x="448" y="847"/>
                        <a:pt x="448" y="925"/>
                        <a:pt x="370" y="983"/>
                      </a:cubicBezTo>
                      <a:lnTo>
                        <a:pt x="350" y="983"/>
                      </a:lnTo>
                      <a:cubicBezTo>
                        <a:pt x="486" y="1061"/>
                        <a:pt x="662" y="1081"/>
                        <a:pt x="837" y="1081"/>
                      </a:cubicBezTo>
                      <a:cubicBezTo>
                        <a:pt x="1031" y="1081"/>
                        <a:pt x="1245" y="1022"/>
                        <a:pt x="1401" y="925"/>
                      </a:cubicBezTo>
                      <a:cubicBezTo>
                        <a:pt x="1557" y="828"/>
                        <a:pt x="1654" y="691"/>
                        <a:pt x="1654" y="536"/>
                      </a:cubicBezTo>
                      <a:cubicBezTo>
                        <a:pt x="1654" y="400"/>
                        <a:pt x="1557" y="244"/>
                        <a:pt x="1401" y="147"/>
                      </a:cubicBezTo>
                      <a:cubicBezTo>
                        <a:pt x="1236"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0"/>
                <p:cNvSpPr/>
                <p:nvPr/>
              </p:nvSpPr>
              <p:spPr>
                <a:xfrm>
                  <a:off x="1305500" y="1135550"/>
                  <a:ext cx="8300" cy="5550"/>
                </a:xfrm>
                <a:custGeom>
                  <a:rect b="b" l="l" r="r" t="t"/>
                  <a:pathLst>
                    <a:path extrusionOk="0" h="222" w="332">
                      <a:moveTo>
                        <a:pt x="184" y="0"/>
                      </a:moveTo>
                      <a:cubicBezTo>
                        <a:pt x="167" y="0"/>
                        <a:pt x="152" y="2"/>
                        <a:pt x="137" y="7"/>
                      </a:cubicBezTo>
                      <a:lnTo>
                        <a:pt x="1" y="85"/>
                      </a:lnTo>
                      <a:cubicBezTo>
                        <a:pt x="59" y="143"/>
                        <a:pt x="79" y="182"/>
                        <a:pt x="156" y="202"/>
                      </a:cubicBezTo>
                      <a:cubicBezTo>
                        <a:pt x="176" y="221"/>
                        <a:pt x="215" y="221"/>
                        <a:pt x="234" y="221"/>
                      </a:cubicBezTo>
                      <a:lnTo>
                        <a:pt x="254" y="221"/>
                      </a:lnTo>
                      <a:cubicBezTo>
                        <a:pt x="312" y="202"/>
                        <a:pt x="332" y="124"/>
                        <a:pt x="312" y="66"/>
                      </a:cubicBezTo>
                      <a:cubicBezTo>
                        <a:pt x="283" y="22"/>
                        <a:pt x="232"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0"/>
                <p:cNvSpPr/>
                <p:nvPr/>
              </p:nvSpPr>
              <p:spPr>
                <a:xfrm>
                  <a:off x="1390150" y="1004650"/>
                  <a:ext cx="41350" cy="26525"/>
                </a:xfrm>
                <a:custGeom>
                  <a:rect b="b" l="l" r="r" t="t"/>
                  <a:pathLst>
                    <a:path extrusionOk="0" h="1061" w="1654">
                      <a:moveTo>
                        <a:pt x="339" y="722"/>
                      </a:moveTo>
                      <a:cubicBezTo>
                        <a:pt x="353" y="732"/>
                        <a:pt x="370" y="742"/>
                        <a:pt x="389" y="749"/>
                      </a:cubicBezTo>
                      <a:cubicBezTo>
                        <a:pt x="409" y="763"/>
                        <a:pt x="430" y="776"/>
                        <a:pt x="453" y="788"/>
                      </a:cubicBezTo>
                      <a:lnTo>
                        <a:pt x="453" y="788"/>
                      </a:lnTo>
                      <a:cubicBezTo>
                        <a:pt x="451" y="781"/>
                        <a:pt x="450" y="775"/>
                        <a:pt x="447" y="769"/>
                      </a:cubicBezTo>
                      <a:cubicBezTo>
                        <a:pt x="434" y="741"/>
                        <a:pt x="390" y="723"/>
                        <a:pt x="339" y="722"/>
                      </a:cubicBezTo>
                      <a:close/>
                      <a:moveTo>
                        <a:pt x="827" y="0"/>
                      </a:moveTo>
                      <a:cubicBezTo>
                        <a:pt x="627" y="0"/>
                        <a:pt x="428" y="49"/>
                        <a:pt x="272" y="146"/>
                      </a:cubicBezTo>
                      <a:cubicBezTo>
                        <a:pt x="97" y="243"/>
                        <a:pt x="0" y="380"/>
                        <a:pt x="0" y="535"/>
                      </a:cubicBezTo>
                      <a:cubicBezTo>
                        <a:pt x="0" y="632"/>
                        <a:pt x="58" y="730"/>
                        <a:pt x="136" y="827"/>
                      </a:cubicBezTo>
                      <a:lnTo>
                        <a:pt x="272" y="730"/>
                      </a:lnTo>
                      <a:cubicBezTo>
                        <a:pt x="293" y="725"/>
                        <a:pt x="314" y="722"/>
                        <a:pt x="334" y="722"/>
                      </a:cubicBezTo>
                      <a:cubicBezTo>
                        <a:pt x="335" y="722"/>
                        <a:pt x="337" y="722"/>
                        <a:pt x="339" y="722"/>
                      </a:cubicBezTo>
                      <a:lnTo>
                        <a:pt x="339" y="722"/>
                      </a:lnTo>
                      <a:cubicBezTo>
                        <a:pt x="278" y="680"/>
                        <a:pt x="253" y="617"/>
                        <a:pt x="253" y="555"/>
                      </a:cubicBezTo>
                      <a:cubicBezTo>
                        <a:pt x="253" y="477"/>
                        <a:pt x="292" y="418"/>
                        <a:pt x="389" y="360"/>
                      </a:cubicBezTo>
                      <a:cubicBezTo>
                        <a:pt x="506" y="282"/>
                        <a:pt x="681" y="263"/>
                        <a:pt x="837" y="263"/>
                      </a:cubicBezTo>
                      <a:cubicBezTo>
                        <a:pt x="992" y="263"/>
                        <a:pt x="1148" y="282"/>
                        <a:pt x="1265" y="360"/>
                      </a:cubicBezTo>
                      <a:cubicBezTo>
                        <a:pt x="1362" y="418"/>
                        <a:pt x="1420" y="477"/>
                        <a:pt x="1420" y="555"/>
                      </a:cubicBezTo>
                      <a:cubicBezTo>
                        <a:pt x="1420" y="632"/>
                        <a:pt x="1362" y="671"/>
                        <a:pt x="1265" y="749"/>
                      </a:cubicBezTo>
                      <a:cubicBezTo>
                        <a:pt x="1148" y="827"/>
                        <a:pt x="982" y="866"/>
                        <a:pt x="820" y="866"/>
                      </a:cubicBezTo>
                      <a:cubicBezTo>
                        <a:pt x="686" y="866"/>
                        <a:pt x="555" y="840"/>
                        <a:pt x="453" y="788"/>
                      </a:cubicBezTo>
                      <a:lnTo>
                        <a:pt x="453" y="788"/>
                      </a:lnTo>
                      <a:cubicBezTo>
                        <a:pt x="466" y="843"/>
                        <a:pt x="459" y="909"/>
                        <a:pt x="389" y="944"/>
                      </a:cubicBezTo>
                      <a:lnTo>
                        <a:pt x="350" y="963"/>
                      </a:lnTo>
                      <a:cubicBezTo>
                        <a:pt x="486" y="1041"/>
                        <a:pt x="661" y="1060"/>
                        <a:pt x="837" y="1060"/>
                      </a:cubicBezTo>
                      <a:cubicBezTo>
                        <a:pt x="1031" y="1060"/>
                        <a:pt x="1245" y="1022"/>
                        <a:pt x="1381" y="924"/>
                      </a:cubicBezTo>
                      <a:cubicBezTo>
                        <a:pt x="1556" y="827"/>
                        <a:pt x="1654" y="671"/>
                        <a:pt x="1654" y="535"/>
                      </a:cubicBezTo>
                      <a:cubicBezTo>
                        <a:pt x="1654" y="380"/>
                        <a:pt x="1556" y="243"/>
                        <a:pt x="1381" y="146"/>
                      </a:cubicBezTo>
                      <a:cubicBezTo>
                        <a:pt x="1226" y="49"/>
                        <a:pt x="1026"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1393550" y="1023175"/>
                  <a:ext cx="8275" cy="6550"/>
                </a:xfrm>
                <a:custGeom>
                  <a:rect b="b" l="l" r="r" t="t"/>
                  <a:pathLst>
                    <a:path extrusionOk="0" h="262" w="331">
                      <a:moveTo>
                        <a:pt x="194" y="1"/>
                      </a:moveTo>
                      <a:cubicBezTo>
                        <a:pt x="175" y="1"/>
                        <a:pt x="156" y="3"/>
                        <a:pt x="136" y="8"/>
                      </a:cubicBezTo>
                      <a:lnTo>
                        <a:pt x="0" y="105"/>
                      </a:lnTo>
                      <a:cubicBezTo>
                        <a:pt x="39" y="125"/>
                        <a:pt x="97" y="164"/>
                        <a:pt x="136" y="203"/>
                      </a:cubicBezTo>
                      <a:cubicBezTo>
                        <a:pt x="156" y="222"/>
                        <a:pt x="195" y="222"/>
                        <a:pt x="214" y="261"/>
                      </a:cubicBezTo>
                      <a:lnTo>
                        <a:pt x="253" y="222"/>
                      </a:lnTo>
                      <a:cubicBezTo>
                        <a:pt x="311" y="203"/>
                        <a:pt x="331" y="125"/>
                        <a:pt x="311" y="67"/>
                      </a:cubicBezTo>
                      <a:cubicBezTo>
                        <a:pt x="297" y="23"/>
                        <a:pt x="249" y="1"/>
                        <a:pt x="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0"/>
                <p:cNvSpPr/>
                <p:nvPr/>
              </p:nvSpPr>
              <p:spPr>
                <a:xfrm>
                  <a:off x="1301125" y="1025075"/>
                  <a:ext cx="40875" cy="27025"/>
                </a:xfrm>
                <a:custGeom>
                  <a:rect b="b" l="l" r="r" t="t"/>
                  <a:pathLst>
                    <a:path extrusionOk="0" h="1081" w="1635">
                      <a:moveTo>
                        <a:pt x="818" y="263"/>
                      </a:moveTo>
                      <a:cubicBezTo>
                        <a:pt x="974" y="263"/>
                        <a:pt x="1129" y="302"/>
                        <a:pt x="1265" y="380"/>
                      </a:cubicBezTo>
                      <a:cubicBezTo>
                        <a:pt x="1363" y="419"/>
                        <a:pt x="1402" y="496"/>
                        <a:pt x="1402" y="574"/>
                      </a:cubicBezTo>
                      <a:cubicBezTo>
                        <a:pt x="1402" y="633"/>
                        <a:pt x="1343" y="691"/>
                        <a:pt x="1265" y="769"/>
                      </a:cubicBezTo>
                      <a:cubicBezTo>
                        <a:pt x="1139" y="837"/>
                        <a:pt x="974" y="871"/>
                        <a:pt x="813" y="871"/>
                      </a:cubicBezTo>
                      <a:cubicBezTo>
                        <a:pt x="652" y="871"/>
                        <a:pt x="497" y="837"/>
                        <a:pt x="390" y="769"/>
                      </a:cubicBezTo>
                      <a:cubicBezTo>
                        <a:pt x="293" y="710"/>
                        <a:pt x="234" y="633"/>
                        <a:pt x="234" y="574"/>
                      </a:cubicBezTo>
                      <a:cubicBezTo>
                        <a:pt x="234" y="496"/>
                        <a:pt x="293" y="419"/>
                        <a:pt x="390" y="380"/>
                      </a:cubicBezTo>
                      <a:cubicBezTo>
                        <a:pt x="507" y="302"/>
                        <a:pt x="682" y="263"/>
                        <a:pt x="818" y="263"/>
                      </a:cubicBezTo>
                      <a:close/>
                      <a:moveTo>
                        <a:pt x="825" y="0"/>
                      </a:moveTo>
                      <a:cubicBezTo>
                        <a:pt x="623" y="0"/>
                        <a:pt x="419" y="49"/>
                        <a:pt x="254" y="146"/>
                      </a:cubicBezTo>
                      <a:cubicBezTo>
                        <a:pt x="98" y="243"/>
                        <a:pt x="1" y="399"/>
                        <a:pt x="1" y="535"/>
                      </a:cubicBezTo>
                      <a:cubicBezTo>
                        <a:pt x="1" y="633"/>
                        <a:pt x="40" y="730"/>
                        <a:pt x="117" y="808"/>
                      </a:cubicBezTo>
                      <a:lnTo>
                        <a:pt x="234" y="730"/>
                      </a:lnTo>
                      <a:cubicBezTo>
                        <a:pt x="293" y="730"/>
                        <a:pt x="351" y="749"/>
                        <a:pt x="390" y="808"/>
                      </a:cubicBezTo>
                      <a:cubicBezTo>
                        <a:pt x="409" y="866"/>
                        <a:pt x="409" y="924"/>
                        <a:pt x="331" y="983"/>
                      </a:cubicBezTo>
                      <a:cubicBezTo>
                        <a:pt x="487" y="1061"/>
                        <a:pt x="643" y="1080"/>
                        <a:pt x="818" y="1080"/>
                      </a:cubicBezTo>
                      <a:cubicBezTo>
                        <a:pt x="1012" y="1080"/>
                        <a:pt x="1226" y="1022"/>
                        <a:pt x="1382" y="924"/>
                      </a:cubicBezTo>
                      <a:cubicBezTo>
                        <a:pt x="1557" y="827"/>
                        <a:pt x="1635" y="691"/>
                        <a:pt x="1635" y="535"/>
                      </a:cubicBezTo>
                      <a:cubicBezTo>
                        <a:pt x="1635" y="399"/>
                        <a:pt x="1538" y="24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0"/>
                <p:cNvSpPr/>
                <p:nvPr/>
              </p:nvSpPr>
              <p:spPr>
                <a:xfrm>
                  <a:off x="1303575" y="1043875"/>
                  <a:ext cx="7800" cy="5775"/>
                </a:xfrm>
                <a:custGeom>
                  <a:rect b="b" l="l" r="r" t="t"/>
                  <a:pathLst>
                    <a:path extrusionOk="0" h="231" w="312">
                      <a:moveTo>
                        <a:pt x="180" y="1"/>
                      </a:moveTo>
                      <a:cubicBezTo>
                        <a:pt x="161" y="1"/>
                        <a:pt x="140" y="5"/>
                        <a:pt x="117" y="17"/>
                      </a:cubicBezTo>
                      <a:lnTo>
                        <a:pt x="0" y="75"/>
                      </a:lnTo>
                      <a:cubicBezTo>
                        <a:pt x="39" y="134"/>
                        <a:pt x="78" y="172"/>
                        <a:pt x="156" y="211"/>
                      </a:cubicBezTo>
                      <a:cubicBezTo>
                        <a:pt x="195" y="231"/>
                        <a:pt x="214" y="231"/>
                        <a:pt x="233" y="231"/>
                      </a:cubicBezTo>
                      <a:cubicBezTo>
                        <a:pt x="292" y="211"/>
                        <a:pt x="311" y="134"/>
                        <a:pt x="292" y="56"/>
                      </a:cubicBezTo>
                      <a:cubicBezTo>
                        <a:pt x="264" y="28"/>
                        <a:pt x="227" y="1"/>
                        <a:pt x="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1218925" y="979825"/>
                  <a:ext cx="41375" cy="26550"/>
                </a:xfrm>
                <a:custGeom>
                  <a:rect b="b" l="l" r="r" t="t"/>
                  <a:pathLst>
                    <a:path extrusionOk="0" h="1062" w="1655">
                      <a:moveTo>
                        <a:pt x="352" y="705"/>
                      </a:moveTo>
                      <a:cubicBezTo>
                        <a:pt x="364" y="714"/>
                        <a:pt x="376" y="722"/>
                        <a:pt x="390" y="731"/>
                      </a:cubicBezTo>
                      <a:cubicBezTo>
                        <a:pt x="400" y="737"/>
                        <a:pt x="411" y="743"/>
                        <a:pt x="422" y="749"/>
                      </a:cubicBezTo>
                      <a:lnTo>
                        <a:pt x="422" y="749"/>
                      </a:lnTo>
                      <a:cubicBezTo>
                        <a:pt x="408" y="720"/>
                        <a:pt x="382" y="706"/>
                        <a:pt x="352" y="705"/>
                      </a:cubicBezTo>
                      <a:close/>
                      <a:moveTo>
                        <a:pt x="825" y="1"/>
                      </a:moveTo>
                      <a:cubicBezTo>
                        <a:pt x="623" y="1"/>
                        <a:pt x="419" y="50"/>
                        <a:pt x="254" y="147"/>
                      </a:cubicBezTo>
                      <a:cubicBezTo>
                        <a:pt x="98" y="244"/>
                        <a:pt x="1" y="380"/>
                        <a:pt x="1" y="536"/>
                      </a:cubicBezTo>
                      <a:cubicBezTo>
                        <a:pt x="1" y="633"/>
                        <a:pt x="40" y="731"/>
                        <a:pt x="118" y="828"/>
                      </a:cubicBezTo>
                      <a:lnTo>
                        <a:pt x="254" y="731"/>
                      </a:lnTo>
                      <a:cubicBezTo>
                        <a:pt x="286" y="714"/>
                        <a:pt x="318" y="705"/>
                        <a:pt x="346" y="705"/>
                      </a:cubicBezTo>
                      <a:cubicBezTo>
                        <a:pt x="348" y="705"/>
                        <a:pt x="350" y="705"/>
                        <a:pt x="352" y="705"/>
                      </a:cubicBezTo>
                      <a:lnTo>
                        <a:pt x="352" y="705"/>
                      </a:lnTo>
                      <a:cubicBezTo>
                        <a:pt x="278" y="651"/>
                        <a:pt x="234" y="586"/>
                        <a:pt x="234" y="536"/>
                      </a:cubicBezTo>
                      <a:cubicBezTo>
                        <a:pt x="234" y="458"/>
                        <a:pt x="293" y="380"/>
                        <a:pt x="390" y="341"/>
                      </a:cubicBezTo>
                      <a:cubicBezTo>
                        <a:pt x="507" y="264"/>
                        <a:pt x="682" y="244"/>
                        <a:pt x="818" y="244"/>
                      </a:cubicBezTo>
                      <a:cubicBezTo>
                        <a:pt x="974" y="244"/>
                        <a:pt x="1149" y="264"/>
                        <a:pt x="1265" y="341"/>
                      </a:cubicBezTo>
                      <a:cubicBezTo>
                        <a:pt x="1363" y="380"/>
                        <a:pt x="1402" y="458"/>
                        <a:pt x="1402" y="536"/>
                      </a:cubicBezTo>
                      <a:cubicBezTo>
                        <a:pt x="1402" y="594"/>
                        <a:pt x="1363" y="653"/>
                        <a:pt x="1265" y="731"/>
                      </a:cubicBezTo>
                      <a:cubicBezTo>
                        <a:pt x="1139" y="799"/>
                        <a:pt x="974" y="833"/>
                        <a:pt x="813" y="833"/>
                      </a:cubicBezTo>
                      <a:cubicBezTo>
                        <a:pt x="668" y="833"/>
                        <a:pt x="526" y="805"/>
                        <a:pt x="422" y="749"/>
                      </a:cubicBezTo>
                      <a:lnTo>
                        <a:pt x="422" y="749"/>
                      </a:lnTo>
                      <a:cubicBezTo>
                        <a:pt x="425" y="755"/>
                        <a:pt x="427" y="762"/>
                        <a:pt x="429" y="769"/>
                      </a:cubicBezTo>
                      <a:cubicBezTo>
                        <a:pt x="448" y="828"/>
                        <a:pt x="448" y="886"/>
                        <a:pt x="390" y="945"/>
                      </a:cubicBezTo>
                      <a:lnTo>
                        <a:pt x="332" y="964"/>
                      </a:lnTo>
                      <a:cubicBezTo>
                        <a:pt x="487" y="1042"/>
                        <a:pt x="643" y="1061"/>
                        <a:pt x="818" y="1061"/>
                      </a:cubicBezTo>
                      <a:cubicBezTo>
                        <a:pt x="1013" y="1061"/>
                        <a:pt x="1227" y="1022"/>
                        <a:pt x="1382" y="925"/>
                      </a:cubicBezTo>
                      <a:cubicBezTo>
                        <a:pt x="1557" y="828"/>
                        <a:pt x="1655" y="672"/>
                        <a:pt x="1655" y="536"/>
                      </a:cubicBezTo>
                      <a:cubicBezTo>
                        <a:pt x="1655" y="380"/>
                        <a:pt x="1557" y="244"/>
                        <a:pt x="1382" y="147"/>
                      </a:cubicBezTo>
                      <a:cubicBezTo>
                        <a:pt x="1227" y="50"/>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0"/>
                <p:cNvSpPr/>
                <p:nvPr/>
              </p:nvSpPr>
              <p:spPr>
                <a:xfrm>
                  <a:off x="1222350" y="997675"/>
                  <a:ext cx="8775" cy="6275"/>
                </a:xfrm>
                <a:custGeom>
                  <a:rect b="b" l="l" r="r" t="t"/>
                  <a:pathLst>
                    <a:path extrusionOk="0" h="251" w="351">
                      <a:moveTo>
                        <a:pt x="219" y="0"/>
                      </a:moveTo>
                      <a:cubicBezTo>
                        <a:pt x="200" y="0"/>
                        <a:pt x="178" y="5"/>
                        <a:pt x="156" y="17"/>
                      </a:cubicBezTo>
                      <a:lnTo>
                        <a:pt x="0" y="114"/>
                      </a:lnTo>
                      <a:cubicBezTo>
                        <a:pt x="39" y="133"/>
                        <a:pt x="78" y="172"/>
                        <a:pt x="136" y="211"/>
                      </a:cubicBezTo>
                      <a:cubicBezTo>
                        <a:pt x="156" y="231"/>
                        <a:pt x="175" y="231"/>
                        <a:pt x="234" y="250"/>
                      </a:cubicBezTo>
                      <a:lnTo>
                        <a:pt x="272" y="231"/>
                      </a:lnTo>
                      <a:cubicBezTo>
                        <a:pt x="331" y="211"/>
                        <a:pt x="350" y="133"/>
                        <a:pt x="331" y="55"/>
                      </a:cubicBezTo>
                      <a:cubicBezTo>
                        <a:pt x="303" y="28"/>
                        <a:pt x="266" y="0"/>
                        <a:pt x="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0"/>
                <p:cNvSpPr/>
                <p:nvPr/>
              </p:nvSpPr>
              <p:spPr>
                <a:xfrm>
                  <a:off x="1107550" y="1012900"/>
                  <a:ext cx="41375" cy="27025"/>
                </a:xfrm>
                <a:custGeom>
                  <a:rect b="b" l="l" r="r" t="t"/>
                  <a:pathLst>
                    <a:path extrusionOk="0" h="1081" w="1655">
                      <a:moveTo>
                        <a:pt x="350" y="711"/>
                      </a:moveTo>
                      <a:lnTo>
                        <a:pt x="350" y="711"/>
                      </a:lnTo>
                      <a:cubicBezTo>
                        <a:pt x="362" y="718"/>
                        <a:pt x="376" y="725"/>
                        <a:pt x="390" y="730"/>
                      </a:cubicBezTo>
                      <a:cubicBezTo>
                        <a:pt x="402" y="739"/>
                        <a:pt x="414" y="747"/>
                        <a:pt x="427" y="755"/>
                      </a:cubicBezTo>
                      <a:lnTo>
                        <a:pt x="427" y="755"/>
                      </a:lnTo>
                      <a:cubicBezTo>
                        <a:pt x="406" y="727"/>
                        <a:pt x="380" y="713"/>
                        <a:pt x="350" y="711"/>
                      </a:cubicBezTo>
                      <a:close/>
                      <a:moveTo>
                        <a:pt x="828" y="1"/>
                      </a:moveTo>
                      <a:cubicBezTo>
                        <a:pt x="628" y="1"/>
                        <a:pt x="429" y="50"/>
                        <a:pt x="273" y="147"/>
                      </a:cubicBezTo>
                      <a:cubicBezTo>
                        <a:pt x="98" y="244"/>
                        <a:pt x="1" y="400"/>
                        <a:pt x="1" y="536"/>
                      </a:cubicBezTo>
                      <a:cubicBezTo>
                        <a:pt x="1" y="633"/>
                        <a:pt x="40" y="730"/>
                        <a:pt x="117" y="828"/>
                      </a:cubicBezTo>
                      <a:lnTo>
                        <a:pt x="273" y="730"/>
                      </a:lnTo>
                      <a:cubicBezTo>
                        <a:pt x="299" y="718"/>
                        <a:pt x="323" y="711"/>
                        <a:pt x="344" y="711"/>
                      </a:cubicBezTo>
                      <a:cubicBezTo>
                        <a:pt x="346" y="711"/>
                        <a:pt x="348" y="711"/>
                        <a:pt x="350" y="711"/>
                      </a:cubicBezTo>
                      <a:lnTo>
                        <a:pt x="350" y="711"/>
                      </a:lnTo>
                      <a:cubicBezTo>
                        <a:pt x="277" y="669"/>
                        <a:pt x="234" y="602"/>
                        <a:pt x="234" y="536"/>
                      </a:cubicBezTo>
                      <a:cubicBezTo>
                        <a:pt x="234" y="478"/>
                        <a:pt x="293" y="400"/>
                        <a:pt x="390" y="341"/>
                      </a:cubicBezTo>
                      <a:cubicBezTo>
                        <a:pt x="507" y="283"/>
                        <a:pt x="682" y="244"/>
                        <a:pt x="837" y="244"/>
                      </a:cubicBezTo>
                      <a:cubicBezTo>
                        <a:pt x="993" y="244"/>
                        <a:pt x="1149" y="264"/>
                        <a:pt x="1265" y="341"/>
                      </a:cubicBezTo>
                      <a:cubicBezTo>
                        <a:pt x="1363" y="400"/>
                        <a:pt x="1421" y="478"/>
                        <a:pt x="1421" y="536"/>
                      </a:cubicBezTo>
                      <a:cubicBezTo>
                        <a:pt x="1421" y="614"/>
                        <a:pt x="1363" y="672"/>
                        <a:pt x="1265" y="730"/>
                      </a:cubicBezTo>
                      <a:cubicBezTo>
                        <a:pt x="1149" y="808"/>
                        <a:pt x="983" y="847"/>
                        <a:pt x="820" y="847"/>
                      </a:cubicBezTo>
                      <a:cubicBezTo>
                        <a:pt x="675" y="847"/>
                        <a:pt x="532" y="816"/>
                        <a:pt x="427" y="755"/>
                      </a:cubicBezTo>
                      <a:lnTo>
                        <a:pt x="427" y="755"/>
                      </a:lnTo>
                      <a:cubicBezTo>
                        <a:pt x="435" y="765"/>
                        <a:pt x="442" y="776"/>
                        <a:pt x="448" y="789"/>
                      </a:cubicBezTo>
                      <a:cubicBezTo>
                        <a:pt x="468" y="828"/>
                        <a:pt x="468" y="906"/>
                        <a:pt x="390" y="964"/>
                      </a:cubicBezTo>
                      <a:lnTo>
                        <a:pt x="331" y="983"/>
                      </a:lnTo>
                      <a:cubicBezTo>
                        <a:pt x="487" y="1061"/>
                        <a:pt x="662" y="1081"/>
                        <a:pt x="818" y="1081"/>
                      </a:cubicBezTo>
                      <a:cubicBezTo>
                        <a:pt x="1012" y="1081"/>
                        <a:pt x="1246" y="1022"/>
                        <a:pt x="1382" y="925"/>
                      </a:cubicBezTo>
                      <a:cubicBezTo>
                        <a:pt x="1557" y="828"/>
                        <a:pt x="1654" y="692"/>
                        <a:pt x="1654" y="536"/>
                      </a:cubicBezTo>
                      <a:cubicBezTo>
                        <a:pt x="1654" y="40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0"/>
                <p:cNvSpPr/>
                <p:nvPr/>
              </p:nvSpPr>
              <p:spPr>
                <a:xfrm>
                  <a:off x="1110475" y="1030975"/>
                  <a:ext cx="8775" cy="6525"/>
                </a:xfrm>
                <a:custGeom>
                  <a:rect b="b" l="l" r="r" t="t"/>
                  <a:pathLst>
                    <a:path extrusionOk="0" h="261" w="351">
                      <a:moveTo>
                        <a:pt x="211" y="0"/>
                      </a:moveTo>
                      <a:cubicBezTo>
                        <a:pt x="194" y="0"/>
                        <a:pt x="176" y="3"/>
                        <a:pt x="156" y="7"/>
                      </a:cubicBezTo>
                      <a:lnTo>
                        <a:pt x="0" y="105"/>
                      </a:lnTo>
                      <a:cubicBezTo>
                        <a:pt x="59" y="144"/>
                        <a:pt x="98" y="183"/>
                        <a:pt x="156" y="202"/>
                      </a:cubicBezTo>
                      <a:cubicBezTo>
                        <a:pt x="176" y="241"/>
                        <a:pt x="195" y="241"/>
                        <a:pt x="234" y="260"/>
                      </a:cubicBezTo>
                      <a:lnTo>
                        <a:pt x="273" y="241"/>
                      </a:lnTo>
                      <a:cubicBezTo>
                        <a:pt x="331" y="202"/>
                        <a:pt x="351" y="144"/>
                        <a:pt x="331" y="66"/>
                      </a:cubicBezTo>
                      <a:cubicBezTo>
                        <a:pt x="302" y="22"/>
                        <a:pt x="262" y="0"/>
                        <a:pt x="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0"/>
                <p:cNvSpPr/>
                <p:nvPr/>
              </p:nvSpPr>
              <p:spPr>
                <a:xfrm>
                  <a:off x="348325" y="624550"/>
                  <a:ext cx="192150" cy="114800"/>
                </a:xfrm>
                <a:custGeom>
                  <a:rect b="b" l="l" r="r" t="t"/>
                  <a:pathLst>
                    <a:path extrusionOk="0" h="4592" w="7686">
                      <a:moveTo>
                        <a:pt x="0" y="0"/>
                      </a:moveTo>
                      <a:lnTo>
                        <a:pt x="0" y="292"/>
                      </a:lnTo>
                      <a:lnTo>
                        <a:pt x="7432" y="4591"/>
                      </a:lnTo>
                      <a:lnTo>
                        <a:pt x="7685" y="445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0"/>
                <p:cNvSpPr/>
                <p:nvPr/>
              </p:nvSpPr>
              <p:spPr>
                <a:xfrm>
                  <a:off x="533625" y="735925"/>
                  <a:ext cx="42825" cy="25300"/>
                </a:xfrm>
                <a:custGeom>
                  <a:rect b="b" l="l" r="r" t="t"/>
                  <a:pathLst>
                    <a:path extrusionOk="0" h="1012" w="1713">
                      <a:moveTo>
                        <a:pt x="234" y="0"/>
                      </a:moveTo>
                      <a:lnTo>
                        <a:pt x="1" y="136"/>
                      </a:lnTo>
                      <a:lnTo>
                        <a:pt x="1518" y="1012"/>
                      </a:lnTo>
                      <a:lnTo>
                        <a:pt x="1577" y="1012"/>
                      </a:lnTo>
                      <a:cubicBezTo>
                        <a:pt x="1635" y="1012"/>
                        <a:pt x="1654" y="992"/>
                        <a:pt x="1674" y="973"/>
                      </a:cubicBezTo>
                      <a:cubicBezTo>
                        <a:pt x="1713" y="915"/>
                        <a:pt x="1713" y="856"/>
                        <a:pt x="1635" y="798"/>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0"/>
                <p:cNvSpPr/>
                <p:nvPr/>
              </p:nvSpPr>
              <p:spPr>
                <a:xfrm>
                  <a:off x="997150" y="752950"/>
                  <a:ext cx="5375" cy="191650"/>
                </a:xfrm>
                <a:custGeom>
                  <a:rect b="b" l="l" r="r" t="t"/>
                  <a:pathLst>
                    <a:path extrusionOk="0" h="7666" w="215">
                      <a:moveTo>
                        <a:pt x="214" y="0"/>
                      </a:moveTo>
                      <a:lnTo>
                        <a:pt x="156" y="20"/>
                      </a:lnTo>
                      <a:cubicBezTo>
                        <a:pt x="137" y="20"/>
                        <a:pt x="117" y="39"/>
                        <a:pt x="117" y="39"/>
                      </a:cubicBezTo>
                      <a:lnTo>
                        <a:pt x="0" y="39"/>
                      </a:lnTo>
                      <a:lnTo>
                        <a:pt x="0" y="7646"/>
                      </a:lnTo>
                      <a:lnTo>
                        <a:pt x="214" y="7665"/>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0"/>
                <p:cNvSpPr/>
                <p:nvPr/>
              </p:nvSpPr>
              <p:spPr>
                <a:xfrm>
                  <a:off x="996175" y="944575"/>
                  <a:ext cx="6350" cy="3925"/>
                </a:xfrm>
                <a:custGeom>
                  <a:rect b="b" l="l" r="r" t="t"/>
                  <a:pathLst>
                    <a:path extrusionOk="0" h="157" w="254">
                      <a:moveTo>
                        <a:pt x="0" y="0"/>
                      </a:moveTo>
                      <a:lnTo>
                        <a:pt x="0" y="39"/>
                      </a:lnTo>
                      <a:cubicBezTo>
                        <a:pt x="0" y="117"/>
                        <a:pt x="59" y="156"/>
                        <a:pt x="137" y="156"/>
                      </a:cubicBezTo>
                      <a:cubicBezTo>
                        <a:pt x="195" y="156"/>
                        <a:pt x="253" y="117"/>
                        <a:pt x="253" y="3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0"/>
                <p:cNvSpPr/>
                <p:nvPr/>
              </p:nvSpPr>
              <p:spPr>
                <a:xfrm>
                  <a:off x="996175" y="748075"/>
                  <a:ext cx="6350" cy="5875"/>
                </a:xfrm>
                <a:custGeom>
                  <a:rect b="b" l="l" r="r" t="t"/>
                  <a:pathLst>
                    <a:path extrusionOk="0" h="235" w="254">
                      <a:moveTo>
                        <a:pt x="137" y="1"/>
                      </a:moveTo>
                      <a:cubicBezTo>
                        <a:pt x="59" y="1"/>
                        <a:pt x="0" y="40"/>
                        <a:pt x="0" y="117"/>
                      </a:cubicBezTo>
                      <a:lnTo>
                        <a:pt x="0" y="234"/>
                      </a:lnTo>
                      <a:lnTo>
                        <a:pt x="195" y="234"/>
                      </a:lnTo>
                      <a:lnTo>
                        <a:pt x="253" y="215"/>
                      </a:lnTo>
                      <a:lnTo>
                        <a:pt x="253" y="117"/>
                      </a:lnTo>
                      <a:cubicBezTo>
                        <a:pt x="253" y="40"/>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1024375" y="880375"/>
                  <a:ext cx="41375" cy="26275"/>
                </a:xfrm>
                <a:custGeom>
                  <a:rect b="b" l="l" r="r" t="t"/>
                  <a:pathLst>
                    <a:path extrusionOk="0" h="1051" w="1655">
                      <a:moveTo>
                        <a:pt x="857" y="234"/>
                      </a:moveTo>
                      <a:cubicBezTo>
                        <a:pt x="1013" y="234"/>
                        <a:pt x="1168" y="253"/>
                        <a:pt x="1285" y="331"/>
                      </a:cubicBezTo>
                      <a:cubicBezTo>
                        <a:pt x="1363" y="390"/>
                        <a:pt x="1441" y="467"/>
                        <a:pt x="1441" y="526"/>
                      </a:cubicBezTo>
                      <a:cubicBezTo>
                        <a:pt x="1441" y="584"/>
                        <a:pt x="1382" y="642"/>
                        <a:pt x="1285" y="720"/>
                      </a:cubicBezTo>
                      <a:cubicBezTo>
                        <a:pt x="1168" y="788"/>
                        <a:pt x="1003" y="822"/>
                        <a:pt x="840" y="822"/>
                      </a:cubicBezTo>
                      <a:cubicBezTo>
                        <a:pt x="677" y="822"/>
                        <a:pt x="516" y="788"/>
                        <a:pt x="409" y="720"/>
                      </a:cubicBezTo>
                      <a:cubicBezTo>
                        <a:pt x="312" y="662"/>
                        <a:pt x="273" y="584"/>
                        <a:pt x="273" y="526"/>
                      </a:cubicBezTo>
                      <a:cubicBezTo>
                        <a:pt x="273" y="448"/>
                        <a:pt x="312" y="390"/>
                        <a:pt x="409" y="331"/>
                      </a:cubicBezTo>
                      <a:cubicBezTo>
                        <a:pt x="526" y="253"/>
                        <a:pt x="701" y="234"/>
                        <a:pt x="857" y="234"/>
                      </a:cubicBezTo>
                      <a:close/>
                      <a:moveTo>
                        <a:pt x="701" y="0"/>
                      </a:moveTo>
                      <a:cubicBezTo>
                        <a:pt x="526" y="39"/>
                        <a:pt x="390" y="59"/>
                        <a:pt x="273" y="137"/>
                      </a:cubicBezTo>
                      <a:cubicBezTo>
                        <a:pt x="98" y="234"/>
                        <a:pt x="1" y="370"/>
                        <a:pt x="1" y="526"/>
                      </a:cubicBezTo>
                      <a:cubicBezTo>
                        <a:pt x="1" y="662"/>
                        <a:pt x="98" y="818"/>
                        <a:pt x="273" y="895"/>
                      </a:cubicBezTo>
                      <a:cubicBezTo>
                        <a:pt x="429" y="1012"/>
                        <a:pt x="623" y="1051"/>
                        <a:pt x="818" y="1051"/>
                      </a:cubicBezTo>
                      <a:cubicBezTo>
                        <a:pt x="1013" y="1051"/>
                        <a:pt x="1246" y="993"/>
                        <a:pt x="1382" y="895"/>
                      </a:cubicBezTo>
                      <a:cubicBezTo>
                        <a:pt x="1557" y="798"/>
                        <a:pt x="1655" y="662"/>
                        <a:pt x="1655" y="526"/>
                      </a:cubicBezTo>
                      <a:cubicBezTo>
                        <a:pt x="1655" y="370"/>
                        <a:pt x="1557" y="214"/>
                        <a:pt x="1382" y="137"/>
                      </a:cubicBezTo>
                      <a:cubicBezTo>
                        <a:pt x="1265" y="59"/>
                        <a:pt x="1090" y="0"/>
                        <a:pt x="954" y="0"/>
                      </a:cubicBezTo>
                      <a:lnTo>
                        <a:pt x="954" y="59"/>
                      </a:lnTo>
                      <a:cubicBezTo>
                        <a:pt x="954" y="137"/>
                        <a:pt x="896" y="176"/>
                        <a:pt x="818" y="176"/>
                      </a:cubicBezTo>
                      <a:cubicBezTo>
                        <a:pt x="760" y="176"/>
                        <a:pt x="701" y="137"/>
                        <a:pt x="701" y="5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0"/>
                <p:cNvSpPr/>
                <p:nvPr/>
              </p:nvSpPr>
              <p:spPr>
                <a:xfrm>
                  <a:off x="1041900" y="726675"/>
                  <a:ext cx="6350" cy="153725"/>
                </a:xfrm>
                <a:custGeom>
                  <a:rect b="b" l="l" r="r" t="t"/>
                  <a:pathLst>
                    <a:path extrusionOk="0" h="6149" w="254">
                      <a:moveTo>
                        <a:pt x="253" y="1"/>
                      </a:moveTo>
                      <a:lnTo>
                        <a:pt x="0" y="137"/>
                      </a:lnTo>
                      <a:lnTo>
                        <a:pt x="0" y="6148"/>
                      </a:lnTo>
                      <a:lnTo>
                        <a:pt x="253" y="614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0"/>
                <p:cNvSpPr/>
                <p:nvPr/>
              </p:nvSpPr>
              <p:spPr>
                <a:xfrm>
                  <a:off x="1041900" y="721825"/>
                  <a:ext cx="6350" cy="8775"/>
                </a:xfrm>
                <a:custGeom>
                  <a:rect b="b" l="l" r="r" t="t"/>
                  <a:pathLst>
                    <a:path extrusionOk="0" h="351" w="254">
                      <a:moveTo>
                        <a:pt x="117" y="0"/>
                      </a:moveTo>
                      <a:cubicBezTo>
                        <a:pt x="59" y="0"/>
                        <a:pt x="0" y="58"/>
                        <a:pt x="0" y="117"/>
                      </a:cubicBezTo>
                      <a:lnTo>
                        <a:pt x="0" y="350"/>
                      </a:lnTo>
                      <a:lnTo>
                        <a:pt x="253" y="195"/>
                      </a:lnTo>
                      <a:lnTo>
                        <a:pt x="253" y="117"/>
                      </a:lnTo>
                      <a:cubicBezTo>
                        <a:pt x="253" y="58"/>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0"/>
                <p:cNvSpPr/>
                <p:nvPr/>
              </p:nvSpPr>
              <p:spPr>
                <a:xfrm>
                  <a:off x="1041900" y="880375"/>
                  <a:ext cx="6350" cy="4400"/>
                </a:xfrm>
                <a:custGeom>
                  <a:rect b="b" l="l" r="r" t="t"/>
                  <a:pathLst>
                    <a:path extrusionOk="0" h="176" w="254">
                      <a:moveTo>
                        <a:pt x="0" y="0"/>
                      </a:moveTo>
                      <a:lnTo>
                        <a:pt x="0" y="59"/>
                      </a:lnTo>
                      <a:cubicBezTo>
                        <a:pt x="0" y="137"/>
                        <a:pt x="59" y="176"/>
                        <a:pt x="117" y="176"/>
                      </a:cubicBezTo>
                      <a:cubicBezTo>
                        <a:pt x="195" y="176"/>
                        <a:pt x="253" y="137"/>
                        <a:pt x="253" y="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1070600" y="821025"/>
                  <a:ext cx="41350" cy="25825"/>
                </a:xfrm>
                <a:custGeom>
                  <a:rect b="b" l="l" r="r" t="t"/>
                  <a:pathLst>
                    <a:path extrusionOk="0" h="1033" w="1654">
                      <a:moveTo>
                        <a:pt x="817" y="215"/>
                      </a:moveTo>
                      <a:cubicBezTo>
                        <a:pt x="992" y="215"/>
                        <a:pt x="1128" y="234"/>
                        <a:pt x="1265" y="312"/>
                      </a:cubicBezTo>
                      <a:cubicBezTo>
                        <a:pt x="1362" y="390"/>
                        <a:pt x="1401" y="468"/>
                        <a:pt x="1401" y="507"/>
                      </a:cubicBezTo>
                      <a:cubicBezTo>
                        <a:pt x="1401" y="585"/>
                        <a:pt x="1362" y="623"/>
                        <a:pt x="1265" y="701"/>
                      </a:cubicBezTo>
                      <a:cubicBezTo>
                        <a:pt x="1138" y="769"/>
                        <a:pt x="973" y="803"/>
                        <a:pt x="812" y="803"/>
                      </a:cubicBezTo>
                      <a:cubicBezTo>
                        <a:pt x="652" y="803"/>
                        <a:pt x="496" y="769"/>
                        <a:pt x="389" y="701"/>
                      </a:cubicBezTo>
                      <a:cubicBezTo>
                        <a:pt x="292" y="643"/>
                        <a:pt x="234" y="585"/>
                        <a:pt x="234" y="507"/>
                      </a:cubicBezTo>
                      <a:cubicBezTo>
                        <a:pt x="234" y="429"/>
                        <a:pt x="292" y="390"/>
                        <a:pt x="389" y="312"/>
                      </a:cubicBezTo>
                      <a:cubicBezTo>
                        <a:pt x="506" y="234"/>
                        <a:pt x="681" y="215"/>
                        <a:pt x="817" y="215"/>
                      </a:cubicBezTo>
                      <a:close/>
                      <a:moveTo>
                        <a:pt x="700" y="1"/>
                      </a:moveTo>
                      <a:cubicBezTo>
                        <a:pt x="525" y="20"/>
                        <a:pt x="389" y="40"/>
                        <a:pt x="272" y="118"/>
                      </a:cubicBezTo>
                      <a:cubicBezTo>
                        <a:pt x="97" y="215"/>
                        <a:pt x="0" y="371"/>
                        <a:pt x="0" y="507"/>
                      </a:cubicBezTo>
                      <a:cubicBezTo>
                        <a:pt x="0" y="643"/>
                        <a:pt x="97" y="799"/>
                        <a:pt x="272" y="896"/>
                      </a:cubicBezTo>
                      <a:cubicBezTo>
                        <a:pt x="428" y="993"/>
                        <a:pt x="623" y="1032"/>
                        <a:pt x="817" y="1032"/>
                      </a:cubicBezTo>
                      <a:cubicBezTo>
                        <a:pt x="1012" y="1032"/>
                        <a:pt x="1245" y="993"/>
                        <a:pt x="1381" y="896"/>
                      </a:cubicBezTo>
                      <a:cubicBezTo>
                        <a:pt x="1556" y="799"/>
                        <a:pt x="1654" y="643"/>
                        <a:pt x="1654" y="507"/>
                      </a:cubicBezTo>
                      <a:cubicBezTo>
                        <a:pt x="1654" y="371"/>
                        <a:pt x="1556" y="215"/>
                        <a:pt x="1381" y="118"/>
                      </a:cubicBezTo>
                      <a:cubicBezTo>
                        <a:pt x="1265" y="40"/>
                        <a:pt x="1090" y="1"/>
                        <a:pt x="953" y="1"/>
                      </a:cubicBezTo>
                      <a:lnTo>
                        <a:pt x="953" y="40"/>
                      </a:lnTo>
                      <a:cubicBezTo>
                        <a:pt x="953" y="118"/>
                        <a:pt x="876" y="176"/>
                        <a:pt x="817" y="176"/>
                      </a:cubicBezTo>
                      <a:cubicBezTo>
                        <a:pt x="759" y="176"/>
                        <a:pt x="700" y="118"/>
                        <a:pt x="700" y="40"/>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1088100" y="699925"/>
                  <a:ext cx="6350" cy="121125"/>
                </a:xfrm>
                <a:custGeom>
                  <a:rect b="b" l="l" r="r" t="t"/>
                  <a:pathLst>
                    <a:path extrusionOk="0" h="4845" w="254">
                      <a:moveTo>
                        <a:pt x="253" y="1"/>
                      </a:moveTo>
                      <a:lnTo>
                        <a:pt x="0" y="137"/>
                      </a:lnTo>
                      <a:lnTo>
                        <a:pt x="0" y="4825"/>
                      </a:lnTo>
                      <a:cubicBezTo>
                        <a:pt x="78" y="4825"/>
                        <a:pt x="156" y="4825"/>
                        <a:pt x="253" y="4845"/>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0"/>
                <p:cNvSpPr/>
                <p:nvPr/>
              </p:nvSpPr>
              <p:spPr>
                <a:xfrm>
                  <a:off x="1088100" y="695550"/>
                  <a:ext cx="6350" cy="8775"/>
                </a:xfrm>
                <a:custGeom>
                  <a:rect b="b" l="l" r="r" t="t"/>
                  <a:pathLst>
                    <a:path extrusionOk="0" h="351" w="254">
                      <a:moveTo>
                        <a:pt x="117" y="1"/>
                      </a:moveTo>
                      <a:cubicBezTo>
                        <a:pt x="59" y="1"/>
                        <a:pt x="0" y="59"/>
                        <a:pt x="0" y="137"/>
                      </a:cubicBezTo>
                      <a:lnTo>
                        <a:pt x="0" y="351"/>
                      </a:lnTo>
                      <a:lnTo>
                        <a:pt x="253" y="195"/>
                      </a:lnTo>
                      <a:lnTo>
                        <a:pt x="253" y="137"/>
                      </a:lnTo>
                      <a:cubicBezTo>
                        <a:pt x="253"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0"/>
                <p:cNvSpPr/>
                <p:nvPr/>
              </p:nvSpPr>
              <p:spPr>
                <a:xfrm>
                  <a:off x="1088100" y="820675"/>
                  <a:ext cx="6350" cy="4775"/>
                </a:xfrm>
                <a:custGeom>
                  <a:rect b="b" l="l" r="r" t="t"/>
                  <a:pathLst>
                    <a:path extrusionOk="0" h="191" w="254">
                      <a:moveTo>
                        <a:pt x="120" y="0"/>
                      </a:moveTo>
                      <a:cubicBezTo>
                        <a:pt x="78" y="0"/>
                        <a:pt x="39" y="5"/>
                        <a:pt x="0" y="15"/>
                      </a:cubicBezTo>
                      <a:lnTo>
                        <a:pt x="0" y="54"/>
                      </a:lnTo>
                      <a:cubicBezTo>
                        <a:pt x="0" y="132"/>
                        <a:pt x="59" y="190"/>
                        <a:pt x="117" y="190"/>
                      </a:cubicBezTo>
                      <a:cubicBezTo>
                        <a:pt x="195" y="190"/>
                        <a:pt x="253" y="132"/>
                        <a:pt x="253" y="54"/>
                      </a:cubicBezTo>
                      <a:lnTo>
                        <a:pt x="253" y="15"/>
                      </a:lnTo>
                      <a:cubicBezTo>
                        <a:pt x="205" y="5"/>
                        <a:pt x="161" y="0"/>
                        <a:pt x="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1116300" y="757325"/>
                  <a:ext cx="41375" cy="25800"/>
                </a:xfrm>
                <a:custGeom>
                  <a:rect b="b" l="l" r="r" t="t"/>
                  <a:pathLst>
                    <a:path extrusionOk="0" h="1032" w="1655">
                      <a:moveTo>
                        <a:pt x="818" y="214"/>
                      </a:moveTo>
                      <a:cubicBezTo>
                        <a:pt x="993" y="214"/>
                        <a:pt x="1129" y="234"/>
                        <a:pt x="1246" y="312"/>
                      </a:cubicBezTo>
                      <a:cubicBezTo>
                        <a:pt x="1363" y="389"/>
                        <a:pt x="1402" y="448"/>
                        <a:pt x="1402" y="506"/>
                      </a:cubicBezTo>
                      <a:cubicBezTo>
                        <a:pt x="1402" y="584"/>
                        <a:pt x="1363" y="623"/>
                        <a:pt x="1265" y="701"/>
                      </a:cubicBezTo>
                      <a:cubicBezTo>
                        <a:pt x="1139" y="769"/>
                        <a:pt x="974" y="803"/>
                        <a:pt x="813" y="803"/>
                      </a:cubicBezTo>
                      <a:cubicBezTo>
                        <a:pt x="653" y="803"/>
                        <a:pt x="497" y="769"/>
                        <a:pt x="390" y="701"/>
                      </a:cubicBezTo>
                      <a:cubicBezTo>
                        <a:pt x="293" y="642"/>
                        <a:pt x="234" y="584"/>
                        <a:pt x="234" y="506"/>
                      </a:cubicBezTo>
                      <a:cubicBezTo>
                        <a:pt x="234" y="428"/>
                        <a:pt x="293" y="389"/>
                        <a:pt x="390" y="312"/>
                      </a:cubicBezTo>
                      <a:cubicBezTo>
                        <a:pt x="507" y="234"/>
                        <a:pt x="682" y="214"/>
                        <a:pt x="818" y="214"/>
                      </a:cubicBezTo>
                      <a:close/>
                      <a:moveTo>
                        <a:pt x="701" y="0"/>
                      </a:moveTo>
                      <a:cubicBezTo>
                        <a:pt x="526" y="20"/>
                        <a:pt x="390" y="39"/>
                        <a:pt x="254" y="117"/>
                      </a:cubicBezTo>
                      <a:cubicBezTo>
                        <a:pt x="98" y="214"/>
                        <a:pt x="1" y="351"/>
                        <a:pt x="1" y="506"/>
                      </a:cubicBezTo>
                      <a:cubicBezTo>
                        <a:pt x="1" y="642"/>
                        <a:pt x="98" y="798"/>
                        <a:pt x="254" y="895"/>
                      </a:cubicBezTo>
                      <a:cubicBezTo>
                        <a:pt x="429" y="993"/>
                        <a:pt x="623" y="1031"/>
                        <a:pt x="818" y="1031"/>
                      </a:cubicBezTo>
                      <a:cubicBezTo>
                        <a:pt x="1013" y="1031"/>
                        <a:pt x="1227" y="993"/>
                        <a:pt x="1382" y="895"/>
                      </a:cubicBezTo>
                      <a:cubicBezTo>
                        <a:pt x="1557" y="798"/>
                        <a:pt x="1655" y="642"/>
                        <a:pt x="1655" y="506"/>
                      </a:cubicBezTo>
                      <a:cubicBezTo>
                        <a:pt x="1655" y="351"/>
                        <a:pt x="1557" y="214"/>
                        <a:pt x="1382" y="117"/>
                      </a:cubicBezTo>
                      <a:cubicBezTo>
                        <a:pt x="1246" y="39"/>
                        <a:pt x="1090" y="0"/>
                        <a:pt x="935" y="0"/>
                      </a:cubicBezTo>
                      <a:lnTo>
                        <a:pt x="935" y="39"/>
                      </a:lnTo>
                      <a:cubicBezTo>
                        <a:pt x="935" y="117"/>
                        <a:pt x="896" y="156"/>
                        <a:pt x="818" y="156"/>
                      </a:cubicBezTo>
                      <a:cubicBezTo>
                        <a:pt x="740" y="156"/>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0"/>
                <p:cNvSpPr/>
                <p:nvPr/>
              </p:nvSpPr>
              <p:spPr>
                <a:xfrm>
                  <a:off x="1133825" y="673675"/>
                  <a:ext cx="5850" cy="83675"/>
                </a:xfrm>
                <a:custGeom>
                  <a:rect b="b" l="l" r="r" t="t"/>
                  <a:pathLst>
                    <a:path extrusionOk="0" h="3347" w="234">
                      <a:moveTo>
                        <a:pt x="234" y="0"/>
                      </a:moveTo>
                      <a:lnTo>
                        <a:pt x="0" y="156"/>
                      </a:lnTo>
                      <a:lnTo>
                        <a:pt x="0" y="3346"/>
                      </a:lnTo>
                      <a:cubicBezTo>
                        <a:pt x="39" y="3327"/>
                        <a:pt x="83" y="3317"/>
                        <a:pt x="124" y="3317"/>
                      </a:cubicBezTo>
                      <a:cubicBezTo>
                        <a:pt x="166" y="3317"/>
                        <a:pt x="205" y="3327"/>
                        <a:pt x="234" y="3346"/>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0"/>
                <p:cNvSpPr/>
                <p:nvPr/>
              </p:nvSpPr>
              <p:spPr>
                <a:xfrm>
                  <a:off x="1133825" y="668800"/>
                  <a:ext cx="5850" cy="8775"/>
                </a:xfrm>
                <a:custGeom>
                  <a:rect b="b" l="l" r="r" t="t"/>
                  <a:pathLst>
                    <a:path extrusionOk="0" h="351" w="234">
                      <a:moveTo>
                        <a:pt x="117" y="0"/>
                      </a:moveTo>
                      <a:cubicBezTo>
                        <a:pt x="39" y="0"/>
                        <a:pt x="0" y="59"/>
                        <a:pt x="0" y="137"/>
                      </a:cubicBezTo>
                      <a:lnTo>
                        <a:pt x="0" y="351"/>
                      </a:lnTo>
                      <a:lnTo>
                        <a:pt x="234" y="195"/>
                      </a:lnTo>
                      <a:lnTo>
                        <a:pt x="234" y="13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1133825" y="756600"/>
                  <a:ext cx="5850" cy="4625"/>
                </a:xfrm>
                <a:custGeom>
                  <a:rect b="b" l="l" r="r" t="t"/>
                  <a:pathLst>
                    <a:path extrusionOk="0" h="185" w="234">
                      <a:moveTo>
                        <a:pt x="124" y="0"/>
                      </a:moveTo>
                      <a:cubicBezTo>
                        <a:pt x="83" y="0"/>
                        <a:pt x="39" y="10"/>
                        <a:pt x="0" y="29"/>
                      </a:cubicBezTo>
                      <a:lnTo>
                        <a:pt x="0" y="68"/>
                      </a:lnTo>
                      <a:cubicBezTo>
                        <a:pt x="0" y="146"/>
                        <a:pt x="39" y="185"/>
                        <a:pt x="117" y="185"/>
                      </a:cubicBezTo>
                      <a:cubicBezTo>
                        <a:pt x="195" y="185"/>
                        <a:pt x="234" y="146"/>
                        <a:pt x="234" y="68"/>
                      </a:cubicBezTo>
                      <a:lnTo>
                        <a:pt x="234" y="29"/>
                      </a:lnTo>
                      <a:cubicBezTo>
                        <a:pt x="205" y="10"/>
                        <a:pt x="166"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46" name="Google Shape;9646;p70"/>
            <p:cNvGrpSpPr/>
            <p:nvPr/>
          </p:nvGrpSpPr>
          <p:grpSpPr>
            <a:xfrm flipH="1">
              <a:off x="832700" y="2673975"/>
              <a:ext cx="1314274" cy="809400"/>
              <a:chOff x="5522300" y="5335650"/>
              <a:chExt cx="1314274" cy="809400"/>
            </a:xfrm>
          </p:grpSpPr>
          <p:sp>
            <p:nvSpPr>
              <p:cNvPr id="9647" name="Google Shape;9647;p70"/>
              <p:cNvSpPr/>
              <p:nvPr/>
            </p:nvSpPr>
            <p:spPr>
              <a:xfrm>
                <a:off x="5522300" y="5959482"/>
                <a:ext cx="311312" cy="185568"/>
              </a:xfrm>
              <a:custGeom>
                <a:rect b="b" l="l" r="r" t="t"/>
                <a:pathLst>
                  <a:path extrusionOk="0" h="3226" w="5412">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0"/>
              <p:cNvSpPr/>
              <p:nvPr/>
            </p:nvSpPr>
            <p:spPr>
              <a:xfrm>
                <a:off x="6728491" y="5355380"/>
                <a:ext cx="8858" cy="72076"/>
              </a:xfrm>
              <a:custGeom>
                <a:rect b="b" l="l" r="r" t="t"/>
                <a:pathLst>
                  <a:path extrusionOk="0" h="1253" w="154">
                    <a:moveTo>
                      <a:pt x="154" y="0"/>
                    </a:moveTo>
                    <a:lnTo>
                      <a:pt x="0" y="83"/>
                    </a:lnTo>
                    <a:lnTo>
                      <a:pt x="0" y="1253"/>
                    </a:lnTo>
                    <a:lnTo>
                      <a:pt x="154" y="1170"/>
                    </a:lnTo>
                    <a:lnTo>
                      <a:pt x="154"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0"/>
              <p:cNvSpPr/>
              <p:nvPr/>
            </p:nvSpPr>
            <p:spPr>
              <a:xfrm>
                <a:off x="5720753" y="5941133"/>
                <a:ext cx="66611" cy="169231"/>
              </a:xfrm>
              <a:custGeom>
                <a:rect b="b" l="l" r="r" t="t"/>
                <a:pathLst>
                  <a:path extrusionOk="0" h="2942" w="1158">
                    <a:moveTo>
                      <a:pt x="0" y="0"/>
                    </a:moveTo>
                    <a:lnTo>
                      <a:pt x="0" y="2280"/>
                    </a:lnTo>
                    <a:lnTo>
                      <a:pt x="1158" y="2942"/>
                    </a:lnTo>
                    <a:lnTo>
                      <a:pt x="1158" y="674"/>
                    </a:lnTo>
                    <a:lnTo>
                      <a:pt x="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0"/>
              <p:cNvSpPr/>
              <p:nvPr/>
            </p:nvSpPr>
            <p:spPr>
              <a:xfrm>
                <a:off x="5679279" y="5926867"/>
                <a:ext cx="33363" cy="150191"/>
              </a:xfrm>
              <a:custGeom>
                <a:rect b="b" l="l" r="r" t="t"/>
                <a:pathLst>
                  <a:path extrusionOk="0" h="2611" w="580">
                    <a:moveTo>
                      <a:pt x="1" y="0"/>
                    </a:moveTo>
                    <a:lnTo>
                      <a:pt x="1" y="2280"/>
                    </a:lnTo>
                    <a:lnTo>
                      <a:pt x="579" y="2611"/>
                    </a:lnTo>
                    <a:lnTo>
                      <a:pt x="579" y="343"/>
                    </a:lnTo>
                    <a:lnTo>
                      <a:pt x="1"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0"/>
              <p:cNvSpPr/>
              <p:nvPr/>
            </p:nvSpPr>
            <p:spPr>
              <a:xfrm>
                <a:off x="5712585" y="5941133"/>
                <a:ext cx="8226" cy="135926"/>
              </a:xfrm>
              <a:custGeom>
                <a:rect b="b" l="l" r="r" t="t"/>
                <a:pathLst>
                  <a:path extrusionOk="0" h="2363" w="143">
                    <a:moveTo>
                      <a:pt x="142" y="0"/>
                    </a:moveTo>
                    <a:lnTo>
                      <a:pt x="0" y="95"/>
                    </a:lnTo>
                    <a:lnTo>
                      <a:pt x="0" y="2363"/>
                    </a:lnTo>
                    <a:lnTo>
                      <a:pt x="142" y="2280"/>
                    </a:lnTo>
                    <a:lnTo>
                      <a:pt x="142"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0"/>
              <p:cNvSpPr/>
              <p:nvPr/>
            </p:nvSpPr>
            <p:spPr>
              <a:xfrm>
                <a:off x="5811811" y="5413133"/>
                <a:ext cx="1024763" cy="721735"/>
              </a:xfrm>
              <a:custGeom>
                <a:rect b="b" l="l" r="r" t="t"/>
                <a:pathLst>
                  <a:path extrusionOk="0" h="12547" w="17815">
                    <a:moveTo>
                      <a:pt x="17815" y="0"/>
                    </a:moveTo>
                    <a:lnTo>
                      <a:pt x="0" y="10278"/>
                    </a:lnTo>
                    <a:lnTo>
                      <a:pt x="0" y="12546"/>
                    </a:lnTo>
                    <a:lnTo>
                      <a:pt x="17815" y="2257"/>
                    </a:lnTo>
                    <a:lnTo>
                      <a:pt x="17815"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0"/>
              <p:cNvSpPr/>
              <p:nvPr/>
            </p:nvSpPr>
            <p:spPr>
              <a:xfrm>
                <a:off x="5679279" y="5335650"/>
                <a:ext cx="1157295" cy="668699"/>
              </a:xfrm>
              <a:custGeom>
                <a:rect b="b" l="l" r="r" t="t"/>
                <a:pathLst>
                  <a:path extrusionOk="0" h="11625" w="20119">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5747213" y="5525244"/>
                <a:ext cx="762518" cy="439012"/>
              </a:xfrm>
              <a:custGeom>
                <a:rect b="b" l="l" r="r" t="t"/>
                <a:pathLst>
                  <a:path extrusionOk="0" h="7632" w="13256">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0"/>
              <p:cNvSpPr/>
              <p:nvPr/>
            </p:nvSpPr>
            <p:spPr>
              <a:xfrm>
                <a:off x="6519166" y="5373730"/>
                <a:ext cx="250798" cy="145474"/>
              </a:xfrm>
              <a:custGeom>
                <a:rect b="b" l="l" r="r" t="t"/>
                <a:pathLst>
                  <a:path extrusionOk="0" h="2529" w="436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0"/>
              <p:cNvSpPr/>
              <p:nvPr/>
            </p:nvSpPr>
            <p:spPr>
              <a:xfrm>
                <a:off x="5707810" y="5916685"/>
                <a:ext cx="38137" cy="22434"/>
              </a:xfrm>
              <a:custGeom>
                <a:rect b="b" l="l" r="r" t="t"/>
                <a:pathLst>
                  <a:path extrusionOk="0" h="390" w="663">
                    <a:moveTo>
                      <a:pt x="178" y="0"/>
                    </a:moveTo>
                    <a:lnTo>
                      <a:pt x="1" y="106"/>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0"/>
              <p:cNvSpPr/>
              <p:nvPr/>
            </p:nvSpPr>
            <p:spPr>
              <a:xfrm>
                <a:off x="5732948" y="5901730"/>
                <a:ext cx="38828" cy="21801"/>
              </a:xfrm>
              <a:custGeom>
                <a:rect b="b" l="l" r="r" t="t"/>
                <a:pathLst>
                  <a:path extrusionOk="0" h="379" w="675">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5759466" y="5886774"/>
                <a:ext cx="38137" cy="22491"/>
              </a:xfrm>
              <a:custGeom>
                <a:rect b="b" l="l" r="r" t="t"/>
                <a:pathLst>
                  <a:path extrusionOk="0" h="391" w="663">
                    <a:moveTo>
                      <a:pt x="178" y="0"/>
                    </a:moveTo>
                    <a:lnTo>
                      <a:pt x="1" y="107"/>
                    </a:lnTo>
                    <a:lnTo>
                      <a:pt x="473"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0"/>
              <p:cNvSpPr/>
              <p:nvPr/>
            </p:nvSpPr>
            <p:spPr>
              <a:xfrm>
                <a:off x="5784603" y="5871818"/>
                <a:ext cx="38137" cy="21801"/>
              </a:xfrm>
              <a:custGeom>
                <a:rect b="b" l="l" r="r" t="t"/>
                <a:pathLst>
                  <a:path extrusionOk="0" h="379" w="663">
                    <a:moveTo>
                      <a:pt x="201" y="0"/>
                    </a:moveTo>
                    <a:lnTo>
                      <a:pt x="1" y="107"/>
                    </a:lnTo>
                    <a:lnTo>
                      <a:pt x="497" y="378"/>
                    </a:lnTo>
                    <a:lnTo>
                      <a:pt x="662"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0"/>
              <p:cNvSpPr/>
              <p:nvPr/>
            </p:nvSpPr>
            <p:spPr>
              <a:xfrm>
                <a:off x="5810431" y="5857552"/>
                <a:ext cx="38770" cy="21801"/>
              </a:xfrm>
              <a:custGeom>
                <a:rect b="b" l="l" r="r" t="t"/>
                <a:pathLst>
                  <a:path extrusionOk="0" h="379" w="674">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0"/>
              <p:cNvSpPr/>
              <p:nvPr/>
            </p:nvSpPr>
            <p:spPr>
              <a:xfrm>
                <a:off x="5836948" y="5841906"/>
                <a:ext cx="38080" cy="22491"/>
              </a:xfrm>
              <a:custGeom>
                <a:rect b="b" l="l" r="r" t="t"/>
                <a:pathLst>
                  <a:path extrusionOk="0" h="391" w="662">
                    <a:moveTo>
                      <a:pt x="177" y="1"/>
                    </a:moveTo>
                    <a:lnTo>
                      <a:pt x="0" y="107"/>
                    </a:lnTo>
                    <a:lnTo>
                      <a:pt x="473" y="390"/>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5862086" y="5827640"/>
                <a:ext cx="38080" cy="21801"/>
              </a:xfrm>
              <a:custGeom>
                <a:rect b="b" l="l" r="r" t="t"/>
                <a:pathLst>
                  <a:path extrusionOk="0" h="379" w="662">
                    <a:moveTo>
                      <a:pt x="189" y="1"/>
                    </a:moveTo>
                    <a:lnTo>
                      <a:pt x="0" y="107"/>
                    </a:lnTo>
                    <a:lnTo>
                      <a:pt x="485" y="379"/>
                    </a:lnTo>
                    <a:lnTo>
                      <a:pt x="662"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5887913" y="5811994"/>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0"/>
              <p:cNvSpPr/>
              <p:nvPr/>
            </p:nvSpPr>
            <p:spPr>
              <a:xfrm>
                <a:off x="5913741" y="5797038"/>
                <a:ext cx="38770" cy="23182"/>
              </a:xfrm>
              <a:custGeom>
                <a:rect b="b" l="l" r="r" t="t"/>
                <a:pathLst>
                  <a:path extrusionOk="0" h="403" w="674">
                    <a:moveTo>
                      <a:pt x="177" y="1"/>
                    </a:moveTo>
                    <a:lnTo>
                      <a:pt x="0" y="119"/>
                    </a:lnTo>
                    <a:lnTo>
                      <a:pt x="484" y="403"/>
                    </a:lnTo>
                    <a:lnTo>
                      <a:pt x="674"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0"/>
              <p:cNvSpPr/>
              <p:nvPr/>
            </p:nvSpPr>
            <p:spPr>
              <a:xfrm>
                <a:off x="5939569" y="5782773"/>
                <a:ext cx="38770" cy="21801"/>
              </a:xfrm>
              <a:custGeom>
                <a:rect b="b" l="l" r="r" t="t"/>
                <a:pathLst>
                  <a:path extrusionOk="0" h="379" w="674">
                    <a:moveTo>
                      <a:pt x="189" y="1"/>
                    </a:moveTo>
                    <a:lnTo>
                      <a:pt x="0" y="95"/>
                    </a:lnTo>
                    <a:lnTo>
                      <a:pt x="484" y="379"/>
                    </a:lnTo>
                    <a:lnTo>
                      <a:pt x="673" y="273"/>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0"/>
              <p:cNvSpPr/>
              <p:nvPr/>
            </p:nvSpPr>
            <p:spPr>
              <a:xfrm>
                <a:off x="5964706" y="5767184"/>
                <a:ext cx="39460" cy="23124"/>
              </a:xfrm>
              <a:custGeom>
                <a:rect b="b" l="l" r="r" t="t"/>
                <a:pathLst>
                  <a:path extrusionOk="0" h="402" w="686">
                    <a:moveTo>
                      <a:pt x="189" y="0"/>
                    </a:moveTo>
                    <a:lnTo>
                      <a:pt x="0" y="118"/>
                    </a:lnTo>
                    <a:lnTo>
                      <a:pt x="484" y="402"/>
                    </a:lnTo>
                    <a:lnTo>
                      <a:pt x="685"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0"/>
              <p:cNvSpPr/>
              <p:nvPr/>
            </p:nvSpPr>
            <p:spPr>
              <a:xfrm>
                <a:off x="5991166" y="5752919"/>
                <a:ext cx="38137" cy="21801"/>
              </a:xfrm>
              <a:custGeom>
                <a:rect b="b" l="l" r="r" t="t"/>
                <a:pathLst>
                  <a:path extrusionOk="0" h="379" w="663">
                    <a:moveTo>
                      <a:pt x="178" y="0"/>
                    </a:moveTo>
                    <a:lnTo>
                      <a:pt x="1" y="106"/>
                    </a:lnTo>
                    <a:lnTo>
                      <a:pt x="485" y="378"/>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0"/>
              <p:cNvSpPr/>
              <p:nvPr/>
            </p:nvSpPr>
            <p:spPr>
              <a:xfrm>
                <a:off x="6016994" y="5737273"/>
                <a:ext cx="38828" cy="23182"/>
              </a:xfrm>
              <a:custGeom>
                <a:rect b="b" l="l" r="r" t="t"/>
                <a:pathLst>
                  <a:path extrusionOk="0" h="403" w="675">
                    <a:moveTo>
                      <a:pt x="190" y="0"/>
                    </a:moveTo>
                    <a:lnTo>
                      <a:pt x="1" y="119"/>
                    </a:lnTo>
                    <a:lnTo>
                      <a:pt x="485" y="402"/>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0"/>
              <p:cNvSpPr/>
              <p:nvPr/>
            </p:nvSpPr>
            <p:spPr>
              <a:xfrm>
                <a:off x="6042131" y="5723007"/>
                <a:ext cx="39518" cy="22491"/>
              </a:xfrm>
              <a:custGeom>
                <a:rect b="b" l="l" r="r" t="t"/>
                <a:pathLst>
                  <a:path extrusionOk="0" h="391" w="687">
                    <a:moveTo>
                      <a:pt x="190" y="0"/>
                    </a:moveTo>
                    <a:lnTo>
                      <a:pt x="1" y="107"/>
                    </a:lnTo>
                    <a:lnTo>
                      <a:pt x="485" y="390"/>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0"/>
              <p:cNvSpPr/>
              <p:nvPr/>
            </p:nvSpPr>
            <p:spPr>
              <a:xfrm>
                <a:off x="6068649" y="5708051"/>
                <a:ext cx="38137" cy="22491"/>
              </a:xfrm>
              <a:custGeom>
                <a:rect b="b" l="l" r="r" t="t"/>
                <a:pathLst>
                  <a:path extrusionOk="0" h="391" w="663">
                    <a:moveTo>
                      <a:pt x="178" y="0"/>
                    </a:moveTo>
                    <a:lnTo>
                      <a:pt x="1" y="119"/>
                    </a:lnTo>
                    <a:lnTo>
                      <a:pt x="485" y="390"/>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0"/>
              <p:cNvSpPr/>
              <p:nvPr/>
            </p:nvSpPr>
            <p:spPr>
              <a:xfrm>
                <a:off x="6093787" y="5693095"/>
                <a:ext cx="39460" cy="22491"/>
              </a:xfrm>
              <a:custGeom>
                <a:rect b="b" l="l" r="r" t="t"/>
                <a:pathLst>
                  <a:path extrusionOk="0" h="391" w="686">
                    <a:moveTo>
                      <a:pt x="201" y="1"/>
                    </a:moveTo>
                    <a:lnTo>
                      <a:pt x="1" y="107"/>
                    </a:lnTo>
                    <a:lnTo>
                      <a:pt x="497" y="390"/>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0"/>
              <p:cNvSpPr/>
              <p:nvPr/>
            </p:nvSpPr>
            <p:spPr>
              <a:xfrm>
                <a:off x="6120305" y="5678139"/>
                <a:ext cx="38080" cy="23182"/>
              </a:xfrm>
              <a:custGeom>
                <a:rect b="b" l="l" r="r" t="t"/>
                <a:pathLst>
                  <a:path extrusionOk="0" h="403" w="662">
                    <a:moveTo>
                      <a:pt x="178" y="1"/>
                    </a:moveTo>
                    <a:lnTo>
                      <a:pt x="0" y="119"/>
                    </a:lnTo>
                    <a:lnTo>
                      <a:pt x="473" y="402"/>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0"/>
              <p:cNvSpPr/>
              <p:nvPr/>
            </p:nvSpPr>
            <p:spPr>
              <a:xfrm>
                <a:off x="6145442" y="5663874"/>
                <a:ext cx="38770" cy="21801"/>
              </a:xfrm>
              <a:custGeom>
                <a:rect b="b" l="l" r="r" t="t"/>
                <a:pathLst>
                  <a:path extrusionOk="0" h="379" w="674">
                    <a:moveTo>
                      <a:pt x="201" y="1"/>
                    </a:moveTo>
                    <a:lnTo>
                      <a:pt x="0" y="95"/>
                    </a:lnTo>
                    <a:lnTo>
                      <a:pt x="497" y="379"/>
                    </a:lnTo>
                    <a:lnTo>
                      <a:pt x="674" y="272"/>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6171270" y="5648228"/>
                <a:ext cx="39460" cy="22491"/>
              </a:xfrm>
              <a:custGeom>
                <a:rect b="b" l="l" r="r" t="t"/>
                <a:pathLst>
                  <a:path extrusionOk="0" h="391" w="686">
                    <a:moveTo>
                      <a:pt x="189" y="1"/>
                    </a:moveTo>
                    <a:lnTo>
                      <a:pt x="0" y="107"/>
                    </a:lnTo>
                    <a:lnTo>
                      <a:pt x="485" y="391"/>
                    </a:lnTo>
                    <a:lnTo>
                      <a:pt x="686"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0"/>
              <p:cNvSpPr/>
              <p:nvPr/>
            </p:nvSpPr>
            <p:spPr>
              <a:xfrm>
                <a:off x="6197787" y="5633962"/>
                <a:ext cx="38080" cy="21801"/>
              </a:xfrm>
              <a:custGeom>
                <a:rect b="b" l="l" r="r" t="t"/>
                <a:pathLst>
                  <a:path extrusionOk="0" h="379" w="662">
                    <a:moveTo>
                      <a:pt x="177" y="1"/>
                    </a:moveTo>
                    <a:lnTo>
                      <a:pt x="0" y="107"/>
                    </a:lnTo>
                    <a:lnTo>
                      <a:pt x="484"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0"/>
              <p:cNvSpPr/>
              <p:nvPr/>
            </p:nvSpPr>
            <p:spPr>
              <a:xfrm>
                <a:off x="6222925" y="5618373"/>
                <a:ext cx="38770" cy="22434"/>
              </a:xfrm>
              <a:custGeom>
                <a:rect b="b" l="l" r="r" t="t"/>
                <a:pathLst>
                  <a:path extrusionOk="0" h="390" w="674">
                    <a:moveTo>
                      <a:pt x="201" y="0"/>
                    </a:moveTo>
                    <a:lnTo>
                      <a:pt x="0" y="106"/>
                    </a:lnTo>
                    <a:lnTo>
                      <a:pt x="496" y="390"/>
                    </a:lnTo>
                    <a:lnTo>
                      <a:pt x="674"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0"/>
              <p:cNvSpPr/>
              <p:nvPr/>
            </p:nvSpPr>
            <p:spPr>
              <a:xfrm>
                <a:off x="6248752" y="5604050"/>
                <a:ext cx="38770" cy="22491"/>
              </a:xfrm>
              <a:custGeom>
                <a:rect b="b" l="l" r="r" t="t"/>
                <a:pathLst>
                  <a:path extrusionOk="0" h="391" w="674">
                    <a:moveTo>
                      <a:pt x="189" y="1"/>
                    </a:moveTo>
                    <a:lnTo>
                      <a:pt x="0" y="107"/>
                    </a:lnTo>
                    <a:lnTo>
                      <a:pt x="484" y="391"/>
                    </a:lnTo>
                    <a:lnTo>
                      <a:pt x="673" y="285"/>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0"/>
              <p:cNvSpPr/>
              <p:nvPr/>
            </p:nvSpPr>
            <p:spPr>
              <a:xfrm>
                <a:off x="6275213" y="5589152"/>
                <a:ext cx="38137" cy="21801"/>
              </a:xfrm>
              <a:custGeom>
                <a:rect b="b" l="l" r="r" t="t"/>
                <a:pathLst>
                  <a:path extrusionOk="0" h="379" w="663">
                    <a:moveTo>
                      <a:pt x="178" y="0"/>
                    </a:moveTo>
                    <a:lnTo>
                      <a:pt x="1" y="95"/>
                    </a:lnTo>
                    <a:lnTo>
                      <a:pt x="485"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0"/>
              <p:cNvSpPr/>
              <p:nvPr/>
            </p:nvSpPr>
            <p:spPr>
              <a:xfrm>
                <a:off x="6300350" y="5574196"/>
                <a:ext cx="39518" cy="22491"/>
              </a:xfrm>
              <a:custGeom>
                <a:rect b="b" l="l" r="r" t="t"/>
                <a:pathLst>
                  <a:path extrusionOk="0" h="391" w="687">
                    <a:moveTo>
                      <a:pt x="190" y="0"/>
                    </a:moveTo>
                    <a:lnTo>
                      <a:pt x="1" y="107"/>
                    </a:lnTo>
                    <a:lnTo>
                      <a:pt x="485" y="390"/>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0"/>
              <p:cNvSpPr/>
              <p:nvPr/>
            </p:nvSpPr>
            <p:spPr>
              <a:xfrm>
                <a:off x="6326178" y="5559240"/>
                <a:ext cx="38828" cy="21801"/>
              </a:xfrm>
              <a:custGeom>
                <a:rect b="b" l="l" r="r" t="t"/>
                <a:pathLst>
                  <a:path extrusionOk="0" h="379" w="675">
                    <a:moveTo>
                      <a:pt x="190" y="0"/>
                    </a:moveTo>
                    <a:lnTo>
                      <a:pt x="1" y="107"/>
                    </a:lnTo>
                    <a:lnTo>
                      <a:pt x="485" y="378"/>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0"/>
              <p:cNvSpPr/>
              <p:nvPr/>
            </p:nvSpPr>
            <p:spPr>
              <a:xfrm>
                <a:off x="6352005" y="5544975"/>
                <a:ext cx="38828" cy="21801"/>
              </a:xfrm>
              <a:custGeom>
                <a:rect b="b" l="l" r="r" t="t"/>
                <a:pathLst>
                  <a:path extrusionOk="0" h="379" w="675">
                    <a:moveTo>
                      <a:pt x="178" y="0"/>
                    </a:moveTo>
                    <a:lnTo>
                      <a:pt x="1" y="95"/>
                    </a:lnTo>
                    <a:lnTo>
                      <a:pt x="497" y="378"/>
                    </a:lnTo>
                    <a:lnTo>
                      <a:pt x="674" y="260"/>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6377833" y="5529328"/>
                <a:ext cx="38770" cy="22491"/>
              </a:xfrm>
              <a:custGeom>
                <a:rect b="b" l="l" r="r" t="t"/>
                <a:pathLst>
                  <a:path extrusionOk="0" h="391" w="674">
                    <a:moveTo>
                      <a:pt x="190" y="1"/>
                    </a:moveTo>
                    <a:lnTo>
                      <a:pt x="1" y="107"/>
                    </a:lnTo>
                    <a:lnTo>
                      <a:pt x="485" y="390"/>
                    </a:lnTo>
                    <a:lnTo>
                      <a:pt x="674"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0"/>
              <p:cNvSpPr/>
              <p:nvPr/>
            </p:nvSpPr>
            <p:spPr>
              <a:xfrm>
                <a:off x="6404351" y="5514373"/>
                <a:ext cx="38080" cy="22491"/>
              </a:xfrm>
              <a:custGeom>
                <a:rect b="b" l="l" r="r" t="t"/>
                <a:pathLst>
                  <a:path extrusionOk="0" h="391" w="662">
                    <a:moveTo>
                      <a:pt x="177" y="1"/>
                    </a:moveTo>
                    <a:lnTo>
                      <a:pt x="0" y="119"/>
                    </a:lnTo>
                    <a:lnTo>
                      <a:pt x="473" y="390"/>
                    </a:lnTo>
                    <a:lnTo>
                      <a:pt x="662" y="272"/>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0"/>
              <p:cNvSpPr/>
              <p:nvPr/>
            </p:nvSpPr>
            <p:spPr>
              <a:xfrm>
                <a:off x="6429488" y="5499417"/>
                <a:ext cx="38080" cy="22491"/>
              </a:xfrm>
              <a:custGeom>
                <a:rect b="b" l="l" r="r" t="t"/>
                <a:pathLst>
                  <a:path extrusionOk="0" h="391" w="662">
                    <a:moveTo>
                      <a:pt x="178" y="1"/>
                    </a:moveTo>
                    <a:lnTo>
                      <a:pt x="0" y="107"/>
                    </a:lnTo>
                    <a:lnTo>
                      <a:pt x="485" y="391"/>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0"/>
              <p:cNvSpPr/>
              <p:nvPr/>
            </p:nvSpPr>
            <p:spPr>
              <a:xfrm>
                <a:off x="6455316" y="5484461"/>
                <a:ext cx="38770" cy="23182"/>
              </a:xfrm>
              <a:custGeom>
                <a:rect b="b" l="l" r="r" t="t"/>
                <a:pathLst>
                  <a:path extrusionOk="0" h="403" w="674">
                    <a:moveTo>
                      <a:pt x="189" y="1"/>
                    </a:moveTo>
                    <a:lnTo>
                      <a:pt x="0" y="119"/>
                    </a:lnTo>
                    <a:lnTo>
                      <a:pt x="485" y="403"/>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0"/>
              <p:cNvSpPr/>
              <p:nvPr/>
            </p:nvSpPr>
            <p:spPr>
              <a:xfrm>
                <a:off x="6481144" y="5470195"/>
                <a:ext cx="38080" cy="21801"/>
              </a:xfrm>
              <a:custGeom>
                <a:rect b="b" l="l" r="r" t="t"/>
                <a:pathLst>
                  <a:path extrusionOk="0" h="379" w="662">
                    <a:moveTo>
                      <a:pt x="177" y="1"/>
                    </a:moveTo>
                    <a:lnTo>
                      <a:pt x="0" y="95"/>
                    </a:lnTo>
                    <a:lnTo>
                      <a:pt x="473" y="379"/>
                    </a:lnTo>
                    <a:lnTo>
                      <a:pt x="662" y="273"/>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0"/>
              <p:cNvSpPr/>
              <p:nvPr/>
            </p:nvSpPr>
            <p:spPr>
              <a:xfrm>
                <a:off x="6506971" y="5454607"/>
                <a:ext cx="38080" cy="23124"/>
              </a:xfrm>
              <a:custGeom>
                <a:rect b="b" l="l" r="r" t="t"/>
                <a:pathLst>
                  <a:path extrusionOk="0" h="402" w="662">
                    <a:moveTo>
                      <a:pt x="189" y="0"/>
                    </a:moveTo>
                    <a:lnTo>
                      <a:pt x="0" y="118"/>
                    </a:lnTo>
                    <a:lnTo>
                      <a:pt x="484" y="402"/>
                    </a:lnTo>
                    <a:lnTo>
                      <a:pt x="662"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0"/>
              <p:cNvSpPr/>
              <p:nvPr/>
            </p:nvSpPr>
            <p:spPr>
              <a:xfrm>
                <a:off x="6532109" y="5440341"/>
                <a:ext cx="39460" cy="21801"/>
              </a:xfrm>
              <a:custGeom>
                <a:rect b="b" l="l" r="r" t="t"/>
                <a:pathLst>
                  <a:path extrusionOk="0" h="379" w="686">
                    <a:moveTo>
                      <a:pt x="201" y="0"/>
                    </a:moveTo>
                    <a:lnTo>
                      <a:pt x="0" y="106"/>
                    </a:lnTo>
                    <a:lnTo>
                      <a:pt x="496" y="378"/>
                    </a:lnTo>
                    <a:lnTo>
                      <a:pt x="685"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0"/>
              <p:cNvSpPr/>
              <p:nvPr/>
            </p:nvSpPr>
            <p:spPr>
              <a:xfrm>
                <a:off x="6558569" y="5424695"/>
                <a:ext cx="38137" cy="23124"/>
              </a:xfrm>
              <a:custGeom>
                <a:rect b="b" l="l" r="r" t="t"/>
                <a:pathLst>
                  <a:path extrusionOk="0" h="402" w="663">
                    <a:moveTo>
                      <a:pt x="178" y="0"/>
                    </a:moveTo>
                    <a:lnTo>
                      <a:pt x="1" y="118"/>
                    </a:lnTo>
                    <a:lnTo>
                      <a:pt x="485" y="402"/>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0"/>
              <p:cNvSpPr/>
              <p:nvPr/>
            </p:nvSpPr>
            <p:spPr>
              <a:xfrm>
                <a:off x="6584397" y="5410429"/>
                <a:ext cx="38828" cy="22491"/>
              </a:xfrm>
              <a:custGeom>
                <a:rect b="b" l="l" r="r" t="t"/>
                <a:pathLst>
                  <a:path extrusionOk="0" h="391" w="675">
                    <a:moveTo>
                      <a:pt x="190" y="0"/>
                    </a:moveTo>
                    <a:lnTo>
                      <a:pt x="1" y="107"/>
                    </a:lnTo>
                    <a:lnTo>
                      <a:pt x="485" y="390"/>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0"/>
              <p:cNvSpPr/>
              <p:nvPr/>
            </p:nvSpPr>
            <p:spPr>
              <a:xfrm>
                <a:off x="6609534" y="5395473"/>
                <a:ext cx="39518" cy="22491"/>
              </a:xfrm>
              <a:custGeom>
                <a:rect b="b" l="l" r="r" t="t"/>
                <a:pathLst>
                  <a:path extrusionOk="0" h="391" w="687">
                    <a:moveTo>
                      <a:pt x="190" y="0"/>
                    </a:moveTo>
                    <a:lnTo>
                      <a:pt x="1" y="118"/>
                    </a:lnTo>
                    <a:lnTo>
                      <a:pt x="485" y="390"/>
                    </a:lnTo>
                    <a:lnTo>
                      <a:pt x="686"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0"/>
              <p:cNvSpPr/>
              <p:nvPr/>
            </p:nvSpPr>
            <p:spPr>
              <a:xfrm>
                <a:off x="6636052" y="5380518"/>
                <a:ext cx="38137" cy="22491"/>
              </a:xfrm>
              <a:custGeom>
                <a:rect b="b" l="l" r="r" t="t"/>
                <a:pathLst>
                  <a:path extrusionOk="0" h="391" w="663">
                    <a:moveTo>
                      <a:pt x="178" y="0"/>
                    </a:moveTo>
                    <a:lnTo>
                      <a:pt x="1" y="107"/>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0"/>
              <p:cNvSpPr/>
              <p:nvPr/>
            </p:nvSpPr>
            <p:spPr>
              <a:xfrm>
                <a:off x="6661189" y="5365562"/>
                <a:ext cx="39460" cy="21801"/>
              </a:xfrm>
              <a:custGeom>
                <a:rect b="b" l="l" r="r" t="t"/>
                <a:pathLst>
                  <a:path extrusionOk="0" h="379" w="686">
                    <a:moveTo>
                      <a:pt x="190" y="1"/>
                    </a:moveTo>
                    <a:lnTo>
                      <a:pt x="1" y="107"/>
                    </a:lnTo>
                    <a:lnTo>
                      <a:pt x="485" y="379"/>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0"/>
              <p:cNvSpPr/>
              <p:nvPr/>
            </p:nvSpPr>
            <p:spPr>
              <a:xfrm>
                <a:off x="6687017" y="5351296"/>
                <a:ext cx="38770" cy="21801"/>
              </a:xfrm>
              <a:custGeom>
                <a:rect b="b" l="l" r="r" t="t"/>
                <a:pathLst>
                  <a:path extrusionOk="0" h="379" w="674">
                    <a:moveTo>
                      <a:pt x="190" y="0"/>
                    </a:moveTo>
                    <a:lnTo>
                      <a:pt x="1" y="95"/>
                    </a:lnTo>
                    <a:lnTo>
                      <a:pt x="485" y="379"/>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0"/>
              <p:cNvSpPr/>
              <p:nvPr/>
            </p:nvSpPr>
            <p:spPr>
              <a:xfrm>
                <a:off x="5794784" y="5966960"/>
                <a:ext cx="38828" cy="23124"/>
              </a:xfrm>
              <a:custGeom>
                <a:rect b="b" l="l" r="r" t="t"/>
                <a:pathLst>
                  <a:path extrusionOk="0" h="402" w="675">
                    <a:moveTo>
                      <a:pt x="190" y="0"/>
                    </a:moveTo>
                    <a:lnTo>
                      <a:pt x="1" y="118"/>
                    </a:lnTo>
                    <a:lnTo>
                      <a:pt x="485" y="402"/>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0"/>
              <p:cNvSpPr/>
              <p:nvPr/>
            </p:nvSpPr>
            <p:spPr>
              <a:xfrm>
                <a:off x="5820612" y="5952695"/>
                <a:ext cx="38828" cy="21801"/>
              </a:xfrm>
              <a:custGeom>
                <a:rect b="b" l="l" r="r" t="t"/>
                <a:pathLst>
                  <a:path extrusionOk="0" h="379" w="675">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0"/>
              <p:cNvSpPr/>
              <p:nvPr/>
            </p:nvSpPr>
            <p:spPr>
              <a:xfrm>
                <a:off x="5847130" y="5937048"/>
                <a:ext cx="38080" cy="22491"/>
              </a:xfrm>
              <a:custGeom>
                <a:rect b="b" l="l" r="r" t="t"/>
                <a:pathLst>
                  <a:path extrusionOk="0" h="391" w="662">
                    <a:moveTo>
                      <a:pt x="166" y="0"/>
                    </a:moveTo>
                    <a:lnTo>
                      <a:pt x="0" y="107"/>
                    </a:lnTo>
                    <a:lnTo>
                      <a:pt x="485" y="390"/>
                    </a:lnTo>
                    <a:lnTo>
                      <a:pt x="662" y="284"/>
                    </a:lnTo>
                    <a:lnTo>
                      <a:pt x="166"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0"/>
              <p:cNvSpPr/>
              <p:nvPr/>
            </p:nvSpPr>
            <p:spPr>
              <a:xfrm>
                <a:off x="5872267" y="5922783"/>
                <a:ext cx="39460" cy="21801"/>
              </a:xfrm>
              <a:custGeom>
                <a:rect b="b" l="l" r="r" t="t"/>
                <a:pathLst>
                  <a:path extrusionOk="0" h="379" w="686">
                    <a:moveTo>
                      <a:pt x="190" y="0"/>
                    </a:moveTo>
                    <a:lnTo>
                      <a:pt x="1" y="107"/>
                    </a:lnTo>
                    <a:lnTo>
                      <a:pt x="485" y="378"/>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0"/>
              <p:cNvSpPr/>
              <p:nvPr/>
            </p:nvSpPr>
            <p:spPr>
              <a:xfrm>
                <a:off x="5898095" y="5907137"/>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0"/>
              <p:cNvSpPr/>
              <p:nvPr/>
            </p:nvSpPr>
            <p:spPr>
              <a:xfrm>
                <a:off x="5923923" y="5892871"/>
                <a:ext cx="38770" cy="22491"/>
              </a:xfrm>
              <a:custGeom>
                <a:rect b="b" l="l" r="r" t="t"/>
                <a:pathLst>
                  <a:path extrusionOk="0" h="391" w="674">
                    <a:moveTo>
                      <a:pt x="178" y="1"/>
                    </a:moveTo>
                    <a:lnTo>
                      <a:pt x="0" y="107"/>
                    </a:lnTo>
                    <a:lnTo>
                      <a:pt x="497" y="390"/>
                    </a:lnTo>
                    <a:lnTo>
                      <a:pt x="674"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0"/>
              <p:cNvSpPr/>
              <p:nvPr/>
            </p:nvSpPr>
            <p:spPr>
              <a:xfrm>
                <a:off x="5949750" y="5877915"/>
                <a:ext cx="38770" cy="21801"/>
              </a:xfrm>
              <a:custGeom>
                <a:rect b="b" l="l" r="r" t="t"/>
                <a:pathLst>
                  <a:path extrusionOk="0" h="379" w="674">
                    <a:moveTo>
                      <a:pt x="189" y="1"/>
                    </a:moveTo>
                    <a:lnTo>
                      <a:pt x="0" y="95"/>
                    </a:lnTo>
                    <a:lnTo>
                      <a:pt x="485" y="379"/>
                    </a:lnTo>
                    <a:lnTo>
                      <a:pt x="674" y="272"/>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0"/>
              <p:cNvSpPr/>
              <p:nvPr/>
            </p:nvSpPr>
            <p:spPr>
              <a:xfrm>
                <a:off x="5974888" y="5862959"/>
                <a:ext cx="39460" cy="22491"/>
              </a:xfrm>
              <a:custGeom>
                <a:rect b="b" l="l" r="r" t="t"/>
                <a:pathLst>
                  <a:path extrusionOk="0" h="391" w="686">
                    <a:moveTo>
                      <a:pt x="201" y="1"/>
                    </a:moveTo>
                    <a:lnTo>
                      <a:pt x="0" y="107"/>
                    </a:lnTo>
                    <a:lnTo>
                      <a:pt x="496" y="391"/>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0"/>
              <p:cNvSpPr/>
              <p:nvPr/>
            </p:nvSpPr>
            <p:spPr>
              <a:xfrm>
                <a:off x="6001405" y="5848003"/>
                <a:ext cx="38080" cy="21801"/>
              </a:xfrm>
              <a:custGeom>
                <a:rect b="b" l="l" r="r" t="t"/>
                <a:pathLst>
                  <a:path extrusionOk="0" h="379" w="662">
                    <a:moveTo>
                      <a:pt x="177" y="1"/>
                    </a:moveTo>
                    <a:lnTo>
                      <a:pt x="0" y="107"/>
                    </a:lnTo>
                    <a:lnTo>
                      <a:pt x="484"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0"/>
              <p:cNvSpPr/>
              <p:nvPr/>
            </p:nvSpPr>
            <p:spPr>
              <a:xfrm>
                <a:off x="6026543" y="5833738"/>
                <a:ext cx="39460" cy="21801"/>
              </a:xfrm>
              <a:custGeom>
                <a:rect b="b" l="l" r="r" t="t"/>
                <a:pathLst>
                  <a:path extrusionOk="0" h="379" w="686">
                    <a:moveTo>
                      <a:pt x="201" y="1"/>
                    </a:moveTo>
                    <a:lnTo>
                      <a:pt x="0" y="95"/>
                    </a:lnTo>
                    <a:lnTo>
                      <a:pt x="496" y="379"/>
                    </a:lnTo>
                    <a:lnTo>
                      <a:pt x="685" y="261"/>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0"/>
              <p:cNvSpPr/>
              <p:nvPr/>
            </p:nvSpPr>
            <p:spPr>
              <a:xfrm>
                <a:off x="6053003" y="5818149"/>
                <a:ext cx="38828" cy="22434"/>
              </a:xfrm>
              <a:custGeom>
                <a:rect b="b" l="l" r="r" t="t"/>
                <a:pathLst>
                  <a:path extrusionOk="0" h="390" w="675">
                    <a:moveTo>
                      <a:pt x="178" y="0"/>
                    </a:moveTo>
                    <a:lnTo>
                      <a:pt x="1" y="106"/>
                    </a:lnTo>
                    <a:lnTo>
                      <a:pt x="473" y="390"/>
                    </a:lnTo>
                    <a:lnTo>
                      <a:pt x="674"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0"/>
              <p:cNvSpPr/>
              <p:nvPr/>
            </p:nvSpPr>
            <p:spPr>
              <a:xfrm>
                <a:off x="6078831" y="5803193"/>
                <a:ext cx="38137" cy="22491"/>
              </a:xfrm>
              <a:custGeom>
                <a:rect b="b" l="l" r="r" t="t"/>
                <a:pathLst>
                  <a:path extrusionOk="0" h="391" w="663">
                    <a:moveTo>
                      <a:pt x="190" y="0"/>
                    </a:moveTo>
                    <a:lnTo>
                      <a:pt x="1" y="118"/>
                    </a:lnTo>
                    <a:lnTo>
                      <a:pt x="485" y="390"/>
                    </a:lnTo>
                    <a:lnTo>
                      <a:pt x="662"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0"/>
              <p:cNvSpPr/>
              <p:nvPr/>
            </p:nvSpPr>
            <p:spPr>
              <a:xfrm>
                <a:off x="6103968" y="5788238"/>
                <a:ext cx="39518" cy="22491"/>
              </a:xfrm>
              <a:custGeom>
                <a:rect b="b" l="l" r="r" t="t"/>
                <a:pathLst>
                  <a:path extrusionOk="0" h="391" w="687">
                    <a:moveTo>
                      <a:pt x="202" y="0"/>
                    </a:moveTo>
                    <a:lnTo>
                      <a:pt x="1" y="107"/>
                    </a:lnTo>
                    <a:lnTo>
                      <a:pt x="497" y="390"/>
                    </a:lnTo>
                    <a:lnTo>
                      <a:pt x="686" y="284"/>
                    </a:lnTo>
                    <a:lnTo>
                      <a:pt x="202"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0"/>
              <p:cNvSpPr/>
              <p:nvPr/>
            </p:nvSpPr>
            <p:spPr>
              <a:xfrm>
                <a:off x="6130486" y="5773282"/>
                <a:ext cx="38137" cy="23182"/>
              </a:xfrm>
              <a:custGeom>
                <a:rect b="b" l="l" r="r" t="t"/>
                <a:pathLst>
                  <a:path extrusionOk="0" h="403" w="663">
                    <a:moveTo>
                      <a:pt x="178" y="0"/>
                    </a:moveTo>
                    <a:lnTo>
                      <a:pt x="1" y="119"/>
                    </a:lnTo>
                    <a:lnTo>
                      <a:pt x="485" y="402"/>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0"/>
              <p:cNvSpPr/>
              <p:nvPr/>
            </p:nvSpPr>
            <p:spPr>
              <a:xfrm>
                <a:off x="6156314" y="5759016"/>
                <a:ext cx="38080" cy="21801"/>
              </a:xfrm>
              <a:custGeom>
                <a:rect b="b" l="l" r="r" t="t"/>
                <a:pathLst>
                  <a:path extrusionOk="0" h="379" w="662">
                    <a:moveTo>
                      <a:pt x="189" y="0"/>
                    </a:moveTo>
                    <a:lnTo>
                      <a:pt x="0" y="95"/>
                    </a:lnTo>
                    <a:lnTo>
                      <a:pt x="485" y="378"/>
                    </a:lnTo>
                    <a:lnTo>
                      <a:pt x="662" y="272"/>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0"/>
              <p:cNvSpPr/>
              <p:nvPr/>
            </p:nvSpPr>
            <p:spPr>
              <a:xfrm>
                <a:off x="6181451" y="5743370"/>
                <a:ext cx="39460" cy="23182"/>
              </a:xfrm>
              <a:custGeom>
                <a:rect b="b" l="l" r="r" t="t"/>
                <a:pathLst>
                  <a:path extrusionOk="0" h="403" w="686">
                    <a:moveTo>
                      <a:pt x="190" y="1"/>
                    </a:moveTo>
                    <a:lnTo>
                      <a:pt x="1" y="119"/>
                    </a:lnTo>
                    <a:lnTo>
                      <a:pt x="485" y="402"/>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0"/>
              <p:cNvSpPr/>
              <p:nvPr/>
            </p:nvSpPr>
            <p:spPr>
              <a:xfrm>
                <a:off x="6207969" y="5729104"/>
                <a:ext cx="38080" cy="21801"/>
              </a:xfrm>
              <a:custGeom>
                <a:rect b="b" l="l" r="r" t="t"/>
                <a:pathLst>
                  <a:path extrusionOk="0" h="379" w="662">
                    <a:moveTo>
                      <a:pt x="177" y="1"/>
                    </a:moveTo>
                    <a:lnTo>
                      <a:pt x="0" y="107"/>
                    </a:lnTo>
                    <a:lnTo>
                      <a:pt x="485"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0"/>
              <p:cNvSpPr/>
              <p:nvPr/>
            </p:nvSpPr>
            <p:spPr>
              <a:xfrm>
                <a:off x="6233106" y="5713458"/>
                <a:ext cx="39460" cy="23182"/>
              </a:xfrm>
              <a:custGeom>
                <a:rect b="b" l="l" r="r" t="t"/>
                <a:pathLst>
                  <a:path extrusionOk="0" h="403" w="686">
                    <a:moveTo>
                      <a:pt x="201" y="1"/>
                    </a:moveTo>
                    <a:lnTo>
                      <a:pt x="0" y="119"/>
                    </a:lnTo>
                    <a:lnTo>
                      <a:pt x="497" y="403"/>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0"/>
              <p:cNvSpPr/>
              <p:nvPr/>
            </p:nvSpPr>
            <p:spPr>
              <a:xfrm>
                <a:off x="6258934" y="5699193"/>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0"/>
              <p:cNvSpPr/>
              <p:nvPr/>
            </p:nvSpPr>
            <p:spPr>
              <a:xfrm>
                <a:off x="6285394" y="5684237"/>
                <a:ext cx="38137" cy="21801"/>
              </a:xfrm>
              <a:custGeom>
                <a:rect b="b" l="l" r="r" t="t"/>
                <a:pathLst>
                  <a:path extrusionOk="0" h="379" w="663">
                    <a:moveTo>
                      <a:pt x="178" y="1"/>
                    </a:moveTo>
                    <a:lnTo>
                      <a:pt x="1" y="119"/>
                    </a:lnTo>
                    <a:lnTo>
                      <a:pt x="485" y="379"/>
                    </a:lnTo>
                    <a:lnTo>
                      <a:pt x="663" y="273"/>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0"/>
              <p:cNvSpPr/>
              <p:nvPr/>
            </p:nvSpPr>
            <p:spPr>
              <a:xfrm>
                <a:off x="6310589" y="5669338"/>
                <a:ext cx="38770" cy="22434"/>
              </a:xfrm>
              <a:custGeom>
                <a:rect b="b" l="l" r="r" t="t"/>
                <a:pathLst>
                  <a:path extrusionOk="0" h="390" w="674">
                    <a:moveTo>
                      <a:pt x="189" y="0"/>
                    </a:moveTo>
                    <a:lnTo>
                      <a:pt x="0" y="106"/>
                    </a:lnTo>
                    <a:lnTo>
                      <a:pt x="484" y="390"/>
                    </a:lnTo>
                    <a:lnTo>
                      <a:pt x="673"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0"/>
              <p:cNvSpPr/>
              <p:nvPr/>
            </p:nvSpPr>
            <p:spPr>
              <a:xfrm>
                <a:off x="6336359" y="5654383"/>
                <a:ext cx="38828" cy="21801"/>
              </a:xfrm>
              <a:custGeom>
                <a:rect b="b" l="l" r="r" t="t"/>
                <a:pathLst>
                  <a:path extrusionOk="0" h="379" w="675">
                    <a:moveTo>
                      <a:pt x="190" y="0"/>
                    </a:moveTo>
                    <a:lnTo>
                      <a:pt x="1" y="106"/>
                    </a:lnTo>
                    <a:lnTo>
                      <a:pt x="485" y="378"/>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0"/>
              <p:cNvSpPr/>
              <p:nvPr/>
            </p:nvSpPr>
            <p:spPr>
              <a:xfrm>
                <a:off x="6362187" y="5640117"/>
                <a:ext cx="38137" cy="21801"/>
              </a:xfrm>
              <a:custGeom>
                <a:rect b="b" l="l" r="r" t="t"/>
                <a:pathLst>
                  <a:path extrusionOk="0" h="379" w="663">
                    <a:moveTo>
                      <a:pt x="178" y="0"/>
                    </a:moveTo>
                    <a:lnTo>
                      <a:pt x="1" y="95"/>
                    </a:lnTo>
                    <a:lnTo>
                      <a:pt x="497"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0"/>
              <p:cNvSpPr/>
              <p:nvPr/>
            </p:nvSpPr>
            <p:spPr>
              <a:xfrm>
                <a:off x="6388015" y="5624471"/>
                <a:ext cx="38828" cy="22491"/>
              </a:xfrm>
              <a:custGeom>
                <a:rect b="b" l="l" r="r" t="t"/>
                <a:pathLst>
                  <a:path extrusionOk="0" h="391" w="675">
                    <a:moveTo>
                      <a:pt x="190" y="0"/>
                    </a:moveTo>
                    <a:lnTo>
                      <a:pt x="1" y="107"/>
                    </a:lnTo>
                    <a:lnTo>
                      <a:pt x="485" y="390"/>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6414532" y="5610205"/>
                <a:ext cx="38137" cy="21801"/>
              </a:xfrm>
              <a:custGeom>
                <a:rect b="b" l="l" r="r" t="t"/>
                <a:pathLst>
                  <a:path extrusionOk="0" h="379" w="663">
                    <a:moveTo>
                      <a:pt x="178" y="0"/>
                    </a:moveTo>
                    <a:lnTo>
                      <a:pt x="0" y="107"/>
                    </a:lnTo>
                    <a:lnTo>
                      <a:pt x="473" y="378"/>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0"/>
              <p:cNvSpPr/>
              <p:nvPr/>
            </p:nvSpPr>
            <p:spPr>
              <a:xfrm>
                <a:off x="6439670" y="5594559"/>
                <a:ext cx="38137" cy="22491"/>
              </a:xfrm>
              <a:custGeom>
                <a:rect b="b" l="l" r="r" t="t"/>
                <a:pathLst>
                  <a:path extrusionOk="0" h="391" w="663">
                    <a:moveTo>
                      <a:pt x="190" y="1"/>
                    </a:moveTo>
                    <a:lnTo>
                      <a:pt x="1" y="107"/>
                    </a:lnTo>
                    <a:lnTo>
                      <a:pt x="485" y="390"/>
                    </a:lnTo>
                    <a:lnTo>
                      <a:pt x="662"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0"/>
              <p:cNvSpPr/>
              <p:nvPr/>
            </p:nvSpPr>
            <p:spPr>
              <a:xfrm>
                <a:off x="6465497" y="5580293"/>
                <a:ext cx="38770" cy="22491"/>
              </a:xfrm>
              <a:custGeom>
                <a:rect b="b" l="l" r="r" t="t"/>
                <a:pathLst>
                  <a:path extrusionOk="0" h="391" w="674">
                    <a:moveTo>
                      <a:pt x="190" y="1"/>
                    </a:moveTo>
                    <a:lnTo>
                      <a:pt x="0" y="107"/>
                    </a:lnTo>
                    <a:lnTo>
                      <a:pt x="485" y="390"/>
                    </a:lnTo>
                    <a:lnTo>
                      <a:pt x="674"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0"/>
              <p:cNvSpPr/>
              <p:nvPr/>
            </p:nvSpPr>
            <p:spPr>
              <a:xfrm>
                <a:off x="6491325" y="5565338"/>
                <a:ext cx="38770" cy="21801"/>
              </a:xfrm>
              <a:custGeom>
                <a:rect b="b" l="l" r="r" t="t"/>
                <a:pathLst>
                  <a:path extrusionOk="0" h="379" w="674">
                    <a:moveTo>
                      <a:pt x="178" y="1"/>
                    </a:moveTo>
                    <a:lnTo>
                      <a:pt x="0" y="95"/>
                    </a:lnTo>
                    <a:lnTo>
                      <a:pt x="485" y="379"/>
                    </a:lnTo>
                    <a:lnTo>
                      <a:pt x="674" y="272"/>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0"/>
              <p:cNvSpPr/>
              <p:nvPr/>
            </p:nvSpPr>
            <p:spPr>
              <a:xfrm>
                <a:off x="6517153" y="5549691"/>
                <a:ext cx="38770" cy="23182"/>
              </a:xfrm>
              <a:custGeom>
                <a:rect b="b" l="l" r="r" t="t"/>
                <a:pathLst>
                  <a:path extrusionOk="0" h="403" w="674">
                    <a:moveTo>
                      <a:pt x="189" y="1"/>
                    </a:moveTo>
                    <a:lnTo>
                      <a:pt x="0" y="119"/>
                    </a:lnTo>
                    <a:lnTo>
                      <a:pt x="485" y="403"/>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a:off x="6542290" y="5535426"/>
                <a:ext cx="39460" cy="21801"/>
              </a:xfrm>
              <a:custGeom>
                <a:rect b="b" l="l" r="r" t="t"/>
                <a:pathLst>
                  <a:path extrusionOk="0" h="379" w="686">
                    <a:moveTo>
                      <a:pt x="189" y="1"/>
                    </a:moveTo>
                    <a:lnTo>
                      <a:pt x="0" y="107"/>
                    </a:lnTo>
                    <a:lnTo>
                      <a:pt x="485" y="379"/>
                    </a:lnTo>
                    <a:lnTo>
                      <a:pt x="686"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0"/>
              <p:cNvSpPr/>
              <p:nvPr/>
            </p:nvSpPr>
            <p:spPr>
              <a:xfrm>
                <a:off x="6568808" y="5519837"/>
                <a:ext cx="38080" cy="23124"/>
              </a:xfrm>
              <a:custGeom>
                <a:rect b="b" l="l" r="r" t="t"/>
                <a:pathLst>
                  <a:path extrusionOk="0" h="402" w="662">
                    <a:moveTo>
                      <a:pt x="177" y="0"/>
                    </a:moveTo>
                    <a:lnTo>
                      <a:pt x="0" y="118"/>
                    </a:lnTo>
                    <a:lnTo>
                      <a:pt x="484" y="402"/>
                    </a:lnTo>
                    <a:lnTo>
                      <a:pt x="662" y="284"/>
                    </a:lnTo>
                    <a:lnTo>
                      <a:pt x="177"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0"/>
              <p:cNvSpPr/>
              <p:nvPr/>
            </p:nvSpPr>
            <p:spPr>
              <a:xfrm>
                <a:off x="6594636" y="5505572"/>
                <a:ext cx="38770" cy="22434"/>
              </a:xfrm>
              <a:custGeom>
                <a:rect b="b" l="l" r="r" t="t"/>
                <a:pathLst>
                  <a:path extrusionOk="0" h="390" w="674">
                    <a:moveTo>
                      <a:pt x="189" y="0"/>
                    </a:moveTo>
                    <a:lnTo>
                      <a:pt x="0" y="106"/>
                    </a:lnTo>
                    <a:lnTo>
                      <a:pt x="484" y="390"/>
                    </a:lnTo>
                    <a:lnTo>
                      <a:pt x="673"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0"/>
              <p:cNvSpPr/>
              <p:nvPr/>
            </p:nvSpPr>
            <p:spPr>
              <a:xfrm>
                <a:off x="6619773" y="5490616"/>
                <a:ext cx="39460" cy="22491"/>
              </a:xfrm>
              <a:custGeom>
                <a:rect b="b" l="l" r="r" t="t"/>
                <a:pathLst>
                  <a:path extrusionOk="0" h="391" w="686">
                    <a:moveTo>
                      <a:pt x="189" y="0"/>
                    </a:moveTo>
                    <a:lnTo>
                      <a:pt x="0" y="118"/>
                    </a:lnTo>
                    <a:lnTo>
                      <a:pt x="484" y="390"/>
                    </a:lnTo>
                    <a:lnTo>
                      <a:pt x="685" y="272"/>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0"/>
              <p:cNvSpPr/>
              <p:nvPr/>
            </p:nvSpPr>
            <p:spPr>
              <a:xfrm>
                <a:off x="6646233" y="5475660"/>
                <a:ext cx="38137" cy="22491"/>
              </a:xfrm>
              <a:custGeom>
                <a:rect b="b" l="l" r="r" t="t"/>
                <a:pathLst>
                  <a:path extrusionOk="0" h="391" w="663">
                    <a:moveTo>
                      <a:pt x="178" y="0"/>
                    </a:moveTo>
                    <a:lnTo>
                      <a:pt x="1" y="107"/>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0"/>
              <p:cNvSpPr/>
              <p:nvPr/>
            </p:nvSpPr>
            <p:spPr>
              <a:xfrm>
                <a:off x="6671371" y="5460704"/>
                <a:ext cx="39518" cy="23182"/>
              </a:xfrm>
              <a:custGeom>
                <a:rect b="b" l="l" r="r" t="t"/>
                <a:pathLst>
                  <a:path extrusionOk="0" h="403" w="687">
                    <a:moveTo>
                      <a:pt x="202" y="0"/>
                    </a:moveTo>
                    <a:lnTo>
                      <a:pt x="1" y="119"/>
                    </a:lnTo>
                    <a:lnTo>
                      <a:pt x="497" y="402"/>
                    </a:lnTo>
                    <a:lnTo>
                      <a:pt x="686" y="284"/>
                    </a:lnTo>
                    <a:lnTo>
                      <a:pt x="202"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0"/>
              <p:cNvSpPr/>
              <p:nvPr/>
            </p:nvSpPr>
            <p:spPr>
              <a:xfrm>
                <a:off x="6697889" y="5446438"/>
                <a:ext cx="38137" cy="21801"/>
              </a:xfrm>
              <a:custGeom>
                <a:rect b="b" l="l" r="r" t="t"/>
                <a:pathLst>
                  <a:path extrusionOk="0" h="379" w="663">
                    <a:moveTo>
                      <a:pt x="178" y="0"/>
                    </a:moveTo>
                    <a:lnTo>
                      <a:pt x="1" y="95"/>
                    </a:lnTo>
                    <a:lnTo>
                      <a:pt x="473"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6723026" y="5430792"/>
                <a:ext cx="38828" cy="23182"/>
              </a:xfrm>
              <a:custGeom>
                <a:rect b="b" l="l" r="r" t="t"/>
                <a:pathLst>
                  <a:path extrusionOk="0" h="403" w="675">
                    <a:moveTo>
                      <a:pt x="202" y="1"/>
                    </a:moveTo>
                    <a:lnTo>
                      <a:pt x="1" y="119"/>
                    </a:lnTo>
                    <a:lnTo>
                      <a:pt x="497" y="402"/>
                    </a:lnTo>
                    <a:lnTo>
                      <a:pt x="674" y="284"/>
                    </a:lnTo>
                    <a:lnTo>
                      <a:pt x="202"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0"/>
              <p:cNvSpPr/>
              <p:nvPr/>
            </p:nvSpPr>
            <p:spPr>
              <a:xfrm>
                <a:off x="6748854" y="5416527"/>
                <a:ext cx="39460" cy="21801"/>
              </a:xfrm>
              <a:custGeom>
                <a:rect b="b" l="l" r="r" t="t"/>
                <a:pathLst>
                  <a:path extrusionOk="0" h="379" w="686">
                    <a:moveTo>
                      <a:pt x="190" y="1"/>
                    </a:moveTo>
                    <a:lnTo>
                      <a:pt x="1" y="107"/>
                    </a:lnTo>
                    <a:lnTo>
                      <a:pt x="485" y="379"/>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0"/>
              <p:cNvSpPr/>
              <p:nvPr/>
            </p:nvSpPr>
            <p:spPr>
              <a:xfrm>
                <a:off x="6775372" y="5400881"/>
                <a:ext cx="38080" cy="22491"/>
              </a:xfrm>
              <a:custGeom>
                <a:rect b="b" l="l" r="r" t="t"/>
                <a:pathLst>
                  <a:path extrusionOk="0" h="391" w="662">
                    <a:moveTo>
                      <a:pt x="178" y="1"/>
                    </a:moveTo>
                    <a:lnTo>
                      <a:pt x="0" y="107"/>
                    </a:lnTo>
                    <a:lnTo>
                      <a:pt x="473" y="391"/>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0"/>
              <p:cNvSpPr/>
              <p:nvPr/>
            </p:nvSpPr>
            <p:spPr>
              <a:xfrm>
                <a:off x="5779196" y="5984620"/>
                <a:ext cx="32673" cy="150249"/>
              </a:xfrm>
              <a:custGeom>
                <a:rect b="b" l="l" r="r" t="t"/>
                <a:pathLst>
                  <a:path extrusionOk="0" h="2612" w="568">
                    <a:moveTo>
                      <a:pt x="0" y="0"/>
                    </a:moveTo>
                    <a:lnTo>
                      <a:pt x="0" y="2280"/>
                    </a:lnTo>
                    <a:lnTo>
                      <a:pt x="567" y="2611"/>
                    </a:lnTo>
                    <a:lnTo>
                      <a:pt x="567" y="343"/>
                    </a:lnTo>
                    <a:lnTo>
                      <a:pt x="0"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0"/>
              <p:cNvSpPr/>
              <p:nvPr/>
            </p:nvSpPr>
            <p:spPr>
              <a:xfrm>
                <a:off x="6477060" y="5525244"/>
                <a:ext cx="32673" cy="36757"/>
              </a:xfrm>
              <a:custGeom>
                <a:rect b="b" l="l" r="r" t="t"/>
                <a:pathLst>
                  <a:path extrusionOk="0" h="639" w="568">
                    <a:moveTo>
                      <a:pt x="0" y="1"/>
                    </a:moveTo>
                    <a:lnTo>
                      <a:pt x="0" y="639"/>
                    </a:lnTo>
                    <a:lnTo>
                      <a:pt x="567" y="308"/>
                    </a:lnTo>
                    <a:lnTo>
                      <a:pt x="0" y="1"/>
                    </a:lnTo>
                    <a:close/>
                  </a:path>
                </a:pathLst>
              </a:custGeom>
              <a:solidFill>
                <a:srgbClr val="282A2E">
                  <a:alpha val="364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0"/>
              <p:cNvSpPr/>
              <p:nvPr/>
            </p:nvSpPr>
            <p:spPr>
              <a:xfrm>
                <a:off x="6738672" y="5373730"/>
                <a:ext cx="31292" cy="37447"/>
              </a:xfrm>
              <a:custGeom>
                <a:rect b="b" l="l" r="r" t="t"/>
                <a:pathLst>
                  <a:path extrusionOk="0" h="651" w="544">
                    <a:moveTo>
                      <a:pt x="0" y="0"/>
                    </a:moveTo>
                    <a:lnTo>
                      <a:pt x="0" y="650"/>
                    </a:lnTo>
                    <a:lnTo>
                      <a:pt x="544" y="331"/>
                    </a:lnTo>
                    <a:lnTo>
                      <a:pt x="0" y="0"/>
                    </a:lnTo>
                    <a:close/>
                  </a:path>
                </a:pathLst>
              </a:custGeom>
              <a:solidFill>
                <a:srgbClr val="282A2E">
                  <a:alpha val="7044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70"/>
            <p:cNvGrpSpPr/>
            <p:nvPr/>
          </p:nvGrpSpPr>
          <p:grpSpPr>
            <a:xfrm>
              <a:off x="1744080" y="889627"/>
              <a:ext cx="642501" cy="606585"/>
              <a:chOff x="-4345070" y="3726402"/>
              <a:chExt cx="642501" cy="606585"/>
            </a:xfrm>
          </p:grpSpPr>
          <p:sp>
            <p:nvSpPr>
              <p:cNvPr id="9738" name="Google Shape;9738;p70"/>
              <p:cNvSpPr/>
              <p:nvPr/>
            </p:nvSpPr>
            <p:spPr>
              <a:xfrm>
                <a:off x="-4345070" y="3767752"/>
                <a:ext cx="275029" cy="208137"/>
              </a:xfrm>
              <a:custGeom>
                <a:rect b="b" l="l" r="r" t="t"/>
                <a:pathLst>
                  <a:path extrusionOk="0" h="1646" w="2175">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0"/>
              <p:cNvSpPr/>
              <p:nvPr/>
            </p:nvSpPr>
            <p:spPr>
              <a:xfrm>
                <a:off x="-4261358" y="3726402"/>
                <a:ext cx="504915" cy="413871"/>
              </a:xfrm>
              <a:custGeom>
                <a:rect b="b" l="l" r="r" t="t"/>
                <a:pathLst>
                  <a:path extrusionOk="0" h="3273" w="3993">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0"/>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0"/>
              <p:cNvSpPr/>
              <p:nvPr/>
            </p:nvSpPr>
            <p:spPr>
              <a:xfrm>
                <a:off x="-3959643" y="3902929"/>
                <a:ext cx="203205" cy="241772"/>
              </a:xfrm>
              <a:custGeom>
                <a:rect b="b" l="l" r="r" t="t"/>
                <a:pathLst>
                  <a:path extrusionOk="0" h="1912" w="1607">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0"/>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0"/>
              <p:cNvSpPr/>
              <p:nvPr/>
            </p:nvSpPr>
            <p:spPr>
              <a:xfrm>
                <a:off x="-3840146" y="4010034"/>
                <a:ext cx="52350" cy="66133"/>
              </a:xfrm>
              <a:custGeom>
                <a:rect b="b" l="l" r="r" t="t"/>
                <a:pathLst>
                  <a:path extrusionOk="0" h="523" w="414">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0"/>
              <p:cNvSpPr/>
              <p:nvPr/>
            </p:nvSpPr>
            <p:spPr>
              <a:xfrm>
                <a:off x="-4262876" y="3728173"/>
                <a:ext cx="204723" cy="238738"/>
              </a:xfrm>
              <a:custGeom>
                <a:rect b="b" l="l" r="r" t="t"/>
                <a:pathLst>
                  <a:path extrusionOk="0" h="1888" w="1619">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0"/>
              <p:cNvSpPr/>
              <p:nvPr/>
            </p:nvSpPr>
            <p:spPr>
              <a:xfrm>
                <a:off x="-4206099" y="3735254"/>
                <a:ext cx="404893" cy="237726"/>
              </a:xfrm>
              <a:custGeom>
                <a:rect b="b" l="l" r="r" t="t"/>
                <a:pathLst>
                  <a:path extrusionOk="0" h="1880" w="3202">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0"/>
              <p:cNvSpPr/>
              <p:nvPr/>
            </p:nvSpPr>
            <p:spPr>
              <a:xfrm>
                <a:off x="-3826742" y="4028116"/>
                <a:ext cx="124174" cy="304871"/>
              </a:xfrm>
              <a:custGeom>
                <a:rect b="b" l="l" r="r" t="t"/>
                <a:pathLst>
                  <a:path extrusionOk="0" h="2411" w="982">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0"/>
              <p:cNvSpPr/>
              <p:nvPr/>
            </p:nvSpPr>
            <p:spPr>
              <a:xfrm>
                <a:off x="-4110501" y="3813275"/>
                <a:ext cx="145038" cy="207504"/>
              </a:xfrm>
              <a:custGeom>
                <a:rect b="b" l="l" r="r" t="t"/>
                <a:pathLst>
                  <a:path extrusionOk="0" h="1641" w="1147">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0"/>
              <p:cNvSpPr/>
              <p:nvPr/>
            </p:nvSpPr>
            <p:spPr>
              <a:xfrm>
                <a:off x="-4011994" y="3871569"/>
                <a:ext cx="145038" cy="207378"/>
              </a:xfrm>
              <a:custGeom>
                <a:rect b="b" l="l" r="r" t="t"/>
                <a:pathLst>
                  <a:path extrusionOk="0" h="1640" w="1147">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0"/>
              <p:cNvSpPr/>
              <p:nvPr/>
            </p:nvSpPr>
            <p:spPr>
              <a:xfrm>
                <a:off x="-4176256" y="3775971"/>
                <a:ext cx="145038" cy="207378"/>
              </a:xfrm>
              <a:custGeom>
                <a:rect b="b" l="l" r="r" t="t"/>
                <a:pathLst>
                  <a:path extrusionOk="0" h="1640" w="1147">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0"/>
              <p:cNvSpPr/>
              <p:nvPr/>
            </p:nvSpPr>
            <p:spPr>
              <a:xfrm>
                <a:off x="-4146413" y="3792410"/>
                <a:ext cx="145038" cy="207378"/>
              </a:xfrm>
              <a:custGeom>
                <a:rect b="b" l="l" r="r" t="t"/>
                <a:pathLst>
                  <a:path extrusionOk="0" h="1640" w="1147">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70"/>
            <p:cNvGrpSpPr/>
            <p:nvPr/>
          </p:nvGrpSpPr>
          <p:grpSpPr>
            <a:xfrm>
              <a:off x="470130" y="4170515"/>
              <a:ext cx="642501" cy="606585"/>
              <a:chOff x="-4345070" y="3726402"/>
              <a:chExt cx="642501" cy="606585"/>
            </a:xfrm>
          </p:grpSpPr>
          <p:sp>
            <p:nvSpPr>
              <p:cNvPr id="9752" name="Google Shape;9752;p70"/>
              <p:cNvSpPr/>
              <p:nvPr/>
            </p:nvSpPr>
            <p:spPr>
              <a:xfrm>
                <a:off x="-4345070" y="3767752"/>
                <a:ext cx="275029" cy="208137"/>
              </a:xfrm>
              <a:custGeom>
                <a:rect b="b" l="l" r="r" t="t"/>
                <a:pathLst>
                  <a:path extrusionOk="0" h="1646" w="2175">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0"/>
              <p:cNvSpPr/>
              <p:nvPr/>
            </p:nvSpPr>
            <p:spPr>
              <a:xfrm>
                <a:off x="-4261358" y="3726402"/>
                <a:ext cx="504915" cy="413871"/>
              </a:xfrm>
              <a:custGeom>
                <a:rect b="b" l="l" r="r" t="t"/>
                <a:pathLst>
                  <a:path extrusionOk="0" h="3273" w="3993">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0"/>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0"/>
              <p:cNvSpPr/>
              <p:nvPr/>
            </p:nvSpPr>
            <p:spPr>
              <a:xfrm>
                <a:off x="-3959643" y="3902929"/>
                <a:ext cx="203205" cy="241772"/>
              </a:xfrm>
              <a:custGeom>
                <a:rect b="b" l="l" r="r" t="t"/>
                <a:pathLst>
                  <a:path extrusionOk="0" h="1912" w="1607">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0"/>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0"/>
              <p:cNvSpPr/>
              <p:nvPr/>
            </p:nvSpPr>
            <p:spPr>
              <a:xfrm>
                <a:off x="-3840146" y="4010034"/>
                <a:ext cx="52350" cy="66133"/>
              </a:xfrm>
              <a:custGeom>
                <a:rect b="b" l="l" r="r" t="t"/>
                <a:pathLst>
                  <a:path extrusionOk="0" h="523" w="414">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0"/>
              <p:cNvSpPr/>
              <p:nvPr/>
            </p:nvSpPr>
            <p:spPr>
              <a:xfrm>
                <a:off x="-4262876" y="3728173"/>
                <a:ext cx="204723" cy="238738"/>
              </a:xfrm>
              <a:custGeom>
                <a:rect b="b" l="l" r="r" t="t"/>
                <a:pathLst>
                  <a:path extrusionOk="0" h="1888" w="1619">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0"/>
              <p:cNvSpPr/>
              <p:nvPr/>
            </p:nvSpPr>
            <p:spPr>
              <a:xfrm>
                <a:off x="-4206099" y="3735254"/>
                <a:ext cx="404893" cy="237726"/>
              </a:xfrm>
              <a:custGeom>
                <a:rect b="b" l="l" r="r" t="t"/>
                <a:pathLst>
                  <a:path extrusionOk="0" h="1880" w="3202">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0"/>
              <p:cNvSpPr/>
              <p:nvPr/>
            </p:nvSpPr>
            <p:spPr>
              <a:xfrm>
                <a:off x="-3826742" y="4028116"/>
                <a:ext cx="124174" cy="304871"/>
              </a:xfrm>
              <a:custGeom>
                <a:rect b="b" l="l" r="r" t="t"/>
                <a:pathLst>
                  <a:path extrusionOk="0" h="2411" w="982">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0"/>
              <p:cNvSpPr/>
              <p:nvPr/>
            </p:nvSpPr>
            <p:spPr>
              <a:xfrm>
                <a:off x="-4110501" y="3813275"/>
                <a:ext cx="145038" cy="207504"/>
              </a:xfrm>
              <a:custGeom>
                <a:rect b="b" l="l" r="r" t="t"/>
                <a:pathLst>
                  <a:path extrusionOk="0" h="1641" w="1147">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4011994" y="3871569"/>
                <a:ext cx="145038" cy="207378"/>
              </a:xfrm>
              <a:custGeom>
                <a:rect b="b" l="l" r="r" t="t"/>
                <a:pathLst>
                  <a:path extrusionOk="0" h="1640" w="1147">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0"/>
              <p:cNvSpPr/>
              <p:nvPr/>
            </p:nvSpPr>
            <p:spPr>
              <a:xfrm>
                <a:off x="-4176256" y="3775971"/>
                <a:ext cx="145038" cy="207378"/>
              </a:xfrm>
              <a:custGeom>
                <a:rect b="b" l="l" r="r" t="t"/>
                <a:pathLst>
                  <a:path extrusionOk="0" h="1640" w="1147">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0"/>
              <p:cNvSpPr/>
              <p:nvPr/>
            </p:nvSpPr>
            <p:spPr>
              <a:xfrm>
                <a:off x="-4146413" y="3792410"/>
                <a:ext cx="145038" cy="207378"/>
              </a:xfrm>
              <a:custGeom>
                <a:rect b="b" l="l" r="r" t="t"/>
                <a:pathLst>
                  <a:path extrusionOk="0" h="1640" w="1147">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70"/>
            <p:cNvGrpSpPr/>
            <p:nvPr/>
          </p:nvGrpSpPr>
          <p:grpSpPr>
            <a:xfrm>
              <a:off x="545559" y="1231612"/>
              <a:ext cx="491637" cy="986062"/>
              <a:chOff x="4225370" y="-782119"/>
              <a:chExt cx="299250" cy="600196"/>
            </a:xfrm>
          </p:grpSpPr>
          <p:sp>
            <p:nvSpPr>
              <p:cNvPr id="9766" name="Google Shape;9766;p70"/>
              <p:cNvSpPr/>
              <p:nvPr/>
            </p:nvSpPr>
            <p:spPr>
              <a:xfrm>
                <a:off x="4319042" y="-549211"/>
                <a:ext cx="115528" cy="367289"/>
              </a:xfrm>
              <a:custGeom>
                <a:rect b="b" l="l" r="r" t="t"/>
                <a:pathLst>
                  <a:path extrusionOk="0" h="4772" w="1501">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0"/>
              <p:cNvSpPr/>
              <p:nvPr/>
            </p:nvSpPr>
            <p:spPr>
              <a:xfrm>
                <a:off x="4236300" y="-539359"/>
                <a:ext cx="275544" cy="105292"/>
              </a:xfrm>
              <a:custGeom>
                <a:rect b="b" l="l" r="r" t="t"/>
                <a:pathLst>
                  <a:path extrusionOk="0" h="1368" w="358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0"/>
              <p:cNvSpPr/>
              <p:nvPr/>
            </p:nvSpPr>
            <p:spPr>
              <a:xfrm>
                <a:off x="4408172" y="-537512"/>
                <a:ext cx="103675" cy="100981"/>
              </a:xfrm>
              <a:custGeom>
                <a:rect b="b" l="l" r="r" t="t"/>
                <a:pathLst>
                  <a:path extrusionOk="0" h="1312" w="1347">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0"/>
              <p:cNvSpPr/>
              <p:nvPr/>
            </p:nvSpPr>
            <p:spPr>
              <a:xfrm>
                <a:off x="4339054" y="-461159"/>
                <a:ext cx="70964" cy="27323"/>
              </a:xfrm>
              <a:custGeom>
                <a:rect b="b" l="l" r="r" t="t"/>
                <a:pathLst>
                  <a:path extrusionOk="0" h="355" w="922">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4264472" y="-488406"/>
                <a:ext cx="74582" cy="51876"/>
              </a:xfrm>
              <a:custGeom>
                <a:rect b="b" l="l" r="r" t="t"/>
                <a:pathLst>
                  <a:path extrusionOk="0" h="674" w="969">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0"/>
              <p:cNvSpPr/>
              <p:nvPr/>
            </p:nvSpPr>
            <p:spPr>
              <a:xfrm>
                <a:off x="4235376" y="-539359"/>
                <a:ext cx="31942" cy="75582"/>
              </a:xfrm>
              <a:custGeom>
                <a:rect b="b" l="l" r="r" t="t"/>
                <a:pathLst>
                  <a:path extrusionOk="0" h="982" w="415">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0"/>
              <p:cNvSpPr/>
              <p:nvPr/>
            </p:nvSpPr>
            <p:spPr>
              <a:xfrm>
                <a:off x="4225370" y="-617329"/>
                <a:ext cx="299250" cy="158476"/>
              </a:xfrm>
              <a:custGeom>
                <a:rect b="b" l="l" r="r" t="t"/>
                <a:pathLst>
                  <a:path extrusionOk="0" h="2059" w="3888">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0"/>
              <p:cNvSpPr/>
              <p:nvPr/>
            </p:nvSpPr>
            <p:spPr>
              <a:xfrm>
                <a:off x="4252694" y="-782119"/>
                <a:ext cx="243756" cy="232827"/>
              </a:xfrm>
              <a:custGeom>
                <a:rect b="b" l="l" r="r" t="t"/>
                <a:pathLst>
                  <a:path extrusionOk="0" h="3025" w="3167">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0"/>
              <p:cNvSpPr/>
              <p:nvPr/>
            </p:nvSpPr>
            <p:spPr>
              <a:xfrm>
                <a:off x="4241765" y="-619792"/>
                <a:ext cx="266461" cy="141235"/>
              </a:xfrm>
              <a:custGeom>
                <a:rect b="b" l="l" r="r" t="t"/>
                <a:pathLst>
                  <a:path extrusionOk="0" h="1835" w="3462">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0"/>
              <p:cNvSpPr/>
              <p:nvPr/>
            </p:nvSpPr>
            <p:spPr>
              <a:xfrm>
                <a:off x="4317194" y="-682136"/>
                <a:ext cx="102829" cy="199192"/>
              </a:xfrm>
              <a:custGeom>
                <a:rect b="b" l="l" r="r" t="t"/>
                <a:pathLst>
                  <a:path extrusionOk="0" h="2588" w="1336">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0"/>
              <p:cNvSpPr/>
              <p:nvPr/>
            </p:nvSpPr>
            <p:spPr>
              <a:xfrm>
                <a:off x="4375383" y="-654812"/>
                <a:ext cx="57418" cy="171868"/>
              </a:xfrm>
              <a:custGeom>
                <a:rect b="b" l="l" r="r" t="t"/>
                <a:pathLst>
                  <a:path extrusionOk="0" h="2233" w="746">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0"/>
              <p:cNvSpPr/>
              <p:nvPr/>
            </p:nvSpPr>
            <p:spPr>
              <a:xfrm>
                <a:off x="4264471" y="-759567"/>
                <a:ext cx="98287" cy="95902"/>
              </a:xfrm>
              <a:custGeom>
                <a:rect b="b" l="l" r="r" t="t"/>
                <a:pathLst>
                  <a:path extrusionOk="0" h="1246" w="1277">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70"/>
            <p:cNvGrpSpPr/>
            <p:nvPr/>
          </p:nvGrpSpPr>
          <p:grpSpPr>
            <a:xfrm>
              <a:off x="2186560" y="3358975"/>
              <a:ext cx="373850" cy="899213"/>
              <a:chOff x="10985382" y="-7411116"/>
              <a:chExt cx="815553" cy="1961633"/>
            </a:xfrm>
          </p:grpSpPr>
          <p:sp>
            <p:nvSpPr>
              <p:cNvPr id="9779" name="Google Shape;9779;p70"/>
              <p:cNvSpPr/>
              <p:nvPr/>
            </p:nvSpPr>
            <p:spPr>
              <a:xfrm>
                <a:off x="11219661" y="-6589108"/>
                <a:ext cx="358461" cy="1139625"/>
              </a:xfrm>
              <a:custGeom>
                <a:rect b="b" l="l" r="r" t="t"/>
                <a:pathLst>
                  <a:path extrusionOk="0" h="4772" w="1501">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0"/>
              <p:cNvSpPr/>
              <p:nvPr/>
            </p:nvSpPr>
            <p:spPr>
              <a:xfrm>
                <a:off x="11019294" y="-6544210"/>
                <a:ext cx="747969" cy="280846"/>
              </a:xfrm>
              <a:custGeom>
                <a:rect b="b" l="l" r="r" t="t"/>
                <a:pathLst>
                  <a:path extrusionOk="0" h="1176" w="3132">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0"/>
              <p:cNvSpPr/>
              <p:nvPr/>
            </p:nvSpPr>
            <p:spPr>
              <a:xfrm>
                <a:off x="11484748" y="-6544210"/>
                <a:ext cx="282518" cy="273921"/>
              </a:xfrm>
              <a:custGeom>
                <a:rect b="b" l="l" r="r" t="t"/>
                <a:pathLst>
                  <a:path extrusionOk="0" h="1147" w="1183">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0"/>
              <p:cNvSpPr/>
              <p:nvPr/>
            </p:nvSpPr>
            <p:spPr>
              <a:xfrm>
                <a:off x="11295844" y="-6338350"/>
                <a:ext cx="192007" cy="76421"/>
              </a:xfrm>
              <a:custGeom>
                <a:rect b="b" l="l" r="r" t="t"/>
                <a:pathLst>
                  <a:path extrusionOk="0" h="320" w="804">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0"/>
              <p:cNvSpPr/>
              <p:nvPr/>
            </p:nvSpPr>
            <p:spPr>
              <a:xfrm>
                <a:off x="11098342" y="-6411667"/>
                <a:ext cx="203232" cy="141378"/>
              </a:xfrm>
              <a:custGeom>
                <a:rect b="b" l="l" r="r" t="t"/>
                <a:pathLst>
                  <a:path extrusionOk="0" h="592" w="851">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0"/>
              <p:cNvSpPr/>
              <p:nvPr/>
            </p:nvSpPr>
            <p:spPr>
              <a:xfrm>
                <a:off x="11019294" y="-6549942"/>
                <a:ext cx="84779" cy="200605"/>
              </a:xfrm>
              <a:custGeom>
                <a:rect b="b" l="l" r="r" t="t"/>
                <a:pathLst>
                  <a:path extrusionOk="0" h="840" w="355">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0"/>
              <p:cNvSpPr/>
              <p:nvPr/>
            </p:nvSpPr>
            <p:spPr>
              <a:xfrm>
                <a:off x="10985382" y="-6760101"/>
                <a:ext cx="815553" cy="429151"/>
              </a:xfrm>
              <a:custGeom>
                <a:rect b="b" l="l" r="r" t="t"/>
                <a:pathLst>
                  <a:path extrusionOk="0" h="1797" w="3415">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0"/>
              <p:cNvSpPr/>
              <p:nvPr/>
            </p:nvSpPr>
            <p:spPr>
              <a:xfrm>
                <a:off x="11053206" y="-7215764"/>
                <a:ext cx="677279" cy="847316"/>
              </a:xfrm>
              <a:custGeom>
                <a:rect b="b" l="l" r="r" t="t"/>
                <a:pathLst>
                  <a:path extrusionOk="0" h="3548" w="2836">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0"/>
              <p:cNvSpPr/>
              <p:nvPr/>
            </p:nvSpPr>
            <p:spPr>
              <a:xfrm>
                <a:off x="11476389" y="-7215764"/>
                <a:ext cx="254099" cy="838241"/>
              </a:xfrm>
              <a:custGeom>
                <a:rect b="b" l="l" r="r" t="t"/>
                <a:pathLst>
                  <a:path extrusionOk="0" h="3510" w="1064">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0"/>
              <p:cNvSpPr/>
              <p:nvPr/>
            </p:nvSpPr>
            <p:spPr>
              <a:xfrm>
                <a:off x="11307068" y="-7029487"/>
                <a:ext cx="172424" cy="658891"/>
              </a:xfrm>
              <a:custGeom>
                <a:rect b="b" l="l" r="r" t="t"/>
                <a:pathLst>
                  <a:path extrusionOk="0" h="2759" w="722">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0"/>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0"/>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0"/>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0"/>
              <p:cNvSpPr/>
              <p:nvPr/>
            </p:nvSpPr>
            <p:spPr>
              <a:xfrm>
                <a:off x="11053206" y="-7215764"/>
                <a:ext cx="79287" cy="776149"/>
              </a:xfrm>
              <a:custGeom>
                <a:rect b="b" l="l" r="r" t="t"/>
                <a:pathLst>
                  <a:path extrusionOk="0" h="3250" w="332">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0"/>
              <p:cNvSpPr/>
              <p:nvPr/>
            </p:nvSpPr>
            <p:spPr>
              <a:xfrm>
                <a:off x="11022159" y="-7411116"/>
                <a:ext cx="745103" cy="390940"/>
              </a:xfrm>
              <a:custGeom>
                <a:rect b="b" l="l" r="r" t="t"/>
                <a:pathLst>
                  <a:path extrusionOk="0" h="1637" w="312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0"/>
              <p:cNvSpPr/>
              <p:nvPr/>
            </p:nvSpPr>
            <p:spPr>
              <a:xfrm>
                <a:off x="11216795" y="-7001306"/>
                <a:ext cx="316191" cy="618053"/>
              </a:xfrm>
              <a:custGeom>
                <a:rect b="b" l="l" r="r" t="t"/>
                <a:pathLst>
                  <a:path extrusionOk="0" h="2588" w="1324">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0"/>
              <p:cNvSpPr/>
              <p:nvPr/>
            </p:nvSpPr>
            <p:spPr>
              <a:xfrm>
                <a:off x="11394475" y="-6919392"/>
                <a:ext cx="177917" cy="533274"/>
              </a:xfrm>
              <a:custGeom>
                <a:rect b="b" l="l" r="r" t="t"/>
                <a:pathLst>
                  <a:path extrusionOk="0" h="2233" w="745">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70"/>
            <p:cNvGrpSpPr/>
            <p:nvPr/>
          </p:nvGrpSpPr>
          <p:grpSpPr>
            <a:xfrm>
              <a:off x="2015355" y="1934821"/>
              <a:ext cx="486408" cy="985516"/>
              <a:chOff x="-1021989" y="255195"/>
              <a:chExt cx="353263" cy="715750"/>
            </a:xfrm>
          </p:grpSpPr>
          <p:sp>
            <p:nvSpPr>
              <p:cNvPr id="9797" name="Google Shape;9797;p70"/>
              <p:cNvSpPr/>
              <p:nvPr/>
            </p:nvSpPr>
            <p:spPr>
              <a:xfrm>
                <a:off x="-929916" y="585798"/>
                <a:ext cx="164427" cy="385146"/>
              </a:xfrm>
              <a:custGeom>
                <a:rect b="b" l="l" r="r" t="t"/>
                <a:pathLst>
                  <a:path extrusionOk="0" h="4844" w="2068">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0"/>
              <p:cNvSpPr/>
              <p:nvPr/>
            </p:nvSpPr>
            <p:spPr>
              <a:xfrm>
                <a:off x="-1007915" y="681608"/>
                <a:ext cx="322254" cy="140256"/>
              </a:xfrm>
              <a:custGeom>
                <a:rect b="b" l="l" r="r" t="t"/>
                <a:pathLst>
                  <a:path extrusionOk="0" h="1764" w="4053">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0"/>
              <p:cNvSpPr/>
              <p:nvPr/>
            </p:nvSpPr>
            <p:spPr>
              <a:xfrm>
                <a:off x="-1006483" y="680654"/>
                <a:ext cx="323208" cy="141210"/>
              </a:xfrm>
              <a:custGeom>
                <a:rect b="b" l="l" r="r" t="t"/>
                <a:pathLst>
                  <a:path extrusionOk="0" h="1776" w="4065">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0"/>
              <p:cNvSpPr/>
              <p:nvPr/>
            </p:nvSpPr>
            <p:spPr>
              <a:xfrm>
                <a:off x="-1021989" y="589058"/>
                <a:ext cx="353263" cy="185815"/>
              </a:xfrm>
              <a:custGeom>
                <a:rect b="b" l="l" r="r" t="t"/>
                <a:pathLst>
                  <a:path extrusionOk="0" h="2337" w="4443">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0"/>
              <p:cNvSpPr/>
              <p:nvPr/>
            </p:nvSpPr>
            <p:spPr>
              <a:xfrm>
                <a:off x="-982552" y="562343"/>
                <a:ext cx="273435" cy="194481"/>
              </a:xfrm>
              <a:custGeom>
                <a:rect b="b" l="l" r="r" t="t"/>
                <a:pathLst>
                  <a:path extrusionOk="0" h="2446" w="3439">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0"/>
              <p:cNvSpPr/>
              <p:nvPr/>
            </p:nvSpPr>
            <p:spPr>
              <a:xfrm>
                <a:off x="-995671" y="340668"/>
                <a:ext cx="298799" cy="389838"/>
              </a:xfrm>
              <a:custGeom>
                <a:rect b="b" l="l" r="r" t="t"/>
                <a:pathLst>
                  <a:path extrusionOk="0" h="4903" w="3758">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0"/>
              <p:cNvSpPr/>
              <p:nvPr/>
            </p:nvSpPr>
            <p:spPr>
              <a:xfrm>
                <a:off x="-994277" y="340668"/>
                <a:ext cx="298799" cy="389838"/>
              </a:xfrm>
              <a:custGeom>
                <a:rect b="b" l="l" r="r" t="t"/>
                <a:pathLst>
                  <a:path extrusionOk="0" h="4903" w="3758">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0"/>
              <p:cNvSpPr/>
              <p:nvPr/>
            </p:nvSpPr>
            <p:spPr>
              <a:xfrm>
                <a:off x="-1007915" y="255195"/>
                <a:ext cx="326071" cy="172855"/>
              </a:xfrm>
              <a:custGeom>
                <a:rect b="b" l="l" r="r" t="t"/>
                <a:pathLst>
                  <a:path extrusionOk="0" h="2174" w="4101">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0"/>
              <p:cNvSpPr/>
              <p:nvPr/>
            </p:nvSpPr>
            <p:spPr>
              <a:xfrm>
                <a:off x="-960925" y="280797"/>
                <a:ext cx="230181" cy="120776"/>
              </a:xfrm>
              <a:custGeom>
                <a:rect b="b" l="l" r="r" t="t"/>
                <a:pathLst>
                  <a:path extrusionOk="0" h="1519" w="2895">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0"/>
              <p:cNvSpPr/>
              <p:nvPr/>
            </p:nvSpPr>
            <p:spPr>
              <a:xfrm>
                <a:off x="-995671" y="384796"/>
                <a:ext cx="298799" cy="116562"/>
              </a:xfrm>
              <a:custGeom>
                <a:rect b="b" l="l" r="r" t="t"/>
                <a:pathLst>
                  <a:path extrusionOk="0" h="1466" w="3758">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0"/>
              <p:cNvSpPr/>
              <p:nvPr/>
            </p:nvSpPr>
            <p:spPr>
              <a:xfrm>
                <a:off x="-953371" y="280797"/>
                <a:ext cx="216108" cy="69333"/>
              </a:xfrm>
              <a:custGeom>
                <a:rect b="b" l="l" r="r" t="t"/>
                <a:pathLst>
                  <a:path extrusionOk="0" h="872" w="2718">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0"/>
              <p:cNvSpPr/>
              <p:nvPr/>
            </p:nvSpPr>
            <p:spPr>
              <a:xfrm>
                <a:off x="-963708" y="634618"/>
                <a:ext cx="35780" cy="64880"/>
              </a:xfrm>
              <a:custGeom>
                <a:rect b="b" l="l" r="r" t="t"/>
                <a:pathLst>
                  <a:path extrusionOk="0" h="816" w="450">
                    <a:moveTo>
                      <a:pt x="0" y="1"/>
                    </a:moveTo>
                    <a:lnTo>
                      <a:pt x="0" y="556"/>
                    </a:lnTo>
                    <a:lnTo>
                      <a:pt x="449" y="816"/>
                    </a:lnTo>
                    <a:lnTo>
                      <a:pt x="449" y="272"/>
                    </a:lnTo>
                    <a:lnTo>
                      <a:pt x="0" y="1"/>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0"/>
              <p:cNvSpPr/>
              <p:nvPr/>
            </p:nvSpPr>
            <p:spPr>
              <a:xfrm>
                <a:off x="-963708" y="592398"/>
                <a:ext cx="35780" cy="53590"/>
              </a:xfrm>
              <a:custGeom>
                <a:rect b="b" l="l" r="r" t="t"/>
                <a:pathLst>
                  <a:path extrusionOk="0" h="674" w="450">
                    <a:moveTo>
                      <a:pt x="0" y="0"/>
                    </a:moveTo>
                    <a:lnTo>
                      <a:pt x="0" y="402"/>
                    </a:lnTo>
                    <a:lnTo>
                      <a:pt x="449" y="673"/>
                    </a:lnTo>
                    <a:lnTo>
                      <a:pt x="449" y="272"/>
                    </a:lnTo>
                    <a:lnTo>
                      <a:pt x="0" y="0"/>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0"/>
              <p:cNvSpPr/>
              <p:nvPr/>
            </p:nvSpPr>
            <p:spPr>
              <a:xfrm>
                <a:off x="-963708" y="487126"/>
                <a:ext cx="35780" cy="118470"/>
              </a:xfrm>
              <a:custGeom>
                <a:rect b="b" l="l" r="r" t="t"/>
                <a:pathLst>
                  <a:path extrusionOk="0" h="1490" w="450">
                    <a:moveTo>
                      <a:pt x="0" y="1"/>
                    </a:moveTo>
                    <a:lnTo>
                      <a:pt x="0" y="1230"/>
                    </a:lnTo>
                    <a:lnTo>
                      <a:pt x="449" y="1489"/>
                    </a:lnTo>
                    <a:lnTo>
                      <a:pt x="449" y="261"/>
                    </a:lnTo>
                    <a:lnTo>
                      <a:pt x="0" y="1"/>
                    </a:lnTo>
                    <a:close/>
                  </a:path>
                </a:pathLst>
              </a:custGeom>
              <a:solidFill>
                <a:schemeClr val="lt1"/>
              </a:solidFill>
              <a:ln>
                <a:noFill/>
              </a:ln>
              <a:effectLst>
                <a:outerShdw blurRad="57150" rotWithShape="0" algn="bl" dir="5400000" dist="19050">
                  <a:schemeClr val="dk1">
                    <a:alpha val="33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4" name="Shape 9814"/>
        <p:cNvGrpSpPr/>
        <p:nvPr/>
      </p:nvGrpSpPr>
      <p:grpSpPr>
        <a:xfrm>
          <a:off x="0" y="0"/>
          <a:ext cx="0" cy="0"/>
          <a:chOff x="0" y="0"/>
          <a:chExt cx="0" cy="0"/>
        </a:xfrm>
      </p:grpSpPr>
      <p:sp>
        <p:nvSpPr>
          <p:cNvPr id="9815" name="Google Shape;9815;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9816" name="Google Shape;9816;p71"/>
          <p:cNvGrpSpPr/>
          <p:nvPr/>
        </p:nvGrpSpPr>
        <p:grpSpPr>
          <a:xfrm>
            <a:off x="806786" y="1252497"/>
            <a:ext cx="546327" cy="521300"/>
            <a:chOff x="936511" y="1252497"/>
            <a:chExt cx="546327" cy="521300"/>
          </a:xfrm>
        </p:grpSpPr>
        <p:sp>
          <p:nvSpPr>
            <p:cNvPr id="9817" name="Google Shape;9817;p71"/>
            <p:cNvSpPr/>
            <p:nvPr/>
          </p:nvSpPr>
          <p:spPr>
            <a:xfrm>
              <a:off x="1373370" y="1502024"/>
              <a:ext cx="58644" cy="58672"/>
            </a:xfrm>
            <a:custGeom>
              <a:rect b="b" l="l" r="r" t="t"/>
              <a:pathLst>
                <a:path extrusionOk="0" h="2131" w="2130">
                  <a:moveTo>
                    <a:pt x="1418" y="583"/>
                  </a:moveTo>
                  <a:cubicBezTo>
                    <a:pt x="1490" y="583"/>
                    <a:pt x="1549" y="642"/>
                    <a:pt x="1549" y="714"/>
                  </a:cubicBezTo>
                  <a:lnTo>
                    <a:pt x="1549" y="1420"/>
                  </a:lnTo>
                  <a:cubicBezTo>
                    <a:pt x="1549" y="1493"/>
                    <a:pt x="1490" y="1552"/>
                    <a:pt x="1418" y="1552"/>
                  </a:cubicBezTo>
                  <a:lnTo>
                    <a:pt x="712" y="1552"/>
                  </a:lnTo>
                  <a:cubicBezTo>
                    <a:pt x="640" y="1552"/>
                    <a:pt x="581" y="1493"/>
                    <a:pt x="581" y="1420"/>
                  </a:cubicBezTo>
                  <a:lnTo>
                    <a:pt x="581" y="714"/>
                  </a:lnTo>
                  <a:cubicBezTo>
                    <a:pt x="581" y="642"/>
                    <a:pt x="640" y="583"/>
                    <a:pt x="712" y="583"/>
                  </a:cubicBezTo>
                  <a:close/>
                  <a:moveTo>
                    <a:pt x="712" y="1"/>
                  </a:moveTo>
                  <a:cubicBezTo>
                    <a:pt x="320" y="1"/>
                    <a:pt x="0" y="318"/>
                    <a:pt x="0" y="712"/>
                  </a:cubicBezTo>
                  <a:lnTo>
                    <a:pt x="0" y="1418"/>
                  </a:lnTo>
                  <a:cubicBezTo>
                    <a:pt x="0" y="1810"/>
                    <a:pt x="320" y="2130"/>
                    <a:pt x="712" y="2130"/>
                  </a:cubicBezTo>
                  <a:lnTo>
                    <a:pt x="1418" y="2130"/>
                  </a:lnTo>
                  <a:cubicBezTo>
                    <a:pt x="1810" y="2130"/>
                    <a:pt x="2130" y="1810"/>
                    <a:pt x="2130" y="1418"/>
                  </a:cubicBezTo>
                  <a:lnTo>
                    <a:pt x="2130" y="712"/>
                  </a:lnTo>
                  <a:cubicBezTo>
                    <a:pt x="2130" y="322"/>
                    <a:pt x="1810" y="1"/>
                    <a:pt x="14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1"/>
            <p:cNvSpPr/>
            <p:nvPr/>
          </p:nvSpPr>
          <p:spPr>
            <a:xfrm>
              <a:off x="936511" y="1252497"/>
              <a:ext cx="546327" cy="521300"/>
            </a:xfrm>
            <a:custGeom>
              <a:rect b="b" l="l" r="r" t="t"/>
              <a:pathLst>
                <a:path extrusionOk="0" h="18934" w="19843">
                  <a:moveTo>
                    <a:pt x="3674" y="3232"/>
                  </a:moveTo>
                  <a:lnTo>
                    <a:pt x="3674" y="7273"/>
                  </a:lnTo>
                  <a:lnTo>
                    <a:pt x="2248" y="7267"/>
                  </a:lnTo>
                  <a:lnTo>
                    <a:pt x="2263" y="3666"/>
                  </a:lnTo>
                  <a:cubicBezTo>
                    <a:pt x="2263" y="3425"/>
                    <a:pt x="2457" y="3232"/>
                    <a:pt x="2697" y="3232"/>
                  </a:cubicBezTo>
                  <a:close/>
                  <a:moveTo>
                    <a:pt x="15407" y="583"/>
                  </a:moveTo>
                  <a:cubicBezTo>
                    <a:pt x="15488" y="583"/>
                    <a:pt x="15555" y="650"/>
                    <a:pt x="15555" y="733"/>
                  </a:cubicBezTo>
                  <a:lnTo>
                    <a:pt x="15555" y="7315"/>
                  </a:lnTo>
                  <a:lnTo>
                    <a:pt x="4250" y="7275"/>
                  </a:lnTo>
                  <a:lnTo>
                    <a:pt x="4254" y="733"/>
                  </a:lnTo>
                  <a:cubicBezTo>
                    <a:pt x="4254" y="650"/>
                    <a:pt x="4321" y="583"/>
                    <a:pt x="4402" y="583"/>
                  </a:cubicBezTo>
                  <a:close/>
                  <a:moveTo>
                    <a:pt x="17169" y="3240"/>
                  </a:moveTo>
                  <a:cubicBezTo>
                    <a:pt x="17285" y="3240"/>
                    <a:pt x="17395" y="3286"/>
                    <a:pt x="17479" y="3369"/>
                  </a:cubicBezTo>
                  <a:cubicBezTo>
                    <a:pt x="17561" y="3451"/>
                    <a:pt x="17605" y="3562"/>
                    <a:pt x="17605" y="3678"/>
                  </a:cubicBezTo>
                  <a:lnTo>
                    <a:pt x="17589" y="7324"/>
                  </a:lnTo>
                  <a:lnTo>
                    <a:pt x="16139" y="7320"/>
                  </a:lnTo>
                  <a:lnTo>
                    <a:pt x="16139" y="3240"/>
                  </a:lnTo>
                  <a:close/>
                  <a:moveTo>
                    <a:pt x="3057" y="14847"/>
                  </a:moveTo>
                  <a:lnTo>
                    <a:pt x="4296" y="14851"/>
                  </a:lnTo>
                  <a:lnTo>
                    <a:pt x="4047" y="15551"/>
                  </a:lnTo>
                  <a:lnTo>
                    <a:pt x="3773" y="16315"/>
                  </a:lnTo>
                  <a:lnTo>
                    <a:pt x="3763" y="16341"/>
                  </a:lnTo>
                  <a:lnTo>
                    <a:pt x="2891" y="16341"/>
                  </a:lnTo>
                  <a:lnTo>
                    <a:pt x="2895" y="15009"/>
                  </a:lnTo>
                  <a:cubicBezTo>
                    <a:pt x="2895" y="14921"/>
                    <a:pt x="2969" y="14847"/>
                    <a:pt x="3057" y="14847"/>
                  </a:cubicBezTo>
                  <a:close/>
                  <a:moveTo>
                    <a:pt x="15578" y="14891"/>
                  </a:moveTo>
                  <a:lnTo>
                    <a:pt x="16796" y="14897"/>
                  </a:lnTo>
                  <a:cubicBezTo>
                    <a:pt x="16838" y="14897"/>
                    <a:pt x="16880" y="14914"/>
                    <a:pt x="16910" y="14944"/>
                  </a:cubicBezTo>
                  <a:cubicBezTo>
                    <a:pt x="16941" y="14975"/>
                    <a:pt x="16958" y="15015"/>
                    <a:pt x="16958" y="15058"/>
                  </a:cubicBezTo>
                  <a:lnTo>
                    <a:pt x="16950" y="16391"/>
                  </a:lnTo>
                  <a:lnTo>
                    <a:pt x="16101" y="16389"/>
                  </a:lnTo>
                  <a:lnTo>
                    <a:pt x="15987" y="16061"/>
                  </a:lnTo>
                  <a:lnTo>
                    <a:pt x="15578" y="14891"/>
                  </a:lnTo>
                  <a:close/>
                  <a:moveTo>
                    <a:pt x="1104" y="7846"/>
                  </a:moveTo>
                  <a:lnTo>
                    <a:pt x="1959" y="7847"/>
                  </a:lnTo>
                  <a:lnTo>
                    <a:pt x="18777" y="7910"/>
                  </a:lnTo>
                  <a:cubicBezTo>
                    <a:pt x="19045" y="7910"/>
                    <a:pt x="19264" y="8131"/>
                    <a:pt x="19264" y="8399"/>
                  </a:cubicBezTo>
                  <a:lnTo>
                    <a:pt x="19234" y="15913"/>
                  </a:lnTo>
                  <a:cubicBezTo>
                    <a:pt x="19234" y="16181"/>
                    <a:pt x="19015" y="16400"/>
                    <a:pt x="18747" y="16400"/>
                  </a:cubicBezTo>
                  <a:lnTo>
                    <a:pt x="18745" y="16400"/>
                  </a:lnTo>
                  <a:lnTo>
                    <a:pt x="17530" y="16396"/>
                  </a:lnTo>
                  <a:lnTo>
                    <a:pt x="17536" y="15064"/>
                  </a:lnTo>
                  <a:cubicBezTo>
                    <a:pt x="17536" y="14866"/>
                    <a:pt x="17460" y="14678"/>
                    <a:pt x="17319" y="14537"/>
                  </a:cubicBezTo>
                  <a:cubicBezTo>
                    <a:pt x="17178" y="14398"/>
                    <a:pt x="16994" y="14318"/>
                    <a:pt x="16796" y="14318"/>
                  </a:cubicBezTo>
                  <a:lnTo>
                    <a:pt x="15182" y="14314"/>
                  </a:lnTo>
                  <a:cubicBezTo>
                    <a:pt x="15178" y="14314"/>
                    <a:pt x="15172" y="14311"/>
                    <a:pt x="15169" y="14311"/>
                  </a:cubicBezTo>
                  <a:lnTo>
                    <a:pt x="4713" y="14272"/>
                  </a:lnTo>
                  <a:lnTo>
                    <a:pt x="4699" y="14272"/>
                  </a:lnTo>
                  <a:lnTo>
                    <a:pt x="3065" y="14269"/>
                  </a:lnTo>
                  <a:lnTo>
                    <a:pt x="3063" y="14269"/>
                  </a:lnTo>
                  <a:cubicBezTo>
                    <a:pt x="2653" y="14269"/>
                    <a:pt x="2322" y="14600"/>
                    <a:pt x="2320" y="15009"/>
                  </a:cubicBezTo>
                  <a:lnTo>
                    <a:pt x="2315" y="16341"/>
                  </a:lnTo>
                  <a:lnTo>
                    <a:pt x="1076" y="16336"/>
                  </a:lnTo>
                  <a:cubicBezTo>
                    <a:pt x="807" y="16336"/>
                    <a:pt x="589" y="16115"/>
                    <a:pt x="589" y="15846"/>
                  </a:cubicBezTo>
                  <a:lnTo>
                    <a:pt x="613" y="8333"/>
                  </a:lnTo>
                  <a:cubicBezTo>
                    <a:pt x="613" y="8064"/>
                    <a:pt x="832" y="7846"/>
                    <a:pt x="1102" y="7846"/>
                  </a:cubicBezTo>
                  <a:close/>
                  <a:moveTo>
                    <a:pt x="4913" y="14855"/>
                  </a:moveTo>
                  <a:lnTo>
                    <a:pt x="14959" y="14889"/>
                  </a:lnTo>
                  <a:lnTo>
                    <a:pt x="15618" y="16773"/>
                  </a:lnTo>
                  <a:lnTo>
                    <a:pt x="16170" y="18351"/>
                  </a:lnTo>
                  <a:lnTo>
                    <a:pt x="3675" y="18305"/>
                  </a:lnTo>
                  <a:lnTo>
                    <a:pt x="4239" y="16733"/>
                  </a:lnTo>
                  <a:lnTo>
                    <a:pt x="4913" y="14855"/>
                  </a:lnTo>
                  <a:close/>
                  <a:moveTo>
                    <a:pt x="4404" y="1"/>
                  </a:moveTo>
                  <a:cubicBezTo>
                    <a:pt x="3999" y="1"/>
                    <a:pt x="3672" y="328"/>
                    <a:pt x="3672" y="733"/>
                  </a:cubicBezTo>
                  <a:lnTo>
                    <a:pt x="3672" y="2652"/>
                  </a:lnTo>
                  <a:lnTo>
                    <a:pt x="2695" y="2652"/>
                  </a:lnTo>
                  <a:cubicBezTo>
                    <a:pt x="2136" y="2652"/>
                    <a:pt x="1683" y="3107"/>
                    <a:pt x="1679" y="3666"/>
                  </a:cubicBezTo>
                  <a:lnTo>
                    <a:pt x="1668" y="7267"/>
                  </a:lnTo>
                  <a:lnTo>
                    <a:pt x="1104" y="7265"/>
                  </a:lnTo>
                  <a:lnTo>
                    <a:pt x="1099" y="7265"/>
                  </a:lnTo>
                  <a:cubicBezTo>
                    <a:pt x="512" y="7265"/>
                    <a:pt x="31" y="7743"/>
                    <a:pt x="29" y="8331"/>
                  </a:cubicBezTo>
                  <a:lnTo>
                    <a:pt x="2" y="15844"/>
                  </a:lnTo>
                  <a:cubicBezTo>
                    <a:pt x="0" y="16433"/>
                    <a:pt x="478" y="16914"/>
                    <a:pt x="1068" y="16916"/>
                  </a:cubicBezTo>
                  <a:lnTo>
                    <a:pt x="3552" y="16925"/>
                  </a:lnTo>
                  <a:lnTo>
                    <a:pt x="3076" y="18256"/>
                  </a:lnTo>
                  <a:cubicBezTo>
                    <a:pt x="3025" y="18400"/>
                    <a:pt x="3046" y="18560"/>
                    <a:pt x="3133" y="18686"/>
                  </a:cubicBezTo>
                  <a:cubicBezTo>
                    <a:pt x="3221" y="18812"/>
                    <a:pt x="3367" y="18886"/>
                    <a:pt x="3519" y="18890"/>
                  </a:cubicBezTo>
                  <a:lnTo>
                    <a:pt x="16320" y="18933"/>
                  </a:lnTo>
                  <a:lnTo>
                    <a:pt x="16322" y="18933"/>
                  </a:lnTo>
                  <a:cubicBezTo>
                    <a:pt x="16474" y="18933"/>
                    <a:pt x="16619" y="18861"/>
                    <a:pt x="16708" y="18737"/>
                  </a:cubicBezTo>
                  <a:cubicBezTo>
                    <a:pt x="16796" y="18610"/>
                    <a:pt x="16819" y="18452"/>
                    <a:pt x="16769" y="18305"/>
                  </a:cubicBezTo>
                  <a:lnTo>
                    <a:pt x="16303" y="16971"/>
                  </a:lnTo>
                  <a:lnTo>
                    <a:pt x="18741" y="16981"/>
                  </a:lnTo>
                  <a:lnTo>
                    <a:pt x="18747" y="16981"/>
                  </a:lnTo>
                  <a:cubicBezTo>
                    <a:pt x="19335" y="16981"/>
                    <a:pt x="19814" y="16503"/>
                    <a:pt x="19816" y="15915"/>
                  </a:cubicBezTo>
                  <a:lnTo>
                    <a:pt x="19843" y="8403"/>
                  </a:lnTo>
                  <a:cubicBezTo>
                    <a:pt x="19843" y="8114"/>
                    <a:pt x="19734" y="7846"/>
                    <a:pt x="19531" y="7644"/>
                  </a:cubicBezTo>
                  <a:cubicBezTo>
                    <a:pt x="19329" y="7442"/>
                    <a:pt x="19063" y="7330"/>
                    <a:pt x="18777" y="7328"/>
                  </a:cubicBezTo>
                  <a:lnTo>
                    <a:pt x="18172" y="7324"/>
                  </a:lnTo>
                  <a:lnTo>
                    <a:pt x="18187" y="3678"/>
                  </a:lnTo>
                  <a:cubicBezTo>
                    <a:pt x="18187" y="3407"/>
                    <a:pt x="18082" y="3150"/>
                    <a:pt x="17892" y="2956"/>
                  </a:cubicBezTo>
                  <a:cubicBezTo>
                    <a:pt x="17700" y="2764"/>
                    <a:pt x="17445" y="2658"/>
                    <a:pt x="17173" y="2658"/>
                  </a:cubicBezTo>
                  <a:lnTo>
                    <a:pt x="16143" y="2658"/>
                  </a:lnTo>
                  <a:lnTo>
                    <a:pt x="16143" y="733"/>
                  </a:lnTo>
                  <a:cubicBezTo>
                    <a:pt x="16143" y="328"/>
                    <a:pt x="15816" y="1"/>
                    <a:pt x="154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1"/>
            <p:cNvSpPr/>
            <p:nvPr/>
          </p:nvSpPr>
          <p:spPr>
            <a:xfrm>
              <a:off x="1089262" y="1381184"/>
              <a:ext cx="176456" cy="16024"/>
            </a:xfrm>
            <a:custGeom>
              <a:rect b="b" l="l" r="r" t="t"/>
              <a:pathLst>
                <a:path extrusionOk="0" h="582" w="6409">
                  <a:moveTo>
                    <a:pt x="289" y="1"/>
                  </a:moveTo>
                  <a:cubicBezTo>
                    <a:pt x="130" y="1"/>
                    <a:pt x="0" y="132"/>
                    <a:pt x="0" y="290"/>
                  </a:cubicBezTo>
                  <a:cubicBezTo>
                    <a:pt x="0" y="450"/>
                    <a:pt x="130" y="581"/>
                    <a:pt x="289" y="581"/>
                  </a:cubicBezTo>
                  <a:lnTo>
                    <a:pt x="6119" y="581"/>
                  </a:lnTo>
                  <a:cubicBezTo>
                    <a:pt x="6279" y="581"/>
                    <a:pt x="6408" y="450"/>
                    <a:pt x="6408" y="290"/>
                  </a:cubicBezTo>
                  <a:cubicBezTo>
                    <a:pt x="6408" y="132"/>
                    <a:pt x="6279" y="1"/>
                    <a:pt x="6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1"/>
            <p:cNvSpPr/>
            <p:nvPr/>
          </p:nvSpPr>
          <p:spPr>
            <a:xfrm>
              <a:off x="1293911" y="1381184"/>
              <a:ext cx="39509" cy="16024"/>
            </a:xfrm>
            <a:custGeom>
              <a:rect b="b" l="l" r="r" t="t"/>
              <a:pathLst>
                <a:path extrusionOk="0" h="582" w="1435">
                  <a:moveTo>
                    <a:pt x="292" y="1"/>
                  </a:moveTo>
                  <a:cubicBezTo>
                    <a:pt x="132" y="1"/>
                    <a:pt x="1" y="132"/>
                    <a:pt x="1" y="290"/>
                  </a:cubicBezTo>
                  <a:cubicBezTo>
                    <a:pt x="1" y="450"/>
                    <a:pt x="132" y="581"/>
                    <a:pt x="292" y="581"/>
                  </a:cubicBezTo>
                  <a:lnTo>
                    <a:pt x="1143" y="581"/>
                  </a:lnTo>
                  <a:cubicBezTo>
                    <a:pt x="1303" y="581"/>
                    <a:pt x="1434" y="450"/>
                    <a:pt x="1434" y="290"/>
                  </a:cubicBezTo>
                  <a:cubicBezTo>
                    <a:pt x="1434" y="132"/>
                    <a:pt x="1303" y="1"/>
                    <a:pt x="1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1"/>
            <p:cNvSpPr/>
            <p:nvPr/>
          </p:nvSpPr>
          <p:spPr>
            <a:xfrm>
              <a:off x="1089152" y="1321245"/>
              <a:ext cx="39950" cy="16024"/>
            </a:xfrm>
            <a:custGeom>
              <a:rect b="b" l="l" r="r" t="t"/>
              <a:pathLst>
                <a:path extrusionOk="0" h="582" w="1451">
                  <a:moveTo>
                    <a:pt x="292" y="1"/>
                  </a:moveTo>
                  <a:cubicBezTo>
                    <a:pt x="132" y="1"/>
                    <a:pt x="0" y="132"/>
                    <a:pt x="0" y="292"/>
                  </a:cubicBezTo>
                  <a:cubicBezTo>
                    <a:pt x="0" y="450"/>
                    <a:pt x="132" y="581"/>
                    <a:pt x="292" y="581"/>
                  </a:cubicBezTo>
                  <a:lnTo>
                    <a:pt x="1159" y="581"/>
                  </a:lnTo>
                  <a:cubicBezTo>
                    <a:pt x="1319" y="581"/>
                    <a:pt x="1451" y="450"/>
                    <a:pt x="1451" y="292"/>
                  </a:cubicBezTo>
                  <a:cubicBezTo>
                    <a:pt x="1451" y="132"/>
                    <a:pt x="1319" y="1"/>
                    <a:pt x="11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1"/>
            <p:cNvSpPr/>
            <p:nvPr/>
          </p:nvSpPr>
          <p:spPr>
            <a:xfrm>
              <a:off x="1156386" y="1321245"/>
              <a:ext cx="177034" cy="16024"/>
            </a:xfrm>
            <a:custGeom>
              <a:rect b="b" l="l" r="r" t="t"/>
              <a:pathLst>
                <a:path extrusionOk="0" h="582" w="6430">
                  <a:moveTo>
                    <a:pt x="291" y="1"/>
                  </a:moveTo>
                  <a:cubicBezTo>
                    <a:pt x="131" y="1"/>
                    <a:pt x="0" y="132"/>
                    <a:pt x="0" y="292"/>
                  </a:cubicBezTo>
                  <a:cubicBezTo>
                    <a:pt x="0" y="450"/>
                    <a:pt x="131" y="581"/>
                    <a:pt x="291" y="581"/>
                  </a:cubicBezTo>
                  <a:lnTo>
                    <a:pt x="6138" y="581"/>
                  </a:lnTo>
                  <a:cubicBezTo>
                    <a:pt x="6298" y="581"/>
                    <a:pt x="6429" y="450"/>
                    <a:pt x="6429" y="292"/>
                  </a:cubicBezTo>
                  <a:cubicBezTo>
                    <a:pt x="6429" y="132"/>
                    <a:pt x="6298" y="1"/>
                    <a:pt x="6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71"/>
          <p:cNvGrpSpPr/>
          <p:nvPr/>
        </p:nvGrpSpPr>
        <p:grpSpPr>
          <a:xfrm>
            <a:off x="1620887" y="1230746"/>
            <a:ext cx="503790" cy="545914"/>
            <a:chOff x="1620887" y="1230746"/>
            <a:chExt cx="503790" cy="545914"/>
          </a:xfrm>
        </p:grpSpPr>
        <p:sp>
          <p:nvSpPr>
            <p:cNvPr id="9824" name="Google Shape;9824;p71"/>
            <p:cNvSpPr/>
            <p:nvPr/>
          </p:nvSpPr>
          <p:spPr>
            <a:xfrm>
              <a:off x="1691370" y="1396354"/>
              <a:ext cx="269874" cy="32654"/>
            </a:xfrm>
            <a:custGeom>
              <a:rect b="b" l="l" r="r" t="t"/>
              <a:pathLst>
                <a:path extrusionOk="0" h="1186" w="9802">
                  <a:moveTo>
                    <a:pt x="322" y="1"/>
                  </a:moveTo>
                  <a:cubicBezTo>
                    <a:pt x="189" y="1"/>
                    <a:pt x="69" y="90"/>
                    <a:pt x="37" y="224"/>
                  </a:cubicBezTo>
                  <a:cubicBezTo>
                    <a:pt x="0" y="382"/>
                    <a:pt x="96" y="538"/>
                    <a:pt x="254" y="575"/>
                  </a:cubicBezTo>
                  <a:cubicBezTo>
                    <a:pt x="1932" y="971"/>
                    <a:pt x="4184" y="1186"/>
                    <a:pt x="6587" y="1186"/>
                  </a:cubicBezTo>
                  <a:cubicBezTo>
                    <a:pt x="7594" y="1186"/>
                    <a:pt x="8582" y="1148"/>
                    <a:pt x="9520" y="1071"/>
                  </a:cubicBezTo>
                  <a:cubicBezTo>
                    <a:pt x="9680" y="1060"/>
                    <a:pt x="9802" y="919"/>
                    <a:pt x="9788" y="761"/>
                  </a:cubicBezTo>
                  <a:cubicBezTo>
                    <a:pt x="9776" y="610"/>
                    <a:pt x="9648" y="493"/>
                    <a:pt x="9501" y="493"/>
                  </a:cubicBezTo>
                  <a:cubicBezTo>
                    <a:pt x="9492" y="493"/>
                    <a:pt x="9483" y="494"/>
                    <a:pt x="9474" y="495"/>
                  </a:cubicBezTo>
                  <a:cubicBezTo>
                    <a:pt x="8548" y="567"/>
                    <a:pt x="7577" y="605"/>
                    <a:pt x="6587" y="605"/>
                  </a:cubicBezTo>
                  <a:cubicBezTo>
                    <a:pt x="4225" y="605"/>
                    <a:pt x="2025" y="394"/>
                    <a:pt x="387" y="8"/>
                  </a:cubicBezTo>
                  <a:cubicBezTo>
                    <a:pt x="365" y="3"/>
                    <a:pt x="343"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1"/>
            <p:cNvSpPr/>
            <p:nvPr/>
          </p:nvSpPr>
          <p:spPr>
            <a:xfrm>
              <a:off x="1691370" y="1533576"/>
              <a:ext cx="269874" cy="32654"/>
            </a:xfrm>
            <a:custGeom>
              <a:rect b="b" l="l" r="r" t="t"/>
              <a:pathLst>
                <a:path extrusionOk="0" h="1186" w="9802">
                  <a:moveTo>
                    <a:pt x="322" y="1"/>
                  </a:moveTo>
                  <a:cubicBezTo>
                    <a:pt x="189" y="1"/>
                    <a:pt x="69" y="90"/>
                    <a:pt x="37" y="225"/>
                  </a:cubicBezTo>
                  <a:cubicBezTo>
                    <a:pt x="0" y="383"/>
                    <a:pt x="96" y="539"/>
                    <a:pt x="254" y="575"/>
                  </a:cubicBezTo>
                  <a:cubicBezTo>
                    <a:pt x="1932" y="969"/>
                    <a:pt x="4184" y="1186"/>
                    <a:pt x="6587" y="1186"/>
                  </a:cubicBezTo>
                  <a:cubicBezTo>
                    <a:pt x="7594" y="1186"/>
                    <a:pt x="8582" y="1148"/>
                    <a:pt x="9520" y="1072"/>
                  </a:cubicBezTo>
                  <a:cubicBezTo>
                    <a:pt x="9680" y="1060"/>
                    <a:pt x="9802" y="919"/>
                    <a:pt x="9788" y="760"/>
                  </a:cubicBezTo>
                  <a:cubicBezTo>
                    <a:pt x="9776" y="609"/>
                    <a:pt x="9645" y="492"/>
                    <a:pt x="9495" y="492"/>
                  </a:cubicBezTo>
                  <a:cubicBezTo>
                    <a:pt x="9488" y="492"/>
                    <a:pt x="9481" y="493"/>
                    <a:pt x="9474" y="493"/>
                  </a:cubicBezTo>
                  <a:cubicBezTo>
                    <a:pt x="8548" y="567"/>
                    <a:pt x="7577" y="605"/>
                    <a:pt x="6587" y="605"/>
                  </a:cubicBezTo>
                  <a:cubicBezTo>
                    <a:pt x="4225" y="605"/>
                    <a:pt x="2025" y="394"/>
                    <a:pt x="387" y="8"/>
                  </a:cubicBezTo>
                  <a:cubicBezTo>
                    <a:pt x="365" y="3"/>
                    <a:pt x="343"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1"/>
            <p:cNvSpPr/>
            <p:nvPr/>
          </p:nvSpPr>
          <p:spPr>
            <a:xfrm>
              <a:off x="1620887" y="1230746"/>
              <a:ext cx="503790" cy="545914"/>
            </a:xfrm>
            <a:custGeom>
              <a:rect b="b" l="l" r="r" t="t"/>
              <a:pathLst>
                <a:path extrusionOk="0" h="19828" w="18298">
                  <a:moveTo>
                    <a:pt x="17706" y="3204"/>
                  </a:moveTo>
                  <a:lnTo>
                    <a:pt x="17706" y="7385"/>
                  </a:lnTo>
                  <a:cubicBezTo>
                    <a:pt x="17715" y="7614"/>
                    <a:pt x="17215" y="8110"/>
                    <a:pt x="15346" y="8538"/>
                  </a:cubicBezTo>
                  <a:cubicBezTo>
                    <a:pt x="13694" y="8917"/>
                    <a:pt x="11492" y="9127"/>
                    <a:pt x="9147" y="9127"/>
                  </a:cubicBezTo>
                  <a:cubicBezTo>
                    <a:pt x="6804" y="9127"/>
                    <a:pt x="4603" y="8917"/>
                    <a:pt x="2951" y="8538"/>
                  </a:cubicBezTo>
                  <a:cubicBezTo>
                    <a:pt x="1082" y="8110"/>
                    <a:pt x="583" y="7614"/>
                    <a:pt x="583" y="7387"/>
                  </a:cubicBezTo>
                  <a:lnTo>
                    <a:pt x="583" y="3204"/>
                  </a:lnTo>
                  <a:cubicBezTo>
                    <a:pt x="591" y="3210"/>
                    <a:pt x="596" y="3213"/>
                    <a:pt x="602" y="3217"/>
                  </a:cubicBezTo>
                  <a:cubicBezTo>
                    <a:pt x="619" y="3229"/>
                    <a:pt x="636" y="3238"/>
                    <a:pt x="653" y="3250"/>
                  </a:cubicBezTo>
                  <a:cubicBezTo>
                    <a:pt x="665" y="3259"/>
                    <a:pt x="678" y="3267"/>
                    <a:pt x="692" y="3274"/>
                  </a:cubicBezTo>
                  <a:cubicBezTo>
                    <a:pt x="707" y="3286"/>
                    <a:pt x="726" y="3295"/>
                    <a:pt x="743" y="3307"/>
                  </a:cubicBezTo>
                  <a:cubicBezTo>
                    <a:pt x="756" y="3314"/>
                    <a:pt x="770" y="3324"/>
                    <a:pt x="783" y="3331"/>
                  </a:cubicBezTo>
                  <a:cubicBezTo>
                    <a:pt x="802" y="3343"/>
                    <a:pt x="821" y="3352"/>
                    <a:pt x="840" y="3364"/>
                  </a:cubicBezTo>
                  <a:cubicBezTo>
                    <a:pt x="855" y="3371"/>
                    <a:pt x="869" y="3381"/>
                    <a:pt x="884" y="3387"/>
                  </a:cubicBezTo>
                  <a:cubicBezTo>
                    <a:pt x="905" y="3400"/>
                    <a:pt x="926" y="3409"/>
                    <a:pt x="948" y="3421"/>
                  </a:cubicBezTo>
                  <a:lnTo>
                    <a:pt x="990" y="3442"/>
                  </a:lnTo>
                  <a:cubicBezTo>
                    <a:pt x="1017" y="3457"/>
                    <a:pt x="1046" y="3468"/>
                    <a:pt x="1072" y="3480"/>
                  </a:cubicBezTo>
                  <a:cubicBezTo>
                    <a:pt x="1082" y="3486"/>
                    <a:pt x="1091" y="3489"/>
                    <a:pt x="1103" y="3495"/>
                  </a:cubicBezTo>
                  <a:cubicBezTo>
                    <a:pt x="1141" y="3510"/>
                    <a:pt x="1181" y="3529"/>
                    <a:pt x="1219" y="3547"/>
                  </a:cubicBezTo>
                  <a:cubicBezTo>
                    <a:pt x="1234" y="3552"/>
                    <a:pt x="1245" y="3558"/>
                    <a:pt x="1259" y="3564"/>
                  </a:cubicBezTo>
                  <a:cubicBezTo>
                    <a:pt x="1287" y="3575"/>
                    <a:pt x="1314" y="3586"/>
                    <a:pt x="1342" y="3600"/>
                  </a:cubicBezTo>
                  <a:cubicBezTo>
                    <a:pt x="1360" y="3606"/>
                    <a:pt x="1379" y="3613"/>
                    <a:pt x="1396" y="3621"/>
                  </a:cubicBezTo>
                  <a:cubicBezTo>
                    <a:pt x="1420" y="3630"/>
                    <a:pt x="1447" y="3640"/>
                    <a:pt x="1474" y="3651"/>
                  </a:cubicBezTo>
                  <a:cubicBezTo>
                    <a:pt x="1493" y="3659"/>
                    <a:pt x="1512" y="3666"/>
                    <a:pt x="1533" y="3672"/>
                  </a:cubicBezTo>
                  <a:lnTo>
                    <a:pt x="1611" y="3701"/>
                  </a:lnTo>
                  <a:cubicBezTo>
                    <a:pt x="1634" y="3708"/>
                    <a:pt x="1653" y="3716"/>
                    <a:pt x="1674" y="3724"/>
                  </a:cubicBezTo>
                  <a:cubicBezTo>
                    <a:pt x="1700" y="3733"/>
                    <a:pt x="1725" y="3743"/>
                    <a:pt x="1753" y="3748"/>
                  </a:cubicBezTo>
                  <a:lnTo>
                    <a:pt x="1818" y="3771"/>
                  </a:lnTo>
                  <a:cubicBezTo>
                    <a:pt x="1847" y="3781"/>
                    <a:pt x="1873" y="3790"/>
                    <a:pt x="1902" y="3796"/>
                  </a:cubicBezTo>
                  <a:cubicBezTo>
                    <a:pt x="1923" y="3803"/>
                    <a:pt x="1948" y="3811"/>
                    <a:pt x="1969" y="3819"/>
                  </a:cubicBezTo>
                  <a:cubicBezTo>
                    <a:pt x="1997" y="3828"/>
                    <a:pt x="2028" y="3834"/>
                    <a:pt x="2056" y="3843"/>
                  </a:cubicBezTo>
                  <a:cubicBezTo>
                    <a:pt x="2081" y="3851"/>
                    <a:pt x="2102" y="3859"/>
                    <a:pt x="2125" y="3862"/>
                  </a:cubicBezTo>
                  <a:cubicBezTo>
                    <a:pt x="2157" y="3872"/>
                    <a:pt x="2187" y="3880"/>
                    <a:pt x="2220" y="3889"/>
                  </a:cubicBezTo>
                  <a:cubicBezTo>
                    <a:pt x="2244" y="3897"/>
                    <a:pt x="2265" y="3901"/>
                    <a:pt x="2290" y="3908"/>
                  </a:cubicBezTo>
                  <a:cubicBezTo>
                    <a:pt x="2323" y="3918"/>
                    <a:pt x="2359" y="3927"/>
                    <a:pt x="2391" y="3935"/>
                  </a:cubicBezTo>
                  <a:cubicBezTo>
                    <a:pt x="2414" y="3939"/>
                    <a:pt x="2437" y="3946"/>
                    <a:pt x="2458" y="3952"/>
                  </a:cubicBezTo>
                  <a:cubicBezTo>
                    <a:pt x="2496" y="3961"/>
                    <a:pt x="2538" y="3971"/>
                    <a:pt x="2578" y="3980"/>
                  </a:cubicBezTo>
                  <a:lnTo>
                    <a:pt x="2635" y="3994"/>
                  </a:lnTo>
                  <a:cubicBezTo>
                    <a:pt x="2694" y="4009"/>
                    <a:pt x="2753" y="4022"/>
                    <a:pt x="2815" y="4038"/>
                  </a:cubicBezTo>
                  <a:cubicBezTo>
                    <a:pt x="4509" y="4426"/>
                    <a:pt x="6755" y="4639"/>
                    <a:pt x="9143" y="4639"/>
                  </a:cubicBezTo>
                  <a:cubicBezTo>
                    <a:pt x="11532" y="4639"/>
                    <a:pt x="13778" y="4426"/>
                    <a:pt x="15471" y="4038"/>
                  </a:cubicBezTo>
                  <a:cubicBezTo>
                    <a:pt x="15532" y="4022"/>
                    <a:pt x="15593" y="4009"/>
                    <a:pt x="15652" y="3994"/>
                  </a:cubicBezTo>
                  <a:lnTo>
                    <a:pt x="15709" y="3980"/>
                  </a:lnTo>
                  <a:cubicBezTo>
                    <a:pt x="15749" y="3971"/>
                    <a:pt x="15787" y="3961"/>
                    <a:pt x="15827" y="3952"/>
                  </a:cubicBezTo>
                  <a:cubicBezTo>
                    <a:pt x="15852" y="3946"/>
                    <a:pt x="15873" y="3939"/>
                    <a:pt x="15894" y="3935"/>
                  </a:cubicBezTo>
                  <a:cubicBezTo>
                    <a:pt x="15928" y="3925"/>
                    <a:pt x="15964" y="3916"/>
                    <a:pt x="15997" y="3908"/>
                  </a:cubicBezTo>
                  <a:cubicBezTo>
                    <a:pt x="16021" y="3901"/>
                    <a:pt x="16042" y="3897"/>
                    <a:pt x="16065" y="3889"/>
                  </a:cubicBezTo>
                  <a:cubicBezTo>
                    <a:pt x="16098" y="3880"/>
                    <a:pt x="16130" y="3872"/>
                    <a:pt x="16160" y="3862"/>
                  </a:cubicBezTo>
                  <a:cubicBezTo>
                    <a:pt x="16185" y="3857"/>
                    <a:pt x="16206" y="3849"/>
                    <a:pt x="16231" y="3843"/>
                  </a:cubicBezTo>
                  <a:cubicBezTo>
                    <a:pt x="16261" y="3834"/>
                    <a:pt x="16290" y="3828"/>
                    <a:pt x="16318" y="3819"/>
                  </a:cubicBezTo>
                  <a:cubicBezTo>
                    <a:pt x="16341" y="3811"/>
                    <a:pt x="16364" y="3803"/>
                    <a:pt x="16385" y="3796"/>
                  </a:cubicBezTo>
                  <a:cubicBezTo>
                    <a:pt x="16414" y="3786"/>
                    <a:pt x="16442" y="3781"/>
                    <a:pt x="16469" y="3771"/>
                  </a:cubicBezTo>
                  <a:cubicBezTo>
                    <a:pt x="16490" y="3763"/>
                    <a:pt x="16511" y="3756"/>
                    <a:pt x="16535" y="3748"/>
                  </a:cubicBezTo>
                  <a:cubicBezTo>
                    <a:pt x="16560" y="3739"/>
                    <a:pt x="16589" y="3729"/>
                    <a:pt x="16615" y="3724"/>
                  </a:cubicBezTo>
                  <a:cubicBezTo>
                    <a:pt x="16636" y="3716"/>
                    <a:pt x="16659" y="3708"/>
                    <a:pt x="16678" y="3701"/>
                  </a:cubicBezTo>
                  <a:lnTo>
                    <a:pt x="16756" y="3672"/>
                  </a:lnTo>
                  <a:cubicBezTo>
                    <a:pt x="16775" y="3666"/>
                    <a:pt x="16796" y="3659"/>
                    <a:pt x="16815" y="3651"/>
                  </a:cubicBezTo>
                  <a:cubicBezTo>
                    <a:pt x="16842" y="3642"/>
                    <a:pt x="16868" y="3632"/>
                    <a:pt x="16893" y="3621"/>
                  </a:cubicBezTo>
                  <a:cubicBezTo>
                    <a:pt x="16910" y="3613"/>
                    <a:pt x="16929" y="3606"/>
                    <a:pt x="16946" y="3600"/>
                  </a:cubicBezTo>
                  <a:cubicBezTo>
                    <a:pt x="16975" y="3586"/>
                    <a:pt x="17003" y="3575"/>
                    <a:pt x="17030" y="3564"/>
                  </a:cubicBezTo>
                  <a:cubicBezTo>
                    <a:pt x="17043" y="3558"/>
                    <a:pt x="17059" y="3552"/>
                    <a:pt x="17070" y="3547"/>
                  </a:cubicBezTo>
                  <a:cubicBezTo>
                    <a:pt x="17110" y="3529"/>
                    <a:pt x="17148" y="3510"/>
                    <a:pt x="17186" y="3495"/>
                  </a:cubicBezTo>
                  <a:cubicBezTo>
                    <a:pt x="17196" y="3489"/>
                    <a:pt x="17205" y="3486"/>
                    <a:pt x="17217" y="3480"/>
                  </a:cubicBezTo>
                  <a:cubicBezTo>
                    <a:pt x="17245" y="3468"/>
                    <a:pt x="17272" y="3453"/>
                    <a:pt x="17298" y="3442"/>
                  </a:cubicBezTo>
                  <a:lnTo>
                    <a:pt x="17340" y="3421"/>
                  </a:lnTo>
                  <a:cubicBezTo>
                    <a:pt x="17363" y="3409"/>
                    <a:pt x="17384" y="3400"/>
                    <a:pt x="17405" y="3387"/>
                  </a:cubicBezTo>
                  <a:cubicBezTo>
                    <a:pt x="17420" y="3381"/>
                    <a:pt x="17434" y="3371"/>
                    <a:pt x="17449" y="3364"/>
                  </a:cubicBezTo>
                  <a:cubicBezTo>
                    <a:pt x="17468" y="3354"/>
                    <a:pt x="17487" y="3343"/>
                    <a:pt x="17506" y="3331"/>
                  </a:cubicBezTo>
                  <a:cubicBezTo>
                    <a:pt x="17519" y="3324"/>
                    <a:pt x="17534" y="3314"/>
                    <a:pt x="17546" y="3307"/>
                  </a:cubicBezTo>
                  <a:cubicBezTo>
                    <a:pt x="17565" y="3297"/>
                    <a:pt x="17582" y="3286"/>
                    <a:pt x="17597" y="3274"/>
                  </a:cubicBezTo>
                  <a:cubicBezTo>
                    <a:pt x="17613" y="3267"/>
                    <a:pt x="17624" y="3257"/>
                    <a:pt x="17635" y="3250"/>
                  </a:cubicBezTo>
                  <a:cubicBezTo>
                    <a:pt x="17652" y="3238"/>
                    <a:pt x="17670" y="3229"/>
                    <a:pt x="17687" y="3217"/>
                  </a:cubicBezTo>
                  <a:cubicBezTo>
                    <a:pt x="17692" y="3212"/>
                    <a:pt x="17698" y="3208"/>
                    <a:pt x="17706" y="3204"/>
                  </a:cubicBezTo>
                  <a:close/>
                  <a:moveTo>
                    <a:pt x="17702" y="8270"/>
                  </a:moveTo>
                  <a:lnTo>
                    <a:pt x="17702" y="12451"/>
                  </a:lnTo>
                  <a:cubicBezTo>
                    <a:pt x="17715" y="12470"/>
                    <a:pt x="17710" y="12495"/>
                    <a:pt x="17700" y="12520"/>
                  </a:cubicBezTo>
                  <a:cubicBezTo>
                    <a:pt x="17607" y="12767"/>
                    <a:pt x="17040" y="13215"/>
                    <a:pt x="15346" y="13603"/>
                  </a:cubicBezTo>
                  <a:cubicBezTo>
                    <a:pt x="13694" y="13981"/>
                    <a:pt x="11492" y="14191"/>
                    <a:pt x="9147" y="14191"/>
                  </a:cubicBezTo>
                  <a:cubicBezTo>
                    <a:pt x="6804" y="14191"/>
                    <a:pt x="4603" y="13981"/>
                    <a:pt x="2951" y="13603"/>
                  </a:cubicBezTo>
                  <a:cubicBezTo>
                    <a:pt x="1257" y="13215"/>
                    <a:pt x="688" y="12771"/>
                    <a:pt x="596" y="12520"/>
                  </a:cubicBezTo>
                  <a:cubicBezTo>
                    <a:pt x="587" y="12495"/>
                    <a:pt x="581" y="12470"/>
                    <a:pt x="581" y="12449"/>
                  </a:cubicBezTo>
                  <a:lnTo>
                    <a:pt x="581" y="8270"/>
                  </a:lnTo>
                  <a:cubicBezTo>
                    <a:pt x="589" y="8274"/>
                    <a:pt x="593" y="8280"/>
                    <a:pt x="600" y="8282"/>
                  </a:cubicBezTo>
                  <a:cubicBezTo>
                    <a:pt x="617" y="8293"/>
                    <a:pt x="634" y="8302"/>
                    <a:pt x="650" y="8314"/>
                  </a:cubicBezTo>
                  <a:cubicBezTo>
                    <a:pt x="663" y="8323"/>
                    <a:pt x="676" y="8331"/>
                    <a:pt x="688" y="8339"/>
                  </a:cubicBezTo>
                  <a:cubicBezTo>
                    <a:pt x="705" y="8350"/>
                    <a:pt x="724" y="8360"/>
                    <a:pt x="741" y="8371"/>
                  </a:cubicBezTo>
                  <a:cubicBezTo>
                    <a:pt x="754" y="8379"/>
                    <a:pt x="768" y="8388"/>
                    <a:pt x="781" y="8396"/>
                  </a:cubicBezTo>
                  <a:cubicBezTo>
                    <a:pt x="800" y="8407"/>
                    <a:pt x="819" y="8417"/>
                    <a:pt x="838" y="8428"/>
                  </a:cubicBezTo>
                  <a:cubicBezTo>
                    <a:pt x="853" y="8436"/>
                    <a:pt x="867" y="8445"/>
                    <a:pt x="882" y="8453"/>
                  </a:cubicBezTo>
                  <a:cubicBezTo>
                    <a:pt x="903" y="8464"/>
                    <a:pt x="924" y="8474"/>
                    <a:pt x="945" y="8485"/>
                  </a:cubicBezTo>
                  <a:lnTo>
                    <a:pt x="988" y="8506"/>
                  </a:lnTo>
                  <a:cubicBezTo>
                    <a:pt x="1015" y="8521"/>
                    <a:pt x="1044" y="8533"/>
                    <a:pt x="1068" y="8544"/>
                  </a:cubicBezTo>
                  <a:cubicBezTo>
                    <a:pt x="1078" y="8550"/>
                    <a:pt x="1087" y="8554"/>
                    <a:pt x="1101" y="8559"/>
                  </a:cubicBezTo>
                  <a:cubicBezTo>
                    <a:pt x="1139" y="8577"/>
                    <a:pt x="1179" y="8596"/>
                    <a:pt x="1217" y="8613"/>
                  </a:cubicBezTo>
                  <a:cubicBezTo>
                    <a:pt x="1230" y="8617"/>
                    <a:pt x="1243" y="8624"/>
                    <a:pt x="1257" y="8628"/>
                  </a:cubicBezTo>
                  <a:cubicBezTo>
                    <a:pt x="1285" y="8641"/>
                    <a:pt x="1312" y="8653"/>
                    <a:pt x="1340" y="8664"/>
                  </a:cubicBezTo>
                  <a:cubicBezTo>
                    <a:pt x="1358" y="8672"/>
                    <a:pt x="1377" y="8679"/>
                    <a:pt x="1392" y="8685"/>
                  </a:cubicBezTo>
                  <a:cubicBezTo>
                    <a:pt x="1419" y="8695"/>
                    <a:pt x="1445" y="8704"/>
                    <a:pt x="1472" y="8717"/>
                  </a:cubicBezTo>
                  <a:cubicBezTo>
                    <a:pt x="1491" y="8723"/>
                    <a:pt x="1510" y="8731"/>
                    <a:pt x="1531" y="8738"/>
                  </a:cubicBezTo>
                  <a:lnTo>
                    <a:pt x="1609" y="8767"/>
                  </a:lnTo>
                  <a:cubicBezTo>
                    <a:pt x="1630" y="8774"/>
                    <a:pt x="1649" y="8780"/>
                    <a:pt x="1672" y="8788"/>
                  </a:cubicBezTo>
                  <a:cubicBezTo>
                    <a:pt x="1696" y="8797"/>
                    <a:pt x="1723" y="8807"/>
                    <a:pt x="1752" y="8814"/>
                  </a:cubicBezTo>
                  <a:lnTo>
                    <a:pt x="1816" y="8835"/>
                  </a:lnTo>
                  <a:cubicBezTo>
                    <a:pt x="1845" y="8845"/>
                    <a:pt x="1871" y="8854"/>
                    <a:pt x="1900" y="8862"/>
                  </a:cubicBezTo>
                  <a:cubicBezTo>
                    <a:pt x="1921" y="8870"/>
                    <a:pt x="1944" y="8875"/>
                    <a:pt x="1967" y="8883"/>
                  </a:cubicBezTo>
                  <a:cubicBezTo>
                    <a:pt x="1995" y="8892"/>
                    <a:pt x="2026" y="8900"/>
                    <a:pt x="2054" y="8910"/>
                  </a:cubicBezTo>
                  <a:cubicBezTo>
                    <a:pt x="2077" y="8917"/>
                    <a:pt x="2100" y="8923"/>
                    <a:pt x="2123" y="8929"/>
                  </a:cubicBezTo>
                  <a:cubicBezTo>
                    <a:pt x="2153" y="8938"/>
                    <a:pt x="2185" y="8946"/>
                    <a:pt x="2218" y="8955"/>
                  </a:cubicBezTo>
                  <a:cubicBezTo>
                    <a:pt x="2243" y="8961"/>
                    <a:pt x="2264" y="8967"/>
                    <a:pt x="2286" y="8972"/>
                  </a:cubicBezTo>
                  <a:cubicBezTo>
                    <a:pt x="2321" y="8982"/>
                    <a:pt x="2357" y="8991"/>
                    <a:pt x="2389" y="8999"/>
                  </a:cubicBezTo>
                  <a:cubicBezTo>
                    <a:pt x="2410" y="9005"/>
                    <a:pt x="2435" y="9012"/>
                    <a:pt x="2456" y="9016"/>
                  </a:cubicBezTo>
                  <a:cubicBezTo>
                    <a:pt x="2494" y="9026"/>
                    <a:pt x="2534" y="9035"/>
                    <a:pt x="2576" y="9045"/>
                  </a:cubicBezTo>
                  <a:lnTo>
                    <a:pt x="2633" y="9060"/>
                  </a:lnTo>
                  <a:cubicBezTo>
                    <a:pt x="2692" y="9073"/>
                    <a:pt x="2751" y="9088"/>
                    <a:pt x="2814" y="9102"/>
                  </a:cubicBezTo>
                  <a:cubicBezTo>
                    <a:pt x="4507" y="9490"/>
                    <a:pt x="6753" y="9703"/>
                    <a:pt x="9142" y="9703"/>
                  </a:cubicBezTo>
                  <a:cubicBezTo>
                    <a:pt x="11526" y="9703"/>
                    <a:pt x="13776" y="9490"/>
                    <a:pt x="15470" y="9102"/>
                  </a:cubicBezTo>
                  <a:cubicBezTo>
                    <a:pt x="15530" y="9088"/>
                    <a:pt x="15589" y="9073"/>
                    <a:pt x="15650" y="9060"/>
                  </a:cubicBezTo>
                  <a:lnTo>
                    <a:pt x="15707" y="9045"/>
                  </a:lnTo>
                  <a:cubicBezTo>
                    <a:pt x="15747" y="9035"/>
                    <a:pt x="15785" y="9026"/>
                    <a:pt x="15825" y="9016"/>
                  </a:cubicBezTo>
                  <a:cubicBezTo>
                    <a:pt x="15850" y="9012"/>
                    <a:pt x="15871" y="9005"/>
                    <a:pt x="15892" y="8999"/>
                  </a:cubicBezTo>
                  <a:cubicBezTo>
                    <a:pt x="15926" y="8990"/>
                    <a:pt x="15961" y="8980"/>
                    <a:pt x="15995" y="8972"/>
                  </a:cubicBezTo>
                  <a:cubicBezTo>
                    <a:pt x="16018" y="8967"/>
                    <a:pt x="16041" y="8961"/>
                    <a:pt x="16063" y="8955"/>
                  </a:cubicBezTo>
                  <a:cubicBezTo>
                    <a:pt x="16094" y="8946"/>
                    <a:pt x="16128" y="8938"/>
                    <a:pt x="16158" y="8929"/>
                  </a:cubicBezTo>
                  <a:cubicBezTo>
                    <a:pt x="16183" y="8921"/>
                    <a:pt x="16204" y="8913"/>
                    <a:pt x="16227" y="8910"/>
                  </a:cubicBezTo>
                  <a:cubicBezTo>
                    <a:pt x="16259" y="8900"/>
                    <a:pt x="16288" y="8892"/>
                    <a:pt x="16316" y="8883"/>
                  </a:cubicBezTo>
                  <a:cubicBezTo>
                    <a:pt x="16339" y="8875"/>
                    <a:pt x="16360" y="8870"/>
                    <a:pt x="16383" y="8862"/>
                  </a:cubicBezTo>
                  <a:cubicBezTo>
                    <a:pt x="16412" y="8853"/>
                    <a:pt x="16440" y="8845"/>
                    <a:pt x="16465" y="8835"/>
                  </a:cubicBezTo>
                  <a:cubicBezTo>
                    <a:pt x="16488" y="8828"/>
                    <a:pt x="16509" y="8822"/>
                    <a:pt x="16532" y="8814"/>
                  </a:cubicBezTo>
                  <a:cubicBezTo>
                    <a:pt x="16558" y="8805"/>
                    <a:pt x="16587" y="8795"/>
                    <a:pt x="16613" y="8788"/>
                  </a:cubicBezTo>
                  <a:cubicBezTo>
                    <a:pt x="16634" y="8780"/>
                    <a:pt x="16655" y="8774"/>
                    <a:pt x="16674" y="8767"/>
                  </a:cubicBezTo>
                  <a:lnTo>
                    <a:pt x="16754" y="8738"/>
                  </a:lnTo>
                  <a:cubicBezTo>
                    <a:pt x="16773" y="8731"/>
                    <a:pt x="16794" y="8723"/>
                    <a:pt x="16813" y="8717"/>
                  </a:cubicBezTo>
                  <a:cubicBezTo>
                    <a:pt x="16840" y="8708"/>
                    <a:pt x="16865" y="8698"/>
                    <a:pt x="16891" y="8685"/>
                  </a:cubicBezTo>
                  <a:cubicBezTo>
                    <a:pt x="16908" y="8679"/>
                    <a:pt x="16927" y="8672"/>
                    <a:pt x="16945" y="8664"/>
                  </a:cubicBezTo>
                  <a:cubicBezTo>
                    <a:pt x="16973" y="8653"/>
                    <a:pt x="17002" y="8641"/>
                    <a:pt x="17026" y="8628"/>
                  </a:cubicBezTo>
                  <a:cubicBezTo>
                    <a:pt x="17042" y="8624"/>
                    <a:pt x="17055" y="8617"/>
                    <a:pt x="17068" y="8613"/>
                  </a:cubicBezTo>
                  <a:cubicBezTo>
                    <a:pt x="17108" y="8596"/>
                    <a:pt x="17146" y="8577"/>
                    <a:pt x="17184" y="8559"/>
                  </a:cubicBezTo>
                  <a:cubicBezTo>
                    <a:pt x="17194" y="8554"/>
                    <a:pt x="17203" y="8550"/>
                    <a:pt x="17215" y="8544"/>
                  </a:cubicBezTo>
                  <a:cubicBezTo>
                    <a:pt x="17243" y="8533"/>
                    <a:pt x="17270" y="8519"/>
                    <a:pt x="17297" y="8506"/>
                  </a:cubicBezTo>
                  <a:lnTo>
                    <a:pt x="17338" y="8485"/>
                  </a:lnTo>
                  <a:cubicBezTo>
                    <a:pt x="17359" y="8474"/>
                    <a:pt x="17382" y="8464"/>
                    <a:pt x="17403" y="8453"/>
                  </a:cubicBezTo>
                  <a:cubicBezTo>
                    <a:pt x="17416" y="8445"/>
                    <a:pt x="17432" y="8436"/>
                    <a:pt x="17445" y="8428"/>
                  </a:cubicBezTo>
                  <a:cubicBezTo>
                    <a:pt x="17464" y="8419"/>
                    <a:pt x="17483" y="8407"/>
                    <a:pt x="17502" y="8396"/>
                  </a:cubicBezTo>
                  <a:cubicBezTo>
                    <a:pt x="17517" y="8388"/>
                    <a:pt x="17531" y="8379"/>
                    <a:pt x="17544" y="8371"/>
                  </a:cubicBezTo>
                  <a:cubicBezTo>
                    <a:pt x="17563" y="8361"/>
                    <a:pt x="17578" y="8350"/>
                    <a:pt x="17595" y="8339"/>
                  </a:cubicBezTo>
                  <a:cubicBezTo>
                    <a:pt x="17611" y="8331"/>
                    <a:pt x="17622" y="8322"/>
                    <a:pt x="17633" y="8314"/>
                  </a:cubicBezTo>
                  <a:cubicBezTo>
                    <a:pt x="17651" y="8302"/>
                    <a:pt x="17668" y="8293"/>
                    <a:pt x="17683" y="8282"/>
                  </a:cubicBezTo>
                  <a:cubicBezTo>
                    <a:pt x="17691" y="8276"/>
                    <a:pt x="17696" y="8272"/>
                    <a:pt x="17702" y="8270"/>
                  </a:cubicBezTo>
                  <a:close/>
                  <a:moveTo>
                    <a:pt x="17715" y="13334"/>
                  </a:moveTo>
                  <a:lnTo>
                    <a:pt x="17715" y="17516"/>
                  </a:lnTo>
                  <a:cubicBezTo>
                    <a:pt x="17715" y="17742"/>
                    <a:pt x="17215" y="18239"/>
                    <a:pt x="15346" y="18667"/>
                  </a:cubicBezTo>
                  <a:cubicBezTo>
                    <a:pt x="13694" y="19046"/>
                    <a:pt x="11492" y="19255"/>
                    <a:pt x="9147" y="19255"/>
                  </a:cubicBezTo>
                  <a:cubicBezTo>
                    <a:pt x="6804" y="19255"/>
                    <a:pt x="4603" y="19046"/>
                    <a:pt x="2951" y="18667"/>
                  </a:cubicBezTo>
                  <a:cubicBezTo>
                    <a:pt x="1082" y="18239"/>
                    <a:pt x="583" y="17742"/>
                    <a:pt x="583" y="17516"/>
                  </a:cubicBezTo>
                  <a:lnTo>
                    <a:pt x="583" y="13334"/>
                  </a:lnTo>
                  <a:cubicBezTo>
                    <a:pt x="591" y="13338"/>
                    <a:pt x="598" y="13344"/>
                    <a:pt x="602" y="13346"/>
                  </a:cubicBezTo>
                  <a:cubicBezTo>
                    <a:pt x="619" y="13355"/>
                    <a:pt x="634" y="13367"/>
                    <a:pt x="650" y="13376"/>
                  </a:cubicBezTo>
                  <a:cubicBezTo>
                    <a:pt x="665" y="13386"/>
                    <a:pt x="676" y="13393"/>
                    <a:pt x="692" y="13403"/>
                  </a:cubicBezTo>
                  <a:cubicBezTo>
                    <a:pt x="707" y="13412"/>
                    <a:pt x="726" y="13424"/>
                    <a:pt x="743" y="13433"/>
                  </a:cubicBezTo>
                  <a:cubicBezTo>
                    <a:pt x="758" y="13441"/>
                    <a:pt x="771" y="13451"/>
                    <a:pt x="787" y="13458"/>
                  </a:cubicBezTo>
                  <a:cubicBezTo>
                    <a:pt x="806" y="13468"/>
                    <a:pt x="825" y="13479"/>
                    <a:pt x="844" y="13489"/>
                  </a:cubicBezTo>
                  <a:cubicBezTo>
                    <a:pt x="857" y="13496"/>
                    <a:pt x="872" y="13506"/>
                    <a:pt x="886" y="13511"/>
                  </a:cubicBezTo>
                  <a:cubicBezTo>
                    <a:pt x="907" y="13525"/>
                    <a:pt x="929" y="13534"/>
                    <a:pt x="950" y="13546"/>
                  </a:cubicBezTo>
                  <a:cubicBezTo>
                    <a:pt x="964" y="13553"/>
                    <a:pt x="977" y="13559"/>
                    <a:pt x="990" y="13567"/>
                  </a:cubicBezTo>
                  <a:cubicBezTo>
                    <a:pt x="1017" y="13582"/>
                    <a:pt x="1046" y="13593"/>
                    <a:pt x="1074" y="13607"/>
                  </a:cubicBezTo>
                  <a:lnTo>
                    <a:pt x="1103" y="13622"/>
                  </a:lnTo>
                  <a:cubicBezTo>
                    <a:pt x="1141" y="13639"/>
                    <a:pt x="1181" y="13658"/>
                    <a:pt x="1219" y="13675"/>
                  </a:cubicBezTo>
                  <a:cubicBezTo>
                    <a:pt x="1230" y="13679"/>
                    <a:pt x="1245" y="13685"/>
                    <a:pt x="1257" y="13690"/>
                  </a:cubicBezTo>
                  <a:lnTo>
                    <a:pt x="1342" y="13726"/>
                  </a:lnTo>
                  <a:cubicBezTo>
                    <a:pt x="1360" y="13734"/>
                    <a:pt x="1377" y="13742"/>
                    <a:pt x="1392" y="13746"/>
                  </a:cubicBezTo>
                  <a:cubicBezTo>
                    <a:pt x="1419" y="13755"/>
                    <a:pt x="1445" y="13766"/>
                    <a:pt x="1474" y="13776"/>
                  </a:cubicBezTo>
                  <a:lnTo>
                    <a:pt x="1531" y="13797"/>
                  </a:lnTo>
                  <a:cubicBezTo>
                    <a:pt x="1557" y="13806"/>
                    <a:pt x="1582" y="13816"/>
                    <a:pt x="1611" y="13827"/>
                  </a:cubicBezTo>
                  <a:cubicBezTo>
                    <a:pt x="1630" y="13833"/>
                    <a:pt x="1653" y="13841"/>
                    <a:pt x="1674" y="13848"/>
                  </a:cubicBezTo>
                  <a:cubicBezTo>
                    <a:pt x="1700" y="13858"/>
                    <a:pt x="1729" y="13867"/>
                    <a:pt x="1757" y="13877"/>
                  </a:cubicBezTo>
                  <a:lnTo>
                    <a:pt x="1820" y="13898"/>
                  </a:lnTo>
                  <a:cubicBezTo>
                    <a:pt x="1849" y="13907"/>
                    <a:pt x="1877" y="13917"/>
                    <a:pt x="1906" y="13924"/>
                  </a:cubicBezTo>
                  <a:cubicBezTo>
                    <a:pt x="1929" y="13932"/>
                    <a:pt x="1951" y="13938"/>
                    <a:pt x="1972" y="13945"/>
                  </a:cubicBezTo>
                  <a:cubicBezTo>
                    <a:pt x="2001" y="13955"/>
                    <a:pt x="2033" y="13964"/>
                    <a:pt x="2064" y="13972"/>
                  </a:cubicBezTo>
                  <a:cubicBezTo>
                    <a:pt x="2085" y="13980"/>
                    <a:pt x="2109" y="13985"/>
                    <a:pt x="2132" y="13991"/>
                  </a:cubicBezTo>
                  <a:cubicBezTo>
                    <a:pt x="2163" y="14001"/>
                    <a:pt x="2195" y="14010"/>
                    <a:pt x="2227" y="14018"/>
                  </a:cubicBezTo>
                  <a:cubicBezTo>
                    <a:pt x="2252" y="14023"/>
                    <a:pt x="2273" y="14029"/>
                    <a:pt x="2296" y="14035"/>
                  </a:cubicBezTo>
                  <a:cubicBezTo>
                    <a:pt x="2330" y="14044"/>
                    <a:pt x="2366" y="14054"/>
                    <a:pt x="2399" y="14061"/>
                  </a:cubicBezTo>
                  <a:cubicBezTo>
                    <a:pt x="2420" y="14067"/>
                    <a:pt x="2442" y="14075"/>
                    <a:pt x="2465" y="14079"/>
                  </a:cubicBezTo>
                  <a:cubicBezTo>
                    <a:pt x="2503" y="14088"/>
                    <a:pt x="2543" y="14098"/>
                    <a:pt x="2585" y="14107"/>
                  </a:cubicBezTo>
                  <a:lnTo>
                    <a:pt x="2642" y="14122"/>
                  </a:lnTo>
                  <a:cubicBezTo>
                    <a:pt x="2701" y="14136"/>
                    <a:pt x="2760" y="14151"/>
                    <a:pt x="2823" y="14164"/>
                  </a:cubicBezTo>
                  <a:cubicBezTo>
                    <a:pt x="4517" y="14552"/>
                    <a:pt x="6763" y="14766"/>
                    <a:pt x="9151" y="14766"/>
                  </a:cubicBezTo>
                  <a:cubicBezTo>
                    <a:pt x="11540" y="14766"/>
                    <a:pt x="13785" y="14552"/>
                    <a:pt x="15479" y="14164"/>
                  </a:cubicBezTo>
                  <a:cubicBezTo>
                    <a:pt x="15540" y="14151"/>
                    <a:pt x="15599" y="14136"/>
                    <a:pt x="15660" y="14122"/>
                  </a:cubicBezTo>
                  <a:lnTo>
                    <a:pt x="15717" y="14107"/>
                  </a:lnTo>
                  <a:cubicBezTo>
                    <a:pt x="15757" y="14098"/>
                    <a:pt x="15795" y="14088"/>
                    <a:pt x="15835" y="14079"/>
                  </a:cubicBezTo>
                  <a:cubicBezTo>
                    <a:pt x="15856" y="14075"/>
                    <a:pt x="15881" y="14067"/>
                    <a:pt x="15902" y="14061"/>
                  </a:cubicBezTo>
                  <a:cubicBezTo>
                    <a:pt x="15938" y="14052"/>
                    <a:pt x="15970" y="14042"/>
                    <a:pt x="16004" y="14035"/>
                  </a:cubicBezTo>
                  <a:cubicBezTo>
                    <a:pt x="16027" y="14029"/>
                    <a:pt x="16050" y="14023"/>
                    <a:pt x="16073" y="14018"/>
                  </a:cubicBezTo>
                  <a:cubicBezTo>
                    <a:pt x="16103" y="14008"/>
                    <a:pt x="16138" y="14001"/>
                    <a:pt x="16168" y="13991"/>
                  </a:cubicBezTo>
                  <a:cubicBezTo>
                    <a:pt x="16193" y="13983"/>
                    <a:pt x="16214" y="13976"/>
                    <a:pt x="16237" y="13972"/>
                  </a:cubicBezTo>
                  <a:cubicBezTo>
                    <a:pt x="16269" y="13962"/>
                    <a:pt x="16297" y="13955"/>
                    <a:pt x="16328" y="13945"/>
                  </a:cubicBezTo>
                  <a:cubicBezTo>
                    <a:pt x="16349" y="13938"/>
                    <a:pt x="16374" y="13932"/>
                    <a:pt x="16394" y="13924"/>
                  </a:cubicBezTo>
                  <a:cubicBezTo>
                    <a:pt x="16423" y="13915"/>
                    <a:pt x="16452" y="13905"/>
                    <a:pt x="16480" y="13898"/>
                  </a:cubicBezTo>
                  <a:lnTo>
                    <a:pt x="16545" y="13877"/>
                  </a:lnTo>
                  <a:cubicBezTo>
                    <a:pt x="16573" y="13867"/>
                    <a:pt x="16598" y="13858"/>
                    <a:pt x="16625" y="13848"/>
                  </a:cubicBezTo>
                  <a:cubicBezTo>
                    <a:pt x="16646" y="13841"/>
                    <a:pt x="16665" y="13833"/>
                    <a:pt x="16688" y="13827"/>
                  </a:cubicBezTo>
                  <a:cubicBezTo>
                    <a:pt x="16712" y="13818"/>
                    <a:pt x="16739" y="13808"/>
                    <a:pt x="16768" y="13797"/>
                  </a:cubicBezTo>
                  <a:lnTo>
                    <a:pt x="16825" y="13776"/>
                  </a:lnTo>
                  <a:cubicBezTo>
                    <a:pt x="16851" y="13766"/>
                    <a:pt x="16878" y="13755"/>
                    <a:pt x="16906" y="13746"/>
                  </a:cubicBezTo>
                  <a:cubicBezTo>
                    <a:pt x="16922" y="13738"/>
                    <a:pt x="16939" y="13732"/>
                    <a:pt x="16956" y="13726"/>
                  </a:cubicBezTo>
                  <a:lnTo>
                    <a:pt x="17042" y="13690"/>
                  </a:lnTo>
                  <a:cubicBezTo>
                    <a:pt x="17053" y="13687"/>
                    <a:pt x="17068" y="13679"/>
                    <a:pt x="17080" y="13675"/>
                  </a:cubicBezTo>
                  <a:cubicBezTo>
                    <a:pt x="17120" y="13658"/>
                    <a:pt x="17158" y="13639"/>
                    <a:pt x="17196" y="13622"/>
                  </a:cubicBezTo>
                  <a:lnTo>
                    <a:pt x="17224" y="13607"/>
                  </a:lnTo>
                  <a:cubicBezTo>
                    <a:pt x="17253" y="13593"/>
                    <a:pt x="17281" y="13582"/>
                    <a:pt x="17308" y="13567"/>
                  </a:cubicBezTo>
                  <a:cubicBezTo>
                    <a:pt x="17321" y="13559"/>
                    <a:pt x="17337" y="13553"/>
                    <a:pt x="17348" y="13546"/>
                  </a:cubicBezTo>
                  <a:cubicBezTo>
                    <a:pt x="17369" y="13534"/>
                    <a:pt x="17392" y="13525"/>
                    <a:pt x="17413" y="13511"/>
                  </a:cubicBezTo>
                  <a:cubicBezTo>
                    <a:pt x="17426" y="13506"/>
                    <a:pt x="17441" y="13496"/>
                    <a:pt x="17455" y="13489"/>
                  </a:cubicBezTo>
                  <a:cubicBezTo>
                    <a:pt x="17474" y="13479"/>
                    <a:pt x="17493" y="13468"/>
                    <a:pt x="17512" y="13458"/>
                  </a:cubicBezTo>
                  <a:cubicBezTo>
                    <a:pt x="17527" y="13451"/>
                    <a:pt x="17540" y="13441"/>
                    <a:pt x="17555" y="13433"/>
                  </a:cubicBezTo>
                  <a:cubicBezTo>
                    <a:pt x="17573" y="13424"/>
                    <a:pt x="17592" y="13412"/>
                    <a:pt x="17607" y="13403"/>
                  </a:cubicBezTo>
                  <a:cubicBezTo>
                    <a:pt x="17622" y="13393"/>
                    <a:pt x="17633" y="13386"/>
                    <a:pt x="17649" y="13376"/>
                  </a:cubicBezTo>
                  <a:cubicBezTo>
                    <a:pt x="17664" y="13367"/>
                    <a:pt x="17681" y="13355"/>
                    <a:pt x="17696" y="13346"/>
                  </a:cubicBezTo>
                  <a:cubicBezTo>
                    <a:pt x="17702" y="13342"/>
                    <a:pt x="17710" y="13336"/>
                    <a:pt x="17715" y="13334"/>
                  </a:cubicBezTo>
                  <a:close/>
                  <a:moveTo>
                    <a:pt x="9147" y="1"/>
                  </a:moveTo>
                  <a:cubicBezTo>
                    <a:pt x="7299" y="1"/>
                    <a:pt x="5526" y="128"/>
                    <a:pt x="4016" y="372"/>
                  </a:cubicBezTo>
                  <a:cubicBezTo>
                    <a:pt x="3856" y="397"/>
                    <a:pt x="3750" y="545"/>
                    <a:pt x="3777" y="705"/>
                  </a:cubicBezTo>
                  <a:cubicBezTo>
                    <a:pt x="3801" y="848"/>
                    <a:pt x="3924" y="948"/>
                    <a:pt x="4064" y="948"/>
                  </a:cubicBezTo>
                  <a:cubicBezTo>
                    <a:pt x="4079" y="948"/>
                    <a:pt x="4094" y="947"/>
                    <a:pt x="4110" y="945"/>
                  </a:cubicBezTo>
                  <a:cubicBezTo>
                    <a:pt x="5588" y="707"/>
                    <a:pt x="7330" y="580"/>
                    <a:pt x="9147" y="580"/>
                  </a:cubicBezTo>
                  <a:cubicBezTo>
                    <a:pt x="9859" y="580"/>
                    <a:pt x="10565" y="600"/>
                    <a:pt x="11250" y="637"/>
                  </a:cubicBezTo>
                  <a:cubicBezTo>
                    <a:pt x="11777" y="665"/>
                    <a:pt x="12293" y="709"/>
                    <a:pt x="12786" y="758"/>
                  </a:cubicBezTo>
                  <a:cubicBezTo>
                    <a:pt x="14290" y="916"/>
                    <a:pt x="15559" y="1166"/>
                    <a:pt x="16461" y="1480"/>
                  </a:cubicBezTo>
                  <a:cubicBezTo>
                    <a:pt x="17652" y="1896"/>
                    <a:pt x="17711" y="2250"/>
                    <a:pt x="17711" y="2317"/>
                  </a:cubicBezTo>
                  <a:cubicBezTo>
                    <a:pt x="17711" y="2544"/>
                    <a:pt x="17213" y="3040"/>
                    <a:pt x="15346" y="3468"/>
                  </a:cubicBezTo>
                  <a:lnTo>
                    <a:pt x="15188" y="3505"/>
                  </a:lnTo>
                  <a:cubicBezTo>
                    <a:pt x="13553" y="3861"/>
                    <a:pt x="11418" y="4057"/>
                    <a:pt x="9147" y="4057"/>
                  </a:cubicBezTo>
                  <a:cubicBezTo>
                    <a:pt x="6879" y="4057"/>
                    <a:pt x="4740" y="3861"/>
                    <a:pt x="3109" y="3505"/>
                  </a:cubicBezTo>
                  <a:lnTo>
                    <a:pt x="2951" y="3468"/>
                  </a:lnTo>
                  <a:cubicBezTo>
                    <a:pt x="1097" y="3042"/>
                    <a:pt x="591" y="2553"/>
                    <a:pt x="583" y="2321"/>
                  </a:cubicBezTo>
                  <a:lnTo>
                    <a:pt x="583" y="2315"/>
                  </a:lnTo>
                  <a:lnTo>
                    <a:pt x="583" y="2308"/>
                  </a:lnTo>
                  <a:cubicBezTo>
                    <a:pt x="589" y="2169"/>
                    <a:pt x="754" y="1995"/>
                    <a:pt x="1040" y="1826"/>
                  </a:cubicBezTo>
                  <a:cubicBezTo>
                    <a:pt x="1401" y="1615"/>
                    <a:pt x="1932" y="1417"/>
                    <a:pt x="2616" y="1242"/>
                  </a:cubicBezTo>
                  <a:cubicBezTo>
                    <a:pt x="2770" y="1202"/>
                    <a:pt x="2865" y="1044"/>
                    <a:pt x="2825" y="888"/>
                  </a:cubicBezTo>
                  <a:cubicBezTo>
                    <a:pt x="2791" y="757"/>
                    <a:pt x="2675" y="669"/>
                    <a:pt x="2545" y="669"/>
                  </a:cubicBezTo>
                  <a:cubicBezTo>
                    <a:pt x="2521" y="669"/>
                    <a:pt x="2496" y="672"/>
                    <a:pt x="2471" y="678"/>
                  </a:cubicBezTo>
                  <a:cubicBezTo>
                    <a:pt x="830" y="1099"/>
                    <a:pt x="1" y="1649"/>
                    <a:pt x="1" y="2311"/>
                  </a:cubicBezTo>
                  <a:lnTo>
                    <a:pt x="1" y="17506"/>
                  </a:lnTo>
                  <a:cubicBezTo>
                    <a:pt x="1" y="18218"/>
                    <a:pt x="950" y="18796"/>
                    <a:pt x="2819" y="19227"/>
                  </a:cubicBezTo>
                  <a:cubicBezTo>
                    <a:pt x="4513" y="19615"/>
                    <a:pt x="6759" y="19828"/>
                    <a:pt x="9147" y="19828"/>
                  </a:cubicBezTo>
                  <a:cubicBezTo>
                    <a:pt x="11534" y="19828"/>
                    <a:pt x="13781" y="19615"/>
                    <a:pt x="15475" y="19227"/>
                  </a:cubicBezTo>
                  <a:cubicBezTo>
                    <a:pt x="17348" y="18798"/>
                    <a:pt x="18296" y="18218"/>
                    <a:pt x="18296" y="17506"/>
                  </a:cubicBezTo>
                  <a:lnTo>
                    <a:pt x="18296" y="2336"/>
                  </a:lnTo>
                  <a:lnTo>
                    <a:pt x="18296" y="2323"/>
                  </a:lnTo>
                  <a:cubicBezTo>
                    <a:pt x="18298" y="2308"/>
                    <a:pt x="18296" y="2298"/>
                    <a:pt x="18296" y="2287"/>
                  </a:cubicBezTo>
                  <a:cubicBezTo>
                    <a:pt x="18233" y="897"/>
                    <a:pt x="14472" y="351"/>
                    <a:pt x="12847" y="184"/>
                  </a:cubicBezTo>
                  <a:cubicBezTo>
                    <a:pt x="12345" y="130"/>
                    <a:pt x="11819" y="88"/>
                    <a:pt x="11285" y="60"/>
                  </a:cubicBezTo>
                  <a:cubicBezTo>
                    <a:pt x="10590" y="22"/>
                    <a:pt x="9870" y="1"/>
                    <a:pt x="91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1"/>
            <p:cNvSpPr/>
            <p:nvPr/>
          </p:nvSpPr>
          <p:spPr>
            <a:xfrm>
              <a:off x="1986573" y="1375705"/>
              <a:ext cx="68528" cy="62416"/>
            </a:xfrm>
            <a:custGeom>
              <a:rect b="b" l="l" r="r" t="t"/>
              <a:pathLst>
                <a:path extrusionOk="0" h="2267" w="2489">
                  <a:moveTo>
                    <a:pt x="1245" y="582"/>
                  </a:moveTo>
                  <a:cubicBezTo>
                    <a:pt x="1392" y="582"/>
                    <a:pt x="1531" y="640"/>
                    <a:pt x="1636" y="744"/>
                  </a:cubicBezTo>
                  <a:cubicBezTo>
                    <a:pt x="1740" y="849"/>
                    <a:pt x="1797" y="988"/>
                    <a:pt x="1797" y="1134"/>
                  </a:cubicBezTo>
                  <a:cubicBezTo>
                    <a:pt x="1797" y="1283"/>
                    <a:pt x="1740" y="1420"/>
                    <a:pt x="1636" y="1524"/>
                  </a:cubicBezTo>
                  <a:cubicBezTo>
                    <a:pt x="1531" y="1629"/>
                    <a:pt x="1392" y="1686"/>
                    <a:pt x="1245" y="1686"/>
                  </a:cubicBezTo>
                  <a:cubicBezTo>
                    <a:pt x="1097" y="1686"/>
                    <a:pt x="960" y="1629"/>
                    <a:pt x="855" y="1524"/>
                  </a:cubicBezTo>
                  <a:cubicBezTo>
                    <a:pt x="749" y="1420"/>
                    <a:pt x="694" y="1283"/>
                    <a:pt x="694" y="1134"/>
                  </a:cubicBezTo>
                  <a:cubicBezTo>
                    <a:pt x="694" y="988"/>
                    <a:pt x="751" y="849"/>
                    <a:pt x="855" y="744"/>
                  </a:cubicBezTo>
                  <a:cubicBezTo>
                    <a:pt x="960" y="640"/>
                    <a:pt x="1097" y="582"/>
                    <a:pt x="1245" y="582"/>
                  </a:cubicBezTo>
                  <a:close/>
                  <a:moveTo>
                    <a:pt x="1245" y="1"/>
                  </a:moveTo>
                  <a:cubicBezTo>
                    <a:pt x="954" y="1"/>
                    <a:pt x="664" y="111"/>
                    <a:pt x="442" y="333"/>
                  </a:cubicBezTo>
                  <a:cubicBezTo>
                    <a:pt x="1" y="775"/>
                    <a:pt x="1" y="1494"/>
                    <a:pt x="442" y="1936"/>
                  </a:cubicBezTo>
                  <a:cubicBezTo>
                    <a:pt x="663" y="2158"/>
                    <a:pt x="954" y="2267"/>
                    <a:pt x="1244" y="2267"/>
                  </a:cubicBezTo>
                  <a:cubicBezTo>
                    <a:pt x="1535" y="2267"/>
                    <a:pt x="1824" y="2156"/>
                    <a:pt x="2047" y="1936"/>
                  </a:cubicBezTo>
                  <a:cubicBezTo>
                    <a:pt x="2488" y="1494"/>
                    <a:pt x="2488" y="775"/>
                    <a:pt x="2047" y="333"/>
                  </a:cubicBezTo>
                  <a:cubicBezTo>
                    <a:pt x="1825" y="111"/>
                    <a:pt x="1535" y="1"/>
                    <a:pt x="1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1"/>
            <p:cNvSpPr/>
            <p:nvPr/>
          </p:nvSpPr>
          <p:spPr>
            <a:xfrm>
              <a:off x="1986573" y="1513340"/>
              <a:ext cx="68528" cy="62389"/>
            </a:xfrm>
            <a:custGeom>
              <a:rect b="b" l="l" r="r" t="t"/>
              <a:pathLst>
                <a:path extrusionOk="0" h="2266" w="2489">
                  <a:moveTo>
                    <a:pt x="1245" y="581"/>
                  </a:moveTo>
                  <a:cubicBezTo>
                    <a:pt x="1392" y="581"/>
                    <a:pt x="1531" y="638"/>
                    <a:pt x="1636" y="743"/>
                  </a:cubicBezTo>
                  <a:cubicBezTo>
                    <a:pt x="1740" y="848"/>
                    <a:pt x="1797" y="986"/>
                    <a:pt x="1797" y="1133"/>
                  </a:cubicBezTo>
                  <a:cubicBezTo>
                    <a:pt x="1796" y="1281"/>
                    <a:pt x="1740" y="1418"/>
                    <a:pt x="1636" y="1523"/>
                  </a:cubicBezTo>
                  <a:cubicBezTo>
                    <a:pt x="1531" y="1628"/>
                    <a:pt x="1392" y="1685"/>
                    <a:pt x="1245" y="1685"/>
                  </a:cubicBezTo>
                  <a:cubicBezTo>
                    <a:pt x="1097" y="1685"/>
                    <a:pt x="960" y="1628"/>
                    <a:pt x="855" y="1523"/>
                  </a:cubicBezTo>
                  <a:cubicBezTo>
                    <a:pt x="749" y="1418"/>
                    <a:pt x="694" y="1281"/>
                    <a:pt x="694" y="1133"/>
                  </a:cubicBezTo>
                  <a:cubicBezTo>
                    <a:pt x="694" y="986"/>
                    <a:pt x="751" y="848"/>
                    <a:pt x="855" y="743"/>
                  </a:cubicBezTo>
                  <a:cubicBezTo>
                    <a:pt x="960" y="638"/>
                    <a:pt x="1097" y="581"/>
                    <a:pt x="1245" y="581"/>
                  </a:cubicBezTo>
                  <a:close/>
                  <a:moveTo>
                    <a:pt x="1245" y="1"/>
                  </a:moveTo>
                  <a:cubicBezTo>
                    <a:pt x="954" y="1"/>
                    <a:pt x="664" y="111"/>
                    <a:pt x="442" y="332"/>
                  </a:cubicBezTo>
                  <a:cubicBezTo>
                    <a:pt x="1" y="775"/>
                    <a:pt x="1" y="1493"/>
                    <a:pt x="442" y="1936"/>
                  </a:cubicBezTo>
                  <a:cubicBezTo>
                    <a:pt x="663" y="2157"/>
                    <a:pt x="954" y="2265"/>
                    <a:pt x="1244" y="2265"/>
                  </a:cubicBezTo>
                  <a:cubicBezTo>
                    <a:pt x="1535" y="2265"/>
                    <a:pt x="1824" y="2157"/>
                    <a:pt x="2047" y="1936"/>
                  </a:cubicBezTo>
                  <a:cubicBezTo>
                    <a:pt x="2488" y="1493"/>
                    <a:pt x="2488" y="775"/>
                    <a:pt x="2047" y="332"/>
                  </a:cubicBezTo>
                  <a:cubicBezTo>
                    <a:pt x="1825" y="111"/>
                    <a:pt x="1535" y="1"/>
                    <a:pt x="1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1"/>
            <p:cNvSpPr/>
            <p:nvPr/>
          </p:nvSpPr>
          <p:spPr>
            <a:xfrm>
              <a:off x="1986573" y="1651140"/>
              <a:ext cx="68528" cy="62389"/>
            </a:xfrm>
            <a:custGeom>
              <a:rect b="b" l="l" r="r" t="t"/>
              <a:pathLst>
                <a:path extrusionOk="0" h="2266" w="2489">
                  <a:moveTo>
                    <a:pt x="1245" y="581"/>
                  </a:moveTo>
                  <a:cubicBezTo>
                    <a:pt x="1392" y="581"/>
                    <a:pt x="1531" y="638"/>
                    <a:pt x="1636" y="743"/>
                  </a:cubicBezTo>
                  <a:cubicBezTo>
                    <a:pt x="1740" y="848"/>
                    <a:pt x="1797" y="987"/>
                    <a:pt x="1797" y="1133"/>
                  </a:cubicBezTo>
                  <a:cubicBezTo>
                    <a:pt x="1796" y="1282"/>
                    <a:pt x="1740" y="1423"/>
                    <a:pt x="1636" y="1523"/>
                  </a:cubicBezTo>
                  <a:cubicBezTo>
                    <a:pt x="1531" y="1628"/>
                    <a:pt x="1392" y="1685"/>
                    <a:pt x="1245" y="1685"/>
                  </a:cubicBezTo>
                  <a:cubicBezTo>
                    <a:pt x="1097" y="1685"/>
                    <a:pt x="960" y="1628"/>
                    <a:pt x="855" y="1523"/>
                  </a:cubicBezTo>
                  <a:cubicBezTo>
                    <a:pt x="749" y="1419"/>
                    <a:pt x="694" y="1282"/>
                    <a:pt x="694" y="1133"/>
                  </a:cubicBezTo>
                  <a:cubicBezTo>
                    <a:pt x="694" y="987"/>
                    <a:pt x="751" y="848"/>
                    <a:pt x="855" y="743"/>
                  </a:cubicBezTo>
                  <a:cubicBezTo>
                    <a:pt x="960" y="638"/>
                    <a:pt x="1097" y="581"/>
                    <a:pt x="1245" y="581"/>
                  </a:cubicBezTo>
                  <a:close/>
                  <a:moveTo>
                    <a:pt x="1245" y="1"/>
                  </a:moveTo>
                  <a:cubicBezTo>
                    <a:pt x="954" y="1"/>
                    <a:pt x="664" y="111"/>
                    <a:pt x="442" y="332"/>
                  </a:cubicBezTo>
                  <a:cubicBezTo>
                    <a:pt x="1" y="776"/>
                    <a:pt x="1" y="1493"/>
                    <a:pt x="442" y="1936"/>
                  </a:cubicBezTo>
                  <a:cubicBezTo>
                    <a:pt x="663" y="2157"/>
                    <a:pt x="954" y="2266"/>
                    <a:pt x="1244" y="2266"/>
                  </a:cubicBezTo>
                  <a:cubicBezTo>
                    <a:pt x="1535" y="2266"/>
                    <a:pt x="1824" y="2157"/>
                    <a:pt x="2047" y="1936"/>
                  </a:cubicBezTo>
                  <a:cubicBezTo>
                    <a:pt x="2488" y="1495"/>
                    <a:pt x="2488" y="776"/>
                    <a:pt x="2047" y="332"/>
                  </a:cubicBezTo>
                  <a:cubicBezTo>
                    <a:pt x="1825" y="111"/>
                    <a:pt x="1535" y="1"/>
                    <a:pt x="12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1"/>
            <p:cNvSpPr/>
            <p:nvPr/>
          </p:nvSpPr>
          <p:spPr>
            <a:xfrm>
              <a:off x="1909923" y="1686904"/>
              <a:ext cx="51321" cy="18144"/>
            </a:xfrm>
            <a:custGeom>
              <a:rect b="b" l="l" r="r" t="t"/>
              <a:pathLst>
                <a:path extrusionOk="0" h="659" w="1864">
                  <a:moveTo>
                    <a:pt x="1563" y="0"/>
                  </a:moveTo>
                  <a:cubicBezTo>
                    <a:pt x="1554" y="0"/>
                    <a:pt x="1545" y="1"/>
                    <a:pt x="1536" y="2"/>
                  </a:cubicBezTo>
                  <a:cubicBezTo>
                    <a:pt x="1129" y="34"/>
                    <a:pt x="708" y="61"/>
                    <a:pt x="286" y="78"/>
                  </a:cubicBezTo>
                  <a:cubicBezTo>
                    <a:pt x="128" y="84"/>
                    <a:pt x="0" y="221"/>
                    <a:pt x="8" y="381"/>
                  </a:cubicBezTo>
                  <a:cubicBezTo>
                    <a:pt x="16" y="537"/>
                    <a:pt x="143" y="658"/>
                    <a:pt x="299" y="658"/>
                  </a:cubicBezTo>
                  <a:lnTo>
                    <a:pt x="311" y="658"/>
                  </a:lnTo>
                  <a:cubicBezTo>
                    <a:pt x="739" y="639"/>
                    <a:pt x="1167" y="613"/>
                    <a:pt x="1580" y="580"/>
                  </a:cubicBezTo>
                  <a:cubicBezTo>
                    <a:pt x="1742" y="567"/>
                    <a:pt x="1864" y="428"/>
                    <a:pt x="1850" y="268"/>
                  </a:cubicBezTo>
                  <a:cubicBezTo>
                    <a:pt x="1838" y="117"/>
                    <a:pt x="1710" y="0"/>
                    <a:pt x="1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1"/>
            <p:cNvSpPr/>
            <p:nvPr/>
          </p:nvSpPr>
          <p:spPr>
            <a:xfrm>
              <a:off x="1691370" y="1673358"/>
              <a:ext cx="191846" cy="32681"/>
            </a:xfrm>
            <a:custGeom>
              <a:rect b="b" l="l" r="r" t="t"/>
              <a:pathLst>
                <a:path extrusionOk="0" h="1187" w="6968">
                  <a:moveTo>
                    <a:pt x="320" y="1"/>
                  </a:moveTo>
                  <a:cubicBezTo>
                    <a:pt x="187" y="1"/>
                    <a:pt x="69" y="90"/>
                    <a:pt x="37" y="225"/>
                  </a:cubicBezTo>
                  <a:cubicBezTo>
                    <a:pt x="0" y="381"/>
                    <a:pt x="96" y="539"/>
                    <a:pt x="254" y="574"/>
                  </a:cubicBezTo>
                  <a:cubicBezTo>
                    <a:pt x="1932" y="970"/>
                    <a:pt x="4184" y="1187"/>
                    <a:pt x="6587" y="1187"/>
                  </a:cubicBezTo>
                  <a:lnTo>
                    <a:pt x="6679" y="1187"/>
                  </a:lnTo>
                  <a:cubicBezTo>
                    <a:pt x="6840" y="1187"/>
                    <a:pt x="6968" y="1055"/>
                    <a:pt x="6968" y="893"/>
                  </a:cubicBezTo>
                  <a:cubicBezTo>
                    <a:pt x="6968" y="735"/>
                    <a:pt x="6840" y="606"/>
                    <a:pt x="6679" y="606"/>
                  </a:cubicBezTo>
                  <a:lnTo>
                    <a:pt x="6587" y="606"/>
                  </a:lnTo>
                  <a:cubicBezTo>
                    <a:pt x="4225" y="606"/>
                    <a:pt x="2025" y="393"/>
                    <a:pt x="387" y="8"/>
                  </a:cubicBezTo>
                  <a:cubicBezTo>
                    <a:pt x="364" y="3"/>
                    <a:pt x="342"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71"/>
          <p:cNvGrpSpPr/>
          <p:nvPr/>
        </p:nvGrpSpPr>
        <p:grpSpPr>
          <a:xfrm>
            <a:off x="2485946" y="1230746"/>
            <a:ext cx="425928" cy="546190"/>
            <a:chOff x="2454984" y="1230746"/>
            <a:chExt cx="425928" cy="546190"/>
          </a:xfrm>
        </p:grpSpPr>
        <p:sp>
          <p:nvSpPr>
            <p:cNvPr id="9833" name="Google Shape;9833;p71"/>
            <p:cNvSpPr/>
            <p:nvPr/>
          </p:nvSpPr>
          <p:spPr>
            <a:xfrm>
              <a:off x="2511205" y="1625947"/>
              <a:ext cx="313513" cy="92289"/>
            </a:xfrm>
            <a:custGeom>
              <a:rect b="b" l="l" r="r" t="t"/>
              <a:pathLst>
                <a:path extrusionOk="0" h="3352" w="11387">
                  <a:moveTo>
                    <a:pt x="291" y="1"/>
                  </a:moveTo>
                  <a:cubicBezTo>
                    <a:pt x="132" y="1"/>
                    <a:pt x="0" y="132"/>
                    <a:pt x="0" y="292"/>
                  </a:cubicBezTo>
                  <a:lnTo>
                    <a:pt x="0" y="2671"/>
                  </a:lnTo>
                  <a:cubicBezTo>
                    <a:pt x="0" y="3046"/>
                    <a:pt x="309" y="3352"/>
                    <a:pt x="683" y="3352"/>
                  </a:cubicBezTo>
                  <a:lnTo>
                    <a:pt x="10704" y="3352"/>
                  </a:lnTo>
                  <a:cubicBezTo>
                    <a:pt x="11080" y="3352"/>
                    <a:pt x="11387" y="3046"/>
                    <a:pt x="11387" y="2671"/>
                  </a:cubicBezTo>
                  <a:lnTo>
                    <a:pt x="11387" y="296"/>
                  </a:lnTo>
                  <a:cubicBezTo>
                    <a:pt x="11387" y="134"/>
                    <a:pt x="11256" y="6"/>
                    <a:pt x="11096" y="6"/>
                  </a:cubicBezTo>
                  <a:cubicBezTo>
                    <a:pt x="10938" y="6"/>
                    <a:pt x="10806" y="136"/>
                    <a:pt x="10806" y="296"/>
                  </a:cubicBezTo>
                  <a:lnTo>
                    <a:pt x="10806" y="2671"/>
                  </a:lnTo>
                  <a:cubicBezTo>
                    <a:pt x="10806" y="2728"/>
                    <a:pt x="10761" y="2772"/>
                    <a:pt x="10704" y="2772"/>
                  </a:cubicBezTo>
                  <a:lnTo>
                    <a:pt x="683" y="2772"/>
                  </a:lnTo>
                  <a:cubicBezTo>
                    <a:pt x="626" y="2772"/>
                    <a:pt x="581" y="2728"/>
                    <a:pt x="581" y="2671"/>
                  </a:cubicBezTo>
                  <a:lnTo>
                    <a:pt x="581" y="292"/>
                  </a:lnTo>
                  <a:cubicBezTo>
                    <a:pt x="581" y="132"/>
                    <a:pt x="451"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1"/>
            <p:cNvSpPr/>
            <p:nvPr/>
          </p:nvSpPr>
          <p:spPr>
            <a:xfrm>
              <a:off x="2511150" y="1506952"/>
              <a:ext cx="313568" cy="92289"/>
            </a:xfrm>
            <a:custGeom>
              <a:rect b="b" l="l" r="r" t="t"/>
              <a:pathLst>
                <a:path extrusionOk="0" h="3352" w="11389">
                  <a:moveTo>
                    <a:pt x="684" y="0"/>
                  </a:moveTo>
                  <a:cubicBezTo>
                    <a:pt x="307" y="0"/>
                    <a:pt x="0" y="307"/>
                    <a:pt x="0" y="684"/>
                  </a:cubicBezTo>
                  <a:lnTo>
                    <a:pt x="0" y="3063"/>
                  </a:lnTo>
                  <a:cubicBezTo>
                    <a:pt x="0" y="3221"/>
                    <a:pt x="132" y="3352"/>
                    <a:pt x="292" y="3352"/>
                  </a:cubicBezTo>
                  <a:cubicBezTo>
                    <a:pt x="450" y="3352"/>
                    <a:pt x="581" y="3221"/>
                    <a:pt x="581" y="3063"/>
                  </a:cubicBezTo>
                  <a:lnTo>
                    <a:pt x="581" y="684"/>
                  </a:lnTo>
                  <a:cubicBezTo>
                    <a:pt x="581" y="627"/>
                    <a:pt x="627" y="581"/>
                    <a:pt x="684" y="581"/>
                  </a:cubicBezTo>
                  <a:lnTo>
                    <a:pt x="10704" y="581"/>
                  </a:lnTo>
                  <a:cubicBezTo>
                    <a:pt x="10761" y="581"/>
                    <a:pt x="10807" y="627"/>
                    <a:pt x="10807" y="684"/>
                  </a:cubicBezTo>
                  <a:lnTo>
                    <a:pt x="10807" y="3055"/>
                  </a:lnTo>
                  <a:cubicBezTo>
                    <a:pt x="10807" y="3215"/>
                    <a:pt x="10936" y="3344"/>
                    <a:pt x="11096" y="3344"/>
                  </a:cubicBezTo>
                  <a:cubicBezTo>
                    <a:pt x="11256" y="3344"/>
                    <a:pt x="11387" y="3215"/>
                    <a:pt x="11387" y="3055"/>
                  </a:cubicBezTo>
                  <a:lnTo>
                    <a:pt x="11387" y="684"/>
                  </a:lnTo>
                  <a:cubicBezTo>
                    <a:pt x="11389" y="307"/>
                    <a:pt x="11082" y="0"/>
                    <a:pt x="107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1"/>
            <p:cNvSpPr/>
            <p:nvPr/>
          </p:nvSpPr>
          <p:spPr>
            <a:xfrm>
              <a:off x="2808721" y="1261472"/>
              <a:ext cx="15996" cy="86314"/>
            </a:xfrm>
            <a:custGeom>
              <a:rect b="b" l="l" r="r" t="t"/>
              <a:pathLst>
                <a:path extrusionOk="0" h="3135" w="581">
                  <a:moveTo>
                    <a:pt x="290" y="0"/>
                  </a:moveTo>
                  <a:cubicBezTo>
                    <a:pt x="132" y="0"/>
                    <a:pt x="0" y="132"/>
                    <a:pt x="0" y="289"/>
                  </a:cubicBezTo>
                  <a:lnTo>
                    <a:pt x="0" y="2845"/>
                  </a:lnTo>
                  <a:cubicBezTo>
                    <a:pt x="0" y="3005"/>
                    <a:pt x="132" y="3135"/>
                    <a:pt x="290" y="3135"/>
                  </a:cubicBezTo>
                  <a:cubicBezTo>
                    <a:pt x="450" y="3135"/>
                    <a:pt x="581" y="3005"/>
                    <a:pt x="581" y="2845"/>
                  </a:cubicBezTo>
                  <a:lnTo>
                    <a:pt x="581" y="289"/>
                  </a:lnTo>
                  <a:cubicBezTo>
                    <a:pt x="581" y="132"/>
                    <a:pt x="450" y="0"/>
                    <a:pt x="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1"/>
            <p:cNvSpPr/>
            <p:nvPr/>
          </p:nvSpPr>
          <p:spPr>
            <a:xfrm>
              <a:off x="2759989" y="1261472"/>
              <a:ext cx="15996" cy="86314"/>
            </a:xfrm>
            <a:custGeom>
              <a:rect b="b" l="l" r="r" t="t"/>
              <a:pathLst>
                <a:path extrusionOk="0" h="3135" w="581">
                  <a:moveTo>
                    <a:pt x="290" y="0"/>
                  </a:moveTo>
                  <a:cubicBezTo>
                    <a:pt x="132" y="0"/>
                    <a:pt x="0" y="132"/>
                    <a:pt x="0" y="289"/>
                  </a:cubicBezTo>
                  <a:lnTo>
                    <a:pt x="0" y="2845"/>
                  </a:lnTo>
                  <a:cubicBezTo>
                    <a:pt x="0" y="3005"/>
                    <a:pt x="132" y="3135"/>
                    <a:pt x="290" y="3135"/>
                  </a:cubicBezTo>
                  <a:cubicBezTo>
                    <a:pt x="450" y="3135"/>
                    <a:pt x="581" y="3005"/>
                    <a:pt x="581" y="2845"/>
                  </a:cubicBezTo>
                  <a:lnTo>
                    <a:pt x="581" y="289"/>
                  </a:lnTo>
                  <a:cubicBezTo>
                    <a:pt x="581" y="132"/>
                    <a:pt x="450" y="0"/>
                    <a:pt x="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1"/>
            <p:cNvSpPr/>
            <p:nvPr/>
          </p:nvSpPr>
          <p:spPr>
            <a:xfrm>
              <a:off x="2711256" y="1261472"/>
              <a:ext cx="15996" cy="86314"/>
            </a:xfrm>
            <a:custGeom>
              <a:rect b="b" l="l" r="r" t="t"/>
              <a:pathLst>
                <a:path extrusionOk="0" h="3135" w="581">
                  <a:moveTo>
                    <a:pt x="290" y="0"/>
                  </a:moveTo>
                  <a:cubicBezTo>
                    <a:pt x="132" y="0"/>
                    <a:pt x="1" y="132"/>
                    <a:pt x="1" y="289"/>
                  </a:cubicBezTo>
                  <a:lnTo>
                    <a:pt x="1" y="2845"/>
                  </a:lnTo>
                  <a:cubicBezTo>
                    <a:pt x="1" y="3005"/>
                    <a:pt x="132" y="3135"/>
                    <a:pt x="290" y="3135"/>
                  </a:cubicBezTo>
                  <a:cubicBezTo>
                    <a:pt x="450" y="3135"/>
                    <a:pt x="581" y="3005"/>
                    <a:pt x="581" y="2845"/>
                  </a:cubicBezTo>
                  <a:lnTo>
                    <a:pt x="581" y="289"/>
                  </a:lnTo>
                  <a:cubicBezTo>
                    <a:pt x="581" y="132"/>
                    <a:pt x="452" y="0"/>
                    <a:pt x="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1"/>
            <p:cNvSpPr/>
            <p:nvPr/>
          </p:nvSpPr>
          <p:spPr>
            <a:xfrm>
              <a:off x="2662579" y="1261472"/>
              <a:ext cx="15996" cy="86314"/>
            </a:xfrm>
            <a:custGeom>
              <a:rect b="b" l="l" r="r" t="t"/>
              <a:pathLst>
                <a:path extrusionOk="0" h="3135" w="581">
                  <a:moveTo>
                    <a:pt x="292" y="0"/>
                  </a:moveTo>
                  <a:cubicBezTo>
                    <a:pt x="132" y="0"/>
                    <a:pt x="0" y="132"/>
                    <a:pt x="0" y="289"/>
                  </a:cubicBezTo>
                  <a:lnTo>
                    <a:pt x="0" y="2845"/>
                  </a:lnTo>
                  <a:cubicBezTo>
                    <a:pt x="0" y="3005"/>
                    <a:pt x="132" y="3135"/>
                    <a:pt x="292" y="3135"/>
                  </a:cubicBezTo>
                  <a:cubicBezTo>
                    <a:pt x="450" y="3135"/>
                    <a:pt x="581" y="3005"/>
                    <a:pt x="581" y="2845"/>
                  </a:cubicBezTo>
                  <a:lnTo>
                    <a:pt x="581" y="289"/>
                  </a:lnTo>
                  <a:cubicBezTo>
                    <a:pt x="581" y="132"/>
                    <a:pt x="450"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1"/>
            <p:cNvSpPr/>
            <p:nvPr/>
          </p:nvSpPr>
          <p:spPr>
            <a:xfrm>
              <a:off x="2613846" y="1261472"/>
              <a:ext cx="16024" cy="86314"/>
            </a:xfrm>
            <a:custGeom>
              <a:rect b="b" l="l" r="r" t="t"/>
              <a:pathLst>
                <a:path extrusionOk="0" h="3135" w="582">
                  <a:moveTo>
                    <a:pt x="292" y="0"/>
                  </a:moveTo>
                  <a:cubicBezTo>
                    <a:pt x="132" y="0"/>
                    <a:pt x="1" y="132"/>
                    <a:pt x="1" y="289"/>
                  </a:cubicBezTo>
                  <a:lnTo>
                    <a:pt x="1" y="2845"/>
                  </a:lnTo>
                  <a:cubicBezTo>
                    <a:pt x="1" y="3005"/>
                    <a:pt x="132" y="3135"/>
                    <a:pt x="292" y="3135"/>
                  </a:cubicBezTo>
                  <a:cubicBezTo>
                    <a:pt x="450" y="3135"/>
                    <a:pt x="581" y="3005"/>
                    <a:pt x="581" y="2845"/>
                  </a:cubicBezTo>
                  <a:lnTo>
                    <a:pt x="581" y="289"/>
                  </a:lnTo>
                  <a:cubicBezTo>
                    <a:pt x="581" y="132"/>
                    <a:pt x="454"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1"/>
            <p:cNvSpPr/>
            <p:nvPr/>
          </p:nvSpPr>
          <p:spPr>
            <a:xfrm>
              <a:off x="2565169" y="1261472"/>
              <a:ext cx="15996" cy="86314"/>
            </a:xfrm>
            <a:custGeom>
              <a:rect b="b" l="l" r="r" t="t"/>
              <a:pathLst>
                <a:path extrusionOk="0" h="3135" w="581">
                  <a:moveTo>
                    <a:pt x="292" y="0"/>
                  </a:moveTo>
                  <a:cubicBezTo>
                    <a:pt x="132" y="0"/>
                    <a:pt x="1" y="132"/>
                    <a:pt x="1" y="289"/>
                  </a:cubicBezTo>
                  <a:lnTo>
                    <a:pt x="1" y="2845"/>
                  </a:lnTo>
                  <a:cubicBezTo>
                    <a:pt x="1" y="3005"/>
                    <a:pt x="132" y="3135"/>
                    <a:pt x="292" y="3135"/>
                  </a:cubicBezTo>
                  <a:cubicBezTo>
                    <a:pt x="452" y="3135"/>
                    <a:pt x="581" y="3005"/>
                    <a:pt x="581" y="2845"/>
                  </a:cubicBezTo>
                  <a:lnTo>
                    <a:pt x="581" y="289"/>
                  </a:lnTo>
                  <a:cubicBezTo>
                    <a:pt x="581" y="132"/>
                    <a:pt x="452"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1"/>
            <p:cNvSpPr/>
            <p:nvPr/>
          </p:nvSpPr>
          <p:spPr>
            <a:xfrm>
              <a:off x="2511150" y="1305001"/>
              <a:ext cx="16051" cy="42786"/>
            </a:xfrm>
            <a:custGeom>
              <a:rect b="b" l="l" r="r" t="t"/>
              <a:pathLst>
                <a:path extrusionOk="0" h="1554" w="583">
                  <a:moveTo>
                    <a:pt x="292" y="1"/>
                  </a:moveTo>
                  <a:cubicBezTo>
                    <a:pt x="132" y="1"/>
                    <a:pt x="0" y="132"/>
                    <a:pt x="0" y="292"/>
                  </a:cubicBezTo>
                  <a:lnTo>
                    <a:pt x="0" y="1264"/>
                  </a:lnTo>
                  <a:cubicBezTo>
                    <a:pt x="0" y="1422"/>
                    <a:pt x="132" y="1554"/>
                    <a:pt x="292" y="1554"/>
                  </a:cubicBezTo>
                  <a:cubicBezTo>
                    <a:pt x="450" y="1554"/>
                    <a:pt x="581" y="1422"/>
                    <a:pt x="581" y="1264"/>
                  </a:cubicBezTo>
                  <a:lnTo>
                    <a:pt x="581" y="292"/>
                  </a:lnTo>
                  <a:cubicBezTo>
                    <a:pt x="583" y="132"/>
                    <a:pt x="453"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1"/>
            <p:cNvSpPr/>
            <p:nvPr/>
          </p:nvSpPr>
          <p:spPr>
            <a:xfrm>
              <a:off x="2454984" y="1230746"/>
              <a:ext cx="425928" cy="546190"/>
            </a:xfrm>
            <a:custGeom>
              <a:rect b="b" l="l" r="r" t="t"/>
              <a:pathLst>
                <a:path extrusionOk="0" h="19838" w="15470">
                  <a:moveTo>
                    <a:pt x="14556" y="581"/>
                  </a:moveTo>
                  <a:cubicBezTo>
                    <a:pt x="14742" y="581"/>
                    <a:pt x="14890" y="730"/>
                    <a:pt x="14890" y="916"/>
                  </a:cubicBezTo>
                  <a:lnTo>
                    <a:pt x="14890" y="2612"/>
                  </a:lnTo>
                  <a:cubicBezTo>
                    <a:pt x="14656" y="2652"/>
                    <a:pt x="14476" y="2858"/>
                    <a:pt x="14476" y="3103"/>
                  </a:cubicBezTo>
                  <a:lnTo>
                    <a:pt x="14476" y="7081"/>
                  </a:lnTo>
                  <a:cubicBezTo>
                    <a:pt x="14474" y="7324"/>
                    <a:pt x="14655" y="7530"/>
                    <a:pt x="14889" y="7568"/>
                  </a:cubicBezTo>
                  <a:lnTo>
                    <a:pt x="14889" y="18922"/>
                  </a:lnTo>
                  <a:cubicBezTo>
                    <a:pt x="14889" y="19109"/>
                    <a:pt x="14738" y="19257"/>
                    <a:pt x="14554" y="19257"/>
                  </a:cubicBezTo>
                  <a:lnTo>
                    <a:pt x="10882" y="19257"/>
                  </a:lnTo>
                  <a:cubicBezTo>
                    <a:pt x="10841" y="19257"/>
                    <a:pt x="10806" y="19223"/>
                    <a:pt x="10793" y="19190"/>
                  </a:cubicBezTo>
                  <a:cubicBezTo>
                    <a:pt x="10683" y="18951"/>
                    <a:pt x="10443" y="18796"/>
                    <a:pt x="10178" y="18796"/>
                  </a:cubicBezTo>
                  <a:lnTo>
                    <a:pt x="5289" y="18796"/>
                  </a:lnTo>
                  <a:cubicBezTo>
                    <a:pt x="5023" y="18796"/>
                    <a:pt x="4785" y="18951"/>
                    <a:pt x="4676" y="19194"/>
                  </a:cubicBezTo>
                  <a:cubicBezTo>
                    <a:pt x="4655" y="19234"/>
                    <a:pt x="4612" y="19261"/>
                    <a:pt x="4564" y="19261"/>
                  </a:cubicBezTo>
                  <a:lnTo>
                    <a:pt x="917" y="19261"/>
                  </a:lnTo>
                  <a:cubicBezTo>
                    <a:pt x="731" y="19261"/>
                    <a:pt x="583" y="19110"/>
                    <a:pt x="583" y="18924"/>
                  </a:cubicBezTo>
                  <a:lnTo>
                    <a:pt x="583" y="8491"/>
                  </a:lnTo>
                  <a:cubicBezTo>
                    <a:pt x="583" y="8485"/>
                    <a:pt x="584" y="8483"/>
                    <a:pt x="588" y="8483"/>
                  </a:cubicBezTo>
                  <a:cubicBezTo>
                    <a:pt x="912" y="8483"/>
                    <a:pt x="1176" y="8219"/>
                    <a:pt x="1176" y="7895"/>
                  </a:cubicBezTo>
                  <a:lnTo>
                    <a:pt x="1176" y="6694"/>
                  </a:lnTo>
                  <a:cubicBezTo>
                    <a:pt x="1176" y="6371"/>
                    <a:pt x="912" y="6106"/>
                    <a:pt x="588" y="6106"/>
                  </a:cubicBezTo>
                  <a:cubicBezTo>
                    <a:pt x="584" y="6106"/>
                    <a:pt x="583" y="6104"/>
                    <a:pt x="583" y="6101"/>
                  </a:cubicBezTo>
                  <a:lnTo>
                    <a:pt x="583" y="3394"/>
                  </a:lnTo>
                  <a:cubicBezTo>
                    <a:pt x="583" y="3290"/>
                    <a:pt x="623" y="3191"/>
                    <a:pt x="699" y="3116"/>
                  </a:cubicBezTo>
                  <a:lnTo>
                    <a:pt x="3118" y="698"/>
                  </a:lnTo>
                  <a:cubicBezTo>
                    <a:pt x="3192" y="623"/>
                    <a:pt x="3291" y="581"/>
                    <a:pt x="3395" y="581"/>
                  </a:cubicBezTo>
                  <a:close/>
                  <a:moveTo>
                    <a:pt x="3394" y="1"/>
                  </a:moveTo>
                  <a:cubicBezTo>
                    <a:pt x="3133" y="1"/>
                    <a:pt x="2887" y="102"/>
                    <a:pt x="2705" y="286"/>
                  </a:cubicBezTo>
                  <a:lnTo>
                    <a:pt x="286" y="2705"/>
                  </a:lnTo>
                  <a:cubicBezTo>
                    <a:pt x="101" y="2888"/>
                    <a:pt x="0" y="3135"/>
                    <a:pt x="0" y="3394"/>
                  </a:cubicBezTo>
                  <a:lnTo>
                    <a:pt x="0" y="6101"/>
                  </a:lnTo>
                  <a:cubicBezTo>
                    <a:pt x="0" y="6424"/>
                    <a:pt x="263" y="6687"/>
                    <a:pt x="586" y="6687"/>
                  </a:cubicBezTo>
                  <a:cubicBezTo>
                    <a:pt x="592" y="6687"/>
                    <a:pt x="594" y="6691"/>
                    <a:pt x="594" y="6694"/>
                  </a:cubicBezTo>
                  <a:lnTo>
                    <a:pt x="594" y="7899"/>
                  </a:lnTo>
                  <a:cubicBezTo>
                    <a:pt x="594" y="7903"/>
                    <a:pt x="592" y="7905"/>
                    <a:pt x="586" y="7905"/>
                  </a:cubicBezTo>
                  <a:cubicBezTo>
                    <a:pt x="263" y="7905"/>
                    <a:pt x="0" y="8169"/>
                    <a:pt x="0" y="8493"/>
                  </a:cubicBezTo>
                  <a:lnTo>
                    <a:pt x="0" y="18922"/>
                  </a:lnTo>
                  <a:cubicBezTo>
                    <a:pt x="0" y="19426"/>
                    <a:pt x="411" y="19837"/>
                    <a:pt x="916" y="19837"/>
                  </a:cubicBezTo>
                  <a:lnTo>
                    <a:pt x="4562" y="19837"/>
                  </a:lnTo>
                  <a:cubicBezTo>
                    <a:pt x="4834" y="19837"/>
                    <a:pt x="5076" y="19689"/>
                    <a:pt x="5198" y="19445"/>
                  </a:cubicBezTo>
                  <a:lnTo>
                    <a:pt x="5205" y="19432"/>
                  </a:lnTo>
                  <a:cubicBezTo>
                    <a:pt x="5219" y="19398"/>
                    <a:pt x="5255" y="19375"/>
                    <a:pt x="5291" y="19375"/>
                  </a:cubicBezTo>
                  <a:lnTo>
                    <a:pt x="10178" y="19375"/>
                  </a:lnTo>
                  <a:cubicBezTo>
                    <a:pt x="10216" y="19375"/>
                    <a:pt x="10251" y="19396"/>
                    <a:pt x="10264" y="19428"/>
                  </a:cubicBezTo>
                  <a:cubicBezTo>
                    <a:pt x="10376" y="19676"/>
                    <a:pt x="10620" y="19836"/>
                    <a:pt x="10882" y="19836"/>
                  </a:cubicBezTo>
                  <a:lnTo>
                    <a:pt x="14554" y="19836"/>
                  </a:lnTo>
                  <a:cubicBezTo>
                    <a:pt x="15058" y="19836"/>
                    <a:pt x="15469" y="19425"/>
                    <a:pt x="15469" y="18920"/>
                  </a:cubicBezTo>
                  <a:lnTo>
                    <a:pt x="15469" y="7488"/>
                  </a:lnTo>
                  <a:cubicBezTo>
                    <a:pt x="15469" y="7244"/>
                    <a:pt x="15288" y="7037"/>
                    <a:pt x="15054" y="6999"/>
                  </a:cubicBezTo>
                  <a:lnTo>
                    <a:pt x="15054" y="3181"/>
                  </a:lnTo>
                  <a:cubicBezTo>
                    <a:pt x="15288" y="3145"/>
                    <a:pt x="15469" y="2941"/>
                    <a:pt x="15469" y="2696"/>
                  </a:cubicBezTo>
                  <a:lnTo>
                    <a:pt x="15469" y="916"/>
                  </a:lnTo>
                  <a:cubicBezTo>
                    <a:pt x="15469" y="412"/>
                    <a:pt x="15058" y="1"/>
                    <a:pt x="14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71"/>
          <p:cNvGrpSpPr/>
          <p:nvPr/>
        </p:nvGrpSpPr>
        <p:grpSpPr>
          <a:xfrm>
            <a:off x="3275968" y="1294842"/>
            <a:ext cx="546162" cy="472871"/>
            <a:chOff x="3120968" y="1294842"/>
            <a:chExt cx="546162" cy="472871"/>
          </a:xfrm>
        </p:grpSpPr>
        <p:sp>
          <p:nvSpPr>
            <p:cNvPr id="9844" name="Google Shape;9844;p71"/>
            <p:cNvSpPr/>
            <p:nvPr/>
          </p:nvSpPr>
          <p:spPr>
            <a:xfrm>
              <a:off x="3213559" y="1460119"/>
              <a:ext cx="82074" cy="134689"/>
            </a:xfrm>
            <a:custGeom>
              <a:rect b="b" l="l" r="r" t="t"/>
              <a:pathLst>
                <a:path extrusionOk="0" h="4892" w="2981">
                  <a:moveTo>
                    <a:pt x="1487" y="624"/>
                  </a:moveTo>
                  <a:cubicBezTo>
                    <a:pt x="1980" y="624"/>
                    <a:pt x="2276" y="895"/>
                    <a:pt x="2276" y="1481"/>
                  </a:cubicBezTo>
                  <a:lnTo>
                    <a:pt x="2276" y="3412"/>
                  </a:lnTo>
                  <a:cubicBezTo>
                    <a:pt x="2276" y="3997"/>
                    <a:pt x="1978" y="4269"/>
                    <a:pt x="1487" y="4269"/>
                  </a:cubicBezTo>
                  <a:cubicBezTo>
                    <a:pt x="990" y="4269"/>
                    <a:pt x="704" y="3997"/>
                    <a:pt x="704" y="3412"/>
                  </a:cubicBezTo>
                  <a:lnTo>
                    <a:pt x="704" y="1481"/>
                  </a:lnTo>
                  <a:cubicBezTo>
                    <a:pt x="704" y="895"/>
                    <a:pt x="990" y="624"/>
                    <a:pt x="1487" y="624"/>
                  </a:cubicBezTo>
                  <a:close/>
                  <a:moveTo>
                    <a:pt x="1487" y="0"/>
                  </a:moveTo>
                  <a:cubicBezTo>
                    <a:pt x="645" y="0"/>
                    <a:pt x="0" y="404"/>
                    <a:pt x="0" y="1481"/>
                  </a:cubicBezTo>
                  <a:lnTo>
                    <a:pt x="0" y="3412"/>
                  </a:lnTo>
                  <a:cubicBezTo>
                    <a:pt x="0" y="4488"/>
                    <a:pt x="645" y="4891"/>
                    <a:pt x="1487" y="4891"/>
                  </a:cubicBezTo>
                  <a:cubicBezTo>
                    <a:pt x="2324" y="4891"/>
                    <a:pt x="2981" y="4488"/>
                    <a:pt x="2981" y="3412"/>
                  </a:cubicBezTo>
                  <a:lnTo>
                    <a:pt x="2981" y="1481"/>
                  </a:lnTo>
                  <a:cubicBezTo>
                    <a:pt x="2981" y="404"/>
                    <a:pt x="2322" y="0"/>
                    <a:pt x="1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1"/>
            <p:cNvSpPr/>
            <p:nvPr/>
          </p:nvSpPr>
          <p:spPr>
            <a:xfrm>
              <a:off x="3314218" y="1459541"/>
              <a:ext cx="82129" cy="135680"/>
            </a:xfrm>
            <a:custGeom>
              <a:rect b="b" l="l" r="r" t="t"/>
              <a:pathLst>
                <a:path extrusionOk="0" h="4928" w="2983">
                  <a:moveTo>
                    <a:pt x="1654" y="0"/>
                  </a:moveTo>
                  <a:cubicBezTo>
                    <a:pt x="942" y="0"/>
                    <a:pt x="120" y="293"/>
                    <a:pt x="120" y="1275"/>
                  </a:cubicBezTo>
                  <a:cubicBezTo>
                    <a:pt x="120" y="2868"/>
                    <a:pt x="2278" y="2409"/>
                    <a:pt x="2278" y="3586"/>
                  </a:cubicBezTo>
                  <a:cubicBezTo>
                    <a:pt x="2278" y="4063"/>
                    <a:pt x="1919" y="4290"/>
                    <a:pt x="1441" y="4290"/>
                  </a:cubicBezTo>
                  <a:cubicBezTo>
                    <a:pt x="702" y="4290"/>
                    <a:pt x="543" y="3766"/>
                    <a:pt x="305" y="3766"/>
                  </a:cubicBezTo>
                  <a:cubicBezTo>
                    <a:pt x="139" y="3766"/>
                    <a:pt x="0" y="3985"/>
                    <a:pt x="0" y="4143"/>
                  </a:cubicBezTo>
                  <a:cubicBezTo>
                    <a:pt x="0" y="4476"/>
                    <a:pt x="605" y="4927"/>
                    <a:pt x="1469" y="4927"/>
                  </a:cubicBezTo>
                  <a:cubicBezTo>
                    <a:pt x="2345" y="4927"/>
                    <a:pt x="2982" y="4463"/>
                    <a:pt x="2982" y="3511"/>
                  </a:cubicBezTo>
                  <a:cubicBezTo>
                    <a:pt x="2982" y="1745"/>
                    <a:pt x="824" y="2191"/>
                    <a:pt x="824" y="1209"/>
                  </a:cubicBezTo>
                  <a:cubicBezTo>
                    <a:pt x="824" y="790"/>
                    <a:pt x="1169" y="603"/>
                    <a:pt x="1654" y="603"/>
                  </a:cubicBezTo>
                  <a:cubicBezTo>
                    <a:pt x="2217" y="603"/>
                    <a:pt x="2392" y="857"/>
                    <a:pt x="2569" y="857"/>
                  </a:cubicBezTo>
                  <a:cubicBezTo>
                    <a:pt x="2769" y="857"/>
                    <a:pt x="2863" y="611"/>
                    <a:pt x="2863" y="478"/>
                  </a:cubicBezTo>
                  <a:cubicBezTo>
                    <a:pt x="2863" y="112"/>
                    <a:pt x="2084" y="0"/>
                    <a:pt x="1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1"/>
            <p:cNvSpPr/>
            <p:nvPr/>
          </p:nvSpPr>
          <p:spPr>
            <a:xfrm>
              <a:off x="3523025" y="1430054"/>
              <a:ext cx="68391" cy="84635"/>
            </a:xfrm>
            <a:custGeom>
              <a:rect b="b" l="l" r="r" t="t"/>
              <a:pathLst>
                <a:path extrusionOk="0" h="3074" w="2484">
                  <a:moveTo>
                    <a:pt x="334" y="0"/>
                  </a:moveTo>
                  <a:cubicBezTo>
                    <a:pt x="233" y="0"/>
                    <a:pt x="134" y="53"/>
                    <a:pt x="80" y="148"/>
                  </a:cubicBezTo>
                  <a:cubicBezTo>
                    <a:pt x="0" y="289"/>
                    <a:pt x="48" y="464"/>
                    <a:pt x="189" y="544"/>
                  </a:cubicBezTo>
                  <a:cubicBezTo>
                    <a:pt x="1055" y="1037"/>
                    <a:pt x="1673" y="1876"/>
                    <a:pt x="1883" y="2845"/>
                  </a:cubicBezTo>
                  <a:cubicBezTo>
                    <a:pt x="1911" y="2982"/>
                    <a:pt x="2033" y="3073"/>
                    <a:pt x="2166" y="3073"/>
                  </a:cubicBezTo>
                  <a:cubicBezTo>
                    <a:pt x="2187" y="3073"/>
                    <a:pt x="2206" y="3071"/>
                    <a:pt x="2227" y="3068"/>
                  </a:cubicBezTo>
                  <a:cubicBezTo>
                    <a:pt x="2385" y="3033"/>
                    <a:pt x="2484" y="2879"/>
                    <a:pt x="2452" y="2721"/>
                  </a:cubicBezTo>
                  <a:cubicBezTo>
                    <a:pt x="2206" y="1589"/>
                    <a:pt x="1489" y="611"/>
                    <a:pt x="476" y="38"/>
                  </a:cubicBezTo>
                  <a:cubicBezTo>
                    <a:pt x="431" y="12"/>
                    <a:pt x="382"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1"/>
            <p:cNvSpPr/>
            <p:nvPr/>
          </p:nvSpPr>
          <p:spPr>
            <a:xfrm>
              <a:off x="3522694" y="1394399"/>
              <a:ext cx="101678" cy="122795"/>
            </a:xfrm>
            <a:custGeom>
              <a:rect b="b" l="l" r="r" t="t"/>
              <a:pathLst>
                <a:path extrusionOk="0" h="4460" w="3693">
                  <a:moveTo>
                    <a:pt x="330" y="0"/>
                  </a:moveTo>
                  <a:cubicBezTo>
                    <a:pt x="217" y="0"/>
                    <a:pt x="109" y="66"/>
                    <a:pt x="64" y="177"/>
                  </a:cubicBezTo>
                  <a:cubicBezTo>
                    <a:pt x="1" y="324"/>
                    <a:pt x="69" y="495"/>
                    <a:pt x="218" y="558"/>
                  </a:cubicBezTo>
                  <a:cubicBezTo>
                    <a:pt x="1733" y="1194"/>
                    <a:pt x="2837" y="2594"/>
                    <a:pt x="3094" y="4214"/>
                  </a:cubicBezTo>
                  <a:cubicBezTo>
                    <a:pt x="3118" y="4357"/>
                    <a:pt x="3238" y="4460"/>
                    <a:pt x="3379" y="4460"/>
                  </a:cubicBezTo>
                  <a:cubicBezTo>
                    <a:pt x="3394" y="4460"/>
                    <a:pt x="3409" y="4460"/>
                    <a:pt x="3425" y="4454"/>
                  </a:cubicBezTo>
                  <a:cubicBezTo>
                    <a:pt x="3586" y="4431"/>
                    <a:pt x="3693" y="4283"/>
                    <a:pt x="3670" y="4123"/>
                  </a:cubicBezTo>
                  <a:cubicBezTo>
                    <a:pt x="3527" y="3219"/>
                    <a:pt x="3149" y="2360"/>
                    <a:pt x="2578" y="1641"/>
                  </a:cubicBezTo>
                  <a:cubicBezTo>
                    <a:pt x="2014" y="931"/>
                    <a:pt x="1276" y="370"/>
                    <a:pt x="444" y="23"/>
                  </a:cubicBezTo>
                  <a:cubicBezTo>
                    <a:pt x="407" y="8"/>
                    <a:pt x="368" y="0"/>
                    <a:pt x="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1"/>
            <p:cNvSpPr/>
            <p:nvPr/>
          </p:nvSpPr>
          <p:spPr>
            <a:xfrm>
              <a:off x="3120968" y="1294842"/>
              <a:ext cx="546162" cy="472871"/>
            </a:xfrm>
            <a:custGeom>
              <a:rect b="b" l="l" r="r" t="t"/>
              <a:pathLst>
                <a:path extrusionOk="0" h="17175" w="19837">
                  <a:moveTo>
                    <a:pt x="13665" y="7619"/>
                  </a:moveTo>
                  <a:cubicBezTo>
                    <a:pt x="13970" y="7840"/>
                    <a:pt x="14162" y="8199"/>
                    <a:pt x="14162" y="8589"/>
                  </a:cubicBezTo>
                  <a:cubicBezTo>
                    <a:pt x="14162" y="8980"/>
                    <a:pt x="13968" y="9339"/>
                    <a:pt x="13665" y="9560"/>
                  </a:cubicBezTo>
                  <a:lnTo>
                    <a:pt x="13665" y="7619"/>
                  </a:lnTo>
                  <a:close/>
                  <a:moveTo>
                    <a:pt x="13665" y="6231"/>
                  </a:moveTo>
                  <a:cubicBezTo>
                    <a:pt x="14108" y="6365"/>
                    <a:pt x="14512" y="6622"/>
                    <a:pt x="14820" y="6979"/>
                  </a:cubicBezTo>
                  <a:cubicBezTo>
                    <a:pt x="15208" y="7427"/>
                    <a:pt x="15422" y="7999"/>
                    <a:pt x="15422" y="8591"/>
                  </a:cubicBezTo>
                  <a:cubicBezTo>
                    <a:pt x="15422" y="9183"/>
                    <a:pt x="15208" y="9758"/>
                    <a:pt x="14820" y="10205"/>
                  </a:cubicBezTo>
                  <a:cubicBezTo>
                    <a:pt x="14512" y="10559"/>
                    <a:pt x="14108" y="10818"/>
                    <a:pt x="13665" y="10951"/>
                  </a:cubicBezTo>
                  <a:lnTo>
                    <a:pt x="13665" y="10226"/>
                  </a:lnTo>
                  <a:cubicBezTo>
                    <a:pt x="14308" y="9946"/>
                    <a:pt x="14744" y="9303"/>
                    <a:pt x="14744" y="8589"/>
                  </a:cubicBezTo>
                  <a:cubicBezTo>
                    <a:pt x="14744" y="7876"/>
                    <a:pt x="14312" y="7231"/>
                    <a:pt x="13665" y="6953"/>
                  </a:cubicBezTo>
                  <a:lnTo>
                    <a:pt x="13665" y="6231"/>
                  </a:lnTo>
                  <a:close/>
                  <a:moveTo>
                    <a:pt x="13665" y="2336"/>
                  </a:moveTo>
                  <a:cubicBezTo>
                    <a:pt x="16824" y="2684"/>
                    <a:pt x="19257" y="5375"/>
                    <a:pt x="19257" y="8589"/>
                  </a:cubicBezTo>
                  <a:cubicBezTo>
                    <a:pt x="19257" y="11804"/>
                    <a:pt x="16824" y="14493"/>
                    <a:pt x="13665" y="14843"/>
                  </a:cubicBezTo>
                  <a:lnTo>
                    <a:pt x="13665" y="11549"/>
                  </a:lnTo>
                  <a:cubicBezTo>
                    <a:pt x="14280" y="11404"/>
                    <a:pt x="14839" y="11065"/>
                    <a:pt x="15258" y="10582"/>
                  </a:cubicBezTo>
                  <a:cubicBezTo>
                    <a:pt x="15739" y="10030"/>
                    <a:pt x="16002" y="9322"/>
                    <a:pt x="16002" y="8589"/>
                  </a:cubicBezTo>
                  <a:cubicBezTo>
                    <a:pt x="16002" y="7857"/>
                    <a:pt x="15739" y="7147"/>
                    <a:pt x="15258" y="6595"/>
                  </a:cubicBezTo>
                  <a:cubicBezTo>
                    <a:pt x="14839" y="6113"/>
                    <a:pt x="14280" y="5775"/>
                    <a:pt x="13665" y="5630"/>
                  </a:cubicBezTo>
                  <a:lnTo>
                    <a:pt x="13665" y="2336"/>
                  </a:lnTo>
                  <a:close/>
                  <a:moveTo>
                    <a:pt x="12904" y="585"/>
                  </a:moveTo>
                  <a:cubicBezTo>
                    <a:pt x="13003" y="585"/>
                    <a:pt x="13085" y="665"/>
                    <a:pt x="13085" y="766"/>
                  </a:cubicBezTo>
                  <a:lnTo>
                    <a:pt x="13085" y="16413"/>
                  </a:lnTo>
                  <a:lnTo>
                    <a:pt x="13081" y="16413"/>
                  </a:lnTo>
                  <a:cubicBezTo>
                    <a:pt x="13081" y="16514"/>
                    <a:pt x="13001" y="16594"/>
                    <a:pt x="12900" y="16594"/>
                  </a:cubicBezTo>
                  <a:lnTo>
                    <a:pt x="758" y="16594"/>
                  </a:lnTo>
                  <a:cubicBezTo>
                    <a:pt x="659" y="16594"/>
                    <a:pt x="577" y="16514"/>
                    <a:pt x="577" y="16413"/>
                  </a:cubicBezTo>
                  <a:lnTo>
                    <a:pt x="577" y="766"/>
                  </a:lnTo>
                  <a:cubicBezTo>
                    <a:pt x="577" y="665"/>
                    <a:pt x="659" y="585"/>
                    <a:pt x="758" y="585"/>
                  </a:cubicBezTo>
                  <a:close/>
                  <a:moveTo>
                    <a:pt x="762" y="1"/>
                  </a:moveTo>
                  <a:cubicBezTo>
                    <a:pt x="343" y="1"/>
                    <a:pt x="0" y="343"/>
                    <a:pt x="0" y="762"/>
                  </a:cubicBezTo>
                  <a:lnTo>
                    <a:pt x="0" y="16413"/>
                  </a:lnTo>
                  <a:cubicBezTo>
                    <a:pt x="0" y="16832"/>
                    <a:pt x="343" y="17175"/>
                    <a:pt x="762" y="17175"/>
                  </a:cubicBezTo>
                  <a:lnTo>
                    <a:pt x="12904" y="17175"/>
                  </a:lnTo>
                  <a:cubicBezTo>
                    <a:pt x="13322" y="17175"/>
                    <a:pt x="13665" y="16832"/>
                    <a:pt x="13665" y="16413"/>
                  </a:cubicBezTo>
                  <a:lnTo>
                    <a:pt x="13665" y="15429"/>
                  </a:lnTo>
                  <a:cubicBezTo>
                    <a:pt x="17146" y="15073"/>
                    <a:pt x="19837" y="12122"/>
                    <a:pt x="19837" y="8589"/>
                  </a:cubicBezTo>
                  <a:cubicBezTo>
                    <a:pt x="19837" y="5057"/>
                    <a:pt x="17146" y="2103"/>
                    <a:pt x="13665" y="1749"/>
                  </a:cubicBezTo>
                  <a:lnTo>
                    <a:pt x="13665" y="762"/>
                  </a:lnTo>
                  <a:cubicBezTo>
                    <a:pt x="13665" y="343"/>
                    <a:pt x="13322" y="1"/>
                    <a:pt x="129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1"/>
            <p:cNvSpPr/>
            <p:nvPr/>
          </p:nvSpPr>
          <p:spPr>
            <a:xfrm>
              <a:off x="3153566" y="1544644"/>
              <a:ext cx="307290" cy="141214"/>
            </a:xfrm>
            <a:custGeom>
              <a:rect b="b" l="l" r="r" t="t"/>
              <a:pathLst>
                <a:path extrusionOk="0" h="5129" w="11161">
                  <a:moveTo>
                    <a:pt x="311" y="1"/>
                  </a:moveTo>
                  <a:cubicBezTo>
                    <a:pt x="297" y="1"/>
                    <a:pt x="283" y="2"/>
                    <a:pt x="268" y="4"/>
                  </a:cubicBezTo>
                  <a:cubicBezTo>
                    <a:pt x="110" y="28"/>
                    <a:pt x="0" y="175"/>
                    <a:pt x="25" y="335"/>
                  </a:cubicBezTo>
                  <a:cubicBezTo>
                    <a:pt x="200" y="1536"/>
                    <a:pt x="748" y="2626"/>
                    <a:pt x="1608" y="3486"/>
                  </a:cubicBezTo>
                  <a:cubicBezTo>
                    <a:pt x="2703" y="4581"/>
                    <a:pt x="4141" y="5129"/>
                    <a:pt x="5578" y="5129"/>
                  </a:cubicBezTo>
                  <a:cubicBezTo>
                    <a:pt x="7015" y="5129"/>
                    <a:pt x="8456" y="4581"/>
                    <a:pt x="9550" y="3486"/>
                  </a:cubicBezTo>
                  <a:cubicBezTo>
                    <a:pt x="10410" y="2626"/>
                    <a:pt x="10959" y="1536"/>
                    <a:pt x="11134" y="335"/>
                  </a:cubicBezTo>
                  <a:cubicBezTo>
                    <a:pt x="11160" y="175"/>
                    <a:pt x="11050" y="28"/>
                    <a:pt x="10892" y="4"/>
                  </a:cubicBezTo>
                  <a:cubicBezTo>
                    <a:pt x="10878" y="2"/>
                    <a:pt x="10863" y="1"/>
                    <a:pt x="10849" y="1"/>
                  </a:cubicBezTo>
                  <a:cubicBezTo>
                    <a:pt x="10706" y="1"/>
                    <a:pt x="10582" y="104"/>
                    <a:pt x="10561" y="249"/>
                  </a:cubicBezTo>
                  <a:cubicBezTo>
                    <a:pt x="10403" y="1326"/>
                    <a:pt x="9912" y="2305"/>
                    <a:pt x="9141" y="3075"/>
                  </a:cubicBezTo>
                  <a:cubicBezTo>
                    <a:pt x="8159" y="4056"/>
                    <a:pt x="6870" y="4547"/>
                    <a:pt x="5580" y="4547"/>
                  </a:cubicBezTo>
                  <a:cubicBezTo>
                    <a:pt x="4291" y="4547"/>
                    <a:pt x="3001" y="4056"/>
                    <a:pt x="2019" y="3075"/>
                  </a:cubicBezTo>
                  <a:cubicBezTo>
                    <a:pt x="1247" y="2301"/>
                    <a:pt x="758" y="1326"/>
                    <a:pt x="600" y="249"/>
                  </a:cubicBezTo>
                  <a:cubicBezTo>
                    <a:pt x="579" y="104"/>
                    <a:pt x="454" y="1"/>
                    <a:pt x="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1"/>
            <p:cNvSpPr/>
            <p:nvPr/>
          </p:nvSpPr>
          <p:spPr>
            <a:xfrm>
              <a:off x="3153566" y="1376723"/>
              <a:ext cx="307290" cy="141462"/>
            </a:xfrm>
            <a:custGeom>
              <a:rect b="b" l="l" r="r" t="t"/>
              <a:pathLst>
                <a:path extrusionOk="0" h="5138" w="11161">
                  <a:moveTo>
                    <a:pt x="5581" y="0"/>
                  </a:moveTo>
                  <a:cubicBezTo>
                    <a:pt x="4143" y="0"/>
                    <a:pt x="2704" y="547"/>
                    <a:pt x="1610" y="1642"/>
                  </a:cubicBezTo>
                  <a:cubicBezTo>
                    <a:pt x="746" y="2506"/>
                    <a:pt x="198" y="3600"/>
                    <a:pt x="23" y="4807"/>
                  </a:cubicBezTo>
                  <a:cubicBezTo>
                    <a:pt x="0" y="4966"/>
                    <a:pt x="112" y="5113"/>
                    <a:pt x="268" y="5134"/>
                  </a:cubicBezTo>
                  <a:cubicBezTo>
                    <a:pt x="284" y="5138"/>
                    <a:pt x="297" y="5138"/>
                    <a:pt x="312" y="5138"/>
                  </a:cubicBezTo>
                  <a:cubicBezTo>
                    <a:pt x="455" y="5138"/>
                    <a:pt x="579" y="5033"/>
                    <a:pt x="600" y="4887"/>
                  </a:cubicBezTo>
                  <a:cubicBezTo>
                    <a:pt x="758" y="3807"/>
                    <a:pt x="1247" y="2824"/>
                    <a:pt x="2023" y="2051"/>
                  </a:cubicBezTo>
                  <a:cubicBezTo>
                    <a:pt x="3004" y="1070"/>
                    <a:pt x="4294" y="579"/>
                    <a:pt x="5583" y="579"/>
                  </a:cubicBezTo>
                  <a:cubicBezTo>
                    <a:pt x="6872" y="579"/>
                    <a:pt x="8162" y="1070"/>
                    <a:pt x="9143" y="2051"/>
                  </a:cubicBezTo>
                  <a:cubicBezTo>
                    <a:pt x="9916" y="2825"/>
                    <a:pt x="10407" y="3800"/>
                    <a:pt x="10563" y="4877"/>
                  </a:cubicBezTo>
                  <a:cubicBezTo>
                    <a:pt x="10583" y="5023"/>
                    <a:pt x="10708" y="5126"/>
                    <a:pt x="10851" y="5126"/>
                  </a:cubicBezTo>
                  <a:cubicBezTo>
                    <a:pt x="10865" y="5126"/>
                    <a:pt x="10880" y="5125"/>
                    <a:pt x="10894" y="5123"/>
                  </a:cubicBezTo>
                  <a:cubicBezTo>
                    <a:pt x="11050" y="5103"/>
                    <a:pt x="11160" y="4955"/>
                    <a:pt x="11135" y="4797"/>
                  </a:cubicBezTo>
                  <a:cubicBezTo>
                    <a:pt x="10960" y="3596"/>
                    <a:pt x="10412" y="2504"/>
                    <a:pt x="9552" y="1642"/>
                  </a:cubicBezTo>
                  <a:cubicBezTo>
                    <a:pt x="8458" y="547"/>
                    <a:pt x="7019" y="0"/>
                    <a:pt x="55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71"/>
          <p:cNvGrpSpPr/>
          <p:nvPr/>
        </p:nvGrpSpPr>
        <p:grpSpPr>
          <a:xfrm>
            <a:off x="3999026" y="1480796"/>
            <a:ext cx="546382" cy="260402"/>
            <a:chOff x="3844026" y="1480796"/>
            <a:chExt cx="546382" cy="260402"/>
          </a:xfrm>
        </p:grpSpPr>
        <p:sp>
          <p:nvSpPr>
            <p:cNvPr id="9852" name="Google Shape;9852;p71"/>
            <p:cNvSpPr/>
            <p:nvPr/>
          </p:nvSpPr>
          <p:spPr>
            <a:xfrm>
              <a:off x="3968032" y="1554308"/>
              <a:ext cx="112966" cy="16024"/>
            </a:xfrm>
            <a:custGeom>
              <a:rect b="b" l="l" r="r" t="t"/>
              <a:pathLst>
                <a:path extrusionOk="0" h="582" w="4103">
                  <a:moveTo>
                    <a:pt x="290" y="1"/>
                  </a:moveTo>
                  <a:cubicBezTo>
                    <a:pt x="128" y="1"/>
                    <a:pt x="1" y="130"/>
                    <a:pt x="1" y="290"/>
                  </a:cubicBezTo>
                  <a:cubicBezTo>
                    <a:pt x="1" y="452"/>
                    <a:pt x="132" y="581"/>
                    <a:pt x="290" y="581"/>
                  </a:cubicBezTo>
                  <a:lnTo>
                    <a:pt x="3811" y="581"/>
                  </a:lnTo>
                  <a:cubicBezTo>
                    <a:pt x="3973" y="581"/>
                    <a:pt x="4102" y="450"/>
                    <a:pt x="4102" y="290"/>
                  </a:cubicBezTo>
                  <a:cubicBezTo>
                    <a:pt x="4102" y="128"/>
                    <a:pt x="3971" y="1"/>
                    <a:pt x="3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1"/>
            <p:cNvSpPr/>
            <p:nvPr/>
          </p:nvSpPr>
          <p:spPr>
            <a:xfrm>
              <a:off x="3895209" y="1554308"/>
              <a:ext cx="46089" cy="16024"/>
            </a:xfrm>
            <a:custGeom>
              <a:rect b="b" l="l" r="r" t="t"/>
              <a:pathLst>
                <a:path extrusionOk="0" h="582" w="1674">
                  <a:moveTo>
                    <a:pt x="290" y="1"/>
                  </a:moveTo>
                  <a:cubicBezTo>
                    <a:pt x="128" y="1"/>
                    <a:pt x="0" y="130"/>
                    <a:pt x="0" y="290"/>
                  </a:cubicBezTo>
                  <a:cubicBezTo>
                    <a:pt x="0" y="452"/>
                    <a:pt x="132" y="581"/>
                    <a:pt x="290" y="581"/>
                  </a:cubicBezTo>
                  <a:lnTo>
                    <a:pt x="1382" y="581"/>
                  </a:lnTo>
                  <a:cubicBezTo>
                    <a:pt x="1544" y="581"/>
                    <a:pt x="1673" y="450"/>
                    <a:pt x="1673" y="290"/>
                  </a:cubicBezTo>
                  <a:cubicBezTo>
                    <a:pt x="1673" y="128"/>
                    <a:pt x="1544" y="1"/>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1"/>
            <p:cNvSpPr/>
            <p:nvPr/>
          </p:nvSpPr>
          <p:spPr>
            <a:xfrm>
              <a:off x="3895209" y="1597699"/>
              <a:ext cx="185789" cy="16024"/>
            </a:xfrm>
            <a:custGeom>
              <a:rect b="b" l="l" r="r" t="t"/>
              <a:pathLst>
                <a:path extrusionOk="0" h="582" w="6748">
                  <a:moveTo>
                    <a:pt x="290" y="1"/>
                  </a:moveTo>
                  <a:cubicBezTo>
                    <a:pt x="128" y="1"/>
                    <a:pt x="0" y="132"/>
                    <a:pt x="0" y="292"/>
                  </a:cubicBezTo>
                  <a:cubicBezTo>
                    <a:pt x="0" y="454"/>
                    <a:pt x="132" y="581"/>
                    <a:pt x="290" y="581"/>
                  </a:cubicBezTo>
                  <a:lnTo>
                    <a:pt x="6456" y="581"/>
                  </a:lnTo>
                  <a:cubicBezTo>
                    <a:pt x="6618" y="581"/>
                    <a:pt x="6747" y="452"/>
                    <a:pt x="6747" y="292"/>
                  </a:cubicBezTo>
                  <a:cubicBezTo>
                    <a:pt x="6747" y="132"/>
                    <a:pt x="6616" y="1"/>
                    <a:pt x="64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1"/>
            <p:cNvSpPr/>
            <p:nvPr/>
          </p:nvSpPr>
          <p:spPr>
            <a:xfrm>
              <a:off x="3895209" y="1641200"/>
              <a:ext cx="185789" cy="15996"/>
            </a:xfrm>
            <a:custGeom>
              <a:rect b="b" l="l" r="r" t="t"/>
              <a:pathLst>
                <a:path extrusionOk="0" h="581" w="6748">
                  <a:moveTo>
                    <a:pt x="290" y="0"/>
                  </a:moveTo>
                  <a:cubicBezTo>
                    <a:pt x="128" y="0"/>
                    <a:pt x="0" y="132"/>
                    <a:pt x="0" y="292"/>
                  </a:cubicBezTo>
                  <a:cubicBezTo>
                    <a:pt x="0" y="453"/>
                    <a:pt x="132" y="581"/>
                    <a:pt x="290" y="581"/>
                  </a:cubicBezTo>
                  <a:lnTo>
                    <a:pt x="6456" y="581"/>
                  </a:lnTo>
                  <a:cubicBezTo>
                    <a:pt x="6618" y="581"/>
                    <a:pt x="6747" y="451"/>
                    <a:pt x="6747" y="292"/>
                  </a:cubicBezTo>
                  <a:cubicBezTo>
                    <a:pt x="6747" y="132"/>
                    <a:pt x="6616" y="0"/>
                    <a:pt x="6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1"/>
            <p:cNvSpPr/>
            <p:nvPr/>
          </p:nvSpPr>
          <p:spPr>
            <a:xfrm>
              <a:off x="3844026" y="1480796"/>
              <a:ext cx="546382" cy="260402"/>
            </a:xfrm>
            <a:custGeom>
              <a:rect b="b" l="l" r="r" t="t"/>
              <a:pathLst>
                <a:path extrusionOk="0" h="9458" w="19845">
                  <a:moveTo>
                    <a:pt x="16204" y="579"/>
                  </a:moveTo>
                  <a:lnTo>
                    <a:pt x="18219" y="581"/>
                  </a:lnTo>
                  <a:cubicBezTo>
                    <a:pt x="18430" y="581"/>
                    <a:pt x="18619" y="707"/>
                    <a:pt x="18695" y="905"/>
                  </a:cubicBezTo>
                  <a:lnTo>
                    <a:pt x="18858" y="1316"/>
                  </a:lnTo>
                  <a:cubicBezTo>
                    <a:pt x="18851" y="1316"/>
                    <a:pt x="18847" y="1316"/>
                    <a:pt x="18839" y="1314"/>
                  </a:cubicBezTo>
                  <a:cubicBezTo>
                    <a:pt x="18830" y="1314"/>
                    <a:pt x="18820" y="1312"/>
                    <a:pt x="18811" y="1312"/>
                  </a:cubicBezTo>
                  <a:cubicBezTo>
                    <a:pt x="18796" y="1312"/>
                    <a:pt x="18775" y="1308"/>
                    <a:pt x="18760" y="1308"/>
                  </a:cubicBezTo>
                  <a:lnTo>
                    <a:pt x="17165" y="1308"/>
                  </a:lnTo>
                  <a:cubicBezTo>
                    <a:pt x="16872" y="1021"/>
                    <a:pt x="16552" y="775"/>
                    <a:pt x="16204" y="579"/>
                  </a:cubicBezTo>
                  <a:close/>
                  <a:moveTo>
                    <a:pt x="11744" y="581"/>
                  </a:moveTo>
                  <a:cubicBezTo>
                    <a:pt x="11396" y="779"/>
                    <a:pt x="11073" y="1021"/>
                    <a:pt x="10783" y="1312"/>
                  </a:cubicBezTo>
                  <a:lnTo>
                    <a:pt x="1083" y="1312"/>
                  </a:lnTo>
                  <a:cubicBezTo>
                    <a:pt x="1068" y="1312"/>
                    <a:pt x="1049" y="1312"/>
                    <a:pt x="1032" y="1314"/>
                  </a:cubicBezTo>
                  <a:cubicBezTo>
                    <a:pt x="1022" y="1314"/>
                    <a:pt x="1013" y="1316"/>
                    <a:pt x="1003" y="1316"/>
                  </a:cubicBezTo>
                  <a:cubicBezTo>
                    <a:pt x="995" y="1316"/>
                    <a:pt x="992" y="1316"/>
                    <a:pt x="984" y="1320"/>
                  </a:cubicBezTo>
                  <a:lnTo>
                    <a:pt x="1148" y="905"/>
                  </a:lnTo>
                  <a:cubicBezTo>
                    <a:pt x="1226" y="707"/>
                    <a:pt x="1412" y="581"/>
                    <a:pt x="1623" y="581"/>
                  </a:cubicBezTo>
                  <a:close/>
                  <a:moveTo>
                    <a:pt x="18760" y="1893"/>
                  </a:moveTo>
                  <a:cubicBezTo>
                    <a:pt x="18773" y="1893"/>
                    <a:pt x="18788" y="1893"/>
                    <a:pt x="18805" y="1894"/>
                  </a:cubicBezTo>
                  <a:cubicBezTo>
                    <a:pt x="18809" y="1894"/>
                    <a:pt x="18815" y="1894"/>
                    <a:pt x="18819" y="1896"/>
                  </a:cubicBezTo>
                  <a:cubicBezTo>
                    <a:pt x="18830" y="1900"/>
                    <a:pt x="18843" y="1900"/>
                    <a:pt x="18855" y="1902"/>
                  </a:cubicBezTo>
                  <a:cubicBezTo>
                    <a:pt x="18862" y="1904"/>
                    <a:pt x="18868" y="1904"/>
                    <a:pt x="18877" y="1906"/>
                  </a:cubicBezTo>
                  <a:cubicBezTo>
                    <a:pt x="18885" y="1910"/>
                    <a:pt x="18893" y="1910"/>
                    <a:pt x="18897" y="1912"/>
                  </a:cubicBezTo>
                  <a:cubicBezTo>
                    <a:pt x="18904" y="1913"/>
                    <a:pt x="18914" y="1915"/>
                    <a:pt x="18921" y="1919"/>
                  </a:cubicBezTo>
                  <a:cubicBezTo>
                    <a:pt x="18923" y="1919"/>
                    <a:pt x="18925" y="1921"/>
                    <a:pt x="18929" y="1921"/>
                  </a:cubicBezTo>
                  <a:cubicBezTo>
                    <a:pt x="18948" y="1929"/>
                    <a:pt x="18963" y="1934"/>
                    <a:pt x="18980" y="1942"/>
                  </a:cubicBezTo>
                  <a:cubicBezTo>
                    <a:pt x="18980" y="1942"/>
                    <a:pt x="18982" y="1942"/>
                    <a:pt x="18982" y="1944"/>
                  </a:cubicBezTo>
                  <a:cubicBezTo>
                    <a:pt x="19068" y="1988"/>
                    <a:pt x="19142" y="2056"/>
                    <a:pt x="19192" y="2142"/>
                  </a:cubicBezTo>
                  <a:lnTo>
                    <a:pt x="19192" y="2144"/>
                  </a:lnTo>
                  <a:cubicBezTo>
                    <a:pt x="19235" y="2218"/>
                    <a:pt x="19258" y="2302"/>
                    <a:pt x="19258" y="2391"/>
                  </a:cubicBezTo>
                  <a:lnTo>
                    <a:pt x="19258" y="7107"/>
                  </a:lnTo>
                  <a:cubicBezTo>
                    <a:pt x="19258" y="7381"/>
                    <a:pt x="19035" y="7604"/>
                    <a:pt x="18761" y="7604"/>
                  </a:cubicBezTo>
                  <a:lnTo>
                    <a:pt x="17323" y="7604"/>
                  </a:lnTo>
                  <a:cubicBezTo>
                    <a:pt x="18008" y="6860"/>
                    <a:pt x="18421" y="5912"/>
                    <a:pt x="18501" y="4894"/>
                  </a:cubicBezTo>
                  <a:lnTo>
                    <a:pt x="18501" y="4880"/>
                  </a:lnTo>
                  <a:cubicBezTo>
                    <a:pt x="18503" y="4850"/>
                    <a:pt x="18504" y="4818"/>
                    <a:pt x="18504" y="4787"/>
                  </a:cubicBezTo>
                  <a:cubicBezTo>
                    <a:pt x="18504" y="4780"/>
                    <a:pt x="18504" y="4770"/>
                    <a:pt x="18506" y="4764"/>
                  </a:cubicBezTo>
                  <a:cubicBezTo>
                    <a:pt x="18510" y="4736"/>
                    <a:pt x="18510" y="4703"/>
                    <a:pt x="18510" y="4675"/>
                  </a:cubicBezTo>
                  <a:lnTo>
                    <a:pt x="18510" y="4650"/>
                  </a:lnTo>
                  <a:cubicBezTo>
                    <a:pt x="18510" y="4612"/>
                    <a:pt x="18512" y="4572"/>
                    <a:pt x="18512" y="4536"/>
                  </a:cubicBezTo>
                  <a:cubicBezTo>
                    <a:pt x="18512" y="4483"/>
                    <a:pt x="18510" y="4428"/>
                    <a:pt x="18510" y="4376"/>
                  </a:cubicBezTo>
                  <a:cubicBezTo>
                    <a:pt x="18510" y="4365"/>
                    <a:pt x="18510" y="4349"/>
                    <a:pt x="18506" y="4338"/>
                  </a:cubicBezTo>
                  <a:cubicBezTo>
                    <a:pt x="18504" y="4285"/>
                    <a:pt x="18503" y="4235"/>
                    <a:pt x="18497" y="4184"/>
                  </a:cubicBezTo>
                  <a:cubicBezTo>
                    <a:pt x="18497" y="4176"/>
                    <a:pt x="18495" y="4167"/>
                    <a:pt x="18495" y="4159"/>
                  </a:cubicBezTo>
                  <a:cubicBezTo>
                    <a:pt x="18493" y="4117"/>
                    <a:pt x="18487" y="4074"/>
                    <a:pt x="18484" y="4032"/>
                  </a:cubicBezTo>
                  <a:cubicBezTo>
                    <a:pt x="18482" y="4015"/>
                    <a:pt x="18478" y="3997"/>
                    <a:pt x="18478" y="3980"/>
                  </a:cubicBezTo>
                  <a:cubicBezTo>
                    <a:pt x="18474" y="3937"/>
                    <a:pt x="18466" y="3891"/>
                    <a:pt x="18459" y="3843"/>
                  </a:cubicBezTo>
                  <a:cubicBezTo>
                    <a:pt x="18457" y="3822"/>
                    <a:pt x="18453" y="3803"/>
                    <a:pt x="18449" y="3780"/>
                  </a:cubicBezTo>
                  <a:cubicBezTo>
                    <a:pt x="18445" y="3756"/>
                    <a:pt x="18440" y="3727"/>
                    <a:pt x="18436" y="3701"/>
                  </a:cubicBezTo>
                  <a:cubicBezTo>
                    <a:pt x="18430" y="3674"/>
                    <a:pt x="18426" y="3651"/>
                    <a:pt x="18421" y="3624"/>
                  </a:cubicBezTo>
                  <a:lnTo>
                    <a:pt x="18415" y="3596"/>
                  </a:lnTo>
                  <a:cubicBezTo>
                    <a:pt x="18402" y="3533"/>
                    <a:pt x="18388" y="3474"/>
                    <a:pt x="18371" y="3411"/>
                  </a:cubicBezTo>
                  <a:cubicBezTo>
                    <a:pt x="18369" y="3406"/>
                    <a:pt x="18369" y="3400"/>
                    <a:pt x="18367" y="3392"/>
                  </a:cubicBezTo>
                  <a:cubicBezTo>
                    <a:pt x="18227" y="2856"/>
                    <a:pt x="17991" y="2345"/>
                    <a:pt x="17663" y="1893"/>
                  </a:cubicBezTo>
                  <a:close/>
                  <a:moveTo>
                    <a:pt x="10289" y="1893"/>
                  </a:moveTo>
                  <a:cubicBezTo>
                    <a:pt x="9961" y="2345"/>
                    <a:pt x="9723" y="2856"/>
                    <a:pt x="9584" y="3392"/>
                  </a:cubicBezTo>
                  <a:cubicBezTo>
                    <a:pt x="9581" y="3400"/>
                    <a:pt x="9581" y="3406"/>
                    <a:pt x="9579" y="3411"/>
                  </a:cubicBezTo>
                  <a:cubicBezTo>
                    <a:pt x="9565" y="3472"/>
                    <a:pt x="9550" y="3533"/>
                    <a:pt x="9537" y="3596"/>
                  </a:cubicBezTo>
                  <a:lnTo>
                    <a:pt x="9529" y="3624"/>
                  </a:lnTo>
                  <a:cubicBezTo>
                    <a:pt x="9523" y="3651"/>
                    <a:pt x="9520" y="3674"/>
                    <a:pt x="9514" y="3701"/>
                  </a:cubicBezTo>
                  <a:cubicBezTo>
                    <a:pt x="9510" y="3727"/>
                    <a:pt x="9504" y="3756"/>
                    <a:pt x="9501" y="3780"/>
                  </a:cubicBezTo>
                  <a:cubicBezTo>
                    <a:pt x="9499" y="3803"/>
                    <a:pt x="9493" y="3822"/>
                    <a:pt x="9491" y="3843"/>
                  </a:cubicBezTo>
                  <a:cubicBezTo>
                    <a:pt x="9484" y="3889"/>
                    <a:pt x="9476" y="3933"/>
                    <a:pt x="9472" y="3980"/>
                  </a:cubicBezTo>
                  <a:cubicBezTo>
                    <a:pt x="9470" y="3997"/>
                    <a:pt x="9466" y="4015"/>
                    <a:pt x="9466" y="4032"/>
                  </a:cubicBezTo>
                  <a:cubicBezTo>
                    <a:pt x="9463" y="4074"/>
                    <a:pt x="9457" y="4117"/>
                    <a:pt x="9455" y="4159"/>
                  </a:cubicBezTo>
                  <a:cubicBezTo>
                    <a:pt x="9455" y="4167"/>
                    <a:pt x="9453" y="4176"/>
                    <a:pt x="9453" y="4184"/>
                  </a:cubicBezTo>
                  <a:cubicBezTo>
                    <a:pt x="9447" y="4233"/>
                    <a:pt x="9445" y="4285"/>
                    <a:pt x="9444" y="4338"/>
                  </a:cubicBezTo>
                  <a:cubicBezTo>
                    <a:pt x="9444" y="4349"/>
                    <a:pt x="9444" y="4365"/>
                    <a:pt x="9442" y="4376"/>
                  </a:cubicBezTo>
                  <a:cubicBezTo>
                    <a:pt x="9438" y="4428"/>
                    <a:pt x="9438" y="4481"/>
                    <a:pt x="9438" y="4536"/>
                  </a:cubicBezTo>
                  <a:cubicBezTo>
                    <a:pt x="9438" y="4574"/>
                    <a:pt x="9438" y="4612"/>
                    <a:pt x="9442" y="4650"/>
                  </a:cubicBezTo>
                  <a:lnTo>
                    <a:pt x="9442" y="4675"/>
                  </a:lnTo>
                  <a:cubicBezTo>
                    <a:pt x="9442" y="4703"/>
                    <a:pt x="9444" y="4736"/>
                    <a:pt x="9444" y="4764"/>
                  </a:cubicBezTo>
                  <a:cubicBezTo>
                    <a:pt x="9444" y="4770"/>
                    <a:pt x="9444" y="4780"/>
                    <a:pt x="9445" y="4787"/>
                  </a:cubicBezTo>
                  <a:cubicBezTo>
                    <a:pt x="9447" y="4818"/>
                    <a:pt x="9451" y="4850"/>
                    <a:pt x="9451" y="4880"/>
                  </a:cubicBezTo>
                  <a:lnTo>
                    <a:pt x="9451" y="4894"/>
                  </a:lnTo>
                  <a:cubicBezTo>
                    <a:pt x="9529" y="5912"/>
                    <a:pt x="9942" y="6860"/>
                    <a:pt x="10627" y="7604"/>
                  </a:cubicBezTo>
                  <a:lnTo>
                    <a:pt x="1083" y="7606"/>
                  </a:lnTo>
                  <a:cubicBezTo>
                    <a:pt x="811" y="7606"/>
                    <a:pt x="586" y="7383"/>
                    <a:pt x="586" y="7109"/>
                  </a:cubicBezTo>
                  <a:lnTo>
                    <a:pt x="586" y="2391"/>
                  </a:lnTo>
                  <a:cubicBezTo>
                    <a:pt x="586" y="2302"/>
                    <a:pt x="611" y="2218"/>
                    <a:pt x="653" y="2144"/>
                  </a:cubicBezTo>
                  <a:lnTo>
                    <a:pt x="653" y="2142"/>
                  </a:lnTo>
                  <a:cubicBezTo>
                    <a:pt x="702" y="2056"/>
                    <a:pt x="777" y="1988"/>
                    <a:pt x="862" y="1944"/>
                  </a:cubicBezTo>
                  <a:lnTo>
                    <a:pt x="864" y="1944"/>
                  </a:lnTo>
                  <a:cubicBezTo>
                    <a:pt x="881" y="1934"/>
                    <a:pt x="900" y="1929"/>
                    <a:pt x="919" y="1921"/>
                  </a:cubicBezTo>
                  <a:cubicBezTo>
                    <a:pt x="921" y="1921"/>
                    <a:pt x="925" y="1919"/>
                    <a:pt x="925" y="1919"/>
                  </a:cubicBezTo>
                  <a:cubicBezTo>
                    <a:pt x="931" y="1915"/>
                    <a:pt x="940" y="1913"/>
                    <a:pt x="948" y="1912"/>
                  </a:cubicBezTo>
                  <a:cubicBezTo>
                    <a:pt x="955" y="1910"/>
                    <a:pt x="959" y="1910"/>
                    <a:pt x="967" y="1906"/>
                  </a:cubicBezTo>
                  <a:cubicBezTo>
                    <a:pt x="974" y="1904"/>
                    <a:pt x="984" y="1902"/>
                    <a:pt x="992" y="1902"/>
                  </a:cubicBezTo>
                  <a:cubicBezTo>
                    <a:pt x="1003" y="1900"/>
                    <a:pt x="1014" y="1896"/>
                    <a:pt x="1026" y="1896"/>
                  </a:cubicBezTo>
                  <a:cubicBezTo>
                    <a:pt x="1032" y="1896"/>
                    <a:pt x="1035" y="1896"/>
                    <a:pt x="1041" y="1894"/>
                  </a:cubicBezTo>
                  <a:cubicBezTo>
                    <a:pt x="1054" y="1893"/>
                    <a:pt x="1070" y="1893"/>
                    <a:pt x="1087" y="1893"/>
                  </a:cubicBezTo>
                  <a:close/>
                  <a:moveTo>
                    <a:pt x="13973" y="583"/>
                  </a:moveTo>
                  <a:cubicBezTo>
                    <a:pt x="15950" y="583"/>
                    <a:pt x="17591" y="2039"/>
                    <a:pt x="17884" y="3935"/>
                  </a:cubicBezTo>
                  <a:lnTo>
                    <a:pt x="17884" y="3940"/>
                  </a:lnTo>
                  <a:cubicBezTo>
                    <a:pt x="17888" y="3969"/>
                    <a:pt x="17894" y="3997"/>
                    <a:pt x="17895" y="4026"/>
                  </a:cubicBezTo>
                  <a:cubicBezTo>
                    <a:pt x="17895" y="4030"/>
                    <a:pt x="17897" y="4035"/>
                    <a:pt x="17897" y="4039"/>
                  </a:cubicBezTo>
                  <a:cubicBezTo>
                    <a:pt x="17901" y="4066"/>
                    <a:pt x="17905" y="4093"/>
                    <a:pt x="17907" y="4119"/>
                  </a:cubicBezTo>
                  <a:cubicBezTo>
                    <a:pt x="17907" y="4125"/>
                    <a:pt x="17911" y="4133"/>
                    <a:pt x="17911" y="4140"/>
                  </a:cubicBezTo>
                  <a:lnTo>
                    <a:pt x="17916" y="4211"/>
                  </a:lnTo>
                  <a:cubicBezTo>
                    <a:pt x="17916" y="4220"/>
                    <a:pt x="17920" y="4230"/>
                    <a:pt x="17920" y="4239"/>
                  </a:cubicBezTo>
                  <a:cubicBezTo>
                    <a:pt x="17922" y="4264"/>
                    <a:pt x="17922" y="4285"/>
                    <a:pt x="17924" y="4310"/>
                  </a:cubicBezTo>
                  <a:cubicBezTo>
                    <a:pt x="17924" y="4319"/>
                    <a:pt x="17926" y="4330"/>
                    <a:pt x="17926" y="4340"/>
                  </a:cubicBezTo>
                  <a:cubicBezTo>
                    <a:pt x="17926" y="4363"/>
                    <a:pt x="17930" y="4388"/>
                    <a:pt x="17930" y="4410"/>
                  </a:cubicBezTo>
                  <a:lnTo>
                    <a:pt x="17930" y="4439"/>
                  </a:lnTo>
                  <a:cubicBezTo>
                    <a:pt x="17930" y="4473"/>
                    <a:pt x="17932" y="4506"/>
                    <a:pt x="17932" y="4540"/>
                  </a:cubicBezTo>
                  <a:cubicBezTo>
                    <a:pt x="17932" y="4576"/>
                    <a:pt x="17932" y="4610"/>
                    <a:pt x="17930" y="4648"/>
                  </a:cubicBezTo>
                  <a:cubicBezTo>
                    <a:pt x="17930" y="4664"/>
                    <a:pt x="17930" y="4677"/>
                    <a:pt x="17926" y="4692"/>
                  </a:cubicBezTo>
                  <a:cubicBezTo>
                    <a:pt x="17926" y="4713"/>
                    <a:pt x="17924" y="4732"/>
                    <a:pt x="17924" y="4753"/>
                  </a:cubicBezTo>
                  <a:cubicBezTo>
                    <a:pt x="17924" y="4772"/>
                    <a:pt x="17922" y="4791"/>
                    <a:pt x="17920" y="4814"/>
                  </a:cubicBezTo>
                  <a:cubicBezTo>
                    <a:pt x="17920" y="4827"/>
                    <a:pt x="17916" y="4842"/>
                    <a:pt x="17916" y="4856"/>
                  </a:cubicBezTo>
                  <a:lnTo>
                    <a:pt x="17911" y="4928"/>
                  </a:lnTo>
                  <a:cubicBezTo>
                    <a:pt x="17911" y="4938"/>
                    <a:pt x="17907" y="4943"/>
                    <a:pt x="17907" y="4953"/>
                  </a:cubicBezTo>
                  <a:cubicBezTo>
                    <a:pt x="17905" y="4981"/>
                    <a:pt x="17899" y="5010"/>
                    <a:pt x="17897" y="5042"/>
                  </a:cubicBezTo>
                  <a:lnTo>
                    <a:pt x="17897" y="5044"/>
                  </a:lnTo>
                  <a:cubicBezTo>
                    <a:pt x="17764" y="6083"/>
                    <a:pt x="17227" y="6997"/>
                    <a:pt x="16447" y="7625"/>
                  </a:cubicBezTo>
                  <a:cubicBezTo>
                    <a:pt x="16401" y="7642"/>
                    <a:pt x="16362" y="7670"/>
                    <a:pt x="16327" y="7709"/>
                  </a:cubicBezTo>
                  <a:cubicBezTo>
                    <a:pt x="16323" y="7716"/>
                    <a:pt x="16316" y="7724"/>
                    <a:pt x="16312" y="7729"/>
                  </a:cubicBezTo>
                  <a:cubicBezTo>
                    <a:pt x="15655" y="8213"/>
                    <a:pt x="14847" y="8498"/>
                    <a:pt x="13973" y="8498"/>
                  </a:cubicBezTo>
                  <a:cubicBezTo>
                    <a:pt x="11963" y="8498"/>
                    <a:pt x="10298" y="6991"/>
                    <a:pt x="10047" y="5046"/>
                  </a:cubicBezTo>
                  <a:lnTo>
                    <a:pt x="10047" y="5044"/>
                  </a:lnTo>
                  <a:cubicBezTo>
                    <a:pt x="10043" y="5016"/>
                    <a:pt x="10041" y="4987"/>
                    <a:pt x="10037" y="4958"/>
                  </a:cubicBezTo>
                  <a:cubicBezTo>
                    <a:pt x="10037" y="4949"/>
                    <a:pt x="10035" y="4941"/>
                    <a:pt x="10035" y="4932"/>
                  </a:cubicBezTo>
                  <a:lnTo>
                    <a:pt x="10028" y="4861"/>
                  </a:lnTo>
                  <a:cubicBezTo>
                    <a:pt x="10028" y="4846"/>
                    <a:pt x="10026" y="4833"/>
                    <a:pt x="10026" y="4818"/>
                  </a:cubicBezTo>
                  <a:cubicBezTo>
                    <a:pt x="10024" y="4799"/>
                    <a:pt x="10024" y="4780"/>
                    <a:pt x="10020" y="4759"/>
                  </a:cubicBezTo>
                  <a:cubicBezTo>
                    <a:pt x="10020" y="4738"/>
                    <a:pt x="10018" y="4719"/>
                    <a:pt x="10018" y="4696"/>
                  </a:cubicBezTo>
                  <a:cubicBezTo>
                    <a:pt x="10018" y="4683"/>
                    <a:pt x="10016" y="4667"/>
                    <a:pt x="10016" y="4654"/>
                  </a:cubicBezTo>
                  <a:cubicBezTo>
                    <a:pt x="10016" y="4618"/>
                    <a:pt x="10014" y="4582"/>
                    <a:pt x="10014" y="4544"/>
                  </a:cubicBezTo>
                  <a:cubicBezTo>
                    <a:pt x="10014" y="4511"/>
                    <a:pt x="10014" y="4477"/>
                    <a:pt x="10016" y="4445"/>
                  </a:cubicBezTo>
                  <a:lnTo>
                    <a:pt x="10016" y="4416"/>
                  </a:lnTo>
                  <a:cubicBezTo>
                    <a:pt x="10016" y="4391"/>
                    <a:pt x="10018" y="4369"/>
                    <a:pt x="10018" y="4344"/>
                  </a:cubicBezTo>
                  <a:cubicBezTo>
                    <a:pt x="10018" y="4334"/>
                    <a:pt x="10020" y="4323"/>
                    <a:pt x="10020" y="4313"/>
                  </a:cubicBezTo>
                  <a:cubicBezTo>
                    <a:pt x="10024" y="4290"/>
                    <a:pt x="10024" y="4268"/>
                    <a:pt x="10026" y="4245"/>
                  </a:cubicBezTo>
                  <a:cubicBezTo>
                    <a:pt x="10026" y="4235"/>
                    <a:pt x="10028" y="4226"/>
                    <a:pt x="10028" y="4216"/>
                  </a:cubicBezTo>
                  <a:lnTo>
                    <a:pt x="10035" y="4144"/>
                  </a:lnTo>
                  <a:cubicBezTo>
                    <a:pt x="10035" y="4138"/>
                    <a:pt x="10037" y="4131"/>
                    <a:pt x="10037" y="4121"/>
                  </a:cubicBezTo>
                  <a:cubicBezTo>
                    <a:pt x="10041" y="4094"/>
                    <a:pt x="10043" y="4068"/>
                    <a:pt x="10047" y="4043"/>
                  </a:cubicBezTo>
                  <a:cubicBezTo>
                    <a:pt x="10047" y="4037"/>
                    <a:pt x="10051" y="4034"/>
                    <a:pt x="10051" y="4026"/>
                  </a:cubicBezTo>
                  <a:cubicBezTo>
                    <a:pt x="10054" y="3997"/>
                    <a:pt x="10056" y="3969"/>
                    <a:pt x="10062" y="3940"/>
                  </a:cubicBezTo>
                  <a:lnTo>
                    <a:pt x="10062" y="3935"/>
                  </a:lnTo>
                  <a:cubicBezTo>
                    <a:pt x="10355" y="2039"/>
                    <a:pt x="11996" y="583"/>
                    <a:pt x="13973" y="583"/>
                  </a:cubicBezTo>
                  <a:close/>
                  <a:moveTo>
                    <a:pt x="2956" y="8186"/>
                  </a:moveTo>
                  <a:lnTo>
                    <a:pt x="2849" y="8875"/>
                  </a:lnTo>
                  <a:lnTo>
                    <a:pt x="1880" y="8875"/>
                  </a:lnTo>
                  <a:lnTo>
                    <a:pt x="1776" y="8186"/>
                  </a:lnTo>
                  <a:close/>
                  <a:moveTo>
                    <a:pt x="18069" y="8186"/>
                  </a:moveTo>
                  <a:lnTo>
                    <a:pt x="17962" y="8875"/>
                  </a:lnTo>
                  <a:lnTo>
                    <a:pt x="16993" y="8875"/>
                  </a:lnTo>
                  <a:lnTo>
                    <a:pt x="16889" y="8186"/>
                  </a:lnTo>
                  <a:close/>
                  <a:moveTo>
                    <a:pt x="1623" y="1"/>
                  </a:moveTo>
                  <a:cubicBezTo>
                    <a:pt x="1170" y="1"/>
                    <a:pt x="771" y="271"/>
                    <a:pt x="605" y="692"/>
                  </a:cubicBezTo>
                  <a:lnTo>
                    <a:pt x="137" y="1868"/>
                  </a:lnTo>
                  <a:cubicBezTo>
                    <a:pt x="51" y="2024"/>
                    <a:pt x="0" y="2201"/>
                    <a:pt x="0" y="2391"/>
                  </a:cubicBezTo>
                  <a:lnTo>
                    <a:pt x="0" y="7107"/>
                  </a:lnTo>
                  <a:cubicBezTo>
                    <a:pt x="0" y="7701"/>
                    <a:pt x="485" y="8186"/>
                    <a:pt x="1081" y="8186"/>
                  </a:cubicBezTo>
                  <a:lnTo>
                    <a:pt x="1186" y="8186"/>
                  </a:lnTo>
                  <a:lnTo>
                    <a:pt x="1313" y="9022"/>
                  </a:lnTo>
                  <a:cubicBezTo>
                    <a:pt x="1351" y="9275"/>
                    <a:pt x="1566" y="9458"/>
                    <a:pt x="1821" y="9458"/>
                  </a:cubicBezTo>
                  <a:lnTo>
                    <a:pt x="2910" y="9458"/>
                  </a:lnTo>
                  <a:cubicBezTo>
                    <a:pt x="3165" y="9458"/>
                    <a:pt x="3376" y="9273"/>
                    <a:pt x="3416" y="9022"/>
                  </a:cubicBezTo>
                  <a:lnTo>
                    <a:pt x="3546" y="8186"/>
                  </a:lnTo>
                  <a:lnTo>
                    <a:pt x="11280" y="8186"/>
                  </a:lnTo>
                  <a:cubicBezTo>
                    <a:pt x="12034" y="8746"/>
                    <a:pt x="12966" y="9077"/>
                    <a:pt x="13975" y="9077"/>
                  </a:cubicBezTo>
                  <a:cubicBezTo>
                    <a:pt x="14839" y="9077"/>
                    <a:pt x="15648" y="8833"/>
                    <a:pt x="16335" y="8413"/>
                  </a:cubicBezTo>
                  <a:lnTo>
                    <a:pt x="16428" y="9022"/>
                  </a:lnTo>
                  <a:cubicBezTo>
                    <a:pt x="16466" y="9275"/>
                    <a:pt x="16679" y="9458"/>
                    <a:pt x="16934" y="9458"/>
                  </a:cubicBezTo>
                  <a:lnTo>
                    <a:pt x="18023" y="9458"/>
                  </a:lnTo>
                  <a:cubicBezTo>
                    <a:pt x="18278" y="9458"/>
                    <a:pt x="18493" y="9273"/>
                    <a:pt x="18531" y="9022"/>
                  </a:cubicBezTo>
                  <a:lnTo>
                    <a:pt x="18659" y="8186"/>
                  </a:lnTo>
                  <a:lnTo>
                    <a:pt x="18763" y="8186"/>
                  </a:lnTo>
                  <a:cubicBezTo>
                    <a:pt x="19359" y="8186"/>
                    <a:pt x="19844" y="7701"/>
                    <a:pt x="19844" y="7107"/>
                  </a:cubicBezTo>
                  <a:lnTo>
                    <a:pt x="19844" y="2391"/>
                  </a:lnTo>
                  <a:cubicBezTo>
                    <a:pt x="19842" y="2201"/>
                    <a:pt x="19791" y="2024"/>
                    <a:pt x="19705" y="1868"/>
                  </a:cubicBezTo>
                  <a:lnTo>
                    <a:pt x="19237" y="692"/>
                  </a:lnTo>
                  <a:cubicBezTo>
                    <a:pt x="19072" y="271"/>
                    <a:pt x="18672" y="1"/>
                    <a:pt x="18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1"/>
            <p:cNvSpPr/>
            <p:nvPr/>
          </p:nvSpPr>
          <p:spPr>
            <a:xfrm>
              <a:off x="4134521" y="1511605"/>
              <a:ext cx="188405" cy="188405"/>
            </a:xfrm>
            <a:custGeom>
              <a:rect b="b" l="l" r="r" t="t"/>
              <a:pathLst>
                <a:path extrusionOk="0" h="6843" w="6843">
                  <a:moveTo>
                    <a:pt x="3422" y="581"/>
                  </a:moveTo>
                  <a:cubicBezTo>
                    <a:pt x="4986" y="581"/>
                    <a:pt x="6260" y="1853"/>
                    <a:pt x="6260" y="3419"/>
                  </a:cubicBezTo>
                  <a:cubicBezTo>
                    <a:pt x="6260" y="4983"/>
                    <a:pt x="4986" y="6256"/>
                    <a:pt x="3422" y="6256"/>
                  </a:cubicBezTo>
                  <a:cubicBezTo>
                    <a:pt x="1856" y="6256"/>
                    <a:pt x="584" y="4983"/>
                    <a:pt x="584" y="3419"/>
                  </a:cubicBezTo>
                  <a:cubicBezTo>
                    <a:pt x="584" y="1853"/>
                    <a:pt x="1856" y="581"/>
                    <a:pt x="3422" y="581"/>
                  </a:cubicBezTo>
                  <a:close/>
                  <a:moveTo>
                    <a:pt x="3422" y="1"/>
                  </a:moveTo>
                  <a:cubicBezTo>
                    <a:pt x="1536" y="1"/>
                    <a:pt x="0" y="1535"/>
                    <a:pt x="0" y="3421"/>
                  </a:cubicBezTo>
                  <a:cubicBezTo>
                    <a:pt x="0" y="5307"/>
                    <a:pt x="1536" y="6843"/>
                    <a:pt x="3422" y="6843"/>
                  </a:cubicBezTo>
                  <a:cubicBezTo>
                    <a:pt x="5308" y="6843"/>
                    <a:pt x="6842" y="5307"/>
                    <a:pt x="6842" y="3421"/>
                  </a:cubicBezTo>
                  <a:cubicBezTo>
                    <a:pt x="6842" y="1535"/>
                    <a:pt x="5308" y="1"/>
                    <a:pt x="34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71"/>
          <p:cNvGrpSpPr/>
          <p:nvPr/>
        </p:nvGrpSpPr>
        <p:grpSpPr>
          <a:xfrm>
            <a:off x="4736154" y="1238262"/>
            <a:ext cx="546245" cy="542803"/>
            <a:chOff x="4581154" y="1238262"/>
            <a:chExt cx="546245" cy="542803"/>
          </a:xfrm>
        </p:grpSpPr>
        <p:sp>
          <p:nvSpPr>
            <p:cNvPr id="9859" name="Google Shape;9859;p71"/>
            <p:cNvSpPr/>
            <p:nvPr/>
          </p:nvSpPr>
          <p:spPr>
            <a:xfrm>
              <a:off x="5028915" y="1406871"/>
              <a:ext cx="20815" cy="20815"/>
            </a:xfrm>
            <a:custGeom>
              <a:rect b="b" l="l" r="r" t="t"/>
              <a:pathLst>
                <a:path extrusionOk="0" h="756" w="756">
                  <a:moveTo>
                    <a:pt x="379" y="0"/>
                  </a:moveTo>
                  <a:cubicBezTo>
                    <a:pt x="170" y="0"/>
                    <a:pt x="0" y="170"/>
                    <a:pt x="0" y="377"/>
                  </a:cubicBezTo>
                  <a:cubicBezTo>
                    <a:pt x="0" y="587"/>
                    <a:pt x="170" y="756"/>
                    <a:pt x="379" y="756"/>
                  </a:cubicBezTo>
                  <a:cubicBezTo>
                    <a:pt x="588" y="756"/>
                    <a:pt x="756" y="587"/>
                    <a:pt x="756" y="377"/>
                  </a:cubicBezTo>
                  <a:cubicBezTo>
                    <a:pt x="756" y="170"/>
                    <a:pt x="588" y="0"/>
                    <a:pt x="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1"/>
            <p:cNvSpPr/>
            <p:nvPr/>
          </p:nvSpPr>
          <p:spPr>
            <a:xfrm>
              <a:off x="5028915" y="1585750"/>
              <a:ext cx="20815" cy="20842"/>
            </a:xfrm>
            <a:custGeom>
              <a:rect b="b" l="l" r="r" t="t"/>
              <a:pathLst>
                <a:path extrusionOk="0" h="757" w="756">
                  <a:moveTo>
                    <a:pt x="379" y="1"/>
                  </a:moveTo>
                  <a:cubicBezTo>
                    <a:pt x="170" y="1"/>
                    <a:pt x="0" y="168"/>
                    <a:pt x="0" y="378"/>
                  </a:cubicBezTo>
                  <a:cubicBezTo>
                    <a:pt x="0" y="587"/>
                    <a:pt x="170" y="756"/>
                    <a:pt x="379" y="756"/>
                  </a:cubicBezTo>
                  <a:cubicBezTo>
                    <a:pt x="588" y="756"/>
                    <a:pt x="756" y="587"/>
                    <a:pt x="756" y="378"/>
                  </a:cubicBezTo>
                  <a:cubicBezTo>
                    <a:pt x="756" y="168"/>
                    <a:pt x="588"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1"/>
            <p:cNvSpPr/>
            <p:nvPr/>
          </p:nvSpPr>
          <p:spPr>
            <a:xfrm>
              <a:off x="4849348" y="1406844"/>
              <a:ext cx="22384" cy="20842"/>
            </a:xfrm>
            <a:custGeom>
              <a:rect b="b" l="l" r="r" t="t"/>
              <a:pathLst>
                <a:path extrusionOk="0" h="757" w="813">
                  <a:moveTo>
                    <a:pt x="405" y="0"/>
                  </a:moveTo>
                  <a:cubicBezTo>
                    <a:pt x="223" y="0"/>
                    <a:pt x="63" y="133"/>
                    <a:pt x="32" y="317"/>
                  </a:cubicBezTo>
                  <a:cubicBezTo>
                    <a:pt x="0" y="525"/>
                    <a:pt x="139" y="719"/>
                    <a:pt x="345" y="751"/>
                  </a:cubicBezTo>
                  <a:cubicBezTo>
                    <a:pt x="366" y="755"/>
                    <a:pt x="386" y="756"/>
                    <a:pt x="407" y="756"/>
                  </a:cubicBezTo>
                  <a:cubicBezTo>
                    <a:pt x="590" y="756"/>
                    <a:pt x="749" y="624"/>
                    <a:pt x="778" y="439"/>
                  </a:cubicBezTo>
                  <a:cubicBezTo>
                    <a:pt x="813" y="234"/>
                    <a:pt x="674" y="38"/>
                    <a:pt x="466" y="5"/>
                  </a:cubicBezTo>
                  <a:cubicBezTo>
                    <a:pt x="446" y="2"/>
                    <a:pt x="425" y="0"/>
                    <a:pt x="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1"/>
            <p:cNvSpPr/>
            <p:nvPr/>
          </p:nvSpPr>
          <p:spPr>
            <a:xfrm>
              <a:off x="4848715" y="1585695"/>
              <a:ext cx="23650" cy="20842"/>
            </a:xfrm>
            <a:custGeom>
              <a:rect b="b" l="l" r="r" t="t"/>
              <a:pathLst>
                <a:path extrusionOk="0" h="757" w="859">
                  <a:moveTo>
                    <a:pt x="430" y="1"/>
                  </a:moveTo>
                  <a:cubicBezTo>
                    <a:pt x="382" y="1"/>
                    <a:pt x="333" y="10"/>
                    <a:pt x="286" y="29"/>
                  </a:cubicBezTo>
                  <a:cubicBezTo>
                    <a:pt x="92" y="109"/>
                    <a:pt x="0" y="330"/>
                    <a:pt x="80" y="522"/>
                  </a:cubicBezTo>
                  <a:cubicBezTo>
                    <a:pt x="140" y="669"/>
                    <a:pt x="281" y="757"/>
                    <a:pt x="430" y="757"/>
                  </a:cubicBezTo>
                  <a:cubicBezTo>
                    <a:pt x="478" y="757"/>
                    <a:pt x="527" y="748"/>
                    <a:pt x="575" y="728"/>
                  </a:cubicBezTo>
                  <a:cubicBezTo>
                    <a:pt x="767" y="648"/>
                    <a:pt x="859" y="427"/>
                    <a:pt x="779" y="233"/>
                  </a:cubicBezTo>
                  <a:cubicBezTo>
                    <a:pt x="718" y="88"/>
                    <a:pt x="578"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1"/>
            <p:cNvSpPr/>
            <p:nvPr/>
          </p:nvSpPr>
          <p:spPr>
            <a:xfrm>
              <a:off x="4640679" y="1292171"/>
              <a:ext cx="126429" cy="298425"/>
            </a:xfrm>
            <a:custGeom>
              <a:rect b="b" l="l" r="r" t="t"/>
              <a:pathLst>
                <a:path extrusionOk="0" h="10839" w="4592">
                  <a:moveTo>
                    <a:pt x="3289" y="598"/>
                  </a:moveTo>
                  <a:lnTo>
                    <a:pt x="3289" y="10236"/>
                  </a:lnTo>
                  <a:lnTo>
                    <a:pt x="1308" y="10236"/>
                  </a:lnTo>
                  <a:lnTo>
                    <a:pt x="1308" y="598"/>
                  </a:lnTo>
                  <a:close/>
                  <a:moveTo>
                    <a:pt x="1301" y="0"/>
                  </a:moveTo>
                  <a:cubicBezTo>
                    <a:pt x="975" y="0"/>
                    <a:pt x="711" y="265"/>
                    <a:pt x="711" y="590"/>
                  </a:cubicBezTo>
                  <a:lnTo>
                    <a:pt x="711" y="659"/>
                  </a:lnTo>
                  <a:lnTo>
                    <a:pt x="299" y="659"/>
                  </a:lnTo>
                  <a:cubicBezTo>
                    <a:pt x="134" y="659"/>
                    <a:pt x="1" y="792"/>
                    <a:pt x="1" y="958"/>
                  </a:cubicBezTo>
                  <a:cubicBezTo>
                    <a:pt x="1" y="1121"/>
                    <a:pt x="134" y="1255"/>
                    <a:pt x="299" y="1255"/>
                  </a:cubicBezTo>
                  <a:lnTo>
                    <a:pt x="711" y="1255"/>
                  </a:lnTo>
                  <a:lnTo>
                    <a:pt x="711" y="1913"/>
                  </a:lnTo>
                  <a:lnTo>
                    <a:pt x="299" y="1913"/>
                  </a:lnTo>
                  <a:cubicBezTo>
                    <a:pt x="134" y="1913"/>
                    <a:pt x="1" y="2046"/>
                    <a:pt x="1" y="2210"/>
                  </a:cubicBezTo>
                  <a:cubicBezTo>
                    <a:pt x="1" y="2376"/>
                    <a:pt x="134" y="2509"/>
                    <a:pt x="299" y="2509"/>
                  </a:cubicBezTo>
                  <a:lnTo>
                    <a:pt x="711" y="2509"/>
                  </a:lnTo>
                  <a:lnTo>
                    <a:pt x="711" y="3167"/>
                  </a:lnTo>
                  <a:lnTo>
                    <a:pt x="299" y="3167"/>
                  </a:lnTo>
                  <a:cubicBezTo>
                    <a:pt x="134" y="3167"/>
                    <a:pt x="1" y="3301"/>
                    <a:pt x="1" y="3464"/>
                  </a:cubicBezTo>
                  <a:cubicBezTo>
                    <a:pt x="1" y="3628"/>
                    <a:pt x="134" y="3761"/>
                    <a:pt x="299" y="3761"/>
                  </a:cubicBezTo>
                  <a:lnTo>
                    <a:pt x="711" y="3761"/>
                  </a:lnTo>
                  <a:lnTo>
                    <a:pt x="711" y="4416"/>
                  </a:lnTo>
                  <a:lnTo>
                    <a:pt x="299" y="4416"/>
                  </a:lnTo>
                  <a:cubicBezTo>
                    <a:pt x="134" y="4416"/>
                    <a:pt x="1" y="4549"/>
                    <a:pt x="1" y="4713"/>
                  </a:cubicBezTo>
                  <a:cubicBezTo>
                    <a:pt x="1" y="4878"/>
                    <a:pt x="134" y="5011"/>
                    <a:pt x="299" y="5011"/>
                  </a:cubicBezTo>
                  <a:lnTo>
                    <a:pt x="711" y="5011"/>
                  </a:lnTo>
                  <a:lnTo>
                    <a:pt x="711" y="5670"/>
                  </a:lnTo>
                  <a:lnTo>
                    <a:pt x="299" y="5670"/>
                  </a:lnTo>
                  <a:cubicBezTo>
                    <a:pt x="134" y="5670"/>
                    <a:pt x="1" y="5803"/>
                    <a:pt x="1" y="5967"/>
                  </a:cubicBezTo>
                  <a:cubicBezTo>
                    <a:pt x="1" y="6130"/>
                    <a:pt x="134" y="6264"/>
                    <a:pt x="299" y="6264"/>
                  </a:cubicBezTo>
                  <a:lnTo>
                    <a:pt x="711" y="6264"/>
                  </a:lnTo>
                  <a:lnTo>
                    <a:pt x="711" y="6924"/>
                  </a:lnTo>
                  <a:lnTo>
                    <a:pt x="299" y="6924"/>
                  </a:lnTo>
                  <a:cubicBezTo>
                    <a:pt x="134" y="6924"/>
                    <a:pt x="1" y="7057"/>
                    <a:pt x="1" y="7221"/>
                  </a:cubicBezTo>
                  <a:cubicBezTo>
                    <a:pt x="1" y="7385"/>
                    <a:pt x="134" y="7518"/>
                    <a:pt x="299" y="7518"/>
                  </a:cubicBezTo>
                  <a:lnTo>
                    <a:pt x="711" y="7518"/>
                  </a:lnTo>
                  <a:lnTo>
                    <a:pt x="711" y="8176"/>
                  </a:lnTo>
                  <a:lnTo>
                    <a:pt x="299" y="8176"/>
                  </a:lnTo>
                  <a:cubicBezTo>
                    <a:pt x="134" y="8176"/>
                    <a:pt x="1" y="8310"/>
                    <a:pt x="1" y="8475"/>
                  </a:cubicBezTo>
                  <a:cubicBezTo>
                    <a:pt x="1" y="8639"/>
                    <a:pt x="134" y="8772"/>
                    <a:pt x="299" y="8772"/>
                  </a:cubicBezTo>
                  <a:lnTo>
                    <a:pt x="711" y="8772"/>
                  </a:lnTo>
                  <a:lnTo>
                    <a:pt x="711" y="9431"/>
                  </a:lnTo>
                  <a:lnTo>
                    <a:pt x="299" y="9431"/>
                  </a:lnTo>
                  <a:cubicBezTo>
                    <a:pt x="134" y="9431"/>
                    <a:pt x="1" y="9564"/>
                    <a:pt x="1" y="9727"/>
                  </a:cubicBezTo>
                  <a:cubicBezTo>
                    <a:pt x="1" y="9893"/>
                    <a:pt x="134" y="10026"/>
                    <a:pt x="299" y="10026"/>
                  </a:cubicBezTo>
                  <a:lnTo>
                    <a:pt x="711" y="10026"/>
                  </a:lnTo>
                  <a:lnTo>
                    <a:pt x="711" y="10249"/>
                  </a:lnTo>
                  <a:cubicBezTo>
                    <a:pt x="711" y="10574"/>
                    <a:pt x="975" y="10839"/>
                    <a:pt x="1301" y="10839"/>
                  </a:cubicBezTo>
                  <a:lnTo>
                    <a:pt x="3291" y="10839"/>
                  </a:lnTo>
                  <a:cubicBezTo>
                    <a:pt x="3617" y="10839"/>
                    <a:pt x="3881" y="10574"/>
                    <a:pt x="3881" y="10249"/>
                  </a:cubicBezTo>
                  <a:lnTo>
                    <a:pt x="3881" y="10026"/>
                  </a:lnTo>
                  <a:lnTo>
                    <a:pt x="4292" y="10026"/>
                  </a:lnTo>
                  <a:cubicBezTo>
                    <a:pt x="4458" y="10026"/>
                    <a:pt x="4591" y="9893"/>
                    <a:pt x="4591" y="9727"/>
                  </a:cubicBezTo>
                  <a:cubicBezTo>
                    <a:pt x="4591" y="9564"/>
                    <a:pt x="4458" y="9431"/>
                    <a:pt x="4292" y="9431"/>
                  </a:cubicBezTo>
                  <a:lnTo>
                    <a:pt x="3881" y="9431"/>
                  </a:lnTo>
                  <a:lnTo>
                    <a:pt x="3881" y="8772"/>
                  </a:lnTo>
                  <a:lnTo>
                    <a:pt x="4292" y="8772"/>
                  </a:lnTo>
                  <a:cubicBezTo>
                    <a:pt x="4458" y="8772"/>
                    <a:pt x="4591" y="8639"/>
                    <a:pt x="4591" y="8475"/>
                  </a:cubicBezTo>
                  <a:cubicBezTo>
                    <a:pt x="4591" y="8310"/>
                    <a:pt x="4458" y="8176"/>
                    <a:pt x="4292" y="8176"/>
                  </a:cubicBezTo>
                  <a:lnTo>
                    <a:pt x="3881" y="8176"/>
                  </a:lnTo>
                  <a:lnTo>
                    <a:pt x="3881" y="7518"/>
                  </a:lnTo>
                  <a:lnTo>
                    <a:pt x="4292" y="7518"/>
                  </a:lnTo>
                  <a:cubicBezTo>
                    <a:pt x="4458" y="7518"/>
                    <a:pt x="4591" y="7385"/>
                    <a:pt x="4591" y="7221"/>
                  </a:cubicBezTo>
                  <a:cubicBezTo>
                    <a:pt x="4591" y="7057"/>
                    <a:pt x="4458" y="6924"/>
                    <a:pt x="4292" y="6924"/>
                  </a:cubicBezTo>
                  <a:lnTo>
                    <a:pt x="3881" y="6924"/>
                  </a:lnTo>
                  <a:lnTo>
                    <a:pt x="3881" y="6264"/>
                  </a:lnTo>
                  <a:lnTo>
                    <a:pt x="4292" y="6264"/>
                  </a:lnTo>
                  <a:cubicBezTo>
                    <a:pt x="4458" y="6264"/>
                    <a:pt x="4591" y="6130"/>
                    <a:pt x="4591" y="5967"/>
                  </a:cubicBezTo>
                  <a:cubicBezTo>
                    <a:pt x="4591" y="5803"/>
                    <a:pt x="4458" y="5670"/>
                    <a:pt x="4292" y="5670"/>
                  </a:cubicBezTo>
                  <a:lnTo>
                    <a:pt x="3881" y="5670"/>
                  </a:lnTo>
                  <a:lnTo>
                    <a:pt x="3881" y="5011"/>
                  </a:lnTo>
                  <a:lnTo>
                    <a:pt x="4292" y="5011"/>
                  </a:lnTo>
                  <a:cubicBezTo>
                    <a:pt x="4458" y="5011"/>
                    <a:pt x="4591" y="4878"/>
                    <a:pt x="4591" y="4713"/>
                  </a:cubicBezTo>
                  <a:cubicBezTo>
                    <a:pt x="4591" y="4549"/>
                    <a:pt x="4458" y="4416"/>
                    <a:pt x="4292" y="4416"/>
                  </a:cubicBezTo>
                  <a:lnTo>
                    <a:pt x="3881" y="4416"/>
                  </a:lnTo>
                  <a:lnTo>
                    <a:pt x="3881" y="3757"/>
                  </a:lnTo>
                  <a:lnTo>
                    <a:pt x="4292" y="3757"/>
                  </a:lnTo>
                  <a:cubicBezTo>
                    <a:pt x="4458" y="3757"/>
                    <a:pt x="4591" y="3624"/>
                    <a:pt x="4591" y="3460"/>
                  </a:cubicBezTo>
                  <a:cubicBezTo>
                    <a:pt x="4591" y="3295"/>
                    <a:pt x="4458" y="3162"/>
                    <a:pt x="4292" y="3162"/>
                  </a:cubicBezTo>
                  <a:lnTo>
                    <a:pt x="3881" y="3162"/>
                  </a:lnTo>
                  <a:lnTo>
                    <a:pt x="3881" y="2503"/>
                  </a:lnTo>
                  <a:lnTo>
                    <a:pt x="4292" y="2503"/>
                  </a:lnTo>
                  <a:lnTo>
                    <a:pt x="4292" y="2509"/>
                  </a:lnTo>
                  <a:cubicBezTo>
                    <a:pt x="4458" y="2509"/>
                    <a:pt x="4591" y="2376"/>
                    <a:pt x="4591" y="2210"/>
                  </a:cubicBezTo>
                  <a:cubicBezTo>
                    <a:pt x="4591" y="2046"/>
                    <a:pt x="4458" y="1913"/>
                    <a:pt x="4292" y="1913"/>
                  </a:cubicBezTo>
                  <a:lnTo>
                    <a:pt x="3881" y="1913"/>
                  </a:lnTo>
                  <a:lnTo>
                    <a:pt x="3881" y="1255"/>
                  </a:lnTo>
                  <a:lnTo>
                    <a:pt x="4292" y="1255"/>
                  </a:lnTo>
                  <a:cubicBezTo>
                    <a:pt x="4458" y="1255"/>
                    <a:pt x="4591" y="1121"/>
                    <a:pt x="4591" y="958"/>
                  </a:cubicBezTo>
                  <a:cubicBezTo>
                    <a:pt x="4591" y="792"/>
                    <a:pt x="4458" y="659"/>
                    <a:pt x="4292" y="659"/>
                  </a:cubicBezTo>
                  <a:lnTo>
                    <a:pt x="3881" y="659"/>
                  </a:lnTo>
                  <a:lnTo>
                    <a:pt x="3881" y="590"/>
                  </a:lnTo>
                  <a:cubicBezTo>
                    <a:pt x="3881" y="265"/>
                    <a:pt x="3617" y="0"/>
                    <a:pt x="3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1"/>
            <p:cNvSpPr/>
            <p:nvPr/>
          </p:nvSpPr>
          <p:spPr>
            <a:xfrm>
              <a:off x="4581154" y="1238262"/>
              <a:ext cx="546245" cy="542803"/>
            </a:xfrm>
            <a:custGeom>
              <a:rect b="b" l="l" r="r" t="t"/>
              <a:pathLst>
                <a:path extrusionOk="0" h="19715" w="19840">
                  <a:moveTo>
                    <a:pt x="9220" y="590"/>
                  </a:moveTo>
                  <a:lnTo>
                    <a:pt x="9220" y="1521"/>
                  </a:lnTo>
                  <a:lnTo>
                    <a:pt x="8289" y="1521"/>
                  </a:lnTo>
                  <a:lnTo>
                    <a:pt x="8289" y="590"/>
                  </a:lnTo>
                  <a:close/>
                  <a:moveTo>
                    <a:pt x="16044" y="590"/>
                  </a:moveTo>
                  <a:lnTo>
                    <a:pt x="16044" y="1521"/>
                  </a:lnTo>
                  <a:lnTo>
                    <a:pt x="11336" y="1521"/>
                  </a:lnTo>
                  <a:lnTo>
                    <a:pt x="11336" y="590"/>
                  </a:lnTo>
                  <a:close/>
                  <a:moveTo>
                    <a:pt x="1620" y="15041"/>
                  </a:moveTo>
                  <a:lnTo>
                    <a:pt x="1620" y="17623"/>
                  </a:lnTo>
                  <a:lnTo>
                    <a:pt x="593" y="17623"/>
                  </a:lnTo>
                  <a:lnTo>
                    <a:pt x="593" y="15041"/>
                  </a:lnTo>
                  <a:close/>
                  <a:moveTo>
                    <a:pt x="8163" y="0"/>
                  </a:moveTo>
                  <a:cubicBezTo>
                    <a:pt x="7906" y="0"/>
                    <a:pt x="7697" y="209"/>
                    <a:pt x="7697" y="466"/>
                  </a:cubicBezTo>
                  <a:lnTo>
                    <a:pt x="7697" y="695"/>
                  </a:lnTo>
                  <a:lnTo>
                    <a:pt x="5052" y="695"/>
                  </a:lnTo>
                  <a:cubicBezTo>
                    <a:pt x="4888" y="695"/>
                    <a:pt x="4753" y="828"/>
                    <a:pt x="4753" y="994"/>
                  </a:cubicBezTo>
                  <a:cubicBezTo>
                    <a:pt x="4753" y="1157"/>
                    <a:pt x="4888" y="1290"/>
                    <a:pt x="5052" y="1290"/>
                  </a:cubicBezTo>
                  <a:lnTo>
                    <a:pt x="7697" y="1290"/>
                  </a:lnTo>
                  <a:lnTo>
                    <a:pt x="7697" y="1650"/>
                  </a:lnTo>
                  <a:cubicBezTo>
                    <a:pt x="7697" y="1907"/>
                    <a:pt x="7906" y="2116"/>
                    <a:pt x="8163" y="2116"/>
                  </a:cubicBezTo>
                  <a:lnTo>
                    <a:pt x="9345" y="2116"/>
                  </a:lnTo>
                  <a:cubicBezTo>
                    <a:pt x="9602" y="2116"/>
                    <a:pt x="9812" y="1907"/>
                    <a:pt x="9812" y="1650"/>
                  </a:cubicBezTo>
                  <a:lnTo>
                    <a:pt x="9812" y="1290"/>
                  </a:lnTo>
                  <a:lnTo>
                    <a:pt x="10744" y="1290"/>
                  </a:lnTo>
                  <a:lnTo>
                    <a:pt x="10744" y="1650"/>
                  </a:lnTo>
                  <a:cubicBezTo>
                    <a:pt x="10744" y="1907"/>
                    <a:pt x="10953" y="2116"/>
                    <a:pt x="11210" y="2116"/>
                  </a:cubicBezTo>
                  <a:lnTo>
                    <a:pt x="16170" y="2116"/>
                  </a:lnTo>
                  <a:cubicBezTo>
                    <a:pt x="16427" y="2116"/>
                    <a:pt x="16636" y="1907"/>
                    <a:pt x="16636" y="1650"/>
                  </a:cubicBezTo>
                  <a:lnTo>
                    <a:pt x="16636" y="1290"/>
                  </a:lnTo>
                  <a:lnTo>
                    <a:pt x="18678" y="1290"/>
                  </a:lnTo>
                  <a:cubicBezTo>
                    <a:pt x="18990" y="1290"/>
                    <a:pt x="19244" y="1545"/>
                    <a:pt x="19244" y="1856"/>
                  </a:cubicBezTo>
                  <a:lnTo>
                    <a:pt x="19244" y="18554"/>
                  </a:lnTo>
                  <a:cubicBezTo>
                    <a:pt x="19244" y="18866"/>
                    <a:pt x="18990" y="19121"/>
                    <a:pt x="18678" y="19121"/>
                  </a:cubicBezTo>
                  <a:lnTo>
                    <a:pt x="1980" y="19121"/>
                  </a:lnTo>
                  <a:cubicBezTo>
                    <a:pt x="1668" y="19121"/>
                    <a:pt x="1415" y="18866"/>
                    <a:pt x="1415" y="18554"/>
                  </a:cubicBezTo>
                  <a:lnTo>
                    <a:pt x="1415" y="18219"/>
                  </a:lnTo>
                  <a:lnTo>
                    <a:pt x="1738" y="18219"/>
                  </a:lnTo>
                  <a:cubicBezTo>
                    <a:pt x="2001" y="18219"/>
                    <a:pt x="2216" y="18004"/>
                    <a:pt x="2216" y="17741"/>
                  </a:cubicBezTo>
                  <a:lnTo>
                    <a:pt x="2216" y="14927"/>
                  </a:lnTo>
                  <a:cubicBezTo>
                    <a:pt x="2216" y="14662"/>
                    <a:pt x="2001" y="14449"/>
                    <a:pt x="1738" y="14449"/>
                  </a:cubicBezTo>
                  <a:lnTo>
                    <a:pt x="1415" y="14449"/>
                  </a:lnTo>
                  <a:lnTo>
                    <a:pt x="1415" y="1854"/>
                  </a:lnTo>
                  <a:cubicBezTo>
                    <a:pt x="1415" y="1542"/>
                    <a:pt x="1668" y="1289"/>
                    <a:pt x="1980" y="1289"/>
                  </a:cubicBezTo>
                  <a:lnTo>
                    <a:pt x="3466" y="1289"/>
                  </a:lnTo>
                  <a:cubicBezTo>
                    <a:pt x="3632" y="1289"/>
                    <a:pt x="3765" y="1153"/>
                    <a:pt x="3765" y="990"/>
                  </a:cubicBezTo>
                  <a:cubicBezTo>
                    <a:pt x="3765" y="826"/>
                    <a:pt x="3632" y="693"/>
                    <a:pt x="3466" y="693"/>
                  </a:cubicBezTo>
                  <a:lnTo>
                    <a:pt x="1980" y="693"/>
                  </a:lnTo>
                  <a:cubicBezTo>
                    <a:pt x="1341" y="693"/>
                    <a:pt x="819" y="1214"/>
                    <a:pt x="819" y="1854"/>
                  </a:cubicBezTo>
                  <a:lnTo>
                    <a:pt x="819" y="14445"/>
                  </a:lnTo>
                  <a:lnTo>
                    <a:pt x="478" y="14445"/>
                  </a:lnTo>
                  <a:cubicBezTo>
                    <a:pt x="216" y="14445"/>
                    <a:pt x="1" y="14660"/>
                    <a:pt x="1" y="14925"/>
                  </a:cubicBezTo>
                  <a:lnTo>
                    <a:pt x="1" y="17736"/>
                  </a:lnTo>
                  <a:cubicBezTo>
                    <a:pt x="1" y="18000"/>
                    <a:pt x="216" y="18213"/>
                    <a:pt x="478" y="18213"/>
                  </a:cubicBezTo>
                  <a:lnTo>
                    <a:pt x="819" y="18213"/>
                  </a:lnTo>
                  <a:lnTo>
                    <a:pt x="819" y="18554"/>
                  </a:lnTo>
                  <a:cubicBezTo>
                    <a:pt x="819" y="19193"/>
                    <a:pt x="1341" y="19715"/>
                    <a:pt x="1980" y="19715"/>
                  </a:cubicBezTo>
                  <a:lnTo>
                    <a:pt x="18678" y="19715"/>
                  </a:lnTo>
                  <a:cubicBezTo>
                    <a:pt x="19318" y="19715"/>
                    <a:pt x="19839" y="19193"/>
                    <a:pt x="19839" y="18554"/>
                  </a:cubicBezTo>
                  <a:lnTo>
                    <a:pt x="19839" y="1854"/>
                  </a:lnTo>
                  <a:cubicBezTo>
                    <a:pt x="19839" y="1214"/>
                    <a:pt x="19318" y="695"/>
                    <a:pt x="18678" y="695"/>
                  </a:cubicBezTo>
                  <a:lnTo>
                    <a:pt x="16636" y="695"/>
                  </a:lnTo>
                  <a:lnTo>
                    <a:pt x="16636" y="466"/>
                  </a:lnTo>
                  <a:cubicBezTo>
                    <a:pt x="16636" y="209"/>
                    <a:pt x="16427" y="0"/>
                    <a:pt x="16170" y="0"/>
                  </a:cubicBezTo>
                  <a:lnTo>
                    <a:pt x="11210" y="0"/>
                  </a:lnTo>
                  <a:cubicBezTo>
                    <a:pt x="10953" y="0"/>
                    <a:pt x="10744" y="209"/>
                    <a:pt x="10744" y="466"/>
                  </a:cubicBezTo>
                  <a:lnTo>
                    <a:pt x="10744" y="695"/>
                  </a:lnTo>
                  <a:lnTo>
                    <a:pt x="9812" y="695"/>
                  </a:lnTo>
                  <a:lnTo>
                    <a:pt x="9812" y="466"/>
                  </a:lnTo>
                  <a:cubicBezTo>
                    <a:pt x="9812" y="209"/>
                    <a:pt x="9602" y="0"/>
                    <a:pt x="9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1"/>
            <p:cNvSpPr/>
            <p:nvPr/>
          </p:nvSpPr>
          <p:spPr>
            <a:xfrm>
              <a:off x="4852321" y="1407973"/>
              <a:ext cx="195205" cy="195205"/>
            </a:xfrm>
            <a:custGeom>
              <a:rect b="b" l="l" r="r" t="t"/>
              <a:pathLst>
                <a:path extrusionOk="0" h="7090" w="7090">
                  <a:moveTo>
                    <a:pt x="3546" y="592"/>
                  </a:moveTo>
                  <a:cubicBezTo>
                    <a:pt x="5173" y="592"/>
                    <a:pt x="6498" y="1917"/>
                    <a:pt x="6498" y="3544"/>
                  </a:cubicBezTo>
                  <a:cubicBezTo>
                    <a:pt x="6498" y="5173"/>
                    <a:pt x="5173" y="6498"/>
                    <a:pt x="3546" y="6498"/>
                  </a:cubicBezTo>
                  <a:cubicBezTo>
                    <a:pt x="1919" y="6498"/>
                    <a:pt x="592" y="5171"/>
                    <a:pt x="592" y="3544"/>
                  </a:cubicBezTo>
                  <a:cubicBezTo>
                    <a:pt x="592" y="1917"/>
                    <a:pt x="1919" y="592"/>
                    <a:pt x="3546" y="592"/>
                  </a:cubicBezTo>
                  <a:close/>
                  <a:moveTo>
                    <a:pt x="3546" y="0"/>
                  </a:moveTo>
                  <a:cubicBezTo>
                    <a:pt x="1590" y="0"/>
                    <a:pt x="1" y="1591"/>
                    <a:pt x="1" y="3546"/>
                  </a:cubicBezTo>
                  <a:cubicBezTo>
                    <a:pt x="1" y="5499"/>
                    <a:pt x="1592" y="7090"/>
                    <a:pt x="3546" y="7090"/>
                  </a:cubicBezTo>
                  <a:cubicBezTo>
                    <a:pt x="5499" y="7090"/>
                    <a:pt x="7090" y="5499"/>
                    <a:pt x="7090" y="3546"/>
                  </a:cubicBezTo>
                  <a:cubicBezTo>
                    <a:pt x="7090" y="1591"/>
                    <a:pt x="5499" y="0"/>
                    <a:pt x="3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1"/>
            <p:cNvSpPr/>
            <p:nvPr/>
          </p:nvSpPr>
          <p:spPr>
            <a:xfrm>
              <a:off x="4871924" y="1429641"/>
              <a:ext cx="155972" cy="151787"/>
            </a:xfrm>
            <a:custGeom>
              <a:rect b="b" l="l" r="r" t="t"/>
              <a:pathLst>
                <a:path extrusionOk="0" h="5513" w="5665">
                  <a:moveTo>
                    <a:pt x="2962" y="595"/>
                  </a:moveTo>
                  <a:cubicBezTo>
                    <a:pt x="3106" y="595"/>
                    <a:pt x="3304" y="612"/>
                    <a:pt x="3561" y="658"/>
                  </a:cubicBezTo>
                  <a:cubicBezTo>
                    <a:pt x="3396" y="915"/>
                    <a:pt x="3200" y="1261"/>
                    <a:pt x="3059" y="1668"/>
                  </a:cubicBezTo>
                  <a:cubicBezTo>
                    <a:pt x="3000" y="1657"/>
                    <a:pt x="2935" y="1649"/>
                    <a:pt x="2874" y="1648"/>
                  </a:cubicBezTo>
                  <a:lnTo>
                    <a:pt x="2798" y="1648"/>
                  </a:lnTo>
                  <a:cubicBezTo>
                    <a:pt x="2781" y="1648"/>
                    <a:pt x="2768" y="1649"/>
                    <a:pt x="2750" y="1649"/>
                  </a:cubicBezTo>
                  <a:cubicBezTo>
                    <a:pt x="2745" y="1649"/>
                    <a:pt x="2739" y="1649"/>
                    <a:pt x="2733" y="1651"/>
                  </a:cubicBezTo>
                  <a:cubicBezTo>
                    <a:pt x="2720" y="1655"/>
                    <a:pt x="2705" y="1655"/>
                    <a:pt x="2693" y="1657"/>
                  </a:cubicBezTo>
                  <a:cubicBezTo>
                    <a:pt x="2686" y="1657"/>
                    <a:pt x="2678" y="1659"/>
                    <a:pt x="2672" y="1659"/>
                  </a:cubicBezTo>
                  <a:cubicBezTo>
                    <a:pt x="2659" y="1661"/>
                    <a:pt x="2648" y="1665"/>
                    <a:pt x="2636" y="1665"/>
                  </a:cubicBezTo>
                  <a:cubicBezTo>
                    <a:pt x="2627" y="1667"/>
                    <a:pt x="2619" y="1667"/>
                    <a:pt x="2610" y="1668"/>
                  </a:cubicBezTo>
                  <a:lnTo>
                    <a:pt x="2581" y="1676"/>
                  </a:lnTo>
                  <a:cubicBezTo>
                    <a:pt x="2572" y="1678"/>
                    <a:pt x="2564" y="1678"/>
                    <a:pt x="2554" y="1680"/>
                  </a:cubicBezTo>
                  <a:cubicBezTo>
                    <a:pt x="2465" y="1080"/>
                    <a:pt x="2516" y="757"/>
                    <a:pt x="2602" y="660"/>
                  </a:cubicBezTo>
                  <a:cubicBezTo>
                    <a:pt x="2627" y="637"/>
                    <a:pt x="2731" y="595"/>
                    <a:pt x="2962" y="595"/>
                  </a:cubicBezTo>
                  <a:close/>
                  <a:moveTo>
                    <a:pt x="731" y="2026"/>
                  </a:moveTo>
                  <a:lnTo>
                    <a:pt x="731" y="2026"/>
                  </a:lnTo>
                  <a:cubicBezTo>
                    <a:pt x="988" y="2194"/>
                    <a:pt x="1334" y="2390"/>
                    <a:pt x="1742" y="2531"/>
                  </a:cubicBezTo>
                  <a:cubicBezTo>
                    <a:pt x="1727" y="2603"/>
                    <a:pt x="1717" y="2679"/>
                    <a:pt x="1717" y="2755"/>
                  </a:cubicBezTo>
                  <a:lnTo>
                    <a:pt x="1717" y="2759"/>
                  </a:lnTo>
                  <a:cubicBezTo>
                    <a:pt x="1717" y="2780"/>
                    <a:pt x="1717" y="2801"/>
                    <a:pt x="1721" y="2822"/>
                  </a:cubicBezTo>
                  <a:cubicBezTo>
                    <a:pt x="1721" y="2829"/>
                    <a:pt x="1721" y="2837"/>
                    <a:pt x="1723" y="2845"/>
                  </a:cubicBezTo>
                  <a:cubicBezTo>
                    <a:pt x="1723" y="2858"/>
                    <a:pt x="1725" y="2873"/>
                    <a:pt x="1727" y="2885"/>
                  </a:cubicBezTo>
                  <a:cubicBezTo>
                    <a:pt x="1727" y="2894"/>
                    <a:pt x="1730" y="2902"/>
                    <a:pt x="1730" y="2911"/>
                  </a:cubicBezTo>
                  <a:cubicBezTo>
                    <a:pt x="1732" y="2923"/>
                    <a:pt x="1734" y="2934"/>
                    <a:pt x="1734" y="2945"/>
                  </a:cubicBezTo>
                  <a:cubicBezTo>
                    <a:pt x="1736" y="2955"/>
                    <a:pt x="1736" y="2963"/>
                    <a:pt x="1740" y="2972"/>
                  </a:cubicBezTo>
                  <a:cubicBezTo>
                    <a:pt x="1742" y="2984"/>
                    <a:pt x="1744" y="2999"/>
                    <a:pt x="1746" y="3010"/>
                  </a:cubicBezTo>
                  <a:cubicBezTo>
                    <a:pt x="1749" y="3018"/>
                    <a:pt x="1749" y="3025"/>
                    <a:pt x="1751" y="3029"/>
                  </a:cubicBezTo>
                  <a:cubicBezTo>
                    <a:pt x="1529" y="3064"/>
                    <a:pt x="1344" y="3078"/>
                    <a:pt x="1196" y="3078"/>
                  </a:cubicBezTo>
                  <a:cubicBezTo>
                    <a:pt x="944" y="3078"/>
                    <a:pt x="794" y="3037"/>
                    <a:pt x="733" y="2984"/>
                  </a:cubicBezTo>
                  <a:cubicBezTo>
                    <a:pt x="693" y="2945"/>
                    <a:pt x="613" y="2687"/>
                    <a:pt x="731" y="2026"/>
                  </a:cubicBezTo>
                  <a:close/>
                  <a:moveTo>
                    <a:pt x="2830" y="2239"/>
                  </a:moveTo>
                  <a:cubicBezTo>
                    <a:pt x="2846" y="2239"/>
                    <a:pt x="2861" y="2239"/>
                    <a:pt x="2876" y="2241"/>
                  </a:cubicBezTo>
                  <a:cubicBezTo>
                    <a:pt x="2880" y="2241"/>
                    <a:pt x="2886" y="2241"/>
                    <a:pt x="2893" y="2245"/>
                  </a:cubicBezTo>
                  <a:cubicBezTo>
                    <a:pt x="2903" y="2245"/>
                    <a:pt x="2912" y="2247"/>
                    <a:pt x="2922" y="2249"/>
                  </a:cubicBezTo>
                  <a:lnTo>
                    <a:pt x="2956" y="2257"/>
                  </a:lnTo>
                  <a:cubicBezTo>
                    <a:pt x="2962" y="2257"/>
                    <a:pt x="2965" y="2258"/>
                    <a:pt x="2971" y="2258"/>
                  </a:cubicBezTo>
                  <a:cubicBezTo>
                    <a:pt x="2981" y="2260"/>
                    <a:pt x="2992" y="2266"/>
                    <a:pt x="3002" y="2268"/>
                  </a:cubicBezTo>
                  <a:lnTo>
                    <a:pt x="3004" y="2268"/>
                  </a:lnTo>
                  <a:cubicBezTo>
                    <a:pt x="3038" y="2279"/>
                    <a:pt x="3068" y="2295"/>
                    <a:pt x="3099" y="2314"/>
                  </a:cubicBezTo>
                  <a:lnTo>
                    <a:pt x="3102" y="2314"/>
                  </a:lnTo>
                  <a:cubicBezTo>
                    <a:pt x="3156" y="2346"/>
                    <a:pt x="3203" y="2390"/>
                    <a:pt x="3245" y="2439"/>
                  </a:cubicBezTo>
                  <a:lnTo>
                    <a:pt x="3245" y="2441"/>
                  </a:lnTo>
                  <a:cubicBezTo>
                    <a:pt x="3276" y="2483"/>
                    <a:pt x="3302" y="2527"/>
                    <a:pt x="3318" y="2574"/>
                  </a:cubicBezTo>
                  <a:cubicBezTo>
                    <a:pt x="3321" y="2582"/>
                    <a:pt x="3323" y="2588"/>
                    <a:pt x="3325" y="2593"/>
                  </a:cubicBezTo>
                  <a:lnTo>
                    <a:pt x="3333" y="2616"/>
                  </a:lnTo>
                  <a:cubicBezTo>
                    <a:pt x="3335" y="2626"/>
                    <a:pt x="3337" y="2631"/>
                    <a:pt x="3340" y="2641"/>
                  </a:cubicBezTo>
                  <a:cubicBezTo>
                    <a:pt x="3342" y="2649"/>
                    <a:pt x="3342" y="2654"/>
                    <a:pt x="3344" y="2660"/>
                  </a:cubicBezTo>
                  <a:cubicBezTo>
                    <a:pt x="3348" y="2670"/>
                    <a:pt x="3348" y="2683"/>
                    <a:pt x="3350" y="2692"/>
                  </a:cubicBezTo>
                  <a:cubicBezTo>
                    <a:pt x="3350" y="2696"/>
                    <a:pt x="3352" y="2702"/>
                    <a:pt x="3352" y="2708"/>
                  </a:cubicBezTo>
                  <a:lnTo>
                    <a:pt x="3352" y="2759"/>
                  </a:lnTo>
                  <a:cubicBezTo>
                    <a:pt x="3352" y="2772"/>
                    <a:pt x="3352" y="2789"/>
                    <a:pt x="3350" y="2803"/>
                  </a:cubicBezTo>
                  <a:cubicBezTo>
                    <a:pt x="3350" y="2808"/>
                    <a:pt x="3350" y="2812"/>
                    <a:pt x="3348" y="2820"/>
                  </a:cubicBezTo>
                  <a:cubicBezTo>
                    <a:pt x="3348" y="2829"/>
                    <a:pt x="3344" y="2839"/>
                    <a:pt x="3342" y="2848"/>
                  </a:cubicBezTo>
                  <a:cubicBezTo>
                    <a:pt x="3340" y="2860"/>
                    <a:pt x="3338" y="2873"/>
                    <a:pt x="3335" y="2886"/>
                  </a:cubicBezTo>
                  <a:cubicBezTo>
                    <a:pt x="3335" y="2892"/>
                    <a:pt x="3333" y="2896"/>
                    <a:pt x="3333" y="2898"/>
                  </a:cubicBezTo>
                  <a:cubicBezTo>
                    <a:pt x="3331" y="2907"/>
                    <a:pt x="3325" y="2921"/>
                    <a:pt x="3323" y="2930"/>
                  </a:cubicBezTo>
                  <a:lnTo>
                    <a:pt x="3323" y="2932"/>
                  </a:lnTo>
                  <a:cubicBezTo>
                    <a:pt x="3312" y="2965"/>
                    <a:pt x="3297" y="2997"/>
                    <a:pt x="3278" y="3027"/>
                  </a:cubicBezTo>
                  <a:lnTo>
                    <a:pt x="3278" y="3029"/>
                  </a:lnTo>
                  <a:cubicBezTo>
                    <a:pt x="3245" y="3084"/>
                    <a:pt x="3201" y="3132"/>
                    <a:pt x="3152" y="3172"/>
                  </a:cubicBezTo>
                  <a:cubicBezTo>
                    <a:pt x="3112" y="3202"/>
                    <a:pt x="3066" y="3229"/>
                    <a:pt x="3019" y="3246"/>
                  </a:cubicBezTo>
                  <a:cubicBezTo>
                    <a:pt x="3011" y="3248"/>
                    <a:pt x="3007" y="3250"/>
                    <a:pt x="3000" y="3254"/>
                  </a:cubicBezTo>
                  <a:lnTo>
                    <a:pt x="2979" y="3260"/>
                  </a:lnTo>
                  <a:cubicBezTo>
                    <a:pt x="2969" y="3263"/>
                    <a:pt x="2962" y="3265"/>
                    <a:pt x="2952" y="3267"/>
                  </a:cubicBezTo>
                  <a:cubicBezTo>
                    <a:pt x="2945" y="3269"/>
                    <a:pt x="2941" y="3269"/>
                    <a:pt x="2933" y="3273"/>
                  </a:cubicBezTo>
                  <a:cubicBezTo>
                    <a:pt x="2924" y="3275"/>
                    <a:pt x="2912" y="3275"/>
                    <a:pt x="2903" y="3277"/>
                  </a:cubicBezTo>
                  <a:cubicBezTo>
                    <a:pt x="2897" y="3277"/>
                    <a:pt x="2893" y="3279"/>
                    <a:pt x="2886" y="3279"/>
                  </a:cubicBezTo>
                  <a:cubicBezTo>
                    <a:pt x="2868" y="3282"/>
                    <a:pt x="2851" y="3282"/>
                    <a:pt x="2838" y="3282"/>
                  </a:cubicBezTo>
                  <a:cubicBezTo>
                    <a:pt x="2823" y="3282"/>
                    <a:pt x="2808" y="3282"/>
                    <a:pt x="2792" y="3279"/>
                  </a:cubicBezTo>
                  <a:cubicBezTo>
                    <a:pt x="2788" y="3279"/>
                    <a:pt x="2783" y="3279"/>
                    <a:pt x="2777" y="3277"/>
                  </a:cubicBezTo>
                  <a:cubicBezTo>
                    <a:pt x="2768" y="3275"/>
                    <a:pt x="2756" y="3275"/>
                    <a:pt x="2745" y="3273"/>
                  </a:cubicBezTo>
                  <a:lnTo>
                    <a:pt x="2709" y="3265"/>
                  </a:lnTo>
                  <a:cubicBezTo>
                    <a:pt x="2705" y="3265"/>
                    <a:pt x="2701" y="3263"/>
                    <a:pt x="2695" y="3263"/>
                  </a:cubicBezTo>
                  <a:cubicBezTo>
                    <a:pt x="2686" y="3260"/>
                    <a:pt x="2676" y="3256"/>
                    <a:pt x="2665" y="3254"/>
                  </a:cubicBezTo>
                  <a:lnTo>
                    <a:pt x="2661" y="3254"/>
                  </a:lnTo>
                  <a:cubicBezTo>
                    <a:pt x="2629" y="3240"/>
                    <a:pt x="2598" y="3227"/>
                    <a:pt x="2566" y="3208"/>
                  </a:cubicBezTo>
                  <a:lnTo>
                    <a:pt x="2564" y="3208"/>
                  </a:lnTo>
                  <a:cubicBezTo>
                    <a:pt x="2509" y="3174"/>
                    <a:pt x="2461" y="3132"/>
                    <a:pt x="2423" y="3083"/>
                  </a:cubicBezTo>
                  <a:lnTo>
                    <a:pt x="2423" y="3079"/>
                  </a:lnTo>
                  <a:cubicBezTo>
                    <a:pt x="2393" y="3039"/>
                    <a:pt x="2366" y="2991"/>
                    <a:pt x="2351" y="2944"/>
                  </a:cubicBezTo>
                  <a:cubicBezTo>
                    <a:pt x="2347" y="2936"/>
                    <a:pt x="2345" y="2932"/>
                    <a:pt x="2343" y="2925"/>
                  </a:cubicBezTo>
                  <a:lnTo>
                    <a:pt x="2336" y="2904"/>
                  </a:lnTo>
                  <a:cubicBezTo>
                    <a:pt x="2334" y="2894"/>
                    <a:pt x="2332" y="2886"/>
                    <a:pt x="2328" y="2877"/>
                  </a:cubicBezTo>
                  <a:cubicBezTo>
                    <a:pt x="2326" y="2869"/>
                    <a:pt x="2326" y="2866"/>
                    <a:pt x="2324" y="2858"/>
                  </a:cubicBezTo>
                  <a:cubicBezTo>
                    <a:pt x="2322" y="2848"/>
                    <a:pt x="2322" y="2837"/>
                    <a:pt x="2318" y="2827"/>
                  </a:cubicBezTo>
                  <a:cubicBezTo>
                    <a:pt x="2318" y="2822"/>
                    <a:pt x="2316" y="2818"/>
                    <a:pt x="2316" y="2810"/>
                  </a:cubicBezTo>
                  <a:cubicBezTo>
                    <a:pt x="2315" y="2793"/>
                    <a:pt x="2315" y="2780"/>
                    <a:pt x="2315" y="2763"/>
                  </a:cubicBezTo>
                  <a:cubicBezTo>
                    <a:pt x="2315" y="2749"/>
                    <a:pt x="2315" y="2732"/>
                    <a:pt x="2316" y="2717"/>
                  </a:cubicBezTo>
                  <a:cubicBezTo>
                    <a:pt x="2316" y="2713"/>
                    <a:pt x="2316" y="2708"/>
                    <a:pt x="2318" y="2704"/>
                  </a:cubicBezTo>
                  <a:cubicBezTo>
                    <a:pt x="2318" y="2694"/>
                    <a:pt x="2322" y="2685"/>
                    <a:pt x="2324" y="2673"/>
                  </a:cubicBezTo>
                  <a:lnTo>
                    <a:pt x="2332" y="2637"/>
                  </a:lnTo>
                  <a:cubicBezTo>
                    <a:pt x="2332" y="2631"/>
                    <a:pt x="2334" y="2628"/>
                    <a:pt x="2334" y="2622"/>
                  </a:cubicBezTo>
                  <a:cubicBezTo>
                    <a:pt x="2336" y="2612"/>
                    <a:pt x="2341" y="2603"/>
                    <a:pt x="2343" y="2592"/>
                  </a:cubicBezTo>
                  <a:lnTo>
                    <a:pt x="2343" y="2590"/>
                  </a:lnTo>
                  <a:cubicBezTo>
                    <a:pt x="2355" y="2555"/>
                    <a:pt x="2370" y="2525"/>
                    <a:pt x="2389" y="2494"/>
                  </a:cubicBezTo>
                  <a:lnTo>
                    <a:pt x="2389" y="2493"/>
                  </a:lnTo>
                  <a:cubicBezTo>
                    <a:pt x="2421" y="2437"/>
                    <a:pt x="2465" y="2390"/>
                    <a:pt x="2516" y="2350"/>
                  </a:cubicBezTo>
                  <a:cubicBezTo>
                    <a:pt x="2556" y="2317"/>
                    <a:pt x="2602" y="2293"/>
                    <a:pt x="2650" y="2276"/>
                  </a:cubicBezTo>
                  <a:cubicBezTo>
                    <a:pt x="2657" y="2274"/>
                    <a:pt x="2661" y="2270"/>
                    <a:pt x="2669" y="2268"/>
                  </a:cubicBezTo>
                  <a:lnTo>
                    <a:pt x="2690" y="2260"/>
                  </a:lnTo>
                  <a:cubicBezTo>
                    <a:pt x="2699" y="2258"/>
                    <a:pt x="2707" y="2257"/>
                    <a:pt x="2716" y="2255"/>
                  </a:cubicBezTo>
                  <a:cubicBezTo>
                    <a:pt x="2724" y="2251"/>
                    <a:pt x="2728" y="2251"/>
                    <a:pt x="2735" y="2249"/>
                  </a:cubicBezTo>
                  <a:cubicBezTo>
                    <a:pt x="2745" y="2247"/>
                    <a:pt x="2756" y="2247"/>
                    <a:pt x="2766" y="2245"/>
                  </a:cubicBezTo>
                  <a:cubicBezTo>
                    <a:pt x="2771" y="2245"/>
                    <a:pt x="2775" y="2241"/>
                    <a:pt x="2783" y="2241"/>
                  </a:cubicBezTo>
                  <a:cubicBezTo>
                    <a:pt x="2800" y="2239"/>
                    <a:pt x="2817" y="2239"/>
                    <a:pt x="2830" y="2239"/>
                  </a:cubicBezTo>
                  <a:close/>
                  <a:moveTo>
                    <a:pt x="4466" y="2437"/>
                  </a:moveTo>
                  <a:cubicBezTo>
                    <a:pt x="4720" y="2437"/>
                    <a:pt x="4872" y="2478"/>
                    <a:pt x="4933" y="2533"/>
                  </a:cubicBezTo>
                  <a:cubicBezTo>
                    <a:pt x="4971" y="2571"/>
                    <a:pt x="5051" y="2829"/>
                    <a:pt x="4933" y="3488"/>
                  </a:cubicBezTo>
                  <a:cubicBezTo>
                    <a:pt x="4676" y="3319"/>
                    <a:pt x="4330" y="3124"/>
                    <a:pt x="3923" y="2984"/>
                  </a:cubicBezTo>
                  <a:cubicBezTo>
                    <a:pt x="3938" y="2909"/>
                    <a:pt x="3948" y="2835"/>
                    <a:pt x="3948" y="2755"/>
                  </a:cubicBezTo>
                  <a:cubicBezTo>
                    <a:pt x="3948" y="2734"/>
                    <a:pt x="3948" y="2713"/>
                    <a:pt x="3944" y="2690"/>
                  </a:cubicBezTo>
                  <a:cubicBezTo>
                    <a:pt x="3944" y="2685"/>
                    <a:pt x="3944" y="2677"/>
                    <a:pt x="3942" y="2670"/>
                  </a:cubicBezTo>
                  <a:cubicBezTo>
                    <a:pt x="3942" y="2656"/>
                    <a:pt x="3940" y="2641"/>
                    <a:pt x="3938" y="2630"/>
                  </a:cubicBezTo>
                  <a:cubicBezTo>
                    <a:pt x="3938" y="2620"/>
                    <a:pt x="3934" y="2612"/>
                    <a:pt x="3934" y="2603"/>
                  </a:cubicBezTo>
                  <a:cubicBezTo>
                    <a:pt x="3932" y="2592"/>
                    <a:pt x="3930" y="2580"/>
                    <a:pt x="3930" y="2567"/>
                  </a:cubicBezTo>
                  <a:cubicBezTo>
                    <a:pt x="3927" y="2557"/>
                    <a:pt x="3927" y="2548"/>
                    <a:pt x="3925" y="2542"/>
                  </a:cubicBezTo>
                  <a:cubicBezTo>
                    <a:pt x="3923" y="2529"/>
                    <a:pt x="3921" y="2515"/>
                    <a:pt x="3919" y="2504"/>
                  </a:cubicBezTo>
                  <a:cubicBezTo>
                    <a:pt x="3915" y="2496"/>
                    <a:pt x="3915" y="2489"/>
                    <a:pt x="3913" y="2485"/>
                  </a:cubicBezTo>
                  <a:cubicBezTo>
                    <a:pt x="4134" y="2451"/>
                    <a:pt x="4318" y="2437"/>
                    <a:pt x="4466" y="2437"/>
                  </a:cubicBezTo>
                  <a:close/>
                  <a:moveTo>
                    <a:pt x="3106" y="3832"/>
                  </a:moveTo>
                  <a:lnTo>
                    <a:pt x="3106" y="3832"/>
                  </a:lnTo>
                  <a:cubicBezTo>
                    <a:pt x="3198" y="4438"/>
                    <a:pt x="3144" y="4759"/>
                    <a:pt x="3059" y="4856"/>
                  </a:cubicBezTo>
                  <a:cubicBezTo>
                    <a:pt x="3035" y="4881"/>
                    <a:pt x="2930" y="4920"/>
                    <a:pt x="2700" y="4920"/>
                  </a:cubicBezTo>
                  <a:cubicBezTo>
                    <a:pt x="2554" y="4920"/>
                    <a:pt x="2358" y="4904"/>
                    <a:pt x="2101" y="4858"/>
                  </a:cubicBezTo>
                  <a:cubicBezTo>
                    <a:pt x="2269" y="4601"/>
                    <a:pt x="2465" y="4255"/>
                    <a:pt x="2606" y="3848"/>
                  </a:cubicBezTo>
                  <a:cubicBezTo>
                    <a:pt x="2665" y="3859"/>
                    <a:pt x="2726" y="3867"/>
                    <a:pt x="2790" y="3869"/>
                  </a:cubicBezTo>
                  <a:lnTo>
                    <a:pt x="2867" y="3869"/>
                  </a:lnTo>
                  <a:cubicBezTo>
                    <a:pt x="2884" y="3869"/>
                    <a:pt x="2897" y="3867"/>
                    <a:pt x="2914" y="3867"/>
                  </a:cubicBezTo>
                  <a:cubicBezTo>
                    <a:pt x="2920" y="3867"/>
                    <a:pt x="2926" y="3867"/>
                    <a:pt x="2931" y="3865"/>
                  </a:cubicBezTo>
                  <a:cubicBezTo>
                    <a:pt x="2945" y="3861"/>
                    <a:pt x="2960" y="3861"/>
                    <a:pt x="2973" y="3859"/>
                  </a:cubicBezTo>
                  <a:cubicBezTo>
                    <a:pt x="2981" y="3859"/>
                    <a:pt x="2988" y="3857"/>
                    <a:pt x="2992" y="3857"/>
                  </a:cubicBezTo>
                  <a:lnTo>
                    <a:pt x="3028" y="3849"/>
                  </a:lnTo>
                  <a:cubicBezTo>
                    <a:pt x="3036" y="3848"/>
                    <a:pt x="3045" y="3848"/>
                    <a:pt x="3053" y="3846"/>
                  </a:cubicBezTo>
                  <a:cubicBezTo>
                    <a:pt x="3063" y="3842"/>
                    <a:pt x="3072" y="3840"/>
                    <a:pt x="3083" y="3838"/>
                  </a:cubicBezTo>
                  <a:cubicBezTo>
                    <a:pt x="3091" y="3836"/>
                    <a:pt x="3101" y="3836"/>
                    <a:pt x="3106" y="3832"/>
                  </a:cubicBezTo>
                  <a:close/>
                  <a:moveTo>
                    <a:pt x="2972" y="1"/>
                  </a:moveTo>
                  <a:cubicBezTo>
                    <a:pt x="2583" y="1"/>
                    <a:pt x="2314" y="90"/>
                    <a:pt x="2159" y="270"/>
                  </a:cubicBezTo>
                  <a:cubicBezTo>
                    <a:pt x="1898" y="568"/>
                    <a:pt x="1848" y="1134"/>
                    <a:pt x="2010" y="1994"/>
                  </a:cubicBezTo>
                  <a:cubicBezTo>
                    <a:pt x="1534" y="1842"/>
                    <a:pt x="1146" y="1600"/>
                    <a:pt x="946" y="1457"/>
                  </a:cubicBezTo>
                  <a:cubicBezTo>
                    <a:pt x="863" y="1396"/>
                    <a:pt x="764" y="1365"/>
                    <a:pt x="663" y="1365"/>
                  </a:cubicBezTo>
                  <a:cubicBezTo>
                    <a:pt x="602" y="1365"/>
                    <a:pt x="539" y="1377"/>
                    <a:pt x="480" y="1400"/>
                  </a:cubicBezTo>
                  <a:cubicBezTo>
                    <a:pt x="326" y="1461"/>
                    <a:pt x="212" y="1594"/>
                    <a:pt x="179" y="1758"/>
                  </a:cubicBezTo>
                  <a:cubicBezTo>
                    <a:pt x="0" y="2633"/>
                    <a:pt x="56" y="3181"/>
                    <a:pt x="345" y="3431"/>
                  </a:cubicBezTo>
                  <a:cubicBezTo>
                    <a:pt x="531" y="3591"/>
                    <a:pt x="813" y="3671"/>
                    <a:pt x="1209" y="3671"/>
                  </a:cubicBezTo>
                  <a:cubicBezTo>
                    <a:pt x="1454" y="3671"/>
                    <a:pt x="1740" y="3640"/>
                    <a:pt x="2069" y="3579"/>
                  </a:cubicBezTo>
                  <a:lnTo>
                    <a:pt x="2069" y="3579"/>
                  </a:lnTo>
                  <a:cubicBezTo>
                    <a:pt x="1917" y="4055"/>
                    <a:pt x="1675" y="4441"/>
                    <a:pt x="1532" y="4643"/>
                  </a:cubicBezTo>
                  <a:cubicBezTo>
                    <a:pt x="1435" y="4778"/>
                    <a:pt x="1416" y="4953"/>
                    <a:pt x="1475" y="5109"/>
                  </a:cubicBezTo>
                  <a:cubicBezTo>
                    <a:pt x="1536" y="5264"/>
                    <a:pt x="1669" y="5378"/>
                    <a:pt x="1835" y="5410"/>
                  </a:cubicBezTo>
                  <a:cubicBezTo>
                    <a:pt x="2168" y="5477"/>
                    <a:pt x="2455" y="5513"/>
                    <a:pt x="2695" y="5513"/>
                  </a:cubicBezTo>
                  <a:cubicBezTo>
                    <a:pt x="3083" y="5513"/>
                    <a:pt x="3352" y="5425"/>
                    <a:pt x="3510" y="5246"/>
                  </a:cubicBezTo>
                  <a:cubicBezTo>
                    <a:pt x="3769" y="4948"/>
                    <a:pt x="3818" y="4382"/>
                    <a:pt x="3656" y="3522"/>
                  </a:cubicBezTo>
                  <a:lnTo>
                    <a:pt x="3656" y="3522"/>
                  </a:lnTo>
                  <a:cubicBezTo>
                    <a:pt x="4132" y="3674"/>
                    <a:pt x="4520" y="3916"/>
                    <a:pt x="4720" y="4059"/>
                  </a:cubicBezTo>
                  <a:cubicBezTo>
                    <a:pt x="4806" y="4120"/>
                    <a:pt x="4903" y="4150"/>
                    <a:pt x="5006" y="4150"/>
                  </a:cubicBezTo>
                  <a:cubicBezTo>
                    <a:pt x="5067" y="4150"/>
                    <a:pt x="5129" y="4139"/>
                    <a:pt x="5186" y="4114"/>
                  </a:cubicBezTo>
                  <a:cubicBezTo>
                    <a:pt x="5341" y="4051"/>
                    <a:pt x="5455" y="3918"/>
                    <a:pt x="5489" y="3754"/>
                  </a:cubicBezTo>
                  <a:cubicBezTo>
                    <a:pt x="5664" y="2883"/>
                    <a:pt x="5609" y="2335"/>
                    <a:pt x="5322" y="2081"/>
                  </a:cubicBezTo>
                  <a:cubicBezTo>
                    <a:pt x="5137" y="1922"/>
                    <a:pt x="4852" y="1842"/>
                    <a:pt x="4459" y="1842"/>
                  </a:cubicBezTo>
                  <a:cubicBezTo>
                    <a:pt x="4214" y="1842"/>
                    <a:pt x="3927" y="1873"/>
                    <a:pt x="3597" y="1935"/>
                  </a:cubicBezTo>
                  <a:cubicBezTo>
                    <a:pt x="3750" y="1459"/>
                    <a:pt x="3991" y="1071"/>
                    <a:pt x="4134" y="871"/>
                  </a:cubicBezTo>
                  <a:cubicBezTo>
                    <a:pt x="4233" y="736"/>
                    <a:pt x="4252" y="559"/>
                    <a:pt x="4191" y="405"/>
                  </a:cubicBezTo>
                  <a:cubicBezTo>
                    <a:pt x="4130" y="251"/>
                    <a:pt x="3995" y="136"/>
                    <a:pt x="3833" y="102"/>
                  </a:cubicBezTo>
                  <a:cubicBezTo>
                    <a:pt x="3499" y="35"/>
                    <a:pt x="3212" y="1"/>
                    <a:pt x="29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1"/>
            <p:cNvSpPr/>
            <p:nvPr/>
          </p:nvSpPr>
          <p:spPr>
            <a:xfrm>
              <a:off x="4657253" y="1617385"/>
              <a:ext cx="66711" cy="60792"/>
            </a:xfrm>
            <a:custGeom>
              <a:rect b="b" l="l" r="r" t="t"/>
              <a:pathLst>
                <a:path extrusionOk="0" h="2208" w="2423">
                  <a:moveTo>
                    <a:pt x="1212" y="593"/>
                  </a:moveTo>
                  <a:cubicBezTo>
                    <a:pt x="1344" y="593"/>
                    <a:pt x="1473" y="643"/>
                    <a:pt x="1572" y="742"/>
                  </a:cubicBezTo>
                  <a:cubicBezTo>
                    <a:pt x="1774" y="941"/>
                    <a:pt x="1774" y="1265"/>
                    <a:pt x="1574" y="1463"/>
                  </a:cubicBezTo>
                  <a:cubicBezTo>
                    <a:pt x="1474" y="1563"/>
                    <a:pt x="1344" y="1613"/>
                    <a:pt x="1213" y="1613"/>
                  </a:cubicBezTo>
                  <a:cubicBezTo>
                    <a:pt x="1083" y="1613"/>
                    <a:pt x="953" y="1563"/>
                    <a:pt x="853" y="1463"/>
                  </a:cubicBezTo>
                  <a:cubicBezTo>
                    <a:pt x="653" y="1263"/>
                    <a:pt x="653" y="941"/>
                    <a:pt x="853" y="742"/>
                  </a:cubicBezTo>
                  <a:cubicBezTo>
                    <a:pt x="954" y="643"/>
                    <a:pt x="1083" y="593"/>
                    <a:pt x="1212" y="593"/>
                  </a:cubicBezTo>
                  <a:close/>
                  <a:moveTo>
                    <a:pt x="1212" y="0"/>
                  </a:moveTo>
                  <a:cubicBezTo>
                    <a:pt x="929" y="0"/>
                    <a:pt x="647" y="108"/>
                    <a:pt x="432" y="323"/>
                  </a:cubicBezTo>
                  <a:cubicBezTo>
                    <a:pt x="0" y="755"/>
                    <a:pt x="0" y="1453"/>
                    <a:pt x="432" y="1884"/>
                  </a:cubicBezTo>
                  <a:cubicBezTo>
                    <a:pt x="645" y="2099"/>
                    <a:pt x="929" y="2207"/>
                    <a:pt x="1212" y="2207"/>
                  </a:cubicBezTo>
                  <a:cubicBezTo>
                    <a:pt x="1494" y="2207"/>
                    <a:pt x="1776" y="2100"/>
                    <a:pt x="1993" y="1884"/>
                  </a:cubicBezTo>
                  <a:cubicBezTo>
                    <a:pt x="2423" y="1453"/>
                    <a:pt x="2423" y="755"/>
                    <a:pt x="1993" y="323"/>
                  </a:cubicBezTo>
                  <a:cubicBezTo>
                    <a:pt x="1777" y="108"/>
                    <a:pt x="1494" y="0"/>
                    <a:pt x="1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1"/>
            <p:cNvSpPr/>
            <p:nvPr/>
          </p:nvSpPr>
          <p:spPr>
            <a:xfrm>
              <a:off x="4657253" y="1689437"/>
              <a:ext cx="66711" cy="60764"/>
            </a:xfrm>
            <a:custGeom>
              <a:rect b="b" l="l" r="r" t="t"/>
              <a:pathLst>
                <a:path extrusionOk="0" h="2207" w="2423">
                  <a:moveTo>
                    <a:pt x="1212" y="593"/>
                  </a:moveTo>
                  <a:cubicBezTo>
                    <a:pt x="1340" y="593"/>
                    <a:pt x="1473" y="642"/>
                    <a:pt x="1572" y="741"/>
                  </a:cubicBezTo>
                  <a:cubicBezTo>
                    <a:pt x="1774" y="941"/>
                    <a:pt x="1774" y="1265"/>
                    <a:pt x="1574" y="1463"/>
                  </a:cubicBezTo>
                  <a:cubicBezTo>
                    <a:pt x="1474" y="1563"/>
                    <a:pt x="1344" y="1613"/>
                    <a:pt x="1213" y="1613"/>
                  </a:cubicBezTo>
                  <a:cubicBezTo>
                    <a:pt x="1083" y="1613"/>
                    <a:pt x="953" y="1563"/>
                    <a:pt x="853" y="1463"/>
                  </a:cubicBezTo>
                  <a:cubicBezTo>
                    <a:pt x="653" y="1263"/>
                    <a:pt x="653" y="941"/>
                    <a:pt x="853" y="741"/>
                  </a:cubicBezTo>
                  <a:cubicBezTo>
                    <a:pt x="954" y="642"/>
                    <a:pt x="1083" y="593"/>
                    <a:pt x="1212" y="593"/>
                  </a:cubicBezTo>
                  <a:close/>
                  <a:moveTo>
                    <a:pt x="1212" y="0"/>
                  </a:moveTo>
                  <a:cubicBezTo>
                    <a:pt x="929" y="0"/>
                    <a:pt x="647" y="108"/>
                    <a:pt x="432" y="323"/>
                  </a:cubicBezTo>
                  <a:cubicBezTo>
                    <a:pt x="0" y="755"/>
                    <a:pt x="0" y="1453"/>
                    <a:pt x="432" y="1883"/>
                  </a:cubicBezTo>
                  <a:cubicBezTo>
                    <a:pt x="645" y="2098"/>
                    <a:pt x="929" y="2207"/>
                    <a:pt x="1212" y="2207"/>
                  </a:cubicBezTo>
                  <a:cubicBezTo>
                    <a:pt x="1494" y="2207"/>
                    <a:pt x="1776" y="2100"/>
                    <a:pt x="1993" y="1883"/>
                  </a:cubicBezTo>
                  <a:cubicBezTo>
                    <a:pt x="2423" y="1453"/>
                    <a:pt x="2423" y="755"/>
                    <a:pt x="1993" y="323"/>
                  </a:cubicBezTo>
                  <a:cubicBezTo>
                    <a:pt x="1777" y="108"/>
                    <a:pt x="1494" y="0"/>
                    <a:pt x="1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1"/>
            <p:cNvSpPr/>
            <p:nvPr/>
          </p:nvSpPr>
          <p:spPr>
            <a:xfrm>
              <a:off x="4730600" y="1617385"/>
              <a:ext cx="66739" cy="60792"/>
            </a:xfrm>
            <a:custGeom>
              <a:rect b="b" l="l" r="r" t="t"/>
              <a:pathLst>
                <a:path extrusionOk="0" h="2208" w="2424">
                  <a:moveTo>
                    <a:pt x="1213" y="593"/>
                  </a:moveTo>
                  <a:cubicBezTo>
                    <a:pt x="1344" y="593"/>
                    <a:pt x="1474" y="643"/>
                    <a:pt x="1573" y="742"/>
                  </a:cubicBezTo>
                  <a:cubicBezTo>
                    <a:pt x="1772" y="941"/>
                    <a:pt x="1772" y="1265"/>
                    <a:pt x="1574" y="1463"/>
                  </a:cubicBezTo>
                  <a:cubicBezTo>
                    <a:pt x="1475" y="1563"/>
                    <a:pt x="1344" y="1613"/>
                    <a:pt x="1214" y="1613"/>
                  </a:cubicBezTo>
                  <a:cubicBezTo>
                    <a:pt x="1083" y="1613"/>
                    <a:pt x="953" y="1563"/>
                    <a:pt x="853" y="1463"/>
                  </a:cubicBezTo>
                  <a:cubicBezTo>
                    <a:pt x="653" y="1263"/>
                    <a:pt x="653" y="941"/>
                    <a:pt x="853" y="742"/>
                  </a:cubicBezTo>
                  <a:cubicBezTo>
                    <a:pt x="954" y="643"/>
                    <a:pt x="1083" y="593"/>
                    <a:pt x="1213" y="593"/>
                  </a:cubicBezTo>
                  <a:close/>
                  <a:moveTo>
                    <a:pt x="1212" y="0"/>
                  </a:moveTo>
                  <a:cubicBezTo>
                    <a:pt x="930" y="0"/>
                    <a:pt x="648" y="108"/>
                    <a:pt x="433" y="323"/>
                  </a:cubicBezTo>
                  <a:cubicBezTo>
                    <a:pt x="1" y="755"/>
                    <a:pt x="1" y="1453"/>
                    <a:pt x="433" y="1884"/>
                  </a:cubicBezTo>
                  <a:cubicBezTo>
                    <a:pt x="646" y="2099"/>
                    <a:pt x="929" y="2207"/>
                    <a:pt x="1213" y="2207"/>
                  </a:cubicBezTo>
                  <a:cubicBezTo>
                    <a:pt x="1495" y="2207"/>
                    <a:pt x="1776" y="2100"/>
                    <a:pt x="1993" y="1884"/>
                  </a:cubicBezTo>
                  <a:cubicBezTo>
                    <a:pt x="2423" y="1453"/>
                    <a:pt x="2423" y="755"/>
                    <a:pt x="1993" y="323"/>
                  </a:cubicBezTo>
                  <a:cubicBezTo>
                    <a:pt x="1777" y="108"/>
                    <a:pt x="1495" y="0"/>
                    <a:pt x="1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1"/>
            <p:cNvSpPr/>
            <p:nvPr/>
          </p:nvSpPr>
          <p:spPr>
            <a:xfrm>
              <a:off x="4730600" y="1689437"/>
              <a:ext cx="66739" cy="60764"/>
            </a:xfrm>
            <a:custGeom>
              <a:rect b="b" l="l" r="r" t="t"/>
              <a:pathLst>
                <a:path extrusionOk="0" h="2207" w="2424">
                  <a:moveTo>
                    <a:pt x="1213" y="593"/>
                  </a:moveTo>
                  <a:cubicBezTo>
                    <a:pt x="1344" y="593"/>
                    <a:pt x="1474" y="642"/>
                    <a:pt x="1573" y="741"/>
                  </a:cubicBezTo>
                  <a:cubicBezTo>
                    <a:pt x="1772" y="941"/>
                    <a:pt x="1772" y="1265"/>
                    <a:pt x="1574" y="1463"/>
                  </a:cubicBezTo>
                  <a:cubicBezTo>
                    <a:pt x="1475" y="1563"/>
                    <a:pt x="1344" y="1613"/>
                    <a:pt x="1214" y="1613"/>
                  </a:cubicBezTo>
                  <a:cubicBezTo>
                    <a:pt x="1083" y="1613"/>
                    <a:pt x="953" y="1563"/>
                    <a:pt x="853" y="1463"/>
                  </a:cubicBezTo>
                  <a:cubicBezTo>
                    <a:pt x="653" y="1263"/>
                    <a:pt x="653" y="941"/>
                    <a:pt x="853" y="741"/>
                  </a:cubicBezTo>
                  <a:cubicBezTo>
                    <a:pt x="954" y="642"/>
                    <a:pt x="1083" y="593"/>
                    <a:pt x="1213" y="593"/>
                  </a:cubicBezTo>
                  <a:close/>
                  <a:moveTo>
                    <a:pt x="1212" y="0"/>
                  </a:moveTo>
                  <a:cubicBezTo>
                    <a:pt x="930" y="0"/>
                    <a:pt x="648" y="108"/>
                    <a:pt x="433" y="323"/>
                  </a:cubicBezTo>
                  <a:cubicBezTo>
                    <a:pt x="1" y="755"/>
                    <a:pt x="1" y="1453"/>
                    <a:pt x="433" y="1883"/>
                  </a:cubicBezTo>
                  <a:cubicBezTo>
                    <a:pt x="646" y="2098"/>
                    <a:pt x="929" y="2207"/>
                    <a:pt x="1213" y="2207"/>
                  </a:cubicBezTo>
                  <a:cubicBezTo>
                    <a:pt x="1495" y="2207"/>
                    <a:pt x="1776" y="2100"/>
                    <a:pt x="1993" y="1883"/>
                  </a:cubicBezTo>
                  <a:cubicBezTo>
                    <a:pt x="2423" y="1453"/>
                    <a:pt x="2423" y="755"/>
                    <a:pt x="1993" y="323"/>
                  </a:cubicBezTo>
                  <a:cubicBezTo>
                    <a:pt x="1777" y="108"/>
                    <a:pt x="1495" y="0"/>
                    <a:pt x="1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1"/>
            <p:cNvSpPr/>
            <p:nvPr/>
          </p:nvSpPr>
          <p:spPr>
            <a:xfrm>
              <a:off x="4820301" y="1326587"/>
              <a:ext cx="62857" cy="59883"/>
            </a:xfrm>
            <a:custGeom>
              <a:rect b="b" l="l" r="r" t="t"/>
              <a:pathLst>
                <a:path extrusionOk="0" h="2175" w="2283">
                  <a:moveTo>
                    <a:pt x="1089" y="595"/>
                  </a:moveTo>
                  <a:cubicBezTo>
                    <a:pt x="1217" y="595"/>
                    <a:pt x="1344" y="642"/>
                    <a:pt x="1440" y="739"/>
                  </a:cubicBezTo>
                  <a:cubicBezTo>
                    <a:pt x="1632" y="931"/>
                    <a:pt x="1632" y="1245"/>
                    <a:pt x="1440" y="1440"/>
                  </a:cubicBezTo>
                  <a:cubicBezTo>
                    <a:pt x="1343" y="1536"/>
                    <a:pt x="1217" y="1584"/>
                    <a:pt x="1090" y="1584"/>
                  </a:cubicBezTo>
                  <a:cubicBezTo>
                    <a:pt x="964" y="1584"/>
                    <a:pt x="837" y="1536"/>
                    <a:pt x="741" y="1440"/>
                  </a:cubicBezTo>
                  <a:cubicBezTo>
                    <a:pt x="547" y="1245"/>
                    <a:pt x="547" y="931"/>
                    <a:pt x="741" y="739"/>
                  </a:cubicBezTo>
                  <a:cubicBezTo>
                    <a:pt x="838" y="642"/>
                    <a:pt x="964" y="595"/>
                    <a:pt x="1089" y="595"/>
                  </a:cubicBezTo>
                  <a:close/>
                  <a:moveTo>
                    <a:pt x="1089" y="0"/>
                  </a:moveTo>
                  <a:cubicBezTo>
                    <a:pt x="810" y="0"/>
                    <a:pt x="531" y="106"/>
                    <a:pt x="319" y="319"/>
                  </a:cubicBezTo>
                  <a:cubicBezTo>
                    <a:pt x="115" y="522"/>
                    <a:pt x="1" y="796"/>
                    <a:pt x="1" y="1088"/>
                  </a:cubicBezTo>
                  <a:cubicBezTo>
                    <a:pt x="1" y="1377"/>
                    <a:pt x="115" y="1651"/>
                    <a:pt x="319" y="1854"/>
                  </a:cubicBezTo>
                  <a:cubicBezTo>
                    <a:pt x="524" y="2060"/>
                    <a:pt x="798" y="2174"/>
                    <a:pt x="1087" y="2174"/>
                  </a:cubicBezTo>
                  <a:cubicBezTo>
                    <a:pt x="1379" y="2174"/>
                    <a:pt x="1651" y="2060"/>
                    <a:pt x="1856" y="1854"/>
                  </a:cubicBezTo>
                  <a:cubicBezTo>
                    <a:pt x="2283" y="1434"/>
                    <a:pt x="2283" y="745"/>
                    <a:pt x="1858" y="319"/>
                  </a:cubicBezTo>
                  <a:cubicBezTo>
                    <a:pt x="1647" y="106"/>
                    <a:pt x="1368" y="0"/>
                    <a:pt x="10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1"/>
            <p:cNvSpPr/>
            <p:nvPr/>
          </p:nvSpPr>
          <p:spPr>
            <a:xfrm>
              <a:off x="4917078" y="1326532"/>
              <a:ext cx="65693" cy="59993"/>
            </a:xfrm>
            <a:custGeom>
              <a:rect b="b" l="l" r="r" t="t"/>
              <a:pathLst>
                <a:path extrusionOk="0" h="2179" w="2386">
                  <a:moveTo>
                    <a:pt x="1194" y="597"/>
                  </a:moveTo>
                  <a:cubicBezTo>
                    <a:pt x="1327" y="597"/>
                    <a:pt x="1451" y="648"/>
                    <a:pt x="1542" y="741"/>
                  </a:cubicBezTo>
                  <a:cubicBezTo>
                    <a:pt x="1737" y="933"/>
                    <a:pt x="1737" y="1247"/>
                    <a:pt x="1542" y="1442"/>
                  </a:cubicBezTo>
                  <a:cubicBezTo>
                    <a:pt x="1451" y="1533"/>
                    <a:pt x="1324" y="1586"/>
                    <a:pt x="1194" y="1586"/>
                  </a:cubicBezTo>
                  <a:cubicBezTo>
                    <a:pt x="1061" y="1586"/>
                    <a:pt x="937" y="1533"/>
                    <a:pt x="844" y="1442"/>
                  </a:cubicBezTo>
                  <a:cubicBezTo>
                    <a:pt x="652" y="1247"/>
                    <a:pt x="652" y="933"/>
                    <a:pt x="844" y="741"/>
                  </a:cubicBezTo>
                  <a:cubicBezTo>
                    <a:pt x="937" y="648"/>
                    <a:pt x="1063" y="597"/>
                    <a:pt x="1194" y="597"/>
                  </a:cubicBezTo>
                  <a:close/>
                  <a:moveTo>
                    <a:pt x="1194" y="1"/>
                  </a:moveTo>
                  <a:cubicBezTo>
                    <a:pt x="903" y="1"/>
                    <a:pt x="629" y="115"/>
                    <a:pt x="425" y="321"/>
                  </a:cubicBezTo>
                  <a:cubicBezTo>
                    <a:pt x="1" y="743"/>
                    <a:pt x="1" y="1434"/>
                    <a:pt x="425" y="1860"/>
                  </a:cubicBezTo>
                  <a:cubicBezTo>
                    <a:pt x="629" y="2064"/>
                    <a:pt x="903" y="2178"/>
                    <a:pt x="1194" y="2178"/>
                  </a:cubicBezTo>
                  <a:cubicBezTo>
                    <a:pt x="1483" y="2178"/>
                    <a:pt x="1757" y="2064"/>
                    <a:pt x="1961" y="1860"/>
                  </a:cubicBezTo>
                  <a:cubicBezTo>
                    <a:pt x="2386" y="1436"/>
                    <a:pt x="2386" y="747"/>
                    <a:pt x="1961" y="321"/>
                  </a:cubicBezTo>
                  <a:cubicBezTo>
                    <a:pt x="1757" y="115"/>
                    <a:pt x="1483"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1"/>
            <p:cNvSpPr/>
            <p:nvPr/>
          </p:nvSpPr>
          <p:spPr>
            <a:xfrm>
              <a:off x="5016635" y="1326587"/>
              <a:ext cx="62857" cy="59938"/>
            </a:xfrm>
            <a:custGeom>
              <a:rect b="b" l="l" r="r" t="t"/>
              <a:pathLst>
                <a:path extrusionOk="0" h="2177" w="2283">
                  <a:moveTo>
                    <a:pt x="1196" y="595"/>
                  </a:moveTo>
                  <a:cubicBezTo>
                    <a:pt x="1322" y="595"/>
                    <a:pt x="1451" y="642"/>
                    <a:pt x="1546" y="739"/>
                  </a:cubicBezTo>
                  <a:cubicBezTo>
                    <a:pt x="1738" y="931"/>
                    <a:pt x="1738" y="1245"/>
                    <a:pt x="1546" y="1440"/>
                  </a:cubicBezTo>
                  <a:cubicBezTo>
                    <a:pt x="1449" y="1536"/>
                    <a:pt x="1322" y="1584"/>
                    <a:pt x="1195" y="1584"/>
                  </a:cubicBezTo>
                  <a:cubicBezTo>
                    <a:pt x="1069" y="1584"/>
                    <a:pt x="942" y="1536"/>
                    <a:pt x="846" y="1440"/>
                  </a:cubicBezTo>
                  <a:cubicBezTo>
                    <a:pt x="654" y="1245"/>
                    <a:pt x="654" y="931"/>
                    <a:pt x="846" y="739"/>
                  </a:cubicBezTo>
                  <a:cubicBezTo>
                    <a:pt x="943" y="642"/>
                    <a:pt x="1070" y="595"/>
                    <a:pt x="1196" y="595"/>
                  </a:cubicBezTo>
                  <a:close/>
                  <a:moveTo>
                    <a:pt x="1196" y="0"/>
                  </a:moveTo>
                  <a:cubicBezTo>
                    <a:pt x="917" y="0"/>
                    <a:pt x="638" y="106"/>
                    <a:pt x="425" y="319"/>
                  </a:cubicBezTo>
                  <a:cubicBezTo>
                    <a:pt x="1" y="741"/>
                    <a:pt x="1" y="1432"/>
                    <a:pt x="425" y="1858"/>
                  </a:cubicBezTo>
                  <a:cubicBezTo>
                    <a:pt x="629" y="2062"/>
                    <a:pt x="903" y="2176"/>
                    <a:pt x="1194" y="2176"/>
                  </a:cubicBezTo>
                  <a:cubicBezTo>
                    <a:pt x="1483" y="2176"/>
                    <a:pt x="1757" y="2062"/>
                    <a:pt x="1961" y="1858"/>
                  </a:cubicBezTo>
                  <a:cubicBezTo>
                    <a:pt x="2167" y="1653"/>
                    <a:pt x="2281" y="1379"/>
                    <a:pt x="2281" y="1089"/>
                  </a:cubicBezTo>
                  <a:cubicBezTo>
                    <a:pt x="2283" y="796"/>
                    <a:pt x="2170" y="526"/>
                    <a:pt x="1965" y="319"/>
                  </a:cubicBezTo>
                  <a:cubicBezTo>
                    <a:pt x="1753" y="106"/>
                    <a:pt x="1474" y="0"/>
                    <a:pt x="1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1"/>
            <p:cNvSpPr/>
            <p:nvPr/>
          </p:nvSpPr>
          <p:spPr>
            <a:xfrm>
              <a:off x="4814024" y="1629361"/>
              <a:ext cx="271773" cy="16409"/>
            </a:xfrm>
            <a:custGeom>
              <a:rect b="b" l="l" r="r" t="t"/>
              <a:pathLst>
                <a:path extrusionOk="0" h="596" w="9871">
                  <a:moveTo>
                    <a:pt x="297" y="0"/>
                  </a:moveTo>
                  <a:cubicBezTo>
                    <a:pt x="134" y="0"/>
                    <a:pt x="0" y="133"/>
                    <a:pt x="0" y="297"/>
                  </a:cubicBezTo>
                  <a:cubicBezTo>
                    <a:pt x="0" y="463"/>
                    <a:pt x="134" y="596"/>
                    <a:pt x="297" y="596"/>
                  </a:cubicBezTo>
                  <a:lnTo>
                    <a:pt x="9573" y="596"/>
                  </a:lnTo>
                  <a:cubicBezTo>
                    <a:pt x="9737" y="596"/>
                    <a:pt x="9870" y="463"/>
                    <a:pt x="9870" y="297"/>
                  </a:cubicBezTo>
                  <a:cubicBezTo>
                    <a:pt x="9870" y="133"/>
                    <a:pt x="9737" y="0"/>
                    <a:pt x="9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1"/>
            <p:cNvSpPr/>
            <p:nvPr/>
          </p:nvSpPr>
          <p:spPr>
            <a:xfrm>
              <a:off x="4814024" y="1675616"/>
              <a:ext cx="271773" cy="16382"/>
            </a:xfrm>
            <a:custGeom>
              <a:rect b="b" l="l" r="r" t="t"/>
              <a:pathLst>
                <a:path extrusionOk="0" h="595" w="9871">
                  <a:moveTo>
                    <a:pt x="297" y="1"/>
                  </a:moveTo>
                  <a:cubicBezTo>
                    <a:pt x="134" y="1"/>
                    <a:pt x="0" y="134"/>
                    <a:pt x="0" y="298"/>
                  </a:cubicBezTo>
                  <a:cubicBezTo>
                    <a:pt x="0" y="461"/>
                    <a:pt x="134" y="594"/>
                    <a:pt x="297" y="594"/>
                  </a:cubicBezTo>
                  <a:lnTo>
                    <a:pt x="9573" y="594"/>
                  </a:lnTo>
                  <a:cubicBezTo>
                    <a:pt x="9737" y="594"/>
                    <a:pt x="9870" y="461"/>
                    <a:pt x="9870" y="298"/>
                  </a:cubicBezTo>
                  <a:cubicBezTo>
                    <a:pt x="9870" y="134"/>
                    <a:pt x="9737" y="1"/>
                    <a:pt x="95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1"/>
            <p:cNvSpPr/>
            <p:nvPr/>
          </p:nvSpPr>
          <p:spPr>
            <a:xfrm>
              <a:off x="4814024" y="1721843"/>
              <a:ext cx="48870" cy="16409"/>
            </a:xfrm>
            <a:custGeom>
              <a:rect b="b" l="l" r="r" t="t"/>
              <a:pathLst>
                <a:path extrusionOk="0" h="596" w="1775">
                  <a:moveTo>
                    <a:pt x="297" y="0"/>
                  </a:moveTo>
                  <a:cubicBezTo>
                    <a:pt x="134" y="0"/>
                    <a:pt x="0" y="134"/>
                    <a:pt x="0" y="297"/>
                  </a:cubicBezTo>
                  <a:cubicBezTo>
                    <a:pt x="0" y="463"/>
                    <a:pt x="134" y="596"/>
                    <a:pt x="297" y="596"/>
                  </a:cubicBezTo>
                  <a:lnTo>
                    <a:pt x="1477" y="596"/>
                  </a:lnTo>
                  <a:cubicBezTo>
                    <a:pt x="1641" y="596"/>
                    <a:pt x="1774" y="463"/>
                    <a:pt x="1774" y="297"/>
                  </a:cubicBezTo>
                  <a:cubicBezTo>
                    <a:pt x="1774" y="134"/>
                    <a:pt x="1641" y="0"/>
                    <a:pt x="1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1"/>
            <p:cNvSpPr/>
            <p:nvPr/>
          </p:nvSpPr>
          <p:spPr>
            <a:xfrm>
              <a:off x="4889573" y="1721843"/>
              <a:ext cx="196224" cy="16409"/>
            </a:xfrm>
            <a:custGeom>
              <a:rect b="b" l="l" r="r" t="t"/>
              <a:pathLst>
                <a:path extrusionOk="0" h="596" w="7127">
                  <a:moveTo>
                    <a:pt x="300" y="0"/>
                  </a:moveTo>
                  <a:cubicBezTo>
                    <a:pt x="134" y="0"/>
                    <a:pt x="1" y="134"/>
                    <a:pt x="1" y="297"/>
                  </a:cubicBezTo>
                  <a:cubicBezTo>
                    <a:pt x="1" y="463"/>
                    <a:pt x="134" y="596"/>
                    <a:pt x="300" y="596"/>
                  </a:cubicBezTo>
                  <a:lnTo>
                    <a:pt x="6829" y="596"/>
                  </a:lnTo>
                  <a:cubicBezTo>
                    <a:pt x="6993" y="596"/>
                    <a:pt x="7126" y="463"/>
                    <a:pt x="7126" y="297"/>
                  </a:cubicBezTo>
                  <a:cubicBezTo>
                    <a:pt x="7126" y="134"/>
                    <a:pt x="6993" y="0"/>
                    <a:pt x="68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71"/>
          <p:cNvGrpSpPr/>
          <p:nvPr/>
        </p:nvGrpSpPr>
        <p:grpSpPr>
          <a:xfrm>
            <a:off x="5482203" y="1347759"/>
            <a:ext cx="546245" cy="419953"/>
            <a:chOff x="5404128" y="1347759"/>
            <a:chExt cx="546245" cy="419953"/>
          </a:xfrm>
        </p:grpSpPr>
        <p:sp>
          <p:nvSpPr>
            <p:cNvPr id="9879" name="Google Shape;9879;p71"/>
            <p:cNvSpPr/>
            <p:nvPr/>
          </p:nvSpPr>
          <p:spPr>
            <a:xfrm>
              <a:off x="5404128" y="1347759"/>
              <a:ext cx="546245" cy="419953"/>
            </a:xfrm>
            <a:custGeom>
              <a:rect b="b" l="l" r="r" t="t"/>
              <a:pathLst>
                <a:path extrusionOk="0" h="15253" w="19840">
                  <a:moveTo>
                    <a:pt x="17670" y="581"/>
                  </a:moveTo>
                  <a:lnTo>
                    <a:pt x="17670" y="10428"/>
                  </a:lnTo>
                  <a:lnTo>
                    <a:pt x="2167" y="10428"/>
                  </a:lnTo>
                  <a:lnTo>
                    <a:pt x="2167" y="581"/>
                  </a:lnTo>
                  <a:close/>
                  <a:moveTo>
                    <a:pt x="11816" y="12571"/>
                  </a:moveTo>
                  <a:lnTo>
                    <a:pt x="12084" y="13555"/>
                  </a:lnTo>
                  <a:lnTo>
                    <a:pt x="7750" y="13555"/>
                  </a:lnTo>
                  <a:lnTo>
                    <a:pt x="8021" y="12571"/>
                  </a:lnTo>
                  <a:close/>
                  <a:moveTo>
                    <a:pt x="17782" y="11009"/>
                  </a:moveTo>
                  <a:lnTo>
                    <a:pt x="19074" y="13555"/>
                  </a:lnTo>
                  <a:lnTo>
                    <a:pt x="12689" y="13555"/>
                  </a:lnTo>
                  <a:lnTo>
                    <a:pt x="12367" y="12394"/>
                  </a:lnTo>
                  <a:cubicBezTo>
                    <a:pt x="12303" y="12158"/>
                    <a:pt x="12084" y="11991"/>
                    <a:pt x="11838" y="11991"/>
                  </a:cubicBezTo>
                  <a:lnTo>
                    <a:pt x="7994" y="11991"/>
                  </a:lnTo>
                  <a:cubicBezTo>
                    <a:pt x="7750" y="11991"/>
                    <a:pt x="7533" y="12156"/>
                    <a:pt x="7467" y="12394"/>
                  </a:cubicBezTo>
                  <a:lnTo>
                    <a:pt x="7145" y="13555"/>
                  </a:lnTo>
                  <a:lnTo>
                    <a:pt x="760" y="13555"/>
                  </a:lnTo>
                  <a:lnTo>
                    <a:pt x="2052" y="11009"/>
                  </a:lnTo>
                  <a:close/>
                  <a:moveTo>
                    <a:pt x="19251" y="14135"/>
                  </a:moveTo>
                  <a:lnTo>
                    <a:pt x="19251" y="14583"/>
                  </a:lnTo>
                  <a:lnTo>
                    <a:pt x="19255" y="14583"/>
                  </a:lnTo>
                  <a:cubicBezTo>
                    <a:pt x="19255" y="14630"/>
                    <a:pt x="19217" y="14670"/>
                    <a:pt x="19166" y="14670"/>
                  </a:cubicBezTo>
                  <a:lnTo>
                    <a:pt x="665" y="14670"/>
                  </a:lnTo>
                  <a:cubicBezTo>
                    <a:pt x="617" y="14670"/>
                    <a:pt x="577" y="14632"/>
                    <a:pt x="577" y="14583"/>
                  </a:cubicBezTo>
                  <a:lnTo>
                    <a:pt x="577" y="14135"/>
                  </a:lnTo>
                  <a:close/>
                  <a:moveTo>
                    <a:pt x="2148" y="1"/>
                  </a:moveTo>
                  <a:cubicBezTo>
                    <a:pt x="1837" y="1"/>
                    <a:pt x="1586" y="254"/>
                    <a:pt x="1586" y="562"/>
                  </a:cubicBezTo>
                  <a:lnTo>
                    <a:pt x="1586" y="10647"/>
                  </a:lnTo>
                  <a:lnTo>
                    <a:pt x="31" y="13713"/>
                  </a:lnTo>
                  <a:cubicBezTo>
                    <a:pt x="31" y="13717"/>
                    <a:pt x="29" y="13717"/>
                    <a:pt x="29" y="13719"/>
                  </a:cubicBezTo>
                  <a:cubicBezTo>
                    <a:pt x="25" y="13728"/>
                    <a:pt x="22" y="13736"/>
                    <a:pt x="18" y="13745"/>
                  </a:cubicBezTo>
                  <a:cubicBezTo>
                    <a:pt x="18" y="13747"/>
                    <a:pt x="16" y="13749"/>
                    <a:pt x="16" y="13751"/>
                  </a:cubicBezTo>
                  <a:cubicBezTo>
                    <a:pt x="12" y="13760"/>
                    <a:pt x="8" y="13770"/>
                    <a:pt x="6" y="13781"/>
                  </a:cubicBezTo>
                  <a:lnTo>
                    <a:pt x="6" y="13785"/>
                  </a:lnTo>
                  <a:cubicBezTo>
                    <a:pt x="3" y="13797"/>
                    <a:pt x="1" y="13806"/>
                    <a:pt x="1" y="13818"/>
                  </a:cubicBezTo>
                  <a:lnTo>
                    <a:pt x="1" y="13827"/>
                  </a:lnTo>
                  <a:lnTo>
                    <a:pt x="1" y="13846"/>
                  </a:lnTo>
                  <a:lnTo>
                    <a:pt x="1" y="14585"/>
                  </a:lnTo>
                  <a:cubicBezTo>
                    <a:pt x="1" y="14952"/>
                    <a:pt x="301" y="15253"/>
                    <a:pt x="669" y="15253"/>
                  </a:cubicBezTo>
                  <a:lnTo>
                    <a:pt x="19171" y="15253"/>
                  </a:lnTo>
                  <a:cubicBezTo>
                    <a:pt x="19539" y="15253"/>
                    <a:pt x="19839" y="14952"/>
                    <a:pt x="19839" y="14585"/>
                  </a:cubicBezTo>
                  <a:lnTo>
                    <a:pt x="19839" y="13846"/>
                  </a:lnTo>
                  <a:cubicBezTo>
                    <a:pt x="19837" y="13840"/>
                    <a:pt x="19835" y="13833"/>
                    <a:pt x="19835" y="13827"/>
                  </a:cubicBezTo>
                  <a:lnTo>
                    <a:pt x="19835" y="13818"/>
                  </a:lnTo>
                  <a:cubicBezTo>
                    <a:pt x="19835" y="13806"/>
                    <a:pt x="19832" y="13795"/>
                    <a:pt x="19830" y="13785"/>
                  </a:cubicBezTo>
                  <a:lnTo>
                    <a:pt x="19830" y="13783"/>
                  </a:lnTo>
                  <a:cubicBezTo>
                    <a:pt x="19828" y="13774"/>
                    <a:pt x="19826" y="13764"/>
                    <a:pt x="19820" y="13751"/>
                  </a:cubicBezTo>
                  <a:cubicBezTo>
                    <a:pt x="19820" y="13749"/>
                    <a:pt x="19818" y="13747"/>
                    <a:pt x="19818" y="13745"/>
                  </a:cubicBezTo>
                  <a:cubicBezTo>
                    <a:pt x="19816" y="13736"/>
                    <a:pt x="19811" y="13728"/>
                    <a:pt x="19807" y="13719"/>
                  </a:cubicBezTo>
                  <a:cubicBezTo>
                    <a:pt x="19807" y="13717"/>
                    <a:pt x="19807" y="13717"/>
                    <a:pt x="19803" y="13713"/>
                  </a:cubicBezTo>
                  <a:lnTo>
                    <a:pt x="18250" y="10647"/>
                  </a:lnTo>
                  <a:lnTo>
                    <a:pt x="18250" y="562"/>
                  </a:lnTo>
                  <a:cubicBezTo>
                    <a:pt x="18250" y="254"/>
                    <a:pt x="17997" y="1"/>
                    <a:pt x="17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1"/>
            <p:cNvSpPr/>
            <p:nvPr/>
          </p:nvSpPr>
          <p:spPr>
            <a:xfrm>
              <a:off x="5480833" y="1512651"/>
              <a:ext cx="392779" cy="105147"/>
            </a:xfrm>
            <a:custGeom>
              <a:rect b="b" l="l" r="r" t="t"/>
              <a:pathLst>
                <a:path extrusionOk="0" h="3819" w="14266">
                  <a:moveTo>
                    <a:pt x="292" y="1"/>
                  </a:moveTo>
                  <a:cubicBezTo>
                    <a:pt x="132" y="1"/>
                    <a:pt x="1" y="130"/>
                    <a:pt x="1" y="290"/>
                  </a:cubicBezTo>
                  <a:lnTo>
                    <a:pt x="1" y="3362"/>
                  </a:lnTo>
                  <a:cubicBezTo>
                    <a:pt x="1" y="3613"/>
                    <a:pt x="207" y="3819"/>
                    <a:pt x="458" y="3819"/>
                  </a:cubicBezTo>
                  <a:lnTo>
                    <a:pt x="13808" y="3819"/>
                  </a:lnTo>
                  <a:cubicBezTo>
                    <a:pt x="14062" y="3819"/>
                    <a:pt x="14265" y="3613"/>
                    <a:pt x="14265" y="3362"/>
                  </a:cubicBezTo>
                  <a:lnTo>
                    <a:pt x="14265" y="290"/>
                  </a:lnTo>
                  <a:cubicBezTo>
                    <a:pt x="14263" y="128"/>
                    <a:pt x="14134" y="1"/>
                    <a:pt x="13972" y="1"/>
                  </a:cubicBezTo>
                  <a:cubicBezTo>
                    <a:pt x="13814" y="1"/>
                    <a:pt x="13683" y="130"/>
                    <a:pt x="13683" y="290"/>
                  </a:cubicBezTo>
                  <a:lnTo>
                    <a:pt x="13683" y="3236"/>
                  </a:lnTo>
                  <a:lnTo>
                    <a:pt x="581" y="3236"/>
                  </a:lnTo>
                  <a:lnTo>
                    <a:pt x="581" y="290"/>
                  </a:lnTo>
                  <a:cubicBezTo>
                    <a:pt x="581" y="130"/>
                    <a:pt x="450"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1"/>
            <p:cNvSpPr/>
            <p:nvPr/>
          </p:nvSpPr>
          <p:spPr>
            <a:xfrm>
              <a:off x="5480806" y="1380771"/>
              <a:ext cx="392751" cy="105202"/>
            </a:xfrm>
            <a:custGeom>
              <a:rect b="b" l="l" r="r" t="t"/>
              <a:pathLst>
                <a:path extrusionOk="0" h="3821" w="14265">
                  <a:moveTo>
                    <a:pt x="457" y="1"/>
                  </a:moveTo>
                  <a:cubicBezTo>
                    <a:pt x="204" y="1"/>
                    <a:pt x="0" y="206"/>
                    <a:pt x="0" y="457"/>
                  </a:cubicBezTo>
                  <a:lnTo>
                    <a:pt x="0" y="3529"/>
                  </a:lnTo>
                  <a:cubicBezTo>
                    <a:pt x="0" y="3689"/>
                    <a:pt x="131" y="3820"/>
                    <a:pt x="289" y="3820"/>
                  </a:cubicBezTo>
                  <a:cubicBezTo>
                    <a:pt x="449" y="3820"/>
                    <a:pt x="581" y="3689"/>
                    <a:pt x="581" y="3529"/>
                  </a:cubicBezTo>
                  <a:lnTo>
                    <a:pt x="581" y="585"/>
                  </a:lnTo>
                  <a:lnTo>
                    <a:pt x="13682" y="585"/>
                  </a:lnTo>
                  <a:lnTo>
                    <a:pt x="13682" y="3529"/>
                  </a:lnTo>
                  <a:cubicBezTo>
                    <a:pt x="13682" y="3689"/>
                    <a:pt x="13811" y="3820"/>
                    <a:pt x="13971" y="3820"/>
                  </a:cubicBezTo>
                  <a:cubicBezTo>
                    <a:pt x="14131" y="3820"/>
                    <a:pt x="14260" y="3689"/>
                    <a:pt x="14260" y="3529"/>
                  </a:cubicBezTo>
                  <a:lnTo>
                    <a:pt x="14260" y="457"/>
                  </a:lnTo>
                  <a:cubicBezTo>
                    <a:pt x="14264" y="206"/>
                    <a:pt x="14059" y="1"/>
                    <a:pt x="138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71"/>
          <p:cNvGrpSpPr/>
          <p:nvPr/>
        </p:nvGrpSpPr>
        <p:grpSpPr>
          <a:xfrm>
            <a:off x="6242437" y="1237216"/>
            <a:ext cx="526669" cy="546052"/>
            <a:chOff x="6214437" y="1237216"/>
            <a:chExt cx="526669" cy="546052"/>
          </a:xfrm>
        </p:grpSpPr>
        <p:sp>
          <p:nvSpPr>
            <p:cNvPr id="9883" name="Google Shape;9883;p71"/>
            <p:cNvSpPr/>
            <p:nvPr/>
          </p:nvSpPr>
          <p:spPr>
            <a:xfrm>
              <a:off x="6214437" y="1484155"/>
              <a:ext cx="145537" cy="224390"/>
            </a:xfrm>
            <a:custGeom>
              <a:rect b="b" l="l" r="r" t="t"/>
              <a:pathLst>
                <a:path extrusionOk="0" h="8150" w="5286">
                  <a:moveTo>
                    <a:pt x="2845" y="2046"/>
                  </a:moveTo>
                  <a:lnTo>
                    <a:pt x="2845" y="6102"/>
                  </a:lnTo>
                  <a:lnTo>
                    <a:pt x="1121" y="6102"/>
                  </a:lnTo>
                  <a:cubicBezTo>
                    <a:pt x="830" y="6102"/>
                    <a:pt x="598" y="5866"/>
                    <a:pt x="598" y="5579"/>
                  </a:cubicBezTo>
                  <a:lnTo>
                    <a:pt x="598" y="2570"/>
                  </a:lnTo>
                  <a:cubicBezTo>
                    <a:pt x="598" y="2279"/>
                    <a:pt x="834" y="2046"/>
                    <a:pt x="1121" y="2046"/>
                  </a:cubicBezTo>
                  <a:close/>
                  <a:moveTo>
                    <a:pt x="4065" y="596"/>
                  </a:moveTo>
                  <a:cubicBezTo>
                    <a:pt x="4412" y="596"/>
                    <a:pt x="4690" y="878"/>
                    <a:pt x="4690" y="1221"/>
                  </a:cubicBezTo>
                  <a:lnTo>
                    <a:pt x="4690" y="6930"/>
                  </a:lnTo>
                  <a:cubicBezTo>
                    <a:pt x="4690" y="7274"/>
                    <a:pt x="4408" y="7554"/>
                    <a:pt x="4065" y="7554"/>
                  </a:cubicBezTo>
                  <a:cubicBezTo>
                    <a:pt x="3721" y="7554"/>
                    <a:pt x="3443" y="7273"/>
                    <a:pt x="3443" y="6930"/>
                  </a:cubicBezTo>
                  <a:lnTo>
                    <a:pt x="3443" y="1221"/>
                  </a:lnTo>
                  <a:cubicBezTo>
                    <a:pt x="3443" y="876"/>
                    <a:pt x="3723" y="596"/>
                    <a:pt x="4065" y="596"/>
                  </a:cubicBezTo>
                  <a:close/>
                  <a:moveTo>
                    <a:pt x="4065" y="1"/>
                  </a:moveTo>
                  <a:cubicBezTo>
                    <a:pt x="3394" y="1"/>
                    <a:pt x="2845" y="547"/>
                    <a:pt x="2845" y="1221"/>
                  </a:cubicBezTo>
                  <a:lnTo>
                    <a:pt x="2845" y="1451"/>
                  </a:lnTo>
                  <a:lnTo>
                    <a:pt x="1121" y="1451"/>
                  </a:lnTo>
                  <a:cubicBezTo>
                    <a:pt x="503" y="1451"/>
                    <a:pt x="0" y="1953"/>
                    <a:pt x="0" y="2572"/>
                  </a:cubicBezTo>
                  <a:lnTo>
                    <a:pt x="0" y="5579"/>
                  </a:lnTo>
                  <a:cubicBezTo>
                    <a:pt x="0" y="6197"/>
                    <a:pt x="503" y="6700"/>
                    <a:pt x="1121" y="6700"/>
                  </a:cubicBezTo>
                  <a:lnTo>
                    <a:pt x="2845" y="6700"/>
                  </a:lnTo>
                  <a:lnTo>
                    <a:pt x="2845" y="6930"/>
                  </a:lnTo>
                  <a:cubicBezTo>
                    <a:pt x="2845" y="7604"/>
                    <a:pt x="3394" y="8150"/>
                    <a:pt x="4065" y="8150"/>
                  </a:cubicBezTo>
                  <a:cubicBezTo>
                    <a:pt x="4739" y="8150"/>
                    <a:pt x="5285" y="7604"/>
                    <a:pt x="5285" y="6930"/>
                  </a:cubicBezTo>
                  <a:lnTo>
                    <a:pt x="5285" y="1221"/>
                  </a:lnTo>
                  <a:cubicBezTo>
                    <a:pt x="5285" y="547"/>
                    <a:pt x="4739" y="1"/>
                    <a:pt x="4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1"/>
            <p:cNvSpPr/>
            <p:nvPr/>
          </p:nvSpPr>
          <p:spPr>
            <a:xfrm>
              <a:off x="6471921" y="1484100"/>
              <a:ext cx="269185" cy="299168"/>
            </a:xfrm>
            <a:custGeom>
              <a:rect b="b" l="l" r="r" t="t"/>
              <a:pathLst>
                <a:path extrusionOk="0" h="10866" w="9777">
                  <a:moveTo>
                    <a:pt x="8658" y="2048"/>
                  </a:moveTo>
                  <a:cubicBezTo>
                    <a:pt x="8947" y="2048"/>
                    <a:pt x="9181" y="2284"/>
                    <a:pt x="9181" y="2572"/>
                  </a:cubicBezTo>
                  <a:lnTo>
                    <a:pt x="9181" y="5581"/>
                  </a:lnTo>
                  <a:cubicBezTo>
                    <a:pt x="9181" y="5872"/>
                    <a:pt x="8945" y="6104"/>
                    <a:pt x="8658" y="6104"/>
                  </a:cubicBezTo>
                  <a:lnTo>
                    <a:pt x="6932" y="6104"/>
                  </a:lnTo>
                  <a:lnTo>
                    <a:pt x="6932" y="2048"/>
                  </a:lnTo>
                  <a:close/>
                  <a:moveTo>
                    <a:pt x="5712" y="598"/>
                  </a:moveTo>
                  <a:cubicBezTo>
                    <a:pt x="6056" y="598"/>
                    <a:pt x="6336" y="880"/>
                    <a:pt x="6336" y="1223"/>
                  </a:cubicBezTo>
                  <a:lnTo>
                    <a:pt x="6336" y="6932"/>
                  </a:lnTo>
                  <a:cubicBezTo>
                    <a:pt x="6336" y="7276"/>
                    <a:pt x="6054" y="7556"/>
                    <a:pt x="5712" y="7556"/>
                  </a:cubicBezTo>
                  <a:cubicBezTo>
                    <a:pt x="5367" y="7556"/>
                    <a:pt x="5087" y="7275"/>
                    <a:pt x="5087" y="6932"/>
                  </a:cubicBezTo>
                  <a:lnTo>
                    <a:pt x="5087" y="1223"/>
                  </a:lnTo>
                  <a:cubicBezTo>
                    <a:pt x="5087" y="878"/>
                    <a:pt x="5369" y="598"/>
                    <a:pt x="5712" y="598"/>
                  </a:cubicBezTo>
                  <a:close/>
                  <a:moveTo>
                    <a:pt x="1515" y="9703"/>
                  </a:moveTo>
                  <a:cubicBezTo>
                    <a:pt x="1673" y="9703"/>
                    <a:pt x="1801" y="9832"/>
                    <a:pt x="1801" y="9988"/>
                  </a:cubicBezTo>
                  <a:cubicBezTo>
                    <a:pt x="1801" y="10146"/>
                    <a:pt x="1673" y="10274"/>
                    <a:pt x="1515" y="10274"/>
                  </a:cubicBezTo>
                  <a:lnTo>
                    <a:pt x="880" y="10274"/>
                  </a:lnTo>
                  <a:cubicBezTo>
                    <a:pt x="724" y="10274"/>
                    <a:pt x="594" y="10146"/>
                    <a:pt x="594" y="9988"/>
                  </a:cubicBezTo>
                  <a:cubicBezTo>
                    <a:pt x="594" y="9832"/>
                    <a:pt x="724" y="9703"/>
                    <a:pt x="880" y="9703"/>
                  </a:cubicBezTo>
                  <a:close/>
                  <a:moveTo>
                    <a:pt x="5712" y="1"/>
                  </a:moveTo>
                  <a:cubicBezTo>
                    <a:pt x="5038" y="1"/>
                    <a:pt x="4492" y="547"/>
                    <a:pt x="4492" y="1221"/>
                  </a:cubicBezTo>
                  <a:lnTo>
                    <a:pt x="4492" y="6930"/>
                  </a:lnTo>
                  <a:cubicBezTo>
                    <a:pt x="4492" y="7602"/>
                    <a:pt x="5038" y="8150"/>
                    <a:pt x="5712" y="8150"/>
                  </a:cubicBezTo>
                  <a:cubicBezTo>
                    <a:pt x="6385" y="8150"/>
                    <a:pt x="6932" y="7602"/>
                    <a:pt x="6932" y="6930"/>
                  </a:cubicBezTo>
                  <a:lnTo>
                    <a:pt x="6932" y="6698"/>
                  </a:lnTo>
                  <a:lnTo>
                    <a:pt x="7748" y="6698"/>
                  </a:lnTo>
                  <a:lnTo>
                    <a:pt x="7748" y="7712"/>
                  </a:lnTo>
                  <a:cubicBezTo>
                    <a:pt x="7748" y="8805"/>
                    <a:pt x="6861" y="9692"/>
                    <a:pt x="5769" y="9692"/>
                  </a:cubicBezTo>
                  <a:lnTo>
                    <a:pt x="2345" y="9692"/>
                  </a:lnTo>
                  <a:cubicBezTo>
                    <a:pt x="2223" y="9351"/>
                    <a:pt x="1898" y="9107"/>
                    <a:pt x="1515" y="9107"/>
                  </a:cubicBezTo>
                  <a:lnTo>
                    <a:pt x="880" y="9107"/>
                  </a:lnTo>
                  <a:cubicBezTo>
                    <a:pt x="394" y="9107"/>
                    <a:pt x="0" y="9501"/>
                    <a:pt x="0" y="9987"/>
                  </a:cubicBezTo>
                  <a:cubicBezTo>
                    <a:pt x="0" y="10472"/>
                    <a:pt x="394" y="10866"/>
                    <a:pt x="880" y="10866"/>
                  </a:cubicBezTo>
                  <a:lnTo>
                    <a:pt x="1515" y="10866"/>
                  </a:lnTo>
                  <a:cubicBezTo>
                    <a:pt x="1896" y="10866"/>
                    <a:pt x="2221" y="10624"/>
                    <a:pt x="2343" y="10285"/>
                  </a:cubicBezTo>
                  <a:lnTo>
                    <a:pt x="5767" y="10285"/>
                  </a:lnTo>
                  <a:cubicBezTo>
                    <a:pt x="7187" y="10285"/>
                    <a:pt x="8342" y="9130"/>
                    <a:pt x="8342" y="7710"/>
                  </a:cubicBezTo>
                  <a:lnTo>
                    <a:pt x="8342" y="6696"/>
                  </a:lnTo>
                  <a:lnTo>
                    <a:pt x="8656" y="6696"/>
                  </a:lnTo>
                  <a:cubicBezTo>
                    <a:pt x="9274" y="6696"/>
                    <a:pt x="9777" y="6194"/>
                    <a:pt x="9777" y="5575"/>
                  </a:cubicBezTo>
                  <a:lnTo>
                    <a:pt x="9777" y="2572"/>
                  </a:lnTo>
                  <a:cubicBezTo>
                    <a:pt x="9777" y="1955"/>
                    <a:pt x="9276" y="1451"/>
                    <a:pt x="8658" y="1451"/>
                  </a:cubicBezTo>
                  <a:lnTo>
                    <a:pt x="6932" y="1451"/>
                  </a:lnTo>
                  <a:lnTo>
                    <a:pt x="6932" y="1221"/>
                  </a:lnTo>
                  <a:cubicBezTo>
                    <a:pt x="6932" y="547"/>
                    <a:pt x="6385" y="1"/>
                    <a:pt x="5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1"/>
            <p:cNvSpPr/>
            <p:nvPr/>
          </p:nvSpPr>
          <p:spPr>
            <a:xfrm>
              <a:off x="6268125" y="1268548"/>
              <a:ext cx="419237" cy="228107"/>
            </a:xfrm>
            <a:custGeom>
              <a:rect b="b" l="l" r="r" t="t"/>
              <a:pathLst>
                <a:path extrusionOk="0" h="8285" w="15227">
                  <a:moveTo>
                    <a:pt x="7614" y="0"/>
                  </a:moveTo>
                  <a:cubicBezTo>
                    <a:pt x="3417" y="0"/>
                    <a:pt x="1" y="3414"/>
                    <a:pt x="1" y="7613"/>
                  </a:cubicBezTo>
                  <a:lnTo>
                    <a:pt x="1" y="7988"/>
                  </a:lnTo>
                  <a:cubicBezTo>
                    <a:pt x="1" y="8151"/>
                    <a:pt x="134" y="8285"/>
                    <a:pt x="298" y="8285"/>
                  </a:cubicBezTo>
                  <a:cubicBezTo>
                    <a:pt x="463" y="8285"/>
                    <a:pt x="597" y="8151"/>
                    <a:pt x="597" y="7988"/>
                  </a:cubicBezTo>
                  <a:lnTo>
                    <a:pt x="597" y="7613"/>
                  </a:lnTo>
                  <a:cubicBezTo>
                    <a:pt x="597" y="3744"/>
                    <a:pt x="3743" y="596"/>
                    <a:pt x="7612" y="596"/>
                  </a:cubicBezTo>
                  <a:cubicBezTo>
                    <a:pt x="11479" y="596"/>
                    <a:pt x="14627" y="3744"/>
                    <a:pt x="14627" y="7613"/>
                  </a:cubicBezTo>
                  <a:lnTo>
                    <a:pt x="14627" y="7988"/>
                  </a:lnTo>
                  <a:cubicBezTo>
                    <a:pt x="14627" y="8151"/>
                    <a:pt x="14760" y="8285"/>
                    <a:pt x="14924" y="8285"/>
                  </a:cubicBezTo>
                  <a:cubicBezTo>
                    <a:pt x="15087" y="8285"/>
                    <a:pt x="15222" y="8151"/>
                    <a:pt x="15222" y="7988"/>
                  </a:cubicBezTo>
                  <a:lnTo>
                    <a:pt x="15222" y="7613"/>
                  </a:lnTo>
                  <a:cubicBezTo>
                    <a:pt x="15226" y="3416"/>
                    <a:pt x="11812" y="0"/>
                    <a:pt x="7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1"/>
            <p:cNvSpPr/>
            <p:nvPr/>
          </p:nvSpPr>
          <p:spPr>
            <a:xfrm>
              <a:off x="6236793" y="1237216"/>
              <a:ext cx="481901" cy="259439"/>
            </a:xfrm>
            <a:custGeom>
              <a:rect b="b" l="l" r="r" t="t"/>
              <a:pathLst>
                <a:path extrusionOk="0" h="9423" w="17503">
                  <a:moveTo>
                    <a:pt x="8752" y="0"/>
                  </a:moveTo>
                  <a:cubicBezTo>
                    <a:pt x="6416" y="0"/>
                    <a:pt x="4218" y="912"/>
                    <a:pt x="2564" y="2564"/>
                  </a:cubicBezTo>
                  <a:cubicBezTo>
                    <a:pt x="911" y="4216"/>
                    <a:pt x="1" y="6412"/>
                    <a:pt x="1" y="8751"/>
                  </a:cubicBezTo>
                  <a:lnTo>
                    <a:pt x="1" y="9126"/>
                  </a:lnTo>
                  <a:cubicBezTo>
                    <a:pt x="1" y="9289"/>
                    <a:pt x="136" y="9423"/>
                    <a:pt x="300" y="9423"/>
                  </a:cubicBezTo>
                  <a:cubicBezTo>
                    <a:pt x="463" y="9423"/>
                    <a:pt x="597" y="9289"/>
                    <a:pt x="597" y="9126"/>
                  </a:cubicBezTo>
                  <a:lnTo>
                    <a:pt x="597" y="8751"/>
                  </a:lnTo>
                  <a:cubicBezTo>
                    <a:pt x="597" y="6574"/>
                    <a:pt x="1443" y="4526"/>
                    <a:pt x="2985" y="2986"/>
                  </a:cubicBezTo>
                  <a:cubicBezTo>
                    <a:pt x="4525" y="1446"/>
                    <a:pt x="6572" y="598"/>
                    <a:pt x="8750" y="598"/>
                  </a:cubicBezTo>
                  <a:cubicBezTo>
                    <a:pt x="10925" y="598"/>
                    <a:pt x="12975" y="1445"/>
                    <a:pt x="14512" y="2986"/>
                  </a:cubicBezTo>
                  <a:cubicBezTo>
                    <a:pt x="16052" y="4526"/>
                    <a:pt x="16901" y="6574"/>
                    <a:pt x="16901" y="8751"/>
                  </a:cubicBezTo>
                  <a:lnTo>
                    <a:pt x="16901" y="9126"/>
                  </a:lnTo>
                  <a:cubicBezTo>
                    <a:pt x="16901" y="9289"/>
                    <a:pt x="17034" y="9423"/>
                    <a:pt x="17200" y="9423"/>
                  </a:cubicBezTo>
                  <a:cubicBezTo>
                    <a:pt x="17363" y="9423"/>
                    <a:pt x="17497" y="9289"/>
                    <a:pt x="17497" y="9126"/>
                  </a:cubicBezTo>
                  <a:lnTo>
                    <a:pt x="17497" y="8751"/>
                  </a:lnTo>
                  <a:cubicBezTo>
                    <a:pt x="17502" y="6412"/>
                    <a:pt x="16593" y="4216"/>
                    <a:pt x="14939" y="2564"/>
                  </a:cubicBezTo>
                  <a:cubicBezTo>
                    <a:pt x="13287" y="910"/>
                    <a:pt x="11091" y="0"/>
                    <a:pt x="8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1"/>
          <p:cNvGrpSpPr/>
          <p:nvPr/>
        </p:nvGrpSpPr>
        <p:grpSpPr>
          <a:xfrm>
            <a:off x="7021160" y="1240410"/>
            <a:ext cx="539967" cy="546217"/>
            <a:chOff x="7015385" y="1240410"/>
            <a:chExt cx="539967" cy="546217"/>
          </a:xfrm>
        </p:grpSpPr>
        <p:sp>
          <p:nvSpPr>
            <p:cNvPr id="9888" name="Google Shape;9888;p71"/>
            <p:cNvSpPr/>
            <p:nvPr/>
          </p:nvSpPr>
          <p:spPr>
            <a:xfrm>
              <a:off x="7015385" y="1240410"/>
              <a:ext cx="539967" cy="546217"/>
            </a:xfrm>
            <a:custGeom>
              <a:rect b="b" l="l" r="r" t="t"/>
              <a:pathLst>
                <a:path extrusionOk="0" h="19839" w="19612">
                  <a:moveTo>
                    <a:pt x="10514" y="6705"/>
                  </a:moveTo>
                  <a:cubicBezTo>
                    <a:pt x="10531" y="6705"/>
                    <a:pt x="10544" y="6720"/>
                    <a:pt x="10544" y="6735"/>
                  </a:cubicBezTo>
                  <a:lnTo>
                    <a:pt x="10544" y="7224"/>
                  </a:lnTo>
                  <a:lnTo>
                    <a:pt x="9130" y="7224"/>
                  </a:lnTo>
                  <a:lnTo>
                    <a:pt x="9130" y="6735"/>
                  </a:lnTo>
                  <a:cubicBezTo>
                    <a:pt x="9130" y="6720"/>
                    <a:pt x="9144" y="6705"/>
                    <a:pt x="9161" y="6705"/>
                  </a:cubicBezTo>
                  <a:close/>
                  <a:moveTo>
                    <a:pt x="9840" y="0"/>
                  </a:moveTo>
                  <a:cubicBezTo>
                    <a:pt x="9682" y="0"/>
                    <a:pt x="9551" y="131"/>
                    <a:pt x="9551" y="291"/>
                  </a:cubicBezTo>
                  <a:lnTo>
                    <a:pt x="9551" y="1009"/>
                  </a:lnTo>
                  <a:cubicBezTo>
                    <a:pt x="9551" y="1818"/>
                    <a:pt x="10208" y="2474"/>
                    <a:pt x="11016" y="2474"/>
                  </a:cubicBezTo>
                  <a:lnTo>
                    <a:pt x="11380" y="2474"/>
                  </a:lnTo>
                  <a:cubicBezTo>
                    <a:pt x="11867" y="2474"/>
                    <a:pt x="12265" y="2872"/>
                    <a:pt x="12265" y="3359"/>
                  </a:cubicBezTo>
                  <a:cubicBezTo>
                    <a:pt x="12265" y="3848"/>
                    <a:pt x="11867" y="4244"/>
                    <a:pt x="11380" y="4244"/>
                  </a:cubicBezTo>
                  <a:lnTo>
                    <a:pt x="10980" y="4244"/>
                  </a:lnTo>
                  <a:cubicBezTo>
                    <a:pt x="10171" y="4244"/>
                    <a:pt x="9515" y="4901"/>
                    <a:pt x="9515" y="5710"/>
                  </a:cubicBezTo>
                  <a:lnTo>
                    <a:pt x="9515" y="6124"/>
                  </a:lnTo>
                  <a:lnTo>
                    <a:pt x="9159" y="6124"/>
                  </a:lnTo>
                  <a:cubicBezTo>
                    <a:pt x="8820" y="6124"/>
                    <a:pt x="8546" y="6399"/>
                    <a:pt x="8546" y="6735"/>
                  </a:cubicBezTo>
                  <a:lnTo>
                    <a:pt x="8546" y="7224"/>
                  </a:lnTo>
                  <a:lnTo>
                    <a:pt x="8006" y="7224"/>
                  </a:lnTo>
                  <a:cubicBezTo>
                    <a:pt x="7758" y="7224"/>
                    <a:pt x="7530" y="7082"/>
                    <a:pt x="7423" y="6857"/>
                  </a:cubicBezTo>
                  <a:cubicBezTo>
                    <a:pt x="7220" y="6437"/>
                    <a:pt x="6786" y="6164"/>
                    <a:pt x="6318" y="6164"/>
                  </a:cubicBezTo>
                  <a:lnTo>
                    <a:pt x="4253" y="6164"/>
                  </a:lnTo>
                  <a:cubicBezTo>
                    <a:pt x="2795" y="6164"/>
                    <a:pt x="1548" y="7255"/>
                    <a:pt x="1352" y="8701"/>
                  </a:cubicBezTo>
                  <a:lnTo>
                    <a:pt x="49" y="18425"/>
                  </a:lnTo>
                  <a:cubicBezTo>
                    <a:pt x="1" y="18780"/>
                    <a:pt x="111" y="19142"/>
                    <a:pt x="349" y="19412"/>
                  </a:cubicBezTo>
                  <a:cubicBezTo>
                    <a:pt x="587" y="19684"/>
                    <a:pt x="930" y="19839"/>
                    <a:pt x="1291" y="19839"/>
                  </a:cubicBezTo>
                  <a:lnTo>
                    <a:pt x="2532" y="19839"/>
                  </a:lnTo>
                  <a:cubicBezTo>
                    <a:pt x="3436" y="19839"/>
                    <a:pt x="4279" y="19353"/>
                    <a:pt x="4730" y="18569"/>
                  </a:cubicBezTo>
                  <a:cubicBezTo>
                    <a:pt x="4812" y="18430"/>
                    <a:pt x="4765" y="18253"/>
                    <a:pt x="4624" y="18171"/>
                  </a:cubicBezTo>
                  <a:cubicBezTo>
                    <a:pt x="4579" y="18145"/>
                    <a:pt x="4529" y="18133"/>
                    <a:pt x="4480" y="18133"/>
                  </a:cubicBezTo>
                  <a:cubicBezTo>
                    <a:pt x="4380" y="18133"/>
                    <a:pt x="4281" y="18185"/>
                    <a:pt x="4226" y="18278"/>
                  </a:cubicBezTo>
                  <a:cubicBezTo>
                    <a:pt x="3880" y="18883"/>
                    <a:pt x="3231" y="19256"/>
                    <a:pt x="2532" y="19256"/>
                  </a:cubicBezTo>
                  <a:lnTo>
                    <a:pt x="1291" y="19256"/>
                  </a:lnTo>
                  <a:cubicBezTo>
                    <a:pt x="1097" y="19256"/>
                    <a:pt x="913" y="19172"/>
                    <a:pt x="785" y="19028"/>
                  </a:cubicBezTo>
                  <a:cubicBezTo>
                    <a:pt x="656" y="18883"/>
                    <a:pt x="599" y="18687"/>
                    <a:pt x="623" y="18497"/>
                  </a:cubicBezTo>
                  <a:lnTo>
                    <a:pt x="1927" y="8776"/>
                  </a:lnTo>
                  <a:cubicBezTo>
                    <a:pt x="2081" y="7617"/>
                    <a:pt x="3080" y="6743"/>
                    <a:pt x="4251" y="6743"/>
                  </a:cubicBezTo>
                  <a:lnTo>
                    <a:pt x="6316" y="6743"/>
                  </a:lnTo>
                  <a:cubicBezTo>
                    <a:pt x="6563" y="6743"/>
                    <a:pt x="6791" y="6886"/>
                    <a:pt x="6898" y="7110"/>
                  </a:cubicBezTo>
                  <a:cubicBezTo>
                    <a:pt x="7104" y="7531"/>
                    <a:pt x="7536" y="7801"/>
                    <a:pt x="8004" y="7801"/>
                  </a:cubicBezTo>
                  <a:lnTo>
                    <a:pt x="11606" y="7801"/>
                  </a:lnTo>
                  <a:cubicBezTo>
                    <a:pt x="12075" y="7801"/>
                    <a:pt x="12507" y="7531"/>
                    <a:pt x="12712" y="7106"/>
                  </a:cubicBezTo>
                  <a:cubicBezTo>
                    <a:pt x="12819" y="6886"/>
                    <a:pt x="13051" y="6741"/>
                    <a:pt x="13294" y="6741"/>
                  </a:cubicBezTo>
                  <a:lnTo>
                    <a:pt x="15359" y="6741"/>
                  </a:lnTo>
                  <a:cubicBezTo>
                    <a:pt x="16528" y="6741"/>
                    <a:pt x="17527" y="7615"/>
                    <a:pt x="17683" y="8772"/>
                  </a:cubicBezTo>
                  <a:lnTo>
                    <a:pt x="18987" y="18493"/>
                  </a:lnTo>
                  <a:cubicBezTo>
                    <a:pt x="19013" y="18685"/>
                    <a:pt x="18954" y="18877"/>
                    <a:pt x="18825" y="19024"/>
                  </a:cubicBezTo>
                  <a:cubicBezTo>
                    <a:pt x="18698" y="19169"/>
                    <a:pt x="18515" y="19252"/>
                    <a:pt x="18319" y="19252"/>
                  </a:cubicBezTo>
                  <a:lnTo>
                    <a:pt x="17078" y="19252"/>
                  </a:lnTo>
                  <a:cubicBezTo>
                    <a:pt x="16374" y="19252"/>
                    <a:pt x="15721" y="18872"/>
                    <a:pt x="15375" y="18257"/>
                  </a:cubicBezTo>
                  <a:cubicBezTo>
                    <a:pt x="15322" y="18162"/>
                    <a:pt x="15224" y="18110"/>
                    <a:pt x="15123" y="18110"/>
                  </a:cubicBezTo>
                  <a:cubicBezTo>
                    <a:pt x="15074" y="18110"/>
                    <a:pt x="15024" y="18122"/>
                    <a:pt x="14979" y="18149"/>
                  </a:cubicBezTo>
                  <a:cubicBezTo>
                    <a:pt x="14838" y="18227"/>
                    <a:pt x="14790" y="18406"/>
                    <a:pt x="14870" y="18543"/>
                  </a:cubicBezTo>
                  <a:cubicBezTo>
                    <a:pt x="15319" y="19338"/>
                    <a:pt x="16164" y="19833"/>
                    <a:pt x="17078" y="19833"/>
                  </a:cubicBezTo>
                  <a:lnTo>
                    <a:pt x="18319" y="19833"/>
                  </a:lnTo>
                  <a:cubicBezTo>
                    <a:pt x="18680" y="19833"/>
                    <a:pt x="19023" y="19677"/>
                    <a:pt x="19261" y="19407"/>
                  </a:cubicBezTo>
                  <a:cubicBezTo>
                    <a:pt x="19503" y="19142"/>
                    <a:pt x="19611" y="18782"/>
                    <a:pt x="19564" y="18425"/>
                  </a:cubicBezTo>
                  <a:lnTo>
                    <a:pt x="18260" y="8701"/>
                  </a:lnTo>
                  <a:cubicBezTo>
                    <a:pt x="18068" y="7255"/>
                    <a:pt x="16821" y="6164"/>
                    <a:pt x="15359" y="6164"/>
                  </a:cubicBezTo>
                  <a:lnTo>
                    <a:pt x="13294" y="6164"/>
                  </a:lnTo>
                  <a:cubicBezTo>
                    <a:pt x="12826" y="6164"/>
                    <a:pt x="12394" y="6437"/>
                    <a:pt x="12189" y="6857"/>
                  </a:cubicBezTo>
                  <a:cubicBezTo>
                    <a:pt x="12082" y="7078"/>
                    <a:pt x="11852" y="7223"/>
                    <a:pt x="11606" y="7223"/>
                  </a:cubicBezTo>
                  <a:lnTo>
                    <a:pt x="11123" y="7223"/>
                  </a:lnTo>
                  <a:lnTo>
                    <a:pt x="11123" y="6735"/>
                  </a:lnTo>
                  <a:cubicBezTo>
                    <a:pt x="11123" y="6399"/>
                    <a:pt x="10849" y="6124"/>
                    <a:pt x="10512" y="6124"/>
                  </a:cubicBezTo>
                  <a:lnTo>
                    <a:pt x="10095" y="6124"/>
                  </a:lnTo>
                  <a:lnTo>
                    <a:pt x="10095" y="5710"/>
                  </a:lnTo>
                  <a:cubicBezTo>
                    <a:pt x="10095" y="5222"/>
                    <a:pt x="10493" y="4825"/>
                    <a:pt x="10980" y="4825"/>
                  </a:cubicBezTo>
                  <a:lnTo>
                    <a:pt x="11380" y="4825"/>
                  </a:lnTo>
                  <a:cubicBezTo>
                    <a:pt x="12189" y="4825"/>
                    <a:pt x="12845" y="4168"/>
                    <a:pt x="12845" y="3359"/>
                  </a:cubicBezTo>
                  <a:cubicBezTo>
                    <a:pt x="12845" y="2550"/>
                    <a:pt x="12189" y="1894"/>
                    <a:pt x="11380" y="1894"/>
                  </a:cubicBezTo>
                  <a:lnTo>
                    <a:pt x="11016" y="1894"/>
                  </a:lnTo>
                  <a:cubicBezTo>
                    <a:pt x="10529" y="1894"/>
                    <a:pt x="10131" y="1498"/>
                    <a:pt x="10131" y="1009"/>
                  </a:cubicBezTo>
                  <a:lnTo>
                    <a:pt x="10131" y="291"/>
                  </a:lnTo>
                  <a:cubicBezTo>
                    <a:pt x="10131" y="131"/>
                    <a:pt x="10000" y="0"/>
                    <a:pt x="98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1"/>
            <p:cNvSpPr/>
            <p:nvPr/>
          </p:nvSpPr>
          <p:spPr>
            <a:xfrm>
              <a:off x="7267114" y="1645798"/>
              <a:ext cx="36178" cy="16024"/>
            </a:xfrm>
            <a:custGeom>
              <a:rect b="b" l="l" r="r" t="t"/>
              <a:pathLst>
                <a:path extrusionOk="0" h="582" w="1314">
                  <a:moveTo>
                    <a:pt x="292" y="1"/>
                  </a:moveTo>
                  <a:cubicBezTo>
                    <a:pt x="132" y="1"/>
                    <a:pt x="1" y="132"/>
                    <a:pt x="1" y="290"/>
                  </a:cubicBezTo>
                  <a:cubicBezTo>
                    <a:pt x="1" y="450"/>
                    <a:pt x="132" y="581"/>
                    <a:pt x="292" y="581"/>
                  </a:cubicBezTo>
                  <a:lnTo>
                    <a:pt x="1023" y="581"/>
                  </a:lnTo>
                  <a:cubicBezTo>
                    <a:pt x="1183" y="581"/>
                    <a:pt x="1314" y="450"/>
                    <a:pt x="1314" y="290"/>
                  </a:cubicBezTo>
                  <a:cubicBezTo>
                    <a:pt x="1314" y="128"/>
                    <a:pt x="1186" y="1"/>
                    <a:pt x="1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1"/>
            <p:cNvSpPr/>
            <p:nvPr/>
          </p:nvSpPr>
          <p:spPr>
            <a:xfrm>
              <a:off x="7129892" y="1613943"/>
              <a:ext cx="112691" cy="112691"/>
            </a:xfrm>
            <a:custGeom>
              <a:rect b="b" l="l" r="r" t="t"/>
              <a:pathLst>
                <a:path extrusionOk="0" h="4093" w="4093">
                  <a:moveTo>
                    <a:pt x="2046" y="585"/>
                  </a:moveTo>
                  <a:cubicBezTo>
                    <a:pt x="2853" y="585"/>
                    <a:pt x="3510" y="1242"/>
                    <a:pt x="3510" y="2047"/>
                  </a:cubicBezTo>
                  <a:cubicBezTo>
                    <a:pt x="3512" y="2854"/>
                    <a:pt x="2855" y="3510"/>
                    <a:pt x="2046" y="3510"/>
                  </a:cubicBezTo>
                  <a:cubicBezTo>
                    <a:pt x="1241" y="3510"/>
                    <a:pt x="583" y="2854"/>
                    <a:pt x="583" y="2047"/>
                  </a:cubicBezTo>
                  <a:cubicBezTo>
                    <a:pt x="583" y="1242"/>
                    <a:pt x="1241" y="585"/>
                    <a:pt x="2046" y="585"/>
                  </a:cubicBezTo>
                  <a:close/>
                  <a:moveTo>
                    <a:pt x="2046" y="1"/>
                  </a:moveTo>
                  <a:cubicBezTo>
                    <a:pt x="920" y="1"/>
                    <a:pt x="0" y="920"/>
                    <a:pt x="0" y="2047"/>
                  </a:cubicBezTo>
                  <a:cubicBezTo>
                    <a:pt x="0" y="3175"/>
                    <a:pt x="920" y="4092"/>
                    <a:pt x="2046" y="4092"/>
                  </a:cubicBezTo>
                  <a:cubicBezTo>
                    <a:pt x="3175" y="4092"/>
                    <a:pt x="4092" y="3175"/>
                    <a:pt x="4092" y="2047"/>
                  </a:cubicBezTo>
                  <a:cubicBezTo>
                    <a:pt x="4092" y="920"/>
                    <a:pt x="3177" y="1"/>
                    <a:pt x="20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1"/>
            <p:cNvSpPr/>
            <p:nvPr/>
          </p:nvSpPr>
          <p:spPr>
            <a:xfrm>
              <a:off x="7328099" y="1613943"/>
              <a:ext cx="112691" cy="112691"/>
            </a:xfrm>
            <a:custGeom>
              <a:rect b="b" l="l" r="r" t="t"/>
              <a:pathLst>
                <a:path extrusionOk="0" h="4093" w="4093">
                  <a:moveTo>
                    <a:pt x="2047" y="585"/>
                  </a:moveTo>
                  <a:cubicBezTo>
                    <a:pt x="2852" y="585"/>
                    <a:pt x="3510" y="1242"/>
                    <a:pt x="3510" y="2047"/>
                  </a:cubicBezTo>
                  <a:cubicBezTo>
                    <a:pt x="3510" y="2854"/>
                    <a:pt x="2852" y="3510"/>
                    <a:pt x="2047" y="3510"/>
                  </a:cubicBezTo>
                  <a:cubicBezTo>
                    <a:pt x="1240" y="3510"/>
                    <a:pt x="583" y="2854"/>
                    <a:pt x="583" y="2047"/>
                  </a:cubicBezTo>
                  <a:cubicBezTo>
                    <a:pt x="583" y="1242"/>
                    <a:pt x="1240" y="585"/>
                    <a:pt x="2047" y="585"/>
                  </a:cubicBezTo>
                  <a:close/>
                  <a:moveTo>
                    <a:pt x="2047" y="1"/>
                  </a:moveTo>
                  <a:cubicBezTo>
                    <a:pt x="918" y="1"/>
                    <a:pt x="1" y="920"/>
                    <a:pt x="1" y="2047"/>
                  </a:cubicBezTo>
                  <a:cubicBezTo>
                    <a:pt x="1" y="3175"/>
                    <a:pt x="918" y="4092"/>
                    <a:pt x="2047" y="4092"/>
                  </a:cubicBezTo>
                  <a:cubicBezTo>
                    <a:pt x="3174" y="4092"/>
                    <a:pt x="4093" y="3175"/>
                    <a:pt x="4093" y="2047"/>
                  </a:cubicBezTo>
                  <a:cubicBezTo>
                    <a:pt x="4093" y="920"/>
                    <a:pt x="3174" y="1"/>
                    <a:pt x="2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1"/>
            <p:cNvSpPr/>
            <p:nvPr/>
          </p:nvSpPr>
          <p:spPr>
            <a:xfrm>
              <a:off x="7090025" y="1459018"/>
              <a:ext cx="140966" cy="140966"/>
            </a:xfrm>
            <a:custGeom>
              <a:rect b="b" l="l" r="r" t="t"/>
              <a:pathLst>
                <a:path extrusionOk="0" h="5120" w="5120">
                  <a:moveTo>
                    <a:pt x="2560" y="581"/>
                  </a:moveTo>
                  <a:cubicBezTo>
                    <a:pt x="2771" y="581"/>
                    <a:pt x="2944" y="752"/>
                    <a:pt x="2944" y="965"/>
                  </a:cubicBezTo>
                  <a:lnTo>
                    <a:pt x="2944" y="1884"/>
                  </a:lnTo>
                  <a:cubicBezTo>
                    <a:pt x="2944" y="2042"/>
                    <a:pt x="3076" y="2173"/>
                    <a:pt x="3235" y="2173"/>
                  </a:cubicBezTo>
                  <a:lnTo>
                    <a:pt x="4155" y="2173"/>
                  </a:lnTo>
                  <a:cubicBezTo>
                    <a:pt x="4366" y="2173"/>
                    <a:pt x="4539" y="2345"/>
                    <a:pt x="4539" y="2560"/>
                  </a:cubicBezTo>
                  <a:cubicBezTo>
                    <a:pt x="4539" y="2771"/>
                    <a:pt x="4366" y="2944"/>
                    <a:pt x="4155" y="2944"/>
                  </a:cubicBezTo>
                  <a:lnTo>
                    <a:pt x="3235" y="2944"/>
                  </a:lnTo>
                  <a:cubicBezTo>
                    <a:pt x="3076" y="2944"/>
                    <a:pt x="2944" y="3076"/>
                    <a:pt x="2944" y="3235"/>
                  </a:cubicBezTo>
                  <a:lnTo>
                    <a:pt x="2944" y="4153"/>
                  </a:lnTo>
                  <a:cubicBezTo>
                    <a:pt x="2944" y="4366"/>
                    <a:pt x="2773" y="4539"/>
                    <a:pt x="2560" y="4539"/>
                  </a:cubicBezTo>
                  <a:cubicBezTo>
                    <a:pt x="2349" y="4539"/>
                    <a:pt x="2173" y="4368"/>
                    <a:pt x="2173" y="4153"/>
                  </a:cubicBezTo>
                  <a:lnTo>
                    <a:pt x="2173" y="3235"/>
                  </a:lnTo>
                  <a:cubicBezTo>
                    <a:pt x="2173" y="3076"/>
                    <a:pt x="2044" y="2944"/>
                    <a:pt x="1884" y="2944"/>
                  </a:cubicBezTo>
                  <a:lnTo>
                    <a:pt x="965" y="2944"/>
                  </a:lnTo>
                  <a:cubicBezTo>
                    <a:pt x="754" y="2944"/>
                    <a:pt x="580" y="2773"/>
                    <a:pt x="580" y="2560"/>
                  </a:cubicBezTo>
                  <a:cubicBezTo>
                    <a:pt x="580" y="2347"/>
                    <a:pt x="752" y="2173"/>
                    <a:pt x="965" y="2173"/>
                  </a:cubicBezTo>
                  <a:lnTo>
                    <a:pt x="1884" y="2173"/>
                  </a:lnTo>
                  <a:cubicBezTo>
                    <a:pt x="2044" y="2173"/>
                    <a:pt x="2173" y="2042"/>
                    <a:pt x="2173" y="1884"/>
                  </a:cubicBezTo>
                  <a:lnTo>
                    <a:pt x="2173" y="965"/>
                  </a:lnTo>
                  <a:cubicBezTo>
                    <a:pt x="2173" y="754"/>
                    <a:pt x="2345" y="581"/>
                    <a:pt x="2560" y="581"/>
                  </a:cubicBezTo>
                  <a:close/>
                  <a:moveTo>
                    <a:pt x="2560" y="0"/>
                  </a:moveTo>
                  <a:cubicBezTo>
                    <a:pt x="2027" y="0"/>
                    <a:pt x="1595" y="432"/>
                    <a:pt x="1595" y="965"/>
                  </a:cubicBezTo>
                  <a:lnTo>
                    <a:pt x="1595" y="1593"/>
                  </a:lnTo>
                  <a:lnTo>
                    <a:pt x="967" y="1593"/>
                  </a:lnTo>
                  <a:cubicBezTo>
                    <a:pt x="434" y="1593"/>
                    <a:pt x="0" y="2027"/>
                    <a:pt x="0" y="2560"/>
                  </a:cubicBezTo>
                  <a:cubicBezTo>
                    <a:pt x="0" y="3093"/>
                    <a:pt x="434" y="3525"/>
                    <a:pt x="967" y="3525"/>
                  </a:cubicBezTo>
                  <a:lnTo>
                    <a:pt x="1595" y="3525"/>
                  </a:lnTo>
                  <a:lnTo>
                    <a:pt x="1595" y="4153"/>
                  </a:lnTo>
                  <a:cubicBezTo>
                    <a:pt x="1595" y="4686"/>
                    <a:pt x="2027" y="5120"/>
                    <a:pt x="2560" y="5120"/>
                  </a:cubicBezTo>
                  <a:cubicBezTo>
                    <a:pt x="3093" y="5120"/>
                    <a:pt x="3527" y="4686"/>
                    <a:pt x="3527" y="4153"/>
                  </a:cubicBezTo>
                  <a:lnTo>
                    <a:pt x="3527" y="3525"/>
                  </a:lnTo>
                  <a:lnTo>
                    <a:pt x="4155" y="3525"/>
                  </a:lnTo>
                  <a:cubicBezTo>
                    <a:pt x="4688" y="3525"/>
                    <a:pt x="5120" y="3093"/>
                    <a:pt x="5120" y="2560"/>
                  </a:cubicBezTo>
                  <a:cubicBezTo>
                    <a:pt x="5120" y="2029"/>
                    <a:pt x="4688" y="1593"/>
                    <a:pt x="4155" y="1593"/>
                  </a:cubicBezTo>
                  <a:lnTo>
                    <a:pt x="3527" y="1593"/>
                  </a:lnTo>
                  <a:lnTo>
                    <a:pt x="3527" y="965"/>
                  </a:lnTo>
                  <a:cubicBezTo>
                    <a:pt x="3527" y="432"/>
                    <a:pt x="3093" y="0"/>
                    <a:pt x="25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1"/>
            <p:cNvSpPr/>
            <p:nvPr/>
          </p:nvSpPr>
          <p:spPr>
            <a:xfrm>
              <a:off x="7383604" y="1459045"/>
              <a:ext cx="53220" cy="53220"/>
            </a:xfrm>
            <a:custGeom>
              <a:rect b="b" l="l" r="r" t="t"/>
              <a:pathLst>
                <a:path extrusionOk="0" h="1933" w="1933">
                  <a:moveTo>
                    <a:pt x="965" y="580"/>
                  </a:moveTo>
                  <a:cubicBezTo>
                    <a:pt x="1177" y="580"/>
                    <a:pt x="1352" y="751"/>
                    <a:pt x="1352" y="964"/>
                  </a:cubicBezTo>
                  <a:cubicBezTo>
                    <a:pt x="1348" y="1179"/>
                    <a:pt x="1177" y="1350"/>
                    <a:pt x="965" y="1350"/>
                  </a:cubicBezTo>
                  <a:cubicBezTo>
                    <a:pt x="754" y="1350"/>
                    <a:pt x="581" y="1179"/>
                    <a:pt x="581" y="964"/>
                  </a:cubicBezTo>
                  <a:cubicBezTo>
                    <a:pt x="581" y="753"/>
                    <a:pt x="752" y="580"/>
                    <a:pt x="965" y="580"/>
                  </a:cubicBezTo>
                  <a:close/>
                  <a:moveTo>
                    <a:pt x="965" y="1"/>
                  </a:moveTo>
                  <a:cubicBezTo>
                    <a:pt x="432" y="1"/>
                    <a:pt x="0" y="435"/>
                    <a:pt x="0" y="968"/>
                  </a:cubicBezTo>
                  <a:cubicBezTo>
                    <a:pt x="0" y="1501"/>
                    <a:pt x="432" y="1933"/>
                    <a:pt x="965" y="1933"/>
                  </a:cubicBezTo>
                  <a:cubicBezTo>
                    <a:pt x="1498" y="1933"/>
                    <a:pt x="1932" y="1501"/>
                    <a:pt x="1932" y="968"/>
                  </a:cubicBezTo>
                  <a:cubicBezTo>
                    <a:pt x="1928" y="435"/>
                    <a:pt x="1496" y="1"/>
                    <a:pt x="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1"/>
            <p:cNvSpPr/>
            <p:nvPr/>
          </p:nvSpPr>
          <p:spPr>
            <a:xfrm>
              <a:off x="7383604" y="1546764"/>
              <a:ext cx="53220" cy="53220"/>
            </a:xfrm>
            <a:custGeom>
              <a:rect b="b" l="l" r="r" t="t"/>
              <a:pathLst>
                <a:path extrusionOk="0" h="1933" w="1933">
                  <a:moveTo>
                    <a:pt x="965" y="578"/>
                  </a:moveTo>
                  <a:cubicBezTo>
                    <a:pt x="1177" y="578"/>
                    <a:pt x="1352" y="749"/>
                    <a:pt x="1352" y="964"/>
                  </a:cubicBezTo>
                  <a:cubicBezTo>
                    <a:pt x="1348" y="1179"/>
                    <a:pt x="1177" y="1350"/>
                    <a:pt x="965" y="1350"/>
                  </a:cubicBezTo>
                  <a:cubicBezTo>
                    <a:pt x="754" y="1350"/>
                    <a:pt x="581" y="1177"/>
                    <a:pt x="581" y="964"/>
                  </a:cubicBezTo>
                  <a:cubicBezTo>
                    <a:pt x="581" y="753"/>
                    <a:pt x="752" y="578"/>
                    <a:pt x="965" y="578"/>
                  </a:cubicBezTo>
                  <a:close/>
                  <a:moveTo>
                    <a:pt x="965" y="1"/>
                  </a:moveTo>
                  <a:cubicBezTo>
                    <a:pt x="432" y="1"/>
                    <a:pt x="0" y="433"/>
                    <a:pt x="0" y="966"/>
                  </a:cubicBezTo>
                  <a:cubicBezTo>
                    <a:pt x="0" y="1499"/>
                    <a:pt x="432" y="1933"/>
                    <a:pt x="965" y="1933"/>
                  </a:cubicBezTo>
                  <a:cubicBezTo>
                    <a:pt x="1498" y="1933"/>
                    <a:pt x="1932" y="1499"/>
                    <a:pt x="1932" y="966"/>
                  </a:cubicBezTo>
                  <a:cubicBezTo>
                    <a:pt x="1928" y="433"/>
                    <a:pt x="1496" y="1"/>
                    <a:pt x="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1"/>
            <p:cNvSpPr/>
            <p:nvPr/>
          </p:nvSpPr>
          <p:spPr>
            <a:xfrm>
              <a:off x="7427408" y="1502877"/>
              <a:ext cx="53220" cy="53193"/>
            </a:xfrm>
            <a:custGeom>
              <a:rect b="b" l="l" r="r" t="t"/>
              <a:pathLst>
                <a:path extrusionOk="0" h="1932" w="1933">
                  <a:moveTo>
                    <a:pt x="965" y="580"/>
                  </a:moveTo>
                  <a:cubicBezTo>
                    <a:pt x="1179" y="580"/>
                    <a:pt x="1352" y="752"/>
                    <a:pt x="1352" y="967"/>
                  </a:cubicBezTo>
                  <a:cubicBezTo>
                    <a:pt x="1352" y="1178"/>
                    <a:pt x="1179" y="1351"/>
                    <a:pt x="965" y="1351"/>
                  </a:cubicBezTo>
                  <a:cubicBezTo>
                    <a:pt x="754" y="1351"/>
                    <a:pt x="581" y="1180"/>
                    <a:pt x="581" y="967"/>
                  </a:cubicBezTo>
                  <a:cubicBezTo>
                    <a:pt x="581" y="754"/>
                    <a:pt x="752" y="580"/>
                    <a:pt x="965" y="580"/>
                  </a:cubicBezTo>
                  <a:close/>
                  <a:moveTo>
                    <a:pt x="965" y="0"/>
                  </a:moveTo>
                  <a:cubicBezTo>
                    <a:pt x="432" y="0"/>
                    <a:pt x="0" y="434"/>
                    <a:pt x="0" y="967"/>
                  </a:cubicBezTo>
                  <a:cubicBezTo>
                    <a:pt x="0" y="1500"/>
                    <a:pt x="432" y="1932"/>
                    <a:pt x="965" y="1932"/>
                  </a:cubicBezTo>
                  <a:cubicBezTo>
                    <a:pt x="1498" y="1932"/>
                    <a:pt x="1932" y="1500"/>
                    <a:pt x="1932" y="967"/>
                  </a:cubicBezTo>
                  <a:cubicBezTo>
                    <a:pt x="1932" y="436"/>
                    <a:pt x="1498" y="0"/>
                    <a:pt x="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1"/>
            <p:cNvSpPr/>
            <p:nvPr/>
          </p:nvSpPr>
          <p:spPr>
            <a:xfrm>
              <a:off x="7339690" y="1502877"/>
              <a:ext cx="53220" cy="53193"/>
            </a:xfrm>
            <a:custGeom>
              <a:rect b="b" l="l" r="r" t="t"/>
              <a:pathLst>
                <a:path extrusionOk="0" h="1932" w="1933">
                  <a:moveTo>
                    <a:pt x="967" y="580"/>
                  </a:moveTo>
                  <a:cubicBezTo>
                    <a:pt x="1179" y="580"/>
                    <a:pt x="1352" y="752"/>
                    <a:pt x="1352" y="967"/>
                  </a:cubicBezTo>
                  <a:cubicBezTo>
                    <a:pt x="1352" y="1178"/>
                    <a:pt x="1179" y="1351"/>
                    <a:pt x="967" y="1351"/>
                  </a:cubicBezTo>
                  <a:cubicBezTo>
                    <a:pt x="754" y="1351"/>
                    <a:pt x="581" y="1180"/>
                    <a:pt x="581" y="967"/>
                  </a:cubicBezTo>
                  <a:cubicBezTo>
                    <a:pt x="581" y="754"/>
                    <a:pt x="752" y="580"/>
                    <a:pt x="967" y="580"/>
                  </a:cubicBezTo>
                  <a:close/>
                  <a:moveTo>
                    <a:pt x="967" y="0"/>
                  </a:moveTo>
                  <a:cubicBezTo>
                    <a:pt x="435" y="0"/>
                    <a:pt x="1" y="434"/>
                    <a:pt x="1" y="967"/>
                  </a:cubicBezTo>
                  <a:cubicBezTo>
                    <a:pt x="1" y="1500"/>
                    <a:pt x="435" y="1932"/>
                    <a:pt x="967" y="1932"/>
                  </a:cubicBezTo>
                  <a:cubicBezTo>
                    <a:pt x="1500" y="1932"/>
                    <a:pt x="1932" y="1500"/>
                    <a:pt x="1932" y="967"/>
                  </a:cubicBezTo>
                  <a:cubicBezTo>
                    <a:pt x="1932" y="436"/>
                    <a:pt x="1500" y="0"/>
                    <a:pt x="9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71"/>
          <p:cNvGrpSpPr/>
          <p:nvPr/>
        </p:nvGrpSpPr>
        <p:grpSpPr>
          <a:xfrm>
            <a:off x="7770492" y="1282314"/>
            <a:ext cx="546162" cy="502578"/>
            <a:chOff x="7809092" y="1282314"/>
            <a:chExt cx="546162" cy="502578"/>
          </a:xfrm>
        </p:grpSpPr>
        <p:sp>
          <p:nvSpPr>
            <p:cNvPr id="9898" name="Google Shape;9898;p71"/>
            <p:cNvSpPr/>
            <p:nvPr/>
          </p:nvSpPr>
          <p:spPr>
            <a:xfrm>
              <a:off x="7809091" y="1335039"/>
              <a:ext cx="546162" cy="449854"/>
            </a:xfrm>
            <a:custGeom>
              <a:rect b="b" l="l" r="r" t="t"/>
              <a:pathLst>
                <a:path extrusionOk="0" h="16339" w="19837">
                  <a:moveTo>
                    <a:pt x="18758" y="583"/>
                  </a:moveTo>
                  <a:cubicBezTo>
                    <a:pt x="19032" y="583"/>
                    <a:pt x="19254" y="805"/>
                    <a:pt x="19254" y="1079"/>
                  </a:cubicBezTo>
                  <a:lnTo>
                    <a:pt x="19254" y="4903"/>
                  </a:lnTo>
                  <a:cubicBezTo>
                    <a:pt x="19254" y="5177"/>
                    <a:pt x="19032" y="5399"/>
                    <a:pt x="18758" y="5399"/>
                  </a:cubicBezTo>
                  <a:lnTo>
                    <a:pt x="1079" y="5399"/>
                  </a:lnTo>
                  <a:cubicBezTo>
                    <a:pt x="805" y="5399"/>
                    <a:pt x="582" y="5177"/>
                    <a:pt x="582" y="4903"/>
                  </a:cubicBezTo>
                  <a:lnTo>
                    <a:pt x="582" y="1079"/>
                  </a:lnTo>
                  <a:cubicBezTo>
                    <a:pt x="582" y="805"/>
                    <a:pt x="805" y="583"/>
                    <a:pt x="1079" y="583"/>
                  </a:cubicBezTo>
                  <a:close/>
                  <a:moveTo>
                    <a:pt x="18758" y="5982"/>
                  </a:moveTo>
                  <a:cubicBezTo>
                    <a:pt x="19032" y="5982"/>
                    <a:pt x="19254" y="6206"/>
                    <a:pt x="19254" y="6480"/>
                  </a:cubicBezTo>
                  <a:lnTo>
                    <a:pt x="19254" y="10302"/>
                  </a:lnTo>
                  <a:cubicBezTo>
                    <a:pt x="19254" y="10576"/>
                    <a:pt x="19032" y="10801"/>
                    <a:pt x="18758" y="10801"/>
                  </a:cubicBezTo>
                  <a:lnTo>
                    <a:pt x="1079" y="10801"/>
                  </a:lnTo>
                  <a:cubicBezTo>
                    <a:pt x="805" y="10801"/>
                    <a:pt x="582" y="10576"/>
                    <a:pt x="582" y="10302"/>
                  </a:cubicBezTo>
                  <a:lnTo>
                    <a:pt x="582" y="6480"/>
                  </a:lnTo>
                  <a:cubicBezTo>
                    <a:pt x="582" y="6206"/>
                    <a:pt x="805" y="5982"/>
                    <a:pt x="1079" y="5982"/>
                  </a:cubicBezTo>
                  <a:close/>
                  <a:moveTo>
                    <a:pt x="10452" y="11383"/>
                  </a:moveTo>
                  <a:lnTo>
                    <a:pt x="10452" y="13039"/>
                  </a:lnTo>
                  <a:lnTo>
                    <a:pt x="9385" y="13039"/>
                  </a:lnTo>
                  <a:lnTo>
                    <a:pt x="9385" y="11383"/>
                  </a:lnTo>
                  <a:close/>
                  <a:moveTo>
                    <a:pt x="6806" y="14097"/>
                  </a:moveTo>
                  <a:lnTo>
                    <a:pt x="6806" y="15165"/>
                  </a:lnTo>
                  <a:lnTo>
                    <a:pt x="2489" y="15165"/>
                  </a:lnTo>
                  <a:lnTo>
                    <a:pt x="2489" y="14097"/>
                  </a:lnTo>
                  <a:close/>
                  <a:moveTo>
                    <a:pt x="17347" y="14097"/>
                  </a:moveTo>
                  <a:lnTo>
                    <a:pt x="17347" y="15165"/>
                  </a:lnTo>
                  <a:lnTo>
                    <a:pt x="13031" y="15165"/>
                  </a:lnTo>
                  <a:lnTo>
                    <a:pt x="13031" y="14097"/>
                  </a:lnTo>
                  <a:close/>
                  <a:moveTo>
                    <a:pt x="12399" y="13619"/>
                  </a:moveTo>
                  <a:cubicBezTo>
                    <a:pt x="12424" y="13619"/>
                    <a:pt x="12449" y="13640"/>
                    <a:pt x="12449" y="13669"/>
                  </a:cubicBezTo>
                  <a:lnTo>
                    <a:pt x="12449" y="15703"/>
                  </a:lnTo>
                  <a:cubicBezTo>
                    <a:pt x="12449" y="15730"/>
                    <a:pt x="12428" y="15753"/>
                    <a:pt x="12399" y="15753"/>
                  </a:cubicBezTo>
                  <a:lnTo>
                    <a:pt x="7436" y="15753"/>
                  </a:lnTo>
                  <a:cubicBezTo>
                    <a:pt x="7409" y="15753"/>
                    <a:pt x="7386" y="15732"/>
                    <a:pt x="7386" y="15703"/>
                  </a:cubicBezTo>
                  <a:lnTo>
                    <a:pt x="7386" y="13669"/>
                  </a:lnTo>
                  <a:cubicBezTo>
                    <a:pt x="7386" y="13642"/>
                    <a:pt x="7407" y="13619"/>
                    <a:pt x="7436" y="13619"/>
                  </a:cubicBezTo>
                  <a:close/>
                  <a:moveTo>
                    <a:pt x="1079" y="0"/>
                  </a:moveTo>
                  <a:cubicBezTo>
                    <a:pt x="485" y="0"/>
                    <a:pt x="0" y="486"/>
                    <a:pt x="0" y="1079"/>
                  </a:cubicBezTo>
                  <a:lnTo>
                    <a:pt x="0" y="4903"/>
                  </a:lnTo>
                  <a:cubicBezTo>
                    <a:pt x="0" y="5215"/>
                    <a:pt x="133" y="5495"/>
                    <a:pt x="343" y="5693"/>
                  </a:cubicBezTo>
                  <a:cubicBezTo>
                    <a:pt x="130" y="5890"/>
                    <a:pt x="0" y="6170"/>
                    <a:pt x="0" y="6482"/>
                  </a:cubicBezTo>
                  <a:lnTo>
                    <a:pt x="0" y="10306"/>
                  </a:lnTo>
                  <a:cubicBezTo>
                    <a:pt x="0" y="10900"/>
                    <a:pt x="485" y="11385"/>
                    <a:pt x="1079" y="11385"/>
                  </a:cubicBezTo>
                  <a:lnTo>
                    <a:pt x="8802" y="11385"/>
                  </a:lnTo>
                  <a:lnTo>
                    <a:pt x="8802" y="13041"/>
                  </a:lnTo>
                  <a:lnTo>
                    <a:pt x="7436" y="13041"/>
                  </a:lnTo>
                  <a:cubicBezTo>
                    <a:pt x="7141" y="13041"/>
                    <a:pt x="6893" y="13246"/>
                    <a:pt x="6825" y="13518"/>
                  </a:cubicBezTo>
                  <a:lnTo>
                    <a:pt x="2484" y="13518"/>
                  </a:lnTo>
                  <a:cubicBezTo>
                    <a:pt x="2164" y="13518"/>
                    <a:pt x="1907" y="13779"/>
                    <a:pt x="1907" y="14095"/>
                  </a:cubicBezTo>
                  <a:lnTo>
                    <a:pt x="1907" y="15174"/>
                  </a:lnTo>
                  <a:cubicBezTo>
                    <a:pt x="1907" y="15494"/>
                    <a:pt x="2166" y="15751"/>
                    <a:pt x="2484" y="15751"/>
                  </a:cubicBezTo>
                  <a:lnTo>
                    <a:pt x="6806" y="15751"/>
                  </a:lnTo>
                  <a:cubicBezTo>
                    <a:pt x="6829" y="16078"/>
                    <a:pt x="7101" y="16339"/>
                    <a:pt x="7434" y="16339"/>
                  </a:cubicBezTo>
                  <a:lnTo>
                    <a:pt x="12395" y="16339"/>
                  </a:lnTo>
                  <a:cubicBezTo>
                    <a:pt x="12728" y="16339"/>
                    <a:pt x="13002" y="16078"/>
                    <a:pt x="13023" y="15751"/>
                  </a:cubicBezTo>
                  <a:lnTo>
                    <a:pt x="17347" y="15751"/>
                  </a:lnTo>
                  <a:cubicBezTo>
                    <a:pt x="17665" y="15751"/>
                    <a:pt x="17922" y="15492"/>
                    <a:pt x="17922" y="15174"/>
                  </a:cubicBezTo>
                  <a:lnTo>
                    <a:pt x="17922" y="14095"/>
                  </a:lnTo>
                  <a:cubicBezTo>
                    <a:pt x="17922" y="13775"/>
                    <a:pt x="17663" y="13518"/>
                    <a:pt x="17347" y="13518"/>
                  </a:cubicBezTo>
                  <a:lnTo>
                    <a:pt x="13004" y="13518"/>
                  </a:lnTo>
                  <a:cubicBezTo>
                    <a:pt x="12936" y="13246"/>
                    <a:pt x="12688" y="13041"/>
                    <a:pt x="12393" y="13041"/>
                  </a:cubicBezTo>
                  <a:lnTo>
                    <a:pt x="11029" y="13041"/>
                  </a:lnTo>
                  <a:lnTo>
                    <a:pt x="11029" y="11385"/>
                  </a:lnTo>
                  <a:lnTo>
                    <a:pt x="18750" y="11385"/>
                  </a:lnTo>
                  <a:cubicBezTo>
                    <a:pt x="19346" y="11385"/>
                    <a:pt x="19831" y="10900"/>
                    <a:pt x="19831" y="10306"/>
                  </a:cubicBezTo>
                  <a:lnTo>
                    <a:pt x="19831" y="6480"/>
                  </a:lnTo>
                  <a:cubicBezTo>
                    <a:pt x="19831" y="6168"/>
                    <a:pt x="19698" y="5887"/>
                    <a:pt x="19488" y="5691"/>
                  </a:cubicBezTo>
                  <a:cubicBezTo>
                    <a:pt x="19704" y="5493"/>
                    <a:pt x="19837" y="5211"/>
                    <a:pt x="19837" y="4903"/>
                  </a:cubicBezTo>
                  <a:lnTo>
                    <a:pt x="19837" y="1079"/>
                  </a:lnTo>
                  <a:cubicBezTo>
                    <a:pt x="19837" y="486"/>
                    <a:pt x="19351" y="0"/>
                    <a:pt x="18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1"/>
            <p:cNvSpPr/>
            <p:nvPr/>
          </p:nvSpPr>
          <p:spPr>
            <a:xfrm>
              <a:off x="7826960" y="1282314"/>
              <a:ext cx="510232" cy="26073"/>
            </a:xfrm>
            <a:custGeom>
              <a:rect b="b" l="l" r="r" t="t"/>
              <a:pathLst>
                <a:path extrusionOk="0" h="947" w="18532">
                  <a:moveTo>
                    <a:pt x="952" y="1"/>
                  </a:moveTo>
                  <a:cubicBezTo>
                    <a:pt x="590" y="1"/>
                    <a:pt x="255" y="199"/>
                    <a:pt x="78" y="516"/>
                  </a:cubicBezTo>
                  <a:cubicBezTo>
                    <a:pt x="0" y="655"/>
                    <a:pt x="50" y="834"/>
                    <a:pt x="190" y="910"/>
                  </a:cubicBezTo>
                  <a:cubicBezTo>
                    <a:pt x="236" y="935"/>
                    <a:pt x="284" y="947"/>
                    <a:pt x="331" y="947"/>
                  </a:cubicBezTo>
                  <a:cubicBezTo>
                    <a:pt x="432" y="947"/>
                    <a:pt x="533" y="891"/>
                    <a:pt x="584" y="796"/>
                  </a:cubicBezTo>
                  <a:cubicBezTo>
                    <a:pt x="659" y="663"/>
                    <a:pt x="799" y="583"/>
                    <a:pt x="950" y="583"/>
                  </a:cubicBezTo>
                  <a:lnTo>
                    <a:pt x="17585" y="583"/>
                  </a:lnTo>
                  <a:cubicBezTo>
                    <a:pt x="17736" y="583"/>
                    <a:pt x="17873" y="663"/>
                    <a:pt x="17947" y="792"/>
                  </a:cubicBezTo>
                  <a:cubicBezTo>
                    <a:pt x="18001" y="886"/>
                    <a:pt x="18099" y="938"/>
                    <a:pt x="18200" y="938"/>
                  </a:cubicBezTo>
                  <a:cubicBezTo>
                    <a:pt x="18249" y="938"/>
                    <a:pt x="18299" y="925"/>
                    <a:pt x="18345" y="899"/>
                  </a:cubicBezTo>
                  <a:cubicBezTo>
                    <a:pt x="18484" y="823"/>
                    <a:pt x="18531" y="644"/>
                    <a:pt x="18453" y="503"/>
                  </a:cubicBezTo>
                  <a:cubicBezTo>
                    <a:pt x="18274" y="195"/>
                    <a:pt x="17945" y="1"/>
                    <a:pt x="17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1"/>
            <p:cNvSpPr/>
            <p:nvPr/>
          </p:nvSpPr>
          <p:spPr>
            <a:xfrm>
              <a:off x="8206688" y="1366261"/>
              <a:ext cx="101567" cy="101512"/>
            </a:xfrm>
            <a:custGeom>
              <a:rect b="b" l="l" r="r" t="t"/>
              <a:pathLst>
                <a:path extrusionOk="0" h="3687" w="3689">
                  <a:moveTo>
                    <a:pt x="3089" y="583"/>
                  </a:moveTo>
                  <a:cubicBezTo>
                    <a:pt x="3099" y="583"/>
                    <a:pt x="3106" y="590"/>
                    <a:pt x="3106" y="600"/>
                  </a:cubicBezTo>
                  <a:lnTo>
                    <a:pt x="3106" y="3087"/>
                  </a:lnTo>
                  <a:cubicBezTo>
                    <a:pt x="3106" y="3097"/>
                    <a:pt x="3099" y="3105"/>
                    <a:pt x="3089" y="3105"/>
                  </a:cubicBezTo>
                  <a:lnTo>
                    <a:pt x="600" y="3105"/>
                  </a:lnTo>
                  <a:cubicBezTo>
                    <a:pt x="590" y="3105"/>
                    <a:pt x="583" y="3097"/>
                    <a:pt x="583" y="3087"/>
                  </a:cubicBezTo>
                  <a:lnTo>
                    <a:pt x="583" y="600"/>
                  </a:lnTo>
                  <a:cubicBezTo>
                    <a:pt x="583" y="590"/>
                    <a:pt x="590" y="583"/>
                    <a:pt x="600" y="583"/>
                  </a:cubicBezTo>
                  <a:close/>
                  <a:moveTo>
                    <a:pt x="600" y="0"/>
                  </a:moveTo>
                  <a:cubicBezTo>
                    <a:pt x="271" y="0"/>
                    <a:pt x="0" y="269"/>
                    <a:pt x="0" y="600"/>
                  </a:cubicBezTo>
                  <a:lnTo>
                    <a:pt x="0" y="3087"/>
                  </a:lnTo>
                  <a:cubicBezTo>
                    <a:pt x="0" y="3419"/>
                    <a:pt x="269" y="3687"/>
                    <a:pt x="600" y="3687"/>
                  </a:cubicBezTo>
                  <a:lnTo>
                    <a:pt x="3089" y="3687"/>
                  </a:lnTo>
                  <a:cubicBezTo>
                    <a:pt x="3420" y="3687"/>
                    <a:pt x="3689" y="3419"/>
                    <a:pt x="3689" y="3087"/>
                  </a:cubicBezTo>
                  <a:lnTo>
                    <a:pt x="3689" y="600"/>
                  </a:lnTo>
                  <a:cubicBezTo>
                    <a:pt x="3689" y="269"/>
                    <a:pt x="3420" y="0"/>
                    <a:pt x="30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1"/>
            <p:cNvSpPr/>
            <p:nvPr/>
          </p:nvSpPr>
          <p:spPr>
            <a:xfrm>
              <a:off x="8206688" y="1514909"/>
              <a:ext cx="101567" cy="101595"/>
            </a:xfrm>
            <a:custGeom>
              <a:rect b="b" l="l" r="r" t="t"/>
              <a:pathLst>
                <a:path extrusionOk="0" h="3690" w="3689">
                  <a:moveTo>
                    <a:pt x="3089" y="585"/>
                  </a:moveTo>
                  <a:cubicBezTo>
                    <a:pt x="3099" y="585"/>
                    <a:pt x="3106" y="591"/>
                    <a:pt x="3106" y="600"/>
                  </a:cubicBezTo>
                  <a:lnTo>
                    <a:pt x="3106" y="3090"/>
                  </a:lnTo>
                  <a:cubicBezTo>
                    <a:pt x="3106" y="3099"/>
                    <a:pt x="3099" y="3107"/>
                    <a:pt x="3089" y="3107"/>
                  </a:cubicBezTo>
                  <a:lnTo>
                    <a:pt x="600" y="3107"/>
                  </a:lnTo>
                  <a:cubicBezTo>
                    <a:pt x="590" y="3107"/>
                    <a:pt x="583" y="3099"/>
                    <a:pt x="583" y="3090"/>
                  </a:cubicBezTo>
                  <a:lnTo>
                    <a:pt x="583" y="600"/>
                  </a:lnTo>
                  <a:cubicBezTo>
                    <a:pt x="583" y="591"/>
                    <a:pt x="590" y="585"/>
                    <a:pt x="600" y="585"/>
                  </a:cubicBezTo>
                  <a:close/>
                  <a:moveTo>
                    <a:pt x="600" y="1"/>
                  </a:moveTo>
                  <a:cubicBezTo>
                    <a:pt x="271" y="1"/>
                    <a:pt x="0" y="269"/>
                    <a:pt x="0" y="600"/>
                  </a:cubicBezTo>
                  <a:lnTo>
                    <a:pt x="0" y="3090"/>
                  </a:lnTo>
                  <a:cubicBezTo>
                    <a:pt x="0" y="3421"/>
                    <a:pt x="269" y="3689"/>
                    <a:pt x="600" y="3689"/>
                  </a:cubicBezTo>
                  <a:lnTo>
                    <a:pt x="3089" y="3689"/>
                  </a:lnTo>
                  <a:cubicBezTo>
                    <a:pt x="3420" y="3689"/>
                    <a:pt x="3689" y="3421"/>
                    <a:pt x="3689" y="3090"/>
                  </a:cubicBezTo>
                  <a:lnTo>
                    <a:pt x="3689" y="600"/>
                  </a:lnTo>
                  <a:cubicBezTo>
                    <a:pt x="3689" y="269"/>
                    <a:pt x="3420" y="1"/>
                    <a:pt x="30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1"/>
            <p:cNvSpPr/>
            <p:nvPr/>
          </p:nvSpPr>
          <p:spPr>
            <a:xfrm>
              <a:off x="7854575" y="1370033"/>
              <a:ext cx="203575" cy="15996"/>
            </a:xfrm>
            <a:custGeom>
              <a:rect b="b" l="l" r="r" t="t"/>
              <a:pathLst>
                <a:path extrusionOk="0" h="581" w="7394">
                  <a:moveTo>
                    <a:pt x="291" y="1"/>
                  </a:moveTo>
                  <a:cubicBezTo>
                    <a:pt x="129" y="1"/>
                    <a:pt x="0" y="132"/>
                    <a:pt x="0" y="292"/>
                  </a:cubicBezTo>
                  <a:cubicBezTo>
                    <a:pt x="0" y="453"/>
                    <a:pt x="131" y="581"/>
                    <a:pt x="291" y="581"/>
                  </a:cubicBezTo>
                  <a:lnTo>
                    <a:pt x="7105" y="581"/>
                  </a:lnTo>
                  <a:cubicBezTo>
                    <a:pt x="7266" y="581"/>
                    <a:pt x="7394" y="452"/>
                    <a:pt x="7394" y="292"/>
                  </a:cubicBezTo>
                  <a:cubicBezTo>
                    <a:pt x="7394" y="132"/>
                    <a:pt x="7264" y="1"/>
                    <a:pt x="7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1"/>
            <p:cNvSpPr/>
            <p:nvPr/>
          </p:nvSpPr>
          <p:spPr>
            <a:xfrm>
              <a:off x="8084967" y="1370033"/>
              <a:ext cx="48485" cy="15996"/>
            </a:xfrm>
            <a:custGeom>
              <a:rect b="b" l="l" r="r" t="t"/>
              <a:pathLst>
                <a:path extrusionOk="0" h="581" w="1761">
                  <a:moveTo>
                    <a:pt x="290" y="1"/>
                  </a:moveTo>
                  <a:cubicBezTo>
                    <a:pt x="128" y="1"/>
                    <a:pt x="0" y="132"/>
                    <a:pt x="0" y="292"/>
                  </a:cubicBezTo>
                  <a:cubicBezTo>
                    <a:pt x="0" y="453"/>
                    <a:pt x="130" y="581"/>
                    <a:pt x="290" y="581"/>
                  </a:cubicBezTo>
                  <a:lnTo>
                    <a:pt x="1469" y="581"/>
                  </a:lnTo>
                  <a:cubicBezTo>
                    <a:pt x="1631" y="581"/>
                    <a:pt x="1761" y="452"/>
                    <a:pt x="1761" y="292"/>
                  </a:cubicBezTo>
                  <a:cubicBezTo>
                    <a:pt x="1761" y="132"/>
                    <a:pt x="1629" y="1"/>
                    <a:pt x="1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1"/>
            <p:cNvSpPr/>
            <p:nvPr/>
          </p:nvSpPr>
          <p:spPr>
            <a:xfrm>
              <a:off x="8084967" y="1408964"/>
              <a:ext cx="48485" cy="16024"/>
            </a:xfrm>
            <a:custGeom>
              <a:rect b="b" l="l" r="r" t="t"/>
              <a:pathLst>
                <a:path extrusionOk="0" h="582" w="1761">
                  <a:moveTo>
                    <a:pt x="290" y="1"/>
                  </a:moveTo>
                  <a:cubicBezTo>
                    <a:pt x="128" y="1"/>
                    <a:pt x="0" y="132"/>
                    <a:pt x="0" y="290"/>
                  </a:cubicBezTo>
                  <a:cubicBezTo>
                    <a:pt x="0" y="450"/>
                    <a:pt x="130" y="581"/>
                    <a:pt x="290" y="581"/>
                  </a:cubicBezTo>
                  <a:lnTo>
                    <a:pt x="1469" y="581"/>
                  </a:lnTo>
                  <a:cubicBezTo>
                    <a:pt x="1631" y="581"/>
                    <a:pt x="1761" y="450"/>
                    <a:pt x="1761" y="290"/>
                  </a:cubicBezTo>
                  <a:cubicBezTo>
                    <a:pt x="1761" y="132"/>
                    <a:pt x="1629" y="1"/>
                    <a:pt x="1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1"/>
            <p:cNvSpPr/>
            <p:nvPr/>
          </p:nvSpPr>
          <p:spPr>
            <a:xfrm>
              <a:off x="7854575" y="1408964"/>
              <a:ext cx="203575" cy="16024"/>
            </a:xfrm>
            <a:custGeom>
              <a:rect b="b" l="l" r="r" t="t"/>
              <a:pathLst>
                <a:path extrusionOk="0" h="582" w="7394">
                  <a:moveTo>
                    <a:pt x="291" y="1"/>
                  </a:moveTo>
                  <a:cubicBezTo>
                    <a:pt x="129" y="1"/>
                    <a:pt x="0" y="132"/>
                    <a:pt x="0" y="290"/>
                  </a:cubicBezTo>
                  <a:cubicBezTo>
                    <a:pt x="0" y="450"/>
                    <a:pt x="131" y="581"/>
                    <a:pt x="291" y="581"/>
                  </a:cubicBezTo>
                  <a:lnTo>
                    <a:pt x="7105" y="581"/>
                  </a:lnTo>
                  <a:cubicBezTo>
                    <a:pt x="7266" y="581"/>
                    <a:pt x="7394" y="450"/>
                    <a:pt x="7394" y="290"/>
                  </a:cubicBezTo>
                  <a:cubicBezTo>
                    <a:pt x="7394" y="132"/>
                    <a:pt x="7264" y="1"/>
                    <a:pt x="7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1"/>
            <p:cNvSpPr/>
            <p:nvPr/>
          </p:nvSpPr>
          <p:spPr>
            <a:xfrm>
              <a:off x="8084967" y="1447950"/>
              <a:ext cx="48485" cy="15996"/>
            </a:xfrm>
            <a:custGeom>
              <a:rect b="b" l="l" r="r" t="t"/>
              <a:pathLst>
                <a:path extrusionOk="0" h="581" w="1761">
                  <a:moveTo>
                    <a:pt x="290" y="1"/>
                  </a:moveTo>
                  <a:cubicBezTo>
                    <a:pt x="128" y="1"/>
                    <a:pt x="0" y="130"/>
                    <a:pt x="0" y="290"/>
                  </a:cubicBezTo>
                  <a:cubicBezTo>
                    <a:pt x="0" y="450"/>
                    <a:pt x="130" y="581"/>
                    <a:pt x="290" y="581"/>
                  </a:cubicBezTo>
                  <a:lnTo>
                    <a:pt x="1469" y="581"/>
                  </a:lnTo>
                  <a:cubicBezTo>
                    <a:pt x="1631" y="581"/>
                    <a:pt x="1761" y="450"/>
                    <a:pt x="1761" y="290"/>
                  </a:cubicBezTo>
                  <a:cubicBezTo>
                    <a:pt x="1761" y="128"/>
                    <a:pt x="1629" y="1"/>
                    <a:pt x="1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1"/>
            <p:cNvSpPr/>
            <p:nvPr/>
          </p:nvSpPr>
          <p:spPr>
            <a:xfrm>
              <a:off x="7854575" y="1447950"/>
              <a:ext cx="203575" cy="15996"/>
            </a:xfrm>
            <a:custGeom>
              <a:rect b="b" l="l" r="r" t="t"/>
              <a:pathLst>
                <a:path extrusionOk="0" h="581" w="7394">
                  <a:moveTo>
                    <a:pt x="291" y="1"/>
                  </a:moveTo>
                  <a:cubicBezTo>
                    <a:pt x="129" y="1"/>
                    <a:pt x="0" y="130"/>
                    <a:pt x="0" y="290"/>
                  </a:cubicBezTo>
                  <a:cubicBezTo>
                    <a:pt x="0" y="450"/>
                    <a:pt x="131" y="581"/>
                    <a:pt x="291" y="581"/>
                  </a:cubicBezTo>
                  <a:lnTo>
                    <a:pt x="7105" y="581"/>
                  </a:lnTo>
                  <a:cubicBezTo>
                    <a:pt x="7266" y="581"/>
                    <a:pt x="7394" y="450"/>
                    <a:pt x="7394" y="290"/>
                  </a:cubicBezTo>
                  <a:cubicBezTo>
                    <a:pt x="7394" y="128"/>
                    <a:pt x="7264" y="1"/>
                    <a:pt x="7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1"/>
            <p:cNvSpPr/>
            <p:nvPr/>
          </p:nvSpPr>
          <p:spPr>
            <a:xfrm>
              <a:off x="7854575" y="1519094"/>
              <a:ext cx="203575" cy="16024"/>
            </a:xfrm>
            <a:custGeom>
              <a:rect b="b" l="l" r="r" t="t"/>
              <a:pathLst>
                <a:path extrusionOk="0" h="582" w="7394">
                  <a:moveTo>
                    <a:pt x="291" y="1"/>
                  </a:moveTo>
                  <a:cubicBezTo>
                    <a:pt x="129" y="1"/>
                    <a:pt x="0" y="132"/>
                    <a:pt x="0" y="292"/>
                  </a:cubicBezTo>
                  <a:cubicBezTo>
                    <a:pt x="0" y="452"/>
                    <a:pt x="131" y="581"/>
                    <a:pt x="291" y="581"/>
                  </a:cubicBezTo>
                  <a:lnTo>
                    <a:pt x="7105" y="581"/>
                  </a:lnTo>
                  <a:cubicBezTo>
                    <a:pt x="7266" y="581"/>
                    <a:pt x="7394" y="452"/>
                    <a:pt x="7394" y="292"/>
                  </a:cubicBezTo>
                  <a:cubicBezTo>
                    <a:pt x="7394" y="132"/>
                    <a:pt x="7264" y="1"/>
                    <a:pt x="7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1"/>
            <p:cNvSpPr/>
            <p:nvPr/>
          </p:nvSpPr>
          <p:spPr>
            <a:xfrm>
              <a:off x="8084967" y="1519094"/>
              <a:ext cx="48485" cy="16024"/>
            </a:xfrm>
            <a:custGeom>
              <a:rect b="b" l="l" r="r" t="t"/>
              <a:pathLst>
                <a:path extrusionOk="0" h="582" w="1761">
                  <a:moveTo>
                    <a:pt x="290" y="1"/>
                  </a:moveTo>
                  <a:cubicBezTo>
                    <a:pt x="128" y="1"/>
                    <a:pt x="0" y="132"/>
                    <a:pt x="0" y="292"/>
                  </a:cubicBezTo>
                  <a:cubicBezTo>
                    <a:pt x="0" y="452"/>
                    <a:pt x="130" y="581"/>
                    <a:pt x="290" y="581"/>
                  </a:cubicBezTo>
                  <a:lnTo>
                    <a:pt x="1469" y="581"/>
                  </a:lnTo>
                  <a:cubicBezTo>
                    <a:pt x="1631" y="581"/>
                    <a:pt x="1761" y="452"/>
                    <a:pt x="1761" y="292"/>
                  </a:cubicBezTo>
                  <a:cubicBezTo>
                    <a:pt x="1761" y="132"/>
                    <a:pt x="1629" y="1"/>
                    <a:pt x="1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1"/>
            <p:cNvSpPr/>
            <p:nvPr/>
          </p:nvSpPr>
          <p:spPr>
            <a:xfrm>
              <a:off x="8084967" y="1558052"/>
              <a:ext cx="48485" cy="15996"/>
            </a:xfrm>
            <a:custGeom>
              <a:rect b="b" l="l" r="r" t="t"/>
              <a:pathLst>
                <a:path extrusionOk="0" h="581" w="1761">
                  <a:moveTo>
                    <a:pt x="290" y="0"/>
                  </a:moveTo>
                  <a:cubicBezTo>
                    <a:pt x="128" y="0"/>
                    <a:pt x="0" y="131"/>
                    <a:pt x="0" y="289"/>
                  </a:cubicBezTo>
                  <a:cubicBezTo>
                    <a:pt x="0" y="451"/>
                    <a:pt x="130" y="580"/>
                    <a:pt x="290" y="580"/>
                  </a:cubicBezTo>
                  <a:lnTo>
                    <a:pt x="1469" y="580"/>
                  </a:lnTo>
                  <a:cubicBezTo>
                    <a:pt x="1631" y="580"/>
                    <a:pt x="1761" y="449"/>
                    <a:pt x="1761" y="289"/>
                  </a:cubicBezTo>
                  <a:cubicBezTo>
                    <a:pt x="1761" y="131"/>
                    <a:pt x="1629" y="0"/>
                    <a:pt x="1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1"/>
            <p:cNvSpPr/>
            <p:nvPr/>
          </p:nvSpPr>
          <p:spPr>
            <a:xfrm>
              <a:off x="7854575" y="1558052"/>
              <a:ext cx="203575" cy="15996"/>
            </a:xfrm>
            <a:custGeom>
              <a:rect b="b" l="l" r="r" t="t"/>
              <a:pathLst>
                <a:path extrusionOk="0" h="581" w="7394">
                  <a:moveTo>
                    <a:pt x="291" y="0"/>
                  </a:moveTo>
                  <a:cubicBezTo>
                    <a:pt x="129" y="0"/>
                    <a:pt x="0" y="131"/>
                    <a:pt x="0" y="289"/>
                  </a:cubicBezTo>
                  <a:cubicBezTo>
                    <a:pt x="0" y="451"/>
                    <a:pt x="131" y="580"/>
                    <a:pt x="291" y="580"/>
                  </a:cubicBezTo>
                  <a:lnTo>
                    <a:pt x="7105" y="580"/>
                  </a:lnTo>
                  <a:cubicBezTo>
                    <a:pt x="7266" y="580"/>
                    <a:pt x="7394" y="449"/>
                    <a:pt x="7394" y="289"/>
                  </a:cubicBezTo>
                  <a:cubicBezTo>
                    <a:pt x="7394" y="131"/>
                    <a:pt x="7264" y="0"/>
                    <a:pt x="7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1"/>
            <p:cNvSpPr/>
            <p:nvPr/>
          </p:nvSpPr>
          <p:spPr>
            <a:xfrm>
              <a:off x="8084967" y="1596928"/>
              <a:ext cx="48485" cy="15996"/>
            </a:xfrm>
            <a:custGeom>
              <a:rect b="b" l="l" r="r" t="t"/>
              <a:pathLst>
                <a:path extrusionOk="0" h="581" w="1761">
                  <a:moveTo>
                    <a:pt x="290" y="0"/>
                  </a:moveTo>
                  <a:cubicBezTo>
                    <a:pt x="128" y="0"/>
                    <a:pt x="0" y="131"/>
                    <a:pt x="0" y="291"/>
                  </a:cubicBezTo>
                  <a:cubicBezTo>
                    <a:pt x="0" y="451"/>
                    <a:pt x="130" y="581"/>
                    <a:pt x="290" y="581"/>
                  </a:cubicBezTo>
                  <a:lnTo>
                    <a:pt x="1469" y="581"/>
                  </a:lnTo>
                  <a:cubicBezTo>
                    <a:pt x="1631" y="581"/>
                    <a:pt x="1761" y="451"/>
                    <a:pt x="1761" y="291"/>
                  </a:cubicBezTo>
                  <a:cubicBezTo>
                    <a:pt x="1761" y="131"/>
                    <a:pt x="1629" y="0"/>
                    <a:pt x="14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1"/>
            <p:cNvSpPr/>
            <p:nvPr/>
          </p:nvSpPr>
          <p:spPr>
            <a:xfrm>
              <a:off x="7854575" y="1596928"/>
              <a:ext cx="203575" cy="15996"/>
            </a:xfrm>
            <a:custGeom>
              <a:rect b="b" l="l" r="r" t="t"/>
              <a:pathLst>
                <a:path extrusionOk="0" h="581" w="7394">
                  <a:moveTo>
                    <a:pt x="291" y="0"/>
                  </a:moveTo>
                  <a:cubicBezTo>
                    <a:pt x="129" y="0"/>
                    <a:pt x="0" y="131"/>
                    <a:pt x="0" y="291"/>
                  </a:cubicBezTo>
                  <a:cubicBezTo>
                    <a:pt x="0" y="451"/>
                    <a:pt x="131" y="581"/>
                    <a:pt x="291" y="581"/>
                  </a:cubicBezTo>
                  <a:lnTo>
                    <a:pt x="7105" y="581"/>
                  </a:lnTo>
                  <a:cubicBezTo>
                    <a:pt x="7266" y="581"/>
                    <a:pt x="7394" y="451"/>
                    <a:pt x="7394" y="291"/>
                  </a:cubicBezTo>
                  <a:cubicBezTo>
                    <a:pt x="7394" y="131"/>
                    <a:pt x="7264" y="0"/>
                    <a:pt x="71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71"/>
          <p:cNvGrpSpPr/>
          <p:nvPr/>
        </p:nvGrpSpPr>
        <p:grpSpPr>
          <a:xfrm>
            <a:off x="837816" y="2178635"/>
            <a:ext cx="546162" cy="545143"/>
            <a:chOff x="967541" y="2178635"/>
            <a:chExt cx="546162" cy="545143"/>
          </a:xfrm>
        </p:grpSpPr>
        <p:sp>
          <p:nvSpPr>
            <p:cNvPr id="9915" name="Google Shape;9915;p71"/>
            <p:cNvSpPr/>
            <p:nvPr/>
          </p:nvSpPr>
          <p:spPr>
            <a:xfrm>
              <a:off x="967541" y="2178635"/>
              <a:ext cx="546162" cy="545143"/>
            </a:xfrm>
            <a:custGeom>
              <a:rect b="b" l="l" r="r" t="t"/>
              <a:pathLst>
                <a:path extrusionOk="0" h="19800" w="19837">
                  <a:moveTo>
                    <a:pt x="10589" y="8891"/>
                  </a:moveTo>
                  <a:cubicBezTo>
                    <a:pt x="10606" y="8891"/>
                    <a:pt x="10620" y="8904"/>
                    <a:pt x="10620" y="8921"/>
                  </a:cubicBezTo>
                  <a:lnTo>
                    <a:pt x="10620" y="9616"/>
                  </a:lnTo>
                  <a:lnTo>
                    <a:pt x="9206" y="9616"/>
                  </a:lnTo>
                  <a:lnTo>
                    <a:pt x="9206" y="8921"/>
                  </a:lnTo>
                  <a:cubicBezTo>
                    <a:pt x="9206" y="8904"/>
                    <a:pt x="9217" y="8891"/>
                    <a:pt x="9234" y="8891"/>
                  </a:cubicBezTo>
                  <a:close/>
                  <a:moveTo>
                    <a:pt x="9919" y="1"/>
                  </a:moveTo>
                  <a:cubicBezTo>
                    <a:pt x="9758" y="1"/>
                    <a:pt x="9628" y="130"/>
                    <a:pt x="9628" y="290"/>
                  </a:cubicBezTo>
                  <a:lnTo>
                    <a:pt x="9628" y="2561"/>
                  </a:lnTo>
                  <a:cubicBezTo>
                    <a:pt x="9628" y="3335"/>
                    <a:pt x="10262" y="3969"/>
                    <a:pt x="11037" y="3969"/>
                  </a:cubicBezTo>
                  <a:lnTo>
                    <a:pt x="11518" y="3969"/>
                  </a:lnTo>
                  <a:cubicBezTo>
                    <a:pt x="11975" y="3969"/>
                    <a:pt x="12342" y="4340"/>
                    <a:pt x="12342" y="4793"/>
                  </a:cubicBezTo>
                  <a:lnTo>
                    <a:pt x="12342" y="5583"/>
                  </a:lnTo>
                  <a:cubicBezTo>
                    <a:pt x="12342" y="6040"/>
                    <a:pt x="11971" y="6409"/>
                    <a:pt x="11518" y="6409"/>
                  </a:cubicBezTo>
                  <a:lnTo>
                    <a:pt x="10999" y="6409"/>
                  </a:lnTo>
                  <a:cubicBezTo>
                    <a:pt x="10224" y="6409"/>
                    <a:pt x="9590" y="7043"/>
                    <a:pt x="9590" y="7817"/>
                  </a:cubicBezTo>
                  <a:lnTo>
                    <a:pt x="9590" y="8310"/>
                  </a:lnTo>
                  <a:lnTo>
                    <a:pt x="9234" y="8310"/>
                  </a:lnTo>
                  <a:cubicBezTo>
                    <a:pt x="8896" y="8310"/>
                    <a:pt x="8621" y="8584"/>
                    <a:pt x="8621" y="8921"/>
                  </a:cubicBezTo>
                  <a:lnTo>
                    <a:pt x="8621" y="9616"/>
                  </a:lnTo>
                  <a:lnTo>
                    <a:pt x="1079" y="9616"/>
                  </a:lnTo>
                  <a:cubicBezTo>
                    <a:pt x="484" y="9616"/>
                    <a:pt x="0" y="10099"/>
                    <a:pt x="0" y="10693"/>
                  </a:cubicBezTo>
                  <a:lnTo>
                    <a:pt x="0" y="18722"/>
                  </a:lnTo>
                  <a:cubicBezTo>
                    <a:pt x="0" y="19318"/>
                    <a:pt x="484" y="19799"/>
                    <a:pt x="1079" y="19799"/>
                  </a:cubicBezTo>
                  <a:lnTo>
                    <a:pt x="18760" y="19799"/>
                  </a:lnTo>
                  <a:cubicBezTo>
                    <a:pt x="19353" y="19799"/>
                    <a:pt x="19837" y="19318"/>
                    <a:pt x="19837" y="18722"/>
                  </a:cubicBezTo>
                  <a:lnTo>
                    <a:pt x="19837" y="10693"/>
                  </a:lnTo>
                  <a:cubicBezTo>
                    <a:pt x="19837" y="10099"/>
                    <a:pt x="19353" y="9616"/>
                    <a:pt x="18760" y="9616"/>
                  </a:cubicBezTo>
                  <a:lnTo>
                    <a:pt x="15726" y="9616"/>
                  </a:lnTo>
                  <a:cubicBezTo>
                    <a:pt x="15564" y="9616"/>
                    <a:pt x="15435" y="9747"/>
                    <a:pt x="15435" y="9905"/>
                  </a:cubicBezTo>
                  <a:cubicBezTo>
                    <a:pt x="15435" y="10065"/>
                    <a:pt x="15566" y="10196"/>
                    <a:pt x="15726" y="10196"/>
                  </a:cubicBezTo>
                  <a:lnTo>
                    <a:pt x="18760" y="10196"/>
                  </a:lnTo>
                  <a:cubicBezTo>
                    <a:pt x="19032" y="10196"/>
                    <a:pt x="19256" y="10419"/>
                    <a:pt x="19256" y="10693"/>
                  </a:cubicBezTo>
                  <a:lnTo>
                    <a:pt x="19256" y="18722"/>
                  </a:lnTo>
                  <a:cubicBezTo>
                    <a:pt x="19256" y="18996"/>
                    <a:pt x="19032" y="19219"/>
                    <a:pt x="18760" y="19219"/>
                  </a:cubicBezTo>
                  <a:lnTo>
                    <a:pt x="1079" y="19219"/>
                  </a:lnTo>
                  <a:cubicBezTo>
                    <a:pt x="805" y="19219"/>
                    <a:pt x="581" y="18996"/>
                    <a:pt x="581" y="18722"/>
                  </a:cubicBezTo>
                  <a:lnTo>
                    <a:pt x="581" y="10693"/>
                  </a:lnTo>
                  <a:cubicBezTo>
                    <a:pt x="581" y="10419"/>
                    <a:pt x="805" y="10196"/>
                    <a:pt x="1079" y="10196"/>
                  </a:cubicBezTo>
                  <a:lnTo>
                    <a:pt x="14175" y="10196"/>
                  </a:lnTo>
                  <a:cubicBezTo>
                    <a:pt x="14337" y="10196"/>
                    <a:pt x="14464" y="10065"/>
                    <a:pt x="14464" y="9905"/>
                  </a:cubicBezTo>
                  <a:cubicBezTo>
                    <a:pt x="14464" y="9743"/>
                    <a:pt x="14335" y="9616"/>
                    <a:pt x="14175" y="9616"/>
                  </a:cubicBezTo>
                  <a:lnTo>
                    <a:pt x="11200" y="9616"/>
                  </a:lnTo>
                  <a:lnTo>
                    <a:pt x="11200" y="8921"/>
                  </a:lnTo>
                  <a:cubicBezTo>
                    <a:pt x="11200" y="8582"/>
                    <a:pt x="10928" y="8310"/>
                    <a:pt x="10589" y="8310"/>
                  </a:cubicBezTo>
                  <a:lnTo>
                    <a:pt x="10173" y="8310"/>
                  </a:lnTo>
                  <a:lnTo>
                    <a:pt x="10173" y="7817"/>
                  </a:lnTo>
                  <a:cubicBezTo>
                    <a:pt x="10173" y="7360"/>
                    <a:pt x="10544" y="6991"/>
                    <a:pt x="10999" y="6991"/>
                  </a:cubicBezTo>
                  <a:lnTo>
                    <a:pt x="11518" y="6991"/>
                  </a:lnTo>
                  <a:cubicBezTo>
                    <a:pt x="12293" y="6991"/>
                    <a:pt x="12926" y="6359"/>
                    <a:pt x="12926" y="5583"/>
                  </a:cubicBezTo>
                  <a:lnTo>
                    <a:pt x="12926" y="4793"/>
                  </a:lnTo>
                  <a:cubicBezTo>
                    <a:pt x="12926" y="4019"/>
                    <a:pt x="12293" y="3385"/>
                    <a:pt x="11518" y="3385"/>
                  </a:cubicBezTo>
                  <a:lnTo>
                    <a:pt x="11035" y="3385"/>
                  </a:lnTo>
                  <a:cubicBezTo>
                    <a:pt x="10578" y="3385"/>
                    <a:pt x="10209" y="3014"/>
                    <a:pt x="10209" y="2559"/>
                  </a:cubicBezTo>
                  <a:lnTo>
                    <a:pt x="10209" y="290"/>
                  </a:lnTo>
                  <a:cubicBezTo>
                    <a:pt x="10209" y="128"/>
                    <a:pt x="10077" y="1"/>
                    <a:pt x="9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1"/>
            <p:cNvSpPr/>
            <p:nvPr/>
          </p:nvSpPr>
          <p:spPr>
            <a:xfrm>
              <a:off x="1002121" y="2481052"/>
              <a:ext cx="61315" cy="58479"/>
            </a:xfrm>
            <a:custGeom>
              <a:rect b="b" l="l" r="r" t="t"/>
              <a:pathLst>
                <a:path extrusionOk="0" h="2124" w="2227">
                  <a:moveTo>
                    <a:pt x="1645" y="582"/>
                  </a:moveTo>
                  <a:lnTo>
                    <a:pt x="1645" y="1542"/>
                  </a:lnTo>
                  <a:lnTo>
                    <a:pt x="583" y="1542"/>
                  </a:lnTo>
                  <a:lnTo>
                    <a:pt x="583" y="582"/>
                  </a:lnTo>
                  <a:close/>
                  <a:moveTo>
                    <a:pt x="472" y="0"/>
                  </a:moveTo>
                  <a:cubicBezTo>
                    <a:pt x="213" y="0"/>
                    <a:pt x="0" y="211"/>
                    <a:pt x="0" y="470"/>
                  </a:cubicBezTo>
                  <a:lnTo>
                    <a:pt x="0" y="1654"/>
                  </a:lnTo>
                  <a:cubicBezTo>
                    <a:pt x="0" y="1913"/>
                    <a:pt x="213" y="2124"/>
                    <a:pt x="472" y="2124"/>
                  </a:cubicBezTo>
                  <a:lnTo>
                    <a:pt x="1757" y="2124"/>
                  </a:lnTo>
                  <a:cubicBezTo>
                    <a:pt x="2016" y="2124"/>
                    <a:pt x="2227" y="1913"/>
                    <a:pt x="2227" y="1654"/>
                  </a:cubicBezTo>
                  <a:lnTo>
                    <a:pt x="2227" y="470"/>
                  </a:lnTo>
                  <a:cubicBezTo>
                    <a:pt x="2227" y="211"/>
                    <a:pt x="201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1"/>
            <p:cNvSpPr/>
            <p:nvPr/>
          </p:nvSpPr>
          <p:spPr>
            <a:xfrm>
              <a:off x="1071448" y="2481052"/>
              <a:ext cx="61315" cy="58479"/>
            </a:xfrm>
            <a:custGeom>
              <a:rect b="b" l="l" r="r" t="t"/>
              <a:pathLst>
                <a:path extrusionOk="0" h="2124" w="2227">
                  <a:moveTo>
                    <a:pt x="1644" y="582"/>
                  </a:moveTo>
                  <a:lnTo>
                    <a:pt x="1644" y="1542"/>
                  </a:lnTo>
                  <a:lnTo>
                    <a:pt x="582" y="1542"/>
                  </a:lnTo>
                  <a:lnTo>
                    <a:pt x="582" y="582"/>
                  </a:lnTo>
                  <a:close/>
                  <a:moveTo>
                    <a:pt x="470" y="0"/>
                  </a:moveTo>
                  <a:cubicBezTo>
                    <a:pt x="211" y="0"/>
                    <a:pt x="0" y="211"/>
                    <a:pt x="0" y="470"/>
                  </a:cubicBezTo>
                  <a:lnTo>
                    <a:pt x="0" y="1654"/>
                  </a:lnTo>
                  <a:cubicBezTo>
                    <a:pt x="0" y="1913"/>
                    <a:pt x="211" y="2124"/>
                    <a:pt x="470" y="2124"/>
                  </a:cubicBezTo>
                  <a:lnTo>
                    <a:pt x="1755" y="2124"/>
                  </a:lnTo>
                  <a:cubicBezTo>
                    <a:pt x="2016" y="2124"/>
                    <a:pt x="2227" y="1913"/>
                    <a:pt x="2227" y="1654"/>
                  </a:cubicBezTo>
                  <a:lnTo>
                    <a:pt x="2227" y="470"/>
                  </a:lnTo>
                  <a:cubicBezTo>
                    <a:pt x="2225" y="211"/>
                    <a:pt x="2016" y="0"/>
                    <a:pt x="1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1"/>
            <p:cNvSpPr/>
            <p:nvPr/>
          </p:nvSpPr>
          <p:spPr>
            <a:xfrm>
              <a:off x="1140665" y="2481052"/>
              <a:ext cx="61315" cy="58479"/>
            </a:xfrm>
            <a:custGeom>
              <a:rect b="b" l="l" r="r" t="t"/>
              <a:pathLst>
                <a:path extrusionOk="0" h="2124" w="2227">
                  <a:moveTo>
                    <a:pt x="1645" y="582"/>
                  </a:moveTo>
                  <a:lnTo>
                    <a:pt x="1645" y="1542"/>
                  </a:lnTo>
                  <a:lnTo>
                    <a:pt x="583" y="1542"/>
                  </a:lnTo>
                  <a:lnTo>
                    <a:pt x="583" y="582"/>
                  </a:lnTo>
                  <a:close/>
                  <a:moveTo>
                    <a:pt x="472" y="0"/>
                  </a:moveTo>
                  <a:cubicBezTo>
                    <a:pt x="211" y="0"/>
                    <a:pt x="0" y="211"/>
                    <a:pt x="0" y="470"/>
                  </a:cubicBezTo>
                  <a:lnTo>
                    <a:pt x="0" y="1654"/>
                  </a:lnTo>
                  <a:cubicBezTo>
                    <a:pt x="0" y="1913"/>
                    <a:pt x="211" y="2124"/>
                    <a:pt x="472" y="2124"/>
                  </a:cubicBezTo>
                  <a:lnTo>
                    <a:pt x="1757" y="2124"/>
                  </a:lnTo>
                  <a:cubicBezTo>
                    <a:pt x="2016" y="2124"/>
                    <a:pt x="2227" y="1913"/>
                    <a:pt x="2227" y="1654"/>
                  </a:cubicBezTo>
                  <a:lnTo>
                    <a:pt x="2227" y="470"/>
                  </a:lnTo>
                  <a:cubicBezTo>
                    <a:pt x="2227" y="211"/>
                    <a:pt x="201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1"/>
            <p:cNvSpPr/>
            <p:nvPr/>
          </p:nvSpPr>
          <p:spPr>
            <a:xfrm>
              <a:off x="1209992" y="2481052"/>
              <a:ext cx="61260" cy="58479"/>
            </a:xfrm>
            <a:custGeom>
              <a:rect b="b" l="l" r="r" t="t"/>
              <a:pathLst>
                <a:path extrusionOk="0" h="2124" w="2225">
                  <a:moveTo>
                    <a:pt x="1643" y="582"/>
                  </a:moveTo>
                  <a:lnTo>
                    <a:pt x="1643" y="1542"/>
                  </a:lnTo>
                  <a:lnTo>
                    <a:pt x="582" y="1542"/>
                  </a:lnTo>
                  <a:lnTo>
                    <a:pt x="582" y="582"/>
                  </a:lnTo>
                  <a:close/>
                  <a:moveTo>
                    <a:pt x="470" y="0"/>
                  </a:moveTo>
                  <a:cubicBezTo>
                    <a:pt x="211" y="0"/>
                    <a:pt x="0" y="211"/>
                    <a:pt x="0" y="470"/>
                  </a:cubicBezTo>
                  <a:lnTo>
                    <a:pt x="0" y="1654"/>
                  </a:lnTo>
                  <a:cubicBezTo>
                    <a:pt x="0" y="1913"/>
                    <a:pt x="211" y="2124"/>
                    <a:pt x="470" y="2124"/>
                  </a:cubicBezTo>
                  <a:lnTo>
                    <a:pt x="1755" y="2124"/>
                  </a:lnTo>
                  <a:cubicBezTo>
                    <a:pt x="2014" y="2124"/>
                    <a:pt x="2225" y="1913"/>
                    <a:pt x="2225" y="1654"/>
                  </a:cubicBezTo>
                  <a:lnTo>
                    <a:pt x="2225" y="470"/>
                  </a:lnTo>
                  <a:cubicBezTo>
                    <a:pt x="2223" y="211"/>
                    <a:pt x="2014" y="0"/>
                    <a:pt x="1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1"/>
            <p:cNvSpPr/>
            <p:nvPr/>
          </p:nvSpPr>
          <p:spPr>
            <a:xfrm>
              <a:off x="1279208" y="2481052"/>
              <a:ext cx="61315" cy="58479"/>
            </a:xfrm>
            <a:custGeom>
              <a:rect b="b" l="l" r="r" t="t"/>
              <a:pathLst>
                <a:path extrusionOk="0" h="2124" w="2227">
                  <a:moveTo>
                    <a:pt x="1644" y="582"/>
                  </a:moveTo>
                  <a:lnTo>
                    <a:pt x="1644" y="1542"/>
                  </a:lnTo>
                  <a:lnTo>
                    <a:pt x="583" y="1542"/>
                  </a:lnTo>
                  <a:lnTo>
                    <a:pt x="583" y="582"/>
                  </a:lnTo>
                  <a:close/>
                  <a:moveTo>
                    <a:pt x="470" y="0"/>
                  </a:moveTo>
                  <a:cubicBezTo>
                    <a:pt x="211" y="0"/>
                    <a:pt x="0" y="211"/>
                    <a:pt x="0" y="470"/>
                  </a:cubicBezTo>
                  <a:lnTo>
                    <a:pt x="0" y="1654"/>
                  </a:lnTo>
                  <a:cubicBezTo>
                    <a:pt x="0" y="1913"/>
                    <a:pt x="211" y="2124"/>
                    <a:pt x="470" y="2124"/>
                  </a:cubicBezTo>
                  <a:lnTo>
                    <a:pt x="1755" y="2124"/>
                  </a:lnTo>
                  <a:cubicBezTo>
                    <a:pt x="2016" y="2124"/>
                    <a:pt x="2227" y="1913"/>
                    <a:pt x="2227" y="1654"/>
                  </a:cubicBezTo>
                  <a:lnTo>
                    <a:pt x="2227" y="470"/>
                  </a:lnTo>
                  <a:cubicBezTo>
                    <a:pt x="2227" y="211"/>
                    <a:pt x="2016" y="0"/>
                    <a:pt x="1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1"/>
            <p:cNvSpPr/>
            <p:nvPr/>
          </p:nvSpPr>
          <p:spPr>
            <a:xfrm>
              <a:off x="1348480" y="2481052"/>
              <a:ext cx="61315" cy="58479"/>
            </a:xfrm>
            <a:custGeom>
              <a:rect b="b" l="l" r="r" t="t"/>
              <a:pathLst>
                <a:path extrusionOk="0" h="2124" w="2227">
                  <a:moveTo>
                    <a:pt x="1644" y="582"/>
                  </a:moveTo>
                  <a:lnTo>
                    <a:pt x="1644" y="1542"/>
                  </a:lnTo>
                  <a:lnTo>
                    <a:pt x="584" y="1542"/>
                  </a:lnTo>
                  <a:lnTo>
                    <a:pt x="584" y="582"/>
                  </a:lnTo>
                  <a:close/>
                  <a:moveTo>
                    <a:pt x="472" y="0"/>
                  </a:moveTo>
                  <a:cubicBezTo>
                    <a:pt x="211" y="0"/>
                    <a:pt x="0" y="211"/>
                    <a:pt x="0" y="470"/>
                  </a:cubicBezTo>
                  <a:lnTo>
                    <a:pt x="0" y="1654"/>
                  </a:lnTo>
                  <a:cubicBezTo>
                    <a:pt x="0" y="1913"/>
                    <a:pt x="213" y="2124"/>
                    <a:pt x="472" y="2124"/>
                  </a:cubicBezTo>
                  <a:lnTo>
                    <a:pt x="1757" y="2124"/>
                  </a:lnTo>
                  <a:cubicBezTo>
                    <a:pt x="2016" y="2124"/>
                    <a:pt x="2227" y="1913"/>
                    <a:pt x="2227" y="1654"/>
                  </a:cubicBezTo>
                  <a:lnTo>
                    <a:pt x="2227" y="470"/>
                  </a:lnTo>
                  <a:cubicBezTo>
                    <a:pt x="2225" y="211"/>
                    <a:pt x="201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1"/>
            <p:cNvSpPr/>
            <p:nvPr/>
          </p:nvSpPr>
          <p:spPr>
            <a:xfrm>
              <a:off x="1417752" y="2481052"/>
              <a:ext cx="61315" cy="58479"/>
            </a:xfrm>
            <a:custGeom>
              <a:rect b="b" l="l" r="r" t="t"/>
              <a:pathLst>
                <a:path extrusionOk="0" h="2124" w="2227">
                  <a:moveTo>
                    <a:pt x="1643" y="582"/>
                  </a:moveTo>
                  <a:lnTo>
                    <a:pt x="1643" y="1542"/>
                  </a:lnTo>
                  <a:lnTo>
                    <a:pt x="582" y="1542"/>
                  </a:lnTo>
                  <a:lnTo>
                    <a:pt x="582" y="582"/>
                  </a:lnTo>
                  <a:close/>
                  <a:moveTo>
                    <a:pt x="470" y="0"/>
                  </a:moveTo>
                  <a:cubicBezTo>
                    <a:pt x="211" y="0"/>
                    <a:pt x="0" y="211"/>
                    <a:pt x="0" y="470"/>
                  </a:cubicBezTo>
                  <a:lnTo>
                    <a:pt x="0" y="1654"/>
                  </a:lnTo>
                  <a:cubicBezTo>
                    <a:pt x="0" y="1913"/>
                    <a:pt x="211" y="2124"/>
                    <a:pt x="470" y="2124"/>
                  </a:cubicBezTo>
                  <a:lnTo>
                    <a:pt x="1755" y="2124"/>
                  </a:lnTo>
                  <a:cubicBezTo>
                    <a:pt x="2014" y="2124"/>
                    <a:pt x="2227" y="1913"/>
                    <a:pt x="2227" y="1654"/>
                  </a:cubicBezTo>
                  <a:lnTo>
                    <a:pt x="2227" y="470"/>
                  </a:lnTo>
                  <a:cubicBezTo>
                    <a:pt x="2227" y="211"/>
                    <a:pt x="2014" y="0"/>
                    <a:pt x="17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1"/>
            <p:cNvSpPr/>
            <p:nvPr/>
          </p:nvSpPr>
          <p:spPr>
            <a:xfrm>
              <a:off x="1002232" y="2557895"/>
              <a:ext cx="91546" cy="58562"/>
            </a:xfrm>
            <a:custGeom>
              <a:rect b="b" l="l" r="r" t="t"/>
              <a:pathLst>
                <a:path extrusionOk="0" h="2127" w="3325">
                  <a:moveTo>
                    <a:pt x="2743" y="581"/>
                  </a:moveTo>
                  <a:lnTo>
                    <a:pt x="2743" y="1541"/>
                  </a:lnTo>
                  <a:lnTo>
                    <a:pt x="582" y="1541"/>
                  </a:lnTo>
                  <a:lnTo>
                    <a:pt x="582" y="581"/>
                  </a:lnTo>
                  <a:close/>
                  <a:moveTo>
                    <a:pt x="470" y="1"/>
                  </a:moveTo>
                  <a:cubicBezTo>
                    <a:pt x="211" y="1"/>
                    <a:pt x="0" y="214"/>
                    <a:pt x="0" y="473"/>
                  </a:cubicBezTo>
                  <a:lnTo>
                    <a:pt x="0" y="1655"/>
                  </a:lnTo>
                  <a:cubicBezTo>
                    <a:pt x="0" y="1914"/>
                    <a:pt x="211" y="2127"/>
                    <a:pt x="470" y="2127"/>
                  </a:cubicBezTo>
                  <a:lnTo>
                    <a:pt x="2855" y="2127"/>
                  </a:lnTo>
                  <a:cubicBezTo>
                    <a:pt x="3114" y="2127"/>
                    <a:pt x="3325" y="1914"/>
                    <a:pt x="3325" y="1655"/>
                  </a:cubicBezTo>
                  <a:lnTo>
                    <a:pt x="3325" y="473"/>
                  </a:lnTo>
                  <a:cubicBezTo>
                    <a:pt x="3323" y="210"/>
                    <a:pt x="3112" y="1"/>
                    <a:pt x="2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1"/>
            <p:cNvSpPr/>
            <p:nvPr/>
          </p:nvSpPr>
          <p:spPr>
            <a:xfrm>
              <a:off x="1387466" y="2557895"/>
              <a:ext cx="91601" cy="58562"/>
            </a:xfrm>
            <a:custGeom>
              <a:rect b="b" l="l" r="r" t="t"/>
              <a:pathLst>
                <a:path extrusionOk="0" h="2127" w="3327">
                  <a:moveTo>
                    <a:pt x="2743" y="581"/>
                  </a:moveTo>
                  <a:lnTo>
                    <a:pt x="2743" y="1541"/>
                  </a:lnTo>
                  <a:lnTo>
                    <a:pt x="582" y="1541"/>
                  </a:lnTo>
                  <a:lnTo>
                    <a:pt x="582" y="581"/>
                  </a:lnTo>
                  <a:close/>
                  <a:moveTo>
                    <a:pt x="472" y="1"/>
                  </a:moveTo>
                  <a:cubicBezTo>
                    <a:pt x="211" y="1"/>
                    <a:pt x="0" y="214"/>
                    <a:pt x="0" y="473"/>
                  </a:cubicBezTo>
                  <a:lnTo>
                    <a:pt x="0" y="1655"/>
                  </a:lnTo>
                  <a:cubicBezTo>
                    <a:pt x="0" y="1914"/>
                    <a:pt x="211" y="2127"/>
                    <a:pt x="472" y="2127"/>
                  </a:cubicBezTo>
                  <a:lnTo>
                    <a:pt x="2855" y="2127"/>
                  </a:lnTo>
                  <a:cubicBezTo>
                    <a:pt x="3114" y="2127"/>
                    <a:pt x="3327" y="1914"/>
                    <a:pt x="3327" y="1655"/>
                  </a:cubicBezTo>
                  <a:lnTo>
                    <a:pt x="3327" y="473"/>
                  </a:lnTo>
                  <a:cubicBezTo>
                    <a:pt x="3327" y="210"/>
                    <a:pt x="3114" y="1"/>
                    <a:pt x="2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1"/>
            <p:cNvSpPr/>
            <p:nvPr/>
          </p:nvSpPr>
          <p:spPr>
            <a:xfrm>
              <a:off x="1102973" y="2557895"/>
              <a:ext cx="61342" cy="58562"/>
            </a:xfrm>
            <a:custGeom>
              <a:rect b="b" l="l" r="r" t="t"/>
              <a:pathLst>
                <a:path extrusionOk="0" h="2127" w="2228">
                  <a:moveTo>
                    <a:pt x="1645" y="581"/>
                  </a:moveTo>
                  <a:lnTo>
                    <a:pt x="1645" y="1541"/>
                  </a:lnTo>
                  <a:lnTo>
                    <a:pt x="585" y="1541"/>
                  </a:lnTo>
                  <a:lnTo>
                    <a:pt x="585" y="581"/>
                  </a:lnTo>
                  <a:close/>
                  <a:moveTo>
                    <a:pt x="473" y="1"/>
                  </a:moveTo>
                  <a:cubicBezTo>
                    <a:pt x="214" y="1"/>
                    <a:pt x="1" y="214"/>
                    <a:pt x="1" y="473"/>
                  </a:cubicBezTo>
                  <a:lnTo>
                    <a:pt x="1" y="1655"/>
                  </a:lnTo>
                  <a:cubicBezTo>
                    <a:pt x="1" y="1914"/>
                    <a:pt x="214" y="2127"/>
                    <a:pt x="473" y="2127"/>
                  </a:cubicBezTo>
                  <a:lnTo>
                    <a:pt x="1757" y="2127"/>
                  </a:lnTo>
                  <a:cubicBezTo>
                    <a:pt x="2016" y="2127"/>
                    <a:pt x="2228" y="1914"/>
                    <a:pt x="2228" y="1655"/>
                  </a:cubicBezTo>
                  <a:lnTo>
                    <a:pt x="2228" y="473"/>
                  </a:lnTo>
                  <a:cubicBezTo>
                    <a:pt x="2228" y="210"/>
                    <a:pt x="2016" y="1"/>
                    <a:pt x="1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1"/>
            <p:cNvSpPr/>
            <p:nvPr/>
          </p:nvSpPr>
          <p:spPr>
            <a:xfrm>
              <a:off x="1174255" y="2557895"/>
              <a:ext cx="61315" cy="58562"/>
            </a:xfrm>
            <a:custGeom>
              <a:rect b="b" l="l" r="r" t="t"/>
              <a:pathLst>
                <a:path extrusionOk="0" h="2127" w="2227">
                  <a:moveTo>
                    <a:pt x="1644" y="581"/>
                  </a:moveTo>
                  <a:lnTo>
                    <a:pt x="1644" y="1541"/>
                  </a:lnTo>
                  <a:lnTo>
                    <a:pt x="584" y="1541"/>
                  </a:lnTo>
                  <a:lnTo>
                    <a:pt x="584" y="581"/>
                  </a:lnTo>
                  <a:close/>
                  <a:moveTo>
                    <a:pt x="472" y="1"/>
                  </a:moveTo>
                  <a:cubicBezTo>
                    <a:pt x="213" y="1"/>
                    <a:pt x="0" y="214"/>
                    <a:pt x="0" y="473"/>
                  </a:cubicBezTo>
                  <a:lnTo>
                    <a:pt x="0" y="1655"/>
                  </a:lnTo>
                  <a:cubicBezTo>
                    <a:pt x="0" y="1914"/>
                    <a:pt x="213" y="2127"/>
                    <a:pt x="472" y="2127"/>
                  </a:cubicBezTo>
                  <a:lnTo>
                    <a:pt x="1757" y="2127"/>
                  </a:lnTo>
                  <a:cubicBezTo>
                    <a:pt x="2016" y="2127"/>
                    <a:pt x="2227" y="1914"/>
                    <a:pt x="2227" y="1655"/>
                  </a:cubicBezTo>
                  <a:lnTo>
                    <a:pt x="2227" y="473"/>
                  </a:lnTo>
                  <a:cubicBezTo>
                    <a:pt x="2227" y="210"/>
                    <a:pt x="2016" y="1"/>
                    <a:pt x="1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1"/>
            <p:cNvSpPr/>
            <p:nvPr/>
          </p:nvSpPr>
          <p:spPr>
            <a:xfrm>
              <a:off x="1245619" y="2557895"/>
              <a:ext cx="61315" cy="58562"/>
            </a:xfrm>
            <a:custGeom>
              <a:rect b="b" l="l" r="r" t="t"/>
              <a:pathLst>
                <a:path extrusionOk="0" h="2127" w="2227">
                  <a:moveTo>
                    <a:pt x="1643" y="581"/>
                  </a:moveTo>
                  <a:lnTo>
                    <a:pt x="1643" y="1541"/>
                  </a:lnTo>
                  <a:lnTo>
                    <a:pt x="583" y="1541"/>
                  </a:lnTo>
                  <a:lnTo>
                    <a:pt x="583" y="581"/>
                  </a:lnTo>
                  <a:close/>
                  <a:moveTo>
                    <a:pt x="470" y="1"/>
                  </a:moveTo>
                  <a:cubicBezTo>
                    <a:pt x="211" y="1"/>
                    <a:pt x="0" y="214"/>
                    <a:pt x="0" y="473"/>
                  </a:cubicBezTo>
                  <a:lnTo>
                    <a:pt x="0" y="1655"/>
                  </a:lnTo>
                  <a:cubicBezTo>
                    <a:pt x="0" y="1914"/>
                    <a:pt x="211" y="2127"/>
                    <a:pt x="470" y="2127"/>
                  </a:cubicBezTo>
                  <a:lnTo>
                    <a:pt x="1755" y="2127"/>
                  </a:lnTo>
                  <a:cubicBezTo>
                    <a:pt x="2014" y="2127"/>
                    <a:pt x="2227" y="1914"/>
                    <a:pt x="2227" y="1655"/>
                  </a:cubicBezTo>
                  <a:lnTo>
                    <a:pt x="2227" y="473"/>
                  </a:lnTo>
                  <a:cubicBezTo>
                    <a:pt x="2227" y="210"/>
                    <a:pt x="2014"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1"/>
            <p:cNvSpPr/>
            <p:nvPr/>
          </p:nvSpPr>
          <p:spPr>
            <a:xfrm>
              <a:off x="1316873" y="2557895"/>
              <a:ext cx="61342" cy="58562"/>
            </a:xfrm>
            <a:custGeom>
              <a:rect b="b" l="l" r="r" t="t"/>
              <a:pathLst>
                <a:path extrusionOk="0" h="2127" w="2228">
                  <a:moveTo>
                    <a:pt x="1643" y="581"/>
                  </a:moveTo>
                  <a:lnTo>
                    <a:pt x="1643" y="1541"/>
                  </a:lnTo>
                  <a:lnTo>
                    <a:pt x="583" y="1541"/>
                  </a:lnTo>
                  <a:lnTo>
                    <a:pt x="583" y="581"/>
                  </a:lnTo>
                  <a:close/>
                  <a:moveTo>
                    <a:pt x="471" y="1"/>
                  </a:moveTo>
                  <a:cubicBezTo>
                    <a:pt x="212" y="1"/>
                    <a:pt x="1" y="214"/>
                    <a:pt x="1" y="473"/>
                  </a:cubicBezTo>
                  <a:lnTo>
                    <a:pt x="1" y="1655"/>
                  </a:lnTo>
                  <a:cubicBezTo>
                    <a:pt x="1" y="1914"/>
                    <a:pt x="212" y="2127"/>
                    <a:pt x="471" y="2127"/>
                  </a:cubicBezTo>
                  <a:lnTo>
                    <a:pt x="1755" y="2127"/>
                  </a:lnTo>
                  <a:cubicBezTo>
                    <a:pt x="2014" y="2127"/>
                    <a:pt x="2227" y="1914"/>
                    <a:pt x="2227" y="1655"/>
                  </a:cubicBezTo>
                  <a:lnTo>
                    <a:pt x="2227" y="473"/>
                  </a:lnTo>
                  <a:cubicBezTo>
                    <a:pt x="2227" y="210"/>
                    <a:pt x="2014"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1"/>
            <p:cNvSpPr/>
            <p:nvPr/>
          </p:nvSpPr>
          <p:spPr>
            <a:xfrm>
              <a:off x="1077671" y="2634711"/>
              <a:ext cx="325847" cy="58562"/>
            </a:xfrm>
            <a:custGeom>
              <a:rect b="b" l="l" r="r" t="t"/>
              <a:pathLst>
                <a:path extrusionOk="0" h="2127" w="11835">
                  <a:moveTo>
                    <a:pt x="471" y="1"/>
                  </a:moveTo>
                  <a:cubicBezTo>
                    <a:pt x="212" y="1"/>
                    <a:pt x="1" y="214"/>
                    <a:pt x="1" y="473"/>
                  </a:cubicBezTo>
                  <a:lnTo>
                    <a:pt x="1" y="1655"/>
                  </a:lnTo>
                  <a:cubicBezTo>
                    <a:pt x="1" y="1916"/>
                    <a:pt x="212" y="2127"/>
                    <a:pt x="471" y="2127"/>
                  </a:cubicBezTo>
                  <a:lnTo>
                    <a:pt x="11364" y="2127"/>
                  </a:lnTo>
                  <a:cubicBezTo>
                    <a:pt x="11623" y="2127"/>
                    <a:pt x="11834" y="1916"/>
                    <a:pt x="11834" y="1655"/>
                  </a:cubicBezTo>
                  <a:lnTo>
                    <a:pt x="11834" y="473"/>
                  </a:lnTo>
                  <a:cubicBezTo>
                    <a:pt x="11834" y="214"/>
                    <a:pt x="11623" y="1"/>
                    <a:pt x="11364" y="1"/>
                  </a:cubicBezTo>
                  <a:lnTo>
                    <a:pt x="2810" y="1"/>
                  </a:lnTo>
                  <a:cubicBezTo>
                    <a:pt x="2648" y="1"/>
                    <a:pt x="2518" y="132"/>
                    <a:pt x="2518" y="292"/>
                  </a:cubicBezTo>
                  <a:cubicBezTo>
                    <a:pt x="2518" y="452"/>
                    <a:pt x="2650" y="581"/>
                    <a:pt x="2810" y="581"/>
                  </a:cubicBezTo>
                  <a:lnTo>
                    <a:pt x="11252" y="581"/>
                  </a:lnTo>
                  <a:lnTo>
                    <a:pt x="11252" y="1541"/>
                  </a:lnTo>
                  <a:lnTo>
                    <a:pt x="583" y="1541"/>
                  </a:lnTo>
                  <a:lnTo>
                    <a:pt x="583" y="581"/>
                  </a:lnTo>
                  <a:lnTo>
                    <a:pt x="1262" y="581"/>
                  </a:lnTo>
                  <a:cubicBezTo>
                    <a:pt x="1424" y="581"/>
                    <a:pt x="1554" y="452"/>
                    <a:pt x="1554" y="292"/>
                  </a:cubicBezTo>
                  <a:cubicBezTo>
                    <a:pt x="1554" y="132"/>
                    <a:pt x="1422" y="1"/>
                    <a:pt x="1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1"/>
            <p:cNvSpPr/>
            <p:nvPr/>
          </p:nvSpPr>
          <p:spPr>
            <a:xfrm>
              <a:off x="1002121" y="2634711"/>
              <a:ext cx="61315" cy="58562"/>
            </a:xfrm>
            <a:custGeom>
              <a:rect b="b" l="l" r="r" t="t"/>
              <a:pathLst>
                <a:path extrusionOk="0" h="2127" w="2227">
                  <a:moveTo>
                    <a:pt x="1645" y="583"/>
                  </a:moveTo>
                  <a:lnTo>
                    <a:pt x="1645" y="1541"/>
                  </a:lnTo>
                  <a:lnTo>
                    <a:pt x="583" y="1541"/>
                  </a:lnTo>
                  <a:lnTo>
                    <a:pt x="583" y="583"/>
                  </a:lnTo>
                  <a:close/>
                  <a:moveTo>
                    <a:pt x="472" y="1"/>
                  </a:moveTo>
                  <a:cubicBezTo>
                    <a:pt x="213" y="1"/>
                    <a:pt x="0" y="214"/>
                    <a:pt x="0" y="473"/>
                  </a:cubicBezTo>
                  <a:lnTo>
                    <a:pt x="0" y="1655"/>
                  </a:lnTo>
                  <a:cubicBezTo>
                    <a:pt x="0" y="1916"/>
                    <a:pt x="213" y="2127"/>
                    <a:pt x="472" y="2127"/>
                  </a:cubicBezTo>
                  <a:lnTo>
                    <a:pt x="1757" y="2127"/>
                  </a:lnTo>
                  <a:cubicBezTo>
                    <a:pt x="2016" y="2127"/>
                    <a:pt x="2227" y="1916"/>
                    <a:pt x="2227" y="1655"/>
                  </a:cubicBezTo>
                  <a:lnTo>
                    <a:pt x="2227" y="473"/>
                  </a:lnTo>
                  <a:cubicBezTo>
                    <a:pt x="2227" y="214"/>
                    <a:pt x="2016" y="1"/>
                    <a:pt x="1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1"/>
            <p:cNvSpPr/>
            <p:nvPr/>
          </p:nvSpPr>
          <p:spPr>
            <a:xfrm>
              <a:off x="1417752" y="2634711"/>
              <a:ext cx="61315" cy="58562"/>
            </a:xfrm>
            <a:custGeom>
              <a:rect b="b" l="l" r="r" t="t"/>
              <a:pathLst>
                <a:path extrusionOk="0" h="2127" w="2227">
                  <a:moveTo>
                    <a:pt x="1643" y="583"/>
                  </a:moveTo>
                  <a:lnTo>
                    <a:pt x="1643" y="1541"/>
                  </a:lnTo>
                  <a:lnTo>
                    <a:pt x="582" y="1541"/>
                  </a:lnTo>
                  <a:lnTo>
                    <a:pt x="582" y="583"/>
                  </a:lnTo>
                  <a:close/>
                  <a:moveTo>
                    <a:pt x="470" y="1"/>
                  </a:moveTo>
                  <a:cubicBezTo>
                    <a:pt x="211" y="1"/>
                    <a:pt x="0" y="214"/>
                    <a:pt x="0" y="473"/>
                  </a:cubicBezTo>
                  <a:lnTo>
                    <a:pt x="0" y="1655"/>
                  </a:lnTo>
                  <a:cubicBezTo>
                    <a:pt x="0" y="1916"/>
                    <a:pt x="211" y="2127"/>
                    <a:pt x="470" y="2127"/>
                  </a:cubicBezTo>
                  <a:lnTo>
                    <a:pt x="1755" y="2127"/>
                  </a:lnTo>
                  <a:cubicBezTo>
                    <a:pt x="2014" y="2127"/>
                    <a:pt x="2227" y="1916"/>
                    <a:pt x="2227" y="1655"/>
                  </a:cubicBezTo>
                  <a:lnTo>
                    <a:pt x="2227" y="473"/>
                  </a:lnTo>
                  <a:cubicBezTo>
                    <a:pt x="2227" y="214"/>
                    <a:pt x="2014"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71"/>
          <p:cNvGrpSpPr/>
          <p:nvPr/>
        </p:nvGrpSpPr>
        <p:grpSpPr>
          <a:xfrm>
            <a:off x="1669261" y="2177699"/>
            <a:ext cx="478212" cy="546135"/>
            <a:chOff x="1669261" y="2177699"/>
            <a:chExt cx="478212" cy="546135"/>
          </a:xfrm>
        </p:grpSpPr>
        <p:sp>
          <p:nvSpPr>
            <p:cNvPr id="9933" name="Google Shape;9933;p71"/>
            <p:cNvSpPr/>
            <p:nvPr/>
          </p:nvSpPr>
          <p:spPr>
            <a:xfrm>
              <a:off x="1727052" y="2657563"/>
              <a:ext cx="41161" cy="16134"/>
            </a:xfrm>
            <a:custGeom>
              <a:rect b="b" l="l" r="r" t="t"/>
              <a:pathLst>
                <a:path extrusionOk="0" h="586" w="1495">
                  <a:moveTo>
                    <a:pt x="294" y="1"/>
                  </a:moveTo>
                  <a:cubicBezTo>
                    <a:pt x="132" y="1"/>
                    <a:pt x="0" y="130"/>
                    <a:pt x="0" y="292"/>
                  </a:cubicBezTo>
                  <a:cubicBezTo>
                    <a:pt x="0" y="454"/>
                    <a:pt x="132" y="585"/>
                    <a:pt x="294" y="585"/>
                  </a:cubicBezTo>
                  <a:lnTo>
                    <a:pt x="1203" y="585"/>
                  </a:lnTo>
                  <a:cubicBezTo>
                    <a:pt x="1365" y="585"/>
                    <a:pt x="1494" y="454"/>
                    <a:pt x="1494" y="292"/>
                  </a:cubicBezTo>
                  <a:cubicBezTo>
                    <a:pt x="1494" y="130"/>
                    <a:pt x="1365" y="1"/>
                    <a:pt x="1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1"/>
            <p:cNvSpPr/>
            <p:nvPr/>
          </p:nvSpPr>
          <p:spPr>
            <a:xfrm>
              <a:off x="1795057" y="2657563"/>
              <a:ext cx="159441" cy="16134"/>
            </a:xfrm>
            <a:custGeom>
              <a:rect b="b" l="l" r="r" t="t"/>
              <a:pathLst>
                <a:path extrusionOk="0" h="586" w="5791">
                  <a:moveTo>
                    <a:pt x="294" y="1"/>
                  </a:moveTo>
                  <a:cubicBezTo>
                    <a:pt x="132" y="1"/>
                    <a:pt x="1" y="130"/>
                    <a:pt x="1" y="292"/>
                  </a:cubicBezTo>
                  <a:cubicBezTo>
                    <a:pt x="1" y="454"/>
                    <a:pt x="132" y="585"/>
                    <a:pt x="294" y="585"/>
                  </a:cubicBezTo>
                  <a:lnTo>
                    <a:pt x="5499" y="585"/>
                  </a:lnTo>
                  <a:cubicBezTo>
                    <a:pt x="5661" y="585"/>
                    <a:pt x="5790" y="454"/>
                    <a:pt x="5790" y="292"/>
                  </a:cubicBezTo>
                  <a:cubicBezTo>
                    <a:pt x="5790" y="130"/>
                    <a:pt x="5661" y="1"/>
                    <a:pt x="5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1"/>
            <p:cNvSpPr/>
            <p:nvPr/>
          </p:nvSpPr>
          <p:spPr>
            <a:xfrm>
              <a:off x="1740818" y="2506024"/>
              <a:ext cx="138901" cy="120179"/>
            </a:xfrm>
            <a:custGeom>
              <a:rect b="b" l="l" r="r" t="t"/>
              <a:pathLst>
                <a:path extrusionOk="0" h="4365" w="5045">
                  <a:moveTo>
                    <a:pt x="4218" y="587"/>
                  </a:moveTo>
                  <a:cubicBezTo>
                    <a:pt x="4268" y="587"/>
                    <a:pt x="4321" y="610"/>
                    <a:pt x="4354" y="652"/>
                  </a:cubicBezTo>
                  <a:cubicBezTo>
                    <a:pt x="4409" y="718"/>
                    <a:pt x="4405" y="813"/>
                    <a:pt x="4348" y="876"/>
                  </a:cubicBezTo>
                  <a:lnTo>
                    <a:pt x="1944" y="3529"/>
                  </a:lnTo>
                  <a:cubicBezTo>
                    <a:pt x="1803" y="3687"/>
                    <a:pt x="1601" y="3777"/>
                    <a:pt x="1389" y="3777"/>
                  </a:cubicBezTo>
                  <a:cubicBezTo>
                    <a:pt x="1381" y="3777"/>
                    <a:pt x="1372" y="3777"/>
                    <a:pt x="1364" y="3777"/>
                  </a:cubicBezTo>
                  <a:cubicBezTo>
                    <a:pt x="1143" y="3769"/>
                    <a:pt x="937" y="3668"/>
                    <a:pt x="800" y="3493"/>
                  </a:cubicBezTo>
                  <a:cubicBezTo>
                    <a:pt x="661" y="3322"/>
                    <a:pt x="608" y="3099"/>
                    <a:pt x="648" y="2882"/>
                  </a:cubicBezTo>
                  <a:cubicBezTo>
                    <a:pt x="690" y="2665"/>
                    <a:pt x="823" y="2479"/>
                    <a:pt x="1015" y="2370"/>
                  </a:cubicBezTo>
                  <a:lnTo>
                    <a:pt x="4133" y="610"/>
                  </a:lnTo>
                  <a:cubicBezTo>
                    <a:pt x="4159" y="597"/>
                    <a:pt x="4190" y="587"/>
                    <a:pt x="4218" y="587"/>
                  </a:cubicBezTo>
                  <a:close/>
                  <a:moveTo>
                    <a:pt x="4222" y="1"/>
                  </a:moveTo>
                  <a:cubicBezTo>
                    <a:pt x="4094" y="1"/>
                    <a:pt x="3964" y="34"/>
                    <a:pt x="3845" y="102"/>
                  </a:cubicBezTo>
                  <a:lnTo>
                    <a:pt x="728" y="1862"/>
                  </a:lnTo>
                  <a:cubicBezTo>
                    <a:pt x="385" y="2054"/>
                    <a:pt x="148" y="2387"/>
                    <a:pt x="75" y="2772"/>
                  </a:cubicBezTo>
                  <a:cubicBezTo>
                    <a:pt x="1" y="3158"/>
                    <a:pt x="98" y="3556"/>
                    <a:pt x="344" y="3862"/>
                  </a:cubicBezTo>
                  <a:cubicBezTo>
                    <a:pt x="589" y="4169"/>
                    <a:pt x="954" y="4353"/>
                    <a:pt x="1347" y="4365"/>
                  </a:cubicBezTo>
                  <a:lnTo>
                    <a:pt x="1388" y="4365"/>
                  </a:lnTo>
                  <a:cubicBezTo>
                    <a:pt x="1765" y="4365"/>
                    <a:pt x="2125" y="4205"/>
                    <a:pt x="2378" y="3925"/>
                  </a:cubicBezTo>
                  <a:lnTo>
                    <a:pt x="4780" y="1272"/>
                  </a:lnTo>
                  <a:cubicBezTo>
                    <a:pt x="5033" y="990"/>
                    <a:pt x="5044" y="579"/>
                    <a:pt x="4810" y="286"/>
                  </a:cubicBezTo>
                  <a:cubicBezTo>
                    <a:pt x="4663" y="100"/>
                    <a:pt x="4445" y="1"/>
                    <a:pt x="42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1"/>
            <p:cNvSpPr/>
            <p:nvPr/>
          </p:nvSpPr>
          <p:spPr>
            <a:xfrm>
              <a:off x="1816037" y="2429952"/>
              <a:ext cx="49531" cy="49531"/>
            </a:xfrm>
            <a:custGeom>
              <a:rect b="b" l="l" r="r" t="t"/>
              <a:pathLst>
                <a:path extrusionOk="0" h="1799" w="1799">
                  <a:moveTo>
                    <a:pt x="898" y="583"/>
                  </a:moveTo>
                  <a:cubicBezTo>
                    <a:pt x="1073" y="583"/>
                    <a:pt x="1216" y="726"/>
                    <a:pt x="1216" y="899"/>
                  </a:cubicBezTo>
                  <a:cubicBezTo>
                    <a:pt x="1216" y="1074"/>
                    <a:pt x="1073" y="1217"/>
                    <a:pt x="898" y="1217"/>
                  </a:cubicBezTo>
                  <a:cubicBezTo>
                    <a:pt x="725" y="1217"/>
                    <a:pt x="582" y="1076"/>
                    <a:pt x="582" y="899"/>
                  </a:cubicBezTo>
                  <a:cubicBezTo>
                    <a:pt x="582" y="726"/>
                    <a:pt x="725" y="583"/>
                    <a:pt x="898" y="583"/>
                  </a:cubicBezTo>
                  <a:close/>
                  <a:moveTo>
                    <a:pt x="898" y="0"/>
                  </a:moveTo>
                  <a:cubicBezTo>
                    <a:pt x="402" y="0"/>
                    <a:pt x="0" y="404"/>
                    <a:pt x="0" y="899"/>
                  </a:cubicBezTo>
                  <a:cubicBezTo>
                    <a:pt x="0" y="1397"/>
                    <a:pt x="404" y="1799"/>
                    <a:pt x="898" y="1799"/>
                  </a:cubicBezTo>
                  <a:cubicBezTo>
                    <a:pt x="1393" y="1799"/>
                    <a:pt x="1799" y="1394"/>
                    <a:pt x="1799" y="899"/>
                  </a:cubicBezTo>
                  <a:cubicBezTo>
                    <a:pt x="1799" y="404"/>
                    <a:pt x="1397" y="0"/>
                    <a:pt x="8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1"/>
            <p:cNvSpPr/>
            <p:nvPr/>
          </p:nvSpPr>
          <p:spPr>
            <a:xfrm>
              <a:off x="1720610" y="2334524"/>
              <a:ext cx="240386" cy="228602"/>
            </a:xfrm>
            <a:custGeom>
              <a:rect b="b" l="l" r="r" t="t"/>
              <a:pathLst>
                <a:path extrusionOk="0" h="8303" w="8731">
                  <a:moveTo>
                    <a:pt x="4364" y="1"/>
                  </a:moveTo>
                  <a:cubicBezTo>
                    <a:pt x="1957" y="1"/>
                    <a:pt x="0" y="1957"/>
                    <a:pt x="0" y="4365"/>
                  </a:cubicBezTo>
                  <a:cubicBezTo>
                    <a:pt x="0" y="5316"/>
                    <a:pt x="299" y="6218"/>
                    <a:pt x="868" y="6978"/>
                  </a:cubicBezTo>
                  <a:cubicBezTo>
                    <a:pt x="926" y="7054"/>
                    <a:pt x="1014" y="7094"/>
                    <a:pt x="1103" y="7094"/>
                  </a:cubicBezTo>
                  <a:cubicBezTo>
                    <a:pt x="1164" y="7094"/>
                    <a:pt x="1225" y="7075"/>
                    <a:pt x="1277" y="7037"/>
                  </a:cubicBezTo>
                  <a:cubicBezTo>
                    <a:pt x="1405" y="6940"/>
                    <a:pt x="1432" y="6757"/>
                    <a:pt x="1336" y="6628"/>
                  </a:cubicBezTo>
                  <a:cubicBezTo>
                    <a:pt x="843" y="5971"/>
                    <a:pt x="585" y="5189"/>
                    <a:pt x="585" y="4365"/>
                  </a:cubicBezTo>
                  <a:cubicBezTo>
                    <a:pt x="585" y="2281"/>
                    <a:pt x="2280" y="585"/>
                    <a:pt x="4364" y="585"/>
                  </a:cubicBezTo>
                  <a:cubicBezTo>
                    <a:pt x="6448" y="585"/>
                    <a:pt x="8146" y="2281"/>
                    <a:pt x="8146" y="4365"/>
                  </a:cubicBezTo>
                  <a:cubicBezTo>
                    <a:pt x="8146" y="5807"/>
                    <a:pt x="7343" y="7103"/>
                    <a:pt x="6054" y="7749"/>
                  </a:cubicBezTo>
                  <a:cubicBezTo>
                    <a:pt x="5910" y="7819"/>
                    <a:pt x="5853" y="7996"/>
                    <a:pt x="5923" y="8141"/>
                  </a:cubicBezTo>
                  <a:cubicBezTo>
                    <a:pt x="5976" y="8243"/>
                    <a:pt x="6077" y="8302"/>
                    <a:pt x="6186" y="8302"/>
                  </a:cubicBezTo>
                  <a:cubicBezTo>
                    <a:pt x="6228" y="8302"/>
                    <a:pt x="6273" y="8293"/>
                    <a:pt x="6315" y="8272"/>
                  </a:cubicBezTo>
                  <a:cubicBezTo>
                    <a:pt x="7805" y="7528"/>
                    <a:pt x="8730" y="6030"/>
                    <a:pt x="8730" y="4365"/>
                  </a:cubicBezTo>
                  <a:cubicBezTo>
                    <a:pt x="8730" y="1961"/>
                    <a:pt x="6772" y="1"/>
                    <a:pt x="4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1"/>
            <p:cNvSpPr/>
            <p:nvPr/>
          </p:nvSpPr>
          <p:spPr>
            <a:xfrm>
              <a:off x="1669261" y="2177699"/>
              <a:ext cx="478212" cy="546135"/>
            </a:xfrm>
            <a:custGeom>
              <a:rect b="b" l="l" r="r" t="t"/>
              <a:pathLst>
                <a:path extrusionOk="0" h="19836" w="17369">
                  <a:moveTo>
                    <a:pt x="3150" y="3533"/>
                  </a:moveTo>
                  <a:lnTo>
                    <a:pt x="3356" y="4151"/>
                  </a:lnTo>
                  <a:lnTo>
                    <a:pt x="2552" y="4151"/>
                  </a:lnTo>
                  <a:lnTo>
                    <a:pt x="2760" y="3537"/>
                  </a:lnTo>
                  <a:lnTo>
                    <a:pt x="3150" y="3533"/>
                  </a:lnTo>
                  <a:close/>
                  <a:moveTo>
                    <a:pt x="15949" y="11798"/>
                  </a:moveTo>
                  <a:lnTo>
                    <a:pt x="15949" y="12158"/>
                  </a:lnTo>
                  <a:lnTo>
                    <a:pt x="15271" y="12158"/>
                  </a:lnTo>
                  <a:lnTo>
                    <a:pt x="15271" y="11798"/>
                  </a:lnTo>
                  <a:close/>
                  <a:moveTo>
                    <a:pt x="16782" y="12742"/>
                  </a:moveTo>
                  <a:lnTo>
                    <a:pt x="16782" y="15456"/>
                  </a:lnTo>
                  <a:lnTo>
                    <a:pt x="14440" y="15456"/>
                  </a:lnTo>
                  <a:lnTo>
                    <a:pt x="14440" y="12742"/>
                  </a:lnTo>
                  <a:close/>
                  <a:moveTo>
                    <a:pt x="16192" y="16040"/>
                  </a:moveTo>
                  <a:lnTo>
                    <a:pt x="16192" y="16659"/>
                  </a:lnTo>
                  <a:lnTo>
                    <a:pt x="15030" y="16659"/>
                  </a:lnTo>
                  <a:lnTo>
                    <a:pt x="15030" y="16040"/>
                  </a:lnTo>
                  <a:close/>
                  <a:moveTo>
                    <a:pt x="11311" y="4736"/>
                  </a:moveTo>
                  <a:cubicBezTo>
                    <a:pt x="11621" y="4736"/>
                    <a:pt x="11872" y="4987"/>
                    <a:pt x="11872" y="5297"/>
                  </a:cubicBezTo>
                  <a:lnTo>
                    <a:pt x="11872" y="18693"/>
                  </a:lnTo>
                  <a:cubicBezTo>
                    <a:pt x="11872" y="19004"/>
                    <a:pt x="11621" y="19255"/>
                    <a:pt x="11311" y="19255"/>
                  </a:cubicBezTo>
                  <a:lnTo>
                    <a:pt x="1148" y="19255"/>
                  </a:lnTo>
                  <a:cubicBezTo>
                    <a:pt x="840" y="19255"/>
                    <a:pt x="586" y="19004"/>
                    <a:pt x="586" y="18693"/>
                  </a:cubicBezTo>
                  <a:lnTo>
                    <a:pt x="586" y="5297"/>
                  </a:lnTo>
                  <a:cubicBezTo>
                    <a:pt x="586" y="4987"/>
                    <a:pt x="840" y="4736"/>
                    <a:pt x="1148" y="4736"/>
                  </a:cubicBezTo>
                  <a:close/>
                  <a:moveTo>
                    <a:pt x="4716" y="1"/>
                  </a:moveTo>
                  <a:cubicBezTo>
                    <a:pt x="3593" y="1"/>
                    <a:pt x="2680" y="914"/>
                    <a:pt x="2680" y="2037"/>
                  </a:cubicBezTo>
                  <a:lnTo>
                    <a:pt x="2680" y="2956"/>
                  </a:lnTo>
                  <a:cubicBezTo>
                    <a:pt x="2461" y="2985"/>
                    <a:pt x="2276" y="3133"/>
                    <a:pt x="2204" y="3346"/>
                  </a:cubicBezTo>
                  <a:lnTo>
                    <a:pt x="1934" y="4150"/>
                  </a:lnTo>
                  <a:lnTo>
                    <a:pt x="1144" y="4150"/>
                  </a:lnTo>
                  <a:cubicBezTo>
                    <a:pt x="514" y="4150"/>
                    <a:pt x="0" y="4663"/>
                    <a:pt x="0" y="5293"/>
                  </a:cubicBezTo>
                  <a:lnTo>
                    <a:pt x="0" y="18692"/>
                  </a:lnTo>
                  <a:cubicBezTo>
                    <a:pt x="0" y="19323"/>
                    <a:pt x="514" y="19835"/>
                    <a:pt x="1144" y="19835"/>
                  </a:cubicBezTo>
                  <a:lnTo>
                    <a:pt x="11307" y="19835"/>
                  </a:lnTo>
                  <a:cubicBezTo>
                    <a:pt x="11937" y="19835"/>
                    <a:pt x="12451" y="19323"/>
                    <a:pt x="12451" y="18692"/>
                  </a:cubicBezTo>
                  <a:lnTo>
                    <a:pt x="12451" y="5297"/>
                  </a:lnTo>
                  <a:cubicBezTo>
                    <a:pt x="12451" y="4665"/>
                    <a:pt x="11937" y="4151"/>
                    <a:pt x="11307" y="4151"/>
                  </a:cubicBezTo>
                  <a:lnTo>
                    <a:pt x="3970" y="4151"/>
                  </a:lnTo>
                  <a:lnTo>
                    <a:pt x="3698" y="3348"/>
                  </a:lnTo>
                  <a:cubicBezTo>
                    <a:pt x="3632" y="3149"/>
                    <a:pt x="3462" y="3006"/>
                    <a:pt x="3264" y="2962"/>
                  </a:cubicBezTo>
                  <a:lnTo>
                    <a:pt x="3264" y="2037"/>
                  </a:lnTo>
                  <a:cubicBezTo>
                    <a:pt x="3264" y="1238"/>
                    <a:pt x="3915" y="587"/>
                    <a:pt x="4714" y="587"/>
                  </a:cubicBezTo>
                  <a:lnTo>
                    <a:pt x="13851" y="587"/>
                  </a:lnTo>
                  <a:cubicBezTo>
                    <a:pt x="14651" y="587"/>
                    <a:pt x="15304" y="1238"/>
                    <a:pt x="15304" y="2037"/>
                  </a:cubicBezTo>
                  <a:lnTo>
                    <a:pt x="15304" y="11216"/>
                  </a:lnTo>
                  <a:lnTo>
                    <a:pt x="15151" y="11216"/>
                  </a:lnTo>
                  <a:cubicBezTo>
                    <a:pt x="14894" y="11216"/>
                    <a:pt x="14685" y="11425"/>
                    <a:pt x="14685" y="11682"/>
                  </a:cubicBezTo>
                  <a:lnTo>
                    <a:pt x="14685" y="12158"/>
                  </a:lnTo>
                  <a:lnTo>
                    <a:pt x="14375" y="12158"/>
                  </a:lnTo>
                  <a:cubicBezTo>
                    <a:pt x="14086" y="12158"/>
                    <a:pt x="13850" y="12392"/>
                    <a:pt x="13850" y="12683"/>
                  </a:cubicBezTo>
                  <a:lnTo>
                    <a:pt x="13850" y="15517"/>
                  </a:lnTo>
                  <a:cubicBezTo>
                    <a:pt x="13850" y="15806"/>
                    <a:pt x="14086" y="16042"/>
                    <a:pt x="14375" y="16042"/>
                  </a:cubicBezTo>
                  <a:lnTo>
                    <a:pt x="14440" y="16042"/>
                  </a:lnTo>
                  <a:lnTo>
                    <a:pt x="14440" y="16701"/>
                  </a:lnTo>
                  <a:cubicBezTo>
                    <a:pt x="14440" y="17000"/>
                    <a:pt x="14681" y="17243"/>
                    <a:pt x="14982" y="17243"/>
                  </a:cubicBezTo>
                  <a:lnTo>
                    <a:pt x="16230" y="17243"/>
                  </a:lnTo>
                  <a:cubicBezTo>
                    <a:pt x="16531" y="17243"/>
                    <a:pt x="16773" y="17002"/>
                    <a:pt x="16773" y="16701"/>
                  </a:cubicBezTo>
                  <a:lnTo>
                    <a:pt x="16773" y="16042"/>
                  </a:lnTo>
                  <a:lnTo>
                    <a:pt x="16838" y="16042"/>
                  </a:lnTo>
                  <a:cubicBezTo>
                    <a:pt x="17127" y="16042"/>
                    <a:pt x="17363" y="15806"/>
                    <a:pt x="17363" y="15517"/>
                  </a:cubicBezTo>
                  <a:lnTo>
                    <a:pt x="17363" y="12683"/>
                  </a:lnTo>
                  <a:cubicBezTo>
                    <a:pt x="17369" y="12392"/>
                    <a:pt x="17133" y="12158"/>
                    <a:pt x="16841" y="12158"/>
                  </a:cubicBezTo>
                  <a:lnTo>
                    <a:pt x="16533" y="12158"/>
                  </a:lnTo>
                  <a:lnTo>
                    <a:pt x="16533" y="11682"/>
                  </a:lnTo>
                  <a:cubicBezTo>
                    <a:pt x="16533" y="11425"/>
                    <a:pt x="16324" y="11216"/>
                    <a:pt x="16067" y="11216"/>
                  </a:cubicBezTo>
                  <a:lnTo>
                    <a:pt x="15890" y="11216"/>
                  </a:lnTo>
                  <a:lnTo>
                    <a:pt x="15890" y="2037"/>
                  </a:lnTo>
                  <a:cubicBezTo>
                    <a:pt x="15890" y="914"/>
                    <a:pt x="14976" y="1"/>
                    <a:pt x="13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71"/>
          <p:cNvGrpSpPr/>
          <p:nvPr/>
        </p:nvGrpSpPr>
        <p:grpSpPr>
          <a:xfrm>
            <a:off x="2432740" y="2221971"/>
            <a:ext cx="546355" cy="509461"/>
            <a:chOff x="2356665" y="2221971"/>
            <a:chExt cx="546355" cy="509461"/>
          </a:xfrm>
        </p:grpSpPr>
        <p:sp>
          <p:nvSpPr>
            <p:cNvPr id="9940" name="Google Shape;9940;p71"/>
            <p:cNvSpPr/>
            <p:nvPr/>
          </p:nvSpPr>
          <p:spPr>
            <a:xfrm>
              <a:off x="2749967" y="2501206"/>
              <a:ext cx="103853" cy="16024"/>
            </a:xfrm>
            <a:custGeom>
              <a:rect b="b" l="l" r="r" t="t"/>
              <a:pathLst>
                <a:path extrusionOk="0" h="582" w="3772">
                  <a:moveTo>
                    <a:pt x="290" y="1"/>
                  </a:moveTo>
                  <a:cubicBezTo>
                    <a:pt x="130" y="1"/>
                    <a:pt x="1" y="132"/>
                    <a:pt x="1" y="290"/>
                  </a:cubicBezTo>
                  <a:cubicBezTo>
                    <a:pt x="1" y="450"/>
                    <a:pt x="130" y="581"/>
                    <a:pt x="290" y="581"/>
                  </a:cubicBezTo>
                  <a:lnTo>
                    <a:pt x="3478" y="581"/>
                  </a:lnTo>
                  <a:cubicBezTo>
                    <a:pt x="3638" y="581"/>
                    <a:pt x="3769" y="450"/>
                    <a:pt x="3769" y="290"/>
                  </a:cubicBezTo>
                  <a:cubicBezTo>
                    <a:pt x="3771" y="128"/>
                    <a:pt x="3640" y="1"/>
                    <a:pt x="34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1"/>
            <p:cNvSpPr/>
            <p:nvPr/>
          </p:nvSpPr>
          <p:spPr>
            <a:xfrm>
              <a:off x="2388520" y="2254459"/>
              <a:ext cx="289752" cy="74641"/>
            </a:xfrm>
            <a:custGeom>
              <a:rect b="b" l="l" r="r" t="t"/>
              <a:pathLst>
                <a:path extrusionOk="0" h="2711" w="10524">
                  <a:moveTo>
                    <a:pt x="454" y="1"/>
                  </a:moveTo>
                  <a:cubicBezTo>
                    <a:pt x="203" y="1"/>
                    <a:pt x="1" y="203"/>
                    <a:pt x="1" y="454"/>
                  </a:cubicBezTo>
                  <a:lnTo>
                    <a:pt x="1" y="2420"/>
                  </a:lnTo>
                  <a:cubicBezTo>
                    <a:pt x="1" y="2580"/>
                    <a:pt x="132" y="2711"/>
                    <a:pt x="292" y="2711"/>
                  </a:cubicBezTo>
                  <a:cubicBezTo>
                    <a:pt x="450" y="2711"/>
                    <a:pt x="581" y="2580"/>
                    <a:pt x="581" y="2420"/>
                  </a:cubicBezTo>
                  <a:lnTo>
                    <a:pt x="581" y="583"/>
                  </a:lnTo>
                  <a:lnTo>
                    <a:pt x="9937" y="583"/>
                  </a:lnTo>
                  <a:lnTo>
                    <a:pt x="9937" y="2420"/>
                  </a:lnTo>
                  <a:cubicBezTo>
                    <a:pt x="9937" y="2580"/>
                    <a:pt x="10069" y="2711"/>
                    <a:pt x="10229" y="2711"/>
                  </a:cubicBezTo>
                  <a:cubicBezTo>
                    <a:pt x="10387" y="2711"/>
                    <a:pt x="10518" y="2580"/>
                    <a:pt x="10518" y="2420"/>
                  </a:cubicBezTo>
                  <a:lnTo>
                    <a:pt x="10518" y="454"/>
                  </a:lnTo>
                  <a:cubicBezTo>
                    <a:pt x="10524" y="206"/>
                    <a:pt x="10318" y="1"/>
                    <a:pt x="10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1"/>
            <p:cNvSpPr/>
            <p:nvPr/>
          </p:nvSpPr>
          <p:spPr>
            <a:xfrm>
              <a:off x="2388575" y="2355806"/>
              <a:ext cx="289697" cy="74530"/>
            </a:xfrm>
            <a:custGeom>
              <a:rect b="b" l="l" r="r" t="t"/>
              <a:pathLst>
                <a:path extrusionOk="0" h="2707" w="10522">
                  <a:moveTo>
                    <a:pt x="292" y="1"/>
                  </a:moveTo>
                  <a:cubicBezTo>
                    <a:pt x="132" y="1"/>
                    <a:pt x="1" y="132"/>
                    <a:pt x="1" y="290"/>
                  </a:cubicBezTo>
                  <a:lnTo>
                    <a:pt x="1" y="2256"/>
                  </a:lnTo>
                  <a:cubicBezTo>
                    <a:pt x="1" y="2505"/>
                    <a:pt x="205" y="2707"/>
                    <a:pt x="454" y="2707"/>
                  </a:cubicBezTo>
                  <a:lnTo>
                    <a:pt x="10069" y="2707"/>
                  </a:lnTo>
                  <a:cubicBezTo>
                    <a:pt x="10320" y="2707"/>
                    <a:pt x="10522" y="2505"/>
                    <a:pt x="10522" y="2256"/>
                  </a:cubicBezTo>
                  <a:lnTo>
                    <a:pt x="10522" y="290"/>
                  </a:lnTo>
                  <a:cubicBezTo>
                    <a:pt x="10522" y="128"/>
                    <a:pt x="10390" y="1"/>
                    <a:pt x="10228" y="1"/>
                  </a:cubicBezTo>
                  <a:cubicBezTo>
                    <a:pt x="10069" y="1"/>
                    <a:pt x="9939" y="132"/>
                    <a:pt x="9939" y="290"/>
                  </a:cubicBezTo>
                  <a:lnTo>
                    <a:pt x="9939" y="2126"/>
                  </a:lnTo>
                  <a:lnTo>
                    <a:pt x="581" y="2126"/>
                  </a:lnTo>
                  <a:lnTo>
                    <a:pt x="581" y="290"/>
                  </a:lnTo>
                  <a:cubicBezTo>
                    <a:pt x="581" y="132"/>
                    <a:pt x="452" y="1"/>
                    <a:pt x="2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1"/>
            <p:cNvSpPr/>
            <p:nvPr/>
          </p:nvSpPr>
          <p:spPr>
            <a:xfrm>
              <a:off x="2356665" y="2221971"/>
              <a:ext cx="546355" cy="509461"/>
            </a:xfrm>
            <a:custGeom>
              <a:rect b="b" l="l" r="r" t="t"/>
              <a:pathLst>
                <a:path extrusionOk="0" h="18504" w="19844">
                  <a:moveTo>
                    <a:pt x="12031" y="583"/>
                  </a:moveTo>
                  <a:cubicBezTo>
                    <a:pt x="12154" y="583"/>
                    <a:pt x="12253" y="684"/>
                    <a:pt x="12253" y="808"/>
                  </a:cubicBezTo>
                  <a:lnTo>
                    <a:pt x="12253" y="8546"/>
                  </a:lnTo>
                  <a:cubicBezTo>
                    <a:pt x="12253" y="8670"/>
                    <a:pt x="12154" y="8771"/>
                    <a:pt x="12031" y="8771"/>
                  </a:cubicBezTo>
                  <a:lnTo>
                    <a:pt x="812" y="8771"/>
                  </a:lnTo>
                  <a:cubicBezTo>
                    <a:pt x="688" y="8771"/>
                    <a:pt x="587" y="8670"/>
                    <a:pt x="587" y="8546"/>
                  </a:cubicBezTo>
                  <a:lnTo>
                    <a:pt x="587" y="808"/>
                  </a:lnTo>
                  <a:cubicBezTo>
                    <a:pt x="587" y="684"/>
                    <a:pt x="688" y="583"/>
                    <a:pt x="812" y="583"/>
                  </a:cubicBezTo>
                  <a:close/>
                  <a:moveTo>
                    <a:pt x="7183" y="9353"/>
                  </a:moveTo>
                  <a:lnTo>
                    <a:pt x="7372" y="10143"/>
                  </a:lnTo>
                  <a:lnTo>
                    <a:pt x="5469" y="10143"/>
                  </a:lnTo>
                  <a:lnTo>
                    <a:pt x="5655" y="9353"/>
                  </a:lnTo>
                  <a:close/>
                  <a:moveTo>
                    <a:pt x="18393" y="3845"/>
                  </a:moveTo>
                  <a:cubicBezTo>
                    <a:pt x="18399" y="3845"/>
                    <a:pt x="18401" y="3851"/>
                    <a:pt x="18401" y="3853"/>
                  </a:cubicBezTo>
                  <a:lnTo>
                    <a:pt x="18401" y="11197"/>
                  </a:lnTo>
                  <a:cubicBezTo>
                    <a:pt x="18401" y="11201"/>
                    <a:pt x="18397" y="11203"/>
                    <a:pt x="18393" y="11203"/>
                  </a:cubicBezTo>
                  <a:lnTo>
                    <a:pt x="13945" y="11203"/>
                  </a:lnTo>
                  <a:cubicBezTo>
                    <a:pt x="13940" y="11203"/>
                    <a:pt x="13938" y="11199"/>
                    <a:pt x="13938" y="11197"/>
                  </a:cubicBezTo>
                  <a:lnTo>
                    <a:pt x="13938" y="3855"/>
                  </a:lnTo>
                  <a:cubicBezTo>
                    <a:pt x="13938" y="3851"/>
                    <a:pt x="13940" y="3845"/>
                    <a:pt x="13945" y="3845"/>
                  </a:cubicBezTo>
                  <a:close/>
                  <a:moveTo>
                    <a:pt x="9361" y="10723"/>
                  </a:moveTo>
                  <a:lnTo>
                    <a:pt x="9361" y="11207"/>
                  </a:lnTo>
                  <a:lnTo>
                    <a:pt x="3480" y="11207"/>
                  </a:lnTo>
                  <a:lnTo>
                    <a:pt x="3480" y="10723"/>
                  </a:lnTo>
                  <a:close/>
                  <a:moveTo>
                    <a:pt x="19263" y="11787"/>
                  </a:moveTo>
                  <a:lnTo>
                    <a:pt x="19263" y="12847"/>
                  </a:lnTo>
                  <a:lnTo>
                    <a:pt x="640" y="12847"/>
                  </a:lnTo>
                  <a:lnTo>
                    <a:pt x="640" y="11787"/>
                  </a:lnTo>
                  <a:close/>
                  <a:moveTo>
                    <a:pt x="16029" y="13430"/>
                  </a:moveTo>
                  <a:lnTo>
                    <a:pt x="16029" y="14187"/>
                  </a:lnTo>
                  <a:lnTo>
                    <a:pt x="6673" y="14187"/>
                  </a:lnTo>
                  <a:cubicBezTo>
                    <a:pt x="6513" y="14187"/>
                    <a:pt x="6382" y="14318"/>
                    <a:pt x="6382" y="14476"/>
                  </a:cubicBezTo>
                  <a:cubicBezTo>
                    <a:pt x="6382" y="14636"/>
                    <a:pt x="6513" y="14767"/>
                    <a:pt x="6673" y="14767"/>
                  </a:cubicBezTo>
                  <a:lnTo>
                    <a:pt x="16029" y="14767"/>
                  </a:lnTo>
                  <a:lnTo>
                    <a:pt x="16029" y="15178"/>
                  </a:lnTo>
                  <a:cubicBezTo>
                    <a:pt x="16029" y="15222"/>
                    <a:pt x="15993" y="15257"/>
                    <a:pt x="15951" y="15257"/>
                  </a:cubicBezTo>
                  <a:lnTo>
                    <a:pt x="3899" y="15257"/>
                  </a:lnTo>
                  <a:cubicBezTo>
                    <a:pt x="3857" y="15257"/>
                    <a:pt x="3820" y="15222"/>
                    <a:pt x="3820" y="15178"/>
                  </a:cubicBezTo>
                  <a:lnTo>
                    <a:pt x="3820" y="14767"/>
                  </a:lnTo>
                  <a:lnTo>
                    <a:pt x="5094" y="14767"/>
                  </a:lnTo>
                  <a:cubicBezTo>
                    <a:pt x="5252" y="14767"/>
                    <a:pt x="5383" y="14636"/>
                    <a:pt x="5383" y="14476"/>
                  </a:cubicBezTo>
                  <a:cubicBezTo>
                    <a:pt x="5383" y="14318"/>
                    <a:pt x="5252" y="14187"/>
                    <a:pt x="5094" y="14187"/>
                  </a:cubicBezTo>
                  <a:lnTo>
                    <a:pt x="3820" y="14187"/>
                  </a:lnTo>
                  <a:lnTo>
                    <a:pt x="3820" y="13430"/>
                  </a:lnTo>
                  <a:close/>
                  <a:moveTo>
                    <a:pt x="808" y="1"/>
                  </a:moveTo>
                  <a:cubicBezTo>
                    <a:pt x="364" y="1"/>
                    <a:pt x="1" y="362"/>
                    <a:pt x="1" y="808"/>
                  </a:cubicBezTo>
                  <a:lnTo>
                    <a:pt x="1" y="8546"/>
                  </a:lnTo>
                  <a:cubicBezTo>
                    <a:pt x="1" y="8991"/>
                    <a:pt x="362" y="9353"/>
                    <a:pt x="808" y="9353"/>
                  </a:cubicBezTo>
                  <a:lnTo>
                    <a:pt x="5056" y="9353"/>
                  </a:lnTo>
                  <a:lnTo>
                    <a:pt x="4869" y="10143"/>
                  </a:lnTo>
                  <a:lnTo>
                    <a:pt x="3358" y="10143"/>
                  </a:lnTo>
                  <a:cubicBezTo>
                    <a:pt x="3105" y="10143"/>
                    <a:pt x="2897" y="10348"/>
                    <a:pt x="2897" y="10603"/>
                  </a:cubicBezTo>
                  <a:lnTo>
                    <a:pt x="2897" y="11207"/>
                  </a:lnTo>
                  <a:lnTo>
                    <a:pt x="448" y="11207"/>
                  </a:lnTo>
                  <a:cubicBezTo>
                    <a:pt x="233" y="11207"/>
                    <a:pt x="56" y="11382"/>
                    <a:pt x="56" y="11599"/>
                  </a:cubicBezTo>
                  <a:lnTo>
                    <a:pt x="56" y="13037"/>
                  </a:lnTo>
                  <a:cubicBezTo>
                    <a:pt x="56" y="13254"/>
                    <a:pt x="233" y="13430"/>
                    <a:pt x="448" y="13430"/>
                  </a:cubicBezTo>
                  <a:lnTo>
                    <a:pt x="1866" y="13430"/>
                  </a:lnTo>
                  <a:lnTo>
                    <a:pt x="1866" y="18214"/>
                  </a:lnTo>
                  <a:cubicBezTo>
                    <a:pt x="1866" y="18374"/>
                    <a:pt x="1997" y="18503"/>
                    <a:pt x="2157" y="18503"/>
                  </a:cubicBezTo>
                  <a:cubicBezTo>
                    <a:pt x="2317" y="18503"/>
                    <a:pt x="2446" y="18374"/>
                    <a:pt x="2446" y="18214"/>
                  </a:cubicBezTo>
                  <a:lnTo>
                    <a:pt x="2446" y="13430"/>
                  </a:lnTo>
                  <a:lnTo>
                    <a:pt x="3234" y="13430"/>
                  </a:lnTo>
                  <a:lnTo>
                    <a:pt x="3234" y="15178"/>
                  </a:lnTo>
                  <a:cubicBezTo>
                    <a:pt x="3234" y="15542"/>
                    <a:pt x="3529" y="15837"/>
                    <a:pt x="3893" y="15837"/>
                  </a:cubicBezTo>
                  <a:lnTo>
                    <a:pt x="15946" y="15837"/>
                  </a:lnTo>
                  <a:cubicBezTo>
                    <a:pt x="16309" y="15837"/>
                    <a:pt x="16604" y="15542"/>
                    <a:pt x="16604" y="15178"/>
                  </a:cubicBezTo>
                  <a:lnTo>
                    <a:pt x="16604" y="13430"/>
                  </a:lnTo>
                  <a:lnTo>
                    <a:pt x="17392" y="13430"/>
                  </a:lnTo>
                  <a:lnTo>
                    <a:pt x="17392" y="18214"/>
                  </a:lnTo>
                  <a:cubicBezTo>
                    <a:pt x="17392" y="18374"/>
                    <a:pt x="17523" y="18503"/>
                    <a:pt x="17681" y="18503"/>
                  </a:cubicBezTo>
                  <a:cubicBezTo>
                    <a:pt x="17841" y="18503"/>
                    <a:pt x="17972" y="18374"/>
                    <a:pt x="17972" y="18214"/>
                  </a:cubicBezTo>
                  <a:lnTo>
                    <a:pt x="17972" y="13430"/>
                  </a:lnTo>
                  <a:lnTo>
                    <a:pt x="19442" y="13430"/>
                  </a:lnTo>
                  <a:cubicBezTo>
                    <a:pt x="19659" y="13430"/>
                    <a:pt x="19836" y="13254"/>
                    <a:pt x="19836" y="13037"/>
                  </a:cubicBezTo>
                  <a:lnTo>
                    <a:pt x="19836" y="11599"/>
                  </a:lnTo>
                  <a:cubicBezTo>
                    <a:pt x="19843" y="11382"/>
                    <a:pt x="19666" y="11207"/>
                    <a:pt x="19449" y="11207"/>
                  </a:cubicBezTo>
                  <a:lnTo>
                    <a:pt x="18983" y="11207"/>
                  </a:lnTo>
                  <a:lnTo>
                    <a:pt x="18983" y="11199"/>
                  </a:lnTo>
                  <a:lnTo>
                    <a:pt x="18983" y="3855"/>
                  </a:lnTo>
                  <a:cubicBezTo>
                    <a:pt x="18983" y="3529"/>
                    <a:pt x="18720" y="3265"/>
                    <a:pt x="18393" y="3265"/>
                  </a:cubicBezTo>
                  <a:lnTo>
                    <a:pt x="13945" y="3265"/>
                  </a:lnTo>
                  <a:cubicBezTo>
                    <a:pt x="13620" y="3265"/>
                    <a:pt x="13355" y="3529"/>
                    <a:pt x="13355" y="3855"/>
                  </a:cubicBezTo>
                  <a:lnTo>
                    <a:pt x="13355" y="11199"/>
                  </a:lnTo>
                  <a:lnTo>
                    <a:pt x="13355" y="11207"/>
                  </a:lnTo>
                  <a:lnTo>
                    <a:pt x="9939" y="11207"/>
                  </a:lnTo>
                  <a:lnTo>
                    <a:pt x="9939" y="10603"/>
                  </a:lnTo>
                  <a:cubicBezTo>
                    <a:pt x="9939" y="10350"/>
                    <a:pt x="9732" y="10143"/>
                    <a:pt x="9477" y="10143"/>
                  </a:cubicBezTo>
                  <a:lnTo>
                    <a:pt x="7967" y="10143"/>
                  </a:lnTo>
                  <a:lnTo>
                    <a:pt x="7781" y="9353"/>
                  </a:lnTo>
                  <a:lnTo>
                    <a:pt x="12027" y="9353"/>
                  </a:lnTo>
                  <a:cubicBezTo>
                    <a:pt x="12472" y="9353"/>
                    <a:pt x="12834" y="8991"/>
                    <a:pt x="12834" y="8546"/>
                  </a:cubicBezTo>
                  <a:lnTo>
                    <a:pt x="12834" y="808"/>
                  </a:lnTo>
                  <a:cubicBezTo>
                    <a:pt x="12834" y="362"/>
                    <a:pt x="12472" y="1"/>
                    <a:pt x="120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1"/>
            <p:cNvSpPr/>
            <p:nvPr/>
          </p:nvSpPr>
          <p:spPr>
            <a:xfrm>
              <a:off x="2750022" y="2338213"/>
              <a:ext cx="103798" cy="40996"/>
            </a:xfrm>
            <a:custGeom>
              <a:rect b="b" l="l" r="r" t="t"/>
              <a:pathLst>
                <a:path extrusionOk="0" h="1489" w="3770">
                  <a:moveTo>
                    <a:pt x="3187" y="581"/>
                  </a:moveTo>
                  <a:lnTo>
                    <a:pt x="3187" y="906"/>
                  </a:lnTo>
                  <a:lnTo>
                    <a:pt x="581" y="906"/>
                  </a:lnTo>
                  <a:lnTo>
                    <a:pt x="581" y="581"/>
                  </a:lnTo>
                  <a:close/>
                  <a:moveTo>
                    <a:pt x="503" y="0"/>
                  </a:moveTo>
                  <a:cubicBezTo>
                    <a:pt x="227" y="0"/>
                    <a:pt x="1" y="225"/>
                    <a:pt x="1" y="501"/>
                  </a:cubicBezTo>
                  <a:lnTo>
                    <a:pt x="1" y="986"/>
                  </a:lnTo>
                  <a:cubicBezTo>
                    <a:pt x="1" y="1262"/>
                    <a:pt x="227" y="1488"/>
                    <a:pt x="503" y="1488"/>
                  </a:cubicBezTo>
                  <a:lnTo>
                    <a:pt x="3267" y="1488"/>
                  </a:lnTo>
                  <a:cubicBezTo>
                    <a:pt x="3543" y="1488"/>
                    <a:pt x="3769" y="1262"/>
                    <a:pt x="3769" y="986"/>
                  </a:cubicBezTo>
                  <a:lnTo>
                    <a:pt x="3769" y="501"/>
                  </a:lnTo>
                  <a:cubicBezTo>
                    <a:pt x="3769" y="223"/>
                    <a:pt x="3543" y="0"/>
                    <a:pt x="3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1"/>
            <p:cNvSpPr/>
            <p:nvPr/>
          </p:nvSpPr>
          <p:spPr>
            <a:xfrm>
              <a:off x="2750022" y="2385679"/>
              <a:ext cx="103798" cy="40996"/>
            </a:xfrm>
            <a:custGeom>
              <a:rect b="b" l="l" r="r" t="t"/>
              <a:pathLst>
                <a:path extrusionOk="0" h="1489" w="3770">
                  <a:moveTo>
                    <a:pt x="3187" y="583"/>
                  </a:moveTo>
                  <a:lnTo>
                    <a:pt x="3187" y="908"/>
                  </a:lnTo>
                  <a:lnTo>
                    <a:pt x="581" y="908"/>
                  </a:lnTo>
                  <a:lnTo>
                    <a:pt x="581" y="583"/>
                  </a:lnTo>
                  <a:close/>
                  <a:moveTo>
                    <a:pt x="503" y="0"/>
                  </a:moveTo>
                  <a:cubicBezTo>
                    <a:pt x="227" y="0"/>
                    <a:pt x="1" y="227"/>
                    <a:pt x="1" y="503"/>
                  </a:cubicBezTo>
                  <a:lnTo>
                    <a:pt x="1" y="988"/>
                  </a:lnTo>
                  <a:cubicBezTo>
                    <a:pt x="1" y="1264"/>
                    <a:pt x="227" y="1489"/>
                    <a:pt x="503" y="1489"/>
                  </a:cubicBezTo>
                  <a:lnTo>
                    <a:pt x="3267" y="1489"/>
                  </a:lnTo>
                  <a:cubicBezTo>
                    <a:pt x="3543" y="1489"/>
                    <a:pt x="3769" y="1264"/>
                    <a:pt x="3769" y="988"/>
                  </a:cubicBezTo>
                  <a:lnTo>
                    <a:pt x="3769" y="503"/>
                  </a:lnTo>
                  <a:cubicBezTo>
                    <a:pt x="3769" y="227"/>
                    <a:pt x="3543" y="0"/>
                    <a:pt x="3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1"/>
            <p:cNvSpPr/>
            <p:nvPr/>
          </p:nvSpPr>
          <p:spPr>
            <a:xfrm>
              <a:off x="2777059" y="2439946"/>
              <a:ext cx="49558" cy="49558"/>
            </a:xfrm>
            <a:custGeom>
              <a:rect b="b" l="l" r="r" t="t"/>
              <a:pathLst>
                <a:path extrusionOk="0" h="1800" w="1800">
                  <a:moveTo>
                    <a:pt x="901" y="583"/>
                  </a:moveTo>
                  <a:cubicBezTo>
                    <a:pt x="1074" y="583"/>
                    <a:pt x="1217" y="726"/>
                    <a:pt x="1217" y="901"/>
                  </a:cubicBezTo>
                  <a:cubicBezTo>
                    <a:pt x="1219" y="1074"/>
                    <a:pt x="1076" y="1217"/>
                    <a:pt x="901" y="1217"/>
                  </a:cubicBezTo>
                  <a:cubicBezTo>
                    <a:pt x="726" y="1217"/>
                    <a:pt x="583" y="1074"/>
                    <a:pt x="583" y="901"/>
                  </a:cubicBezTo>
                  <a:cubicBezTo>
                    <a:pt x="583" y="726"/>
                    <a:pt x="726" y="583"/>
                    <a:pt x="901" y="583"/>
                  </a:cubicBezTo>
                  <a:close/>
                  <a:moveTo>
                    <a:pt x="901" y="1"/>
                  </a:moveTo>
                  <a:cubicBezTo>
                    <a:pt x="406" y="1"/>
                    <a:pt x="1" y="403"/>
                    <a:pt x="1" y="901"/>
                  </a:cubicBezTo>
                  <a:cubicBezTo>
                    <a:pt x="1" y="1396"/>
                    <a:pt x="402" y="1799"/>
                    <a:pt x="901" y="1799"/>
                  </a:cubicBezTo>
                  <a:cubicBezTo>
                    <a:pt x="1396" y="1799"/>
                    <a:pt x="1799" y="1398"/>
                    <a:pt x="1799" y="901"/>
                  </a:cubicBezTo>
                  <a:cubicBezTo>
                    <a:pt x="1799" y="406"/>
                    <a:pt x="1398"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71"/>
          <p:cNvGrpSpPr/>
          <p:nvPr/>
        </p:nvGrpSpPr>
        <p:grpSpPr>
          <a:xfrm>
            <a:off x="3264376" y="2189923"/>
            <a:ext cx="561278" cy="546162"/>
            <a:chOff x="3109376" y="2189923"/>
            <a:chExt cx="561278" cy="546162"/>
          </a:xfrm>
        </p:grpSpPr>
        <p:sp>
          <p:nvSpPr>
            <p:cNvPr id="9948" name="Google Shape;9948;p71"/>
            <p:cNvSpPr/>
            <p:nvPr/>
          </p:nvSpPr>
          <p:spPr>
            <a:xfrm>
              <a:off x="3476330" y="2189923"/>
              <a:ext cx="194324" cy="194269"/>
            </a:xfrm>
            <a:custGeom>
              <a:rect b="b" l="l" r="r" t="t"/>
              <a:pathLst>
                <a:path extrusionOk="0" h="7056" w="7058">
                  <a:moveTo>
                    <a:pt x="296" y="0"/>
                  </a:moveTo>
                  <a:cubicBezTo>
                    <a:pt x="134" y="0"/>
                    <a:pt x="1" y="130"/>
                    <a:pt x="1" y="295"/>
                  </a:cubicBezTo>
                  <a:cubicBezTo>
                    <a:pt x="1" y="459"/>
                    <a:pt x="134" y="590"/>
                    <a:pt x="296" y="590"/>
                  </a:cubicBezTo>
                  <a:cubicBezTo>
                    <a:pt x="3698" y="590"/>
                    <a:pt x="6468" y="3359"/>
                    <a:pt x="6468" y="6760"/>
                  </a:cubicBezTo>
                  <a:cubicBezTo>
                    <a:pt x="6468" y="6922"/>
                    <a:pt x="6601" y="7055"/>
                    <a:pt x="6761" y="7055"/>
                  </a:cubicBezTo>
                  <a:cubicBezTo>
                    <a:pt x="6922" y="7055"/>
                    <a:pt x="7056" y="6924"/>
                    <a:pt x="7056" y="6760"/>
                  </a:cubicBezTo>
                  <a:cubicBezTo>
                    <a:pt x="7057" y="3030"/>
                    <a:pt x="4024"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1"/>
            <p:cNvSpPr/>
            <p:nvPr/>
          </p:nvSpPr>
          <p:spPr>
            <a:xfrm>
              <a:off x="3476330" y="2253578"/>
              <a:ext cx="130559" cy="130559"/>
            </a:xfrm>
            <a:custGeom>
              <a:rect b="b" l="l" r="r" t="t"/>
              <a:pathLst>
                <a:path extrusionOk="0" h="4742" w="4742">
                  <a:moveTo>
                    <a:pt x="296" y="0"/>
                  </a:moveTo>
                  <a:cubicBezTo>
                    <a:pt x="134" y="0"/>
                    <a:pt x="1" y="130"/>
                    <a:pt x="1" y="295"/>
                  </a:cubicBezTo>
                  <a:cubicBezTo>
                    <a:pt x="1" y="459"/>
                    <a:pt x="134" y="590"/>
                    <a:pt x="296" y="590"/>
                  </a:cubicBezTo>
                  <a:cubicBezTo>
                    <a:pt x="2423" y="590"/>
                    <a:pt x="4151" y="2319"/>
                    <a:pt x="4151" y="4446"/>
                  </a:cubicBezTo>
                  <a:cubicBezTo>
                    <a:pt x="4151" y="4608"/>
                    <a:pt x="4285" y="4741"/>
                    <a:pt x="4446" y="4741"/>
                  </a:cubicBezTo>
                  <a:cubicBezTo>
                    <a:pt x="4608" y="4741"/>
                    <a:pt x="4741" y="4610"/>
                    <a:pt x="4741" y="4446"/>
                  </a:cubicBezTo>
                  <a:cubicBezTo>
                    <a:pt x="4741" y="1995"/>
                    <a:pt x="2749"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1"/>
            <p:cNvSpPr/>
            <p:nvPr/>
          </p:nvSpPr>
          <p:spPr>
            <a:xfrm>
              <a:off x="3469061" y="2312415"/>
              <a:ext cx="78991" cy="78991"/>
            </a:xfrm>
            <a:custGeom>
              <a:rect b="b" l="l" r="r" t="t"/>
              <a:pathLst>
                <a:path extrusionOk="0" h="2869" w="2869">
                  <a:moveTo>
                    <a:pt x="295" y="1"/>
                  </a:moveTo>
                  <a:cubicBezTo>
                    <a:pt x="133" y="1"/>
                    <a:pt x="0" y="132"/>
                    <a:pt x="0" y="296"/>
                  </a:cubicBezTo>
                  <a:cubicBezTo>
                    <a:pt x="0" y="461"/>
                    <a:pt x="133" y="591"/>
                    <a:pt x="295" y="591"/>
                  </a:cubicBezTo>
                  <a:cubicBezTo>
                    <a:pt x="1387" y="591"/>
                    <a:pt x="2278" y="1481"/>
                    <a:pt x="2278" y="2574"/>
                  </a:cubicBezTo>
                  <a:cubicBezTo>
                    <a:pt x="2278" y="2736"/>
                    <a:pt x="2411" y="2869"/>
                    <a:pt x="2573" y="2869"/>
                  </a:cubicBezTo>
                  <a:cubicBezTo>
                    <a:pt x="2735" y="2869"/>
                    <a:pt x="2866" y="2737"/>
                    <a:pt x="2866" y="2574"/>
                  </a:cubicBezTo>
                  <a:cubicBezTo>
                    <a:pt x="2868" y="1156"/>
                    <a:pt x="1713" y="1"/>
                    <a:pt x="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1"/>
            <p:cNvSpPr/>
            <p:nvPr/>
          </p:nvSpPr>
          <p:spPr>
            <a:xfrm>
              <a:off x="3109376" y="2331440"/>
              <a:ext cx="419650" cy="404645"/>
            </a:xfrm>
            <a:custGeom>
              <a:rect b="b" l="l" r="r" t="t"/>
              <a:pathLst>
                <a:path extrusionOk="0" h="14697" w="15242">
                  <a:moveTo>
                    <a:pt x="11859" y="2748"/>
                  </a:moveTo>
                  <a:cubicBezTo>
                    <a:pt x="12022" y="2748"/>
                    <a:pt x="12186" y="2810"/>
                    <a:pt x="12310" y="2933"/>
                  </a:cubicBezTo>
                  <a:cubicBezTo>
                    <a:pt x="12558" y="3181"/>
                    <a:pt x="12558" y="3586"/>
                    <a:pt x="12310" y="3833"/>
                  </a:cubicBezTo>
                  <a:lnTo>
                    <a:pt x="10695" y="5447"/>
                  </a:lnTo>
                  <a:cubicBezTo>
                    <a:pt x="10571" y="5571"/>
                    <a:pt x="10408" y="5633"/>
                    <a:pt x="10245" y="5633"/>
                  </a:cubicBezTo>
                  <a:cubicBezTo>
                    <a:pt x="10082" y="5633"/>
                    <a:pt x="9919" y="5571"/>
                    <a:pt x="9794" y="5447"/>
                  </a:cubicBezTo>
                  <a:cubicBezTo>
                    <a:pt x="9543" y="5200"/>
                    <a:pt x="9543" y="4798"/>
                    <a:pt x="9794" y="4549"/>
                  </a:cubicBezTo>
                  <a:lnTo>
                    <a:pt x="11408" y="2933"/>
                  </a:lnTo>
                  <a:cubicBezTo>
                    <a:pt x="11532" y="2810"/>
                    <a:pt x="11695" y="2748"/>
                    <a:pt x="11859" y="2748"/>
                  </a:cubicBezTo>
                  <a:close/>
                  <a:moveTo>
                    <a:pt x="13395" y="2271"/>
                  </a:moveTo>
                  <a:cubicBezTo>
                    <a:pt x="15078" y="4176"/>
                    <a:pt x="15070" y="7059"/>
                    <a:pt x="13372" y="8947"/>
                  </a:cubicBezTo>
                  <a:cubicBezTo>
                    <a:pt x="13369" y="8951"/>
                    <a:pt x="13365" y="8955"/>
                    <a:pt x="13363" y="8959"/>
                  </a:cubicBezTo>
                  <a:cubicBezTo>
                    <a:pt x="13340" y="8983"/>
                    <a:pt x="13319" y="9004"/>
                    <a:pt x="13298" y="9029"/>
                  </a:cubicBezTo>
                  <a:cubicBezTo>
                    <a:pt x="13291" y="9039"/>
                    <a:pt x="13281" y="9044"/>
                    <a:pt x="13273" y="9054"/>
                  </a:cubicBezTo>
                  <a:cubicBezTo>
                    <a:pt x="13258" y="9073"/>
                    <a:pt x="13239" y="9090"/>
                    <a:pt x="13222" y="9109"/>
                  </a:cubicBezTo>
                  <a:lnTo>
                    <a:pt x="13186" y="9145"/>
                  </a:lnTo>
                  <a:lnTo>
                    <a:pt x="12461" y="9870"/>
                  </a:lnTo>
                  <a:lnTo>
                    <a:pt x="9130" y="6540"/>
                  </a:lnTo>
                  <a:lnTo>
                    <a:pt x="9617" y="6053"/>
                  </a:lnTo>
                  <a:cubicBezTo>
                    <a:pt x="9810" y="6167"/>
                    <a:pt x="10027" y="6224"/>
                    <a:pt x="10245" y="6224"/>
                  </a:cubicBezTo>
                  <a:cubicBezTo>
                    <a:pt x="10559" y="6224"/>
                    <a:pt x="10873" y="6104"/>
                    <a:pt x="11113" y="5864"/>
                  </a:cubicBezTo>
                  <a:lnTo>
                    <a:pt x="12729" y="4248"/>
                  </a:lnTo>
                  <a:cubicBezTo>
                    <a:pt x="12959" y="4018"/>
                    <a:pt x="13089" y="3708"/>
                    <a:pt x="13089" y="3381"/>
                  </a:cubicBezTo>
                  <a:cubicBezTo>
                    <a:pt x="13089" y="3156"/>
                    <a:pt x="13030" y="2941"/>
                    <a:pt x="12916" y="2753"/>
                  </a:cubicBezTo>
                  <a:lnTo>
                    <a:pt x="13395" y="2271"/>
                  </a:lnTo>
                  <a:close/>
                  <a:moveTo>
                    <a:pt x="9638" y="1"/>
                  </a:moveTo>
                  <a:cubicBezTo>
                    <a:pt x="9591" y="1"/>
                    <a:pt x="9547" y="1"/>
                    <a:pt x="9499" y="2"/>
                  </a:cubicBezTo>
                  <a:cubicBezTo>
                    <a:pt x="8102" y="37"/>
                    <a:pt x="6789" y="581"/>
                    <a:pt x="5779" y="1544"/>
                  </a:cubicBezTo>
                  <a:cubicBezTo>
                    <a:pt x="5744" y="1578"/>
                    <a:pt x="5710" y="1609"/>
                    <a:pt x="5678" y="1641"/>
                  </a:cubicBezTo>
                  <a:lnTo>
                    <a:pt x="2186" y="5133"/>
                  </a:lnTo>
                  <a:cubicBezTo>
                    <a:pt x="1" y="7318"/>
                    <a:pt x="1" y="10871"/>
                    <a:pt x="2186" y="13056"/>
                  </a:cubicBezTo>
                  <a:cubicBezTo>
                    <a:pt x="3244" y="14114"/>
                    <a:pt x="4650" y="14697"/>
                    <a:pt x="6146" y="14697"/>
                  </a:cubicBezTo>
                  <a:cubicBezTo>
                    <a:pt x="7644" y="14697"/>
                    <a:pt x="9048" y="14114"/>
                    <a:pt x="10107" y="13056"/>
                  </a:cubicBezTo>
                  <a:lnTo>
                    <a:pt x="10293" y="12870"/>
                  </a:lnTo>
                  <a:cubicBezTo>
                    <a:pt x="10407" y="12755"/>
                    <a:pt x="10407" y="12569"/>
                    <a:pt x="10293" y="12455"/>
                  </a:cubicBezTo>
                  <a:cubicBezTo>
                    <a:pt x="10236" y="12397"/>
                    <a:pt x="10160" y="12368"/>
                    <a:pt x="10085" y="12368"/>
                  </a:cubicBezTo>
                  <a:cubicBezTo>
                    <a:pt x="10009" y="12368"/>
                    <a:pt x="9933" y="12397"/>
                    <a:pt x="9876" y="12455"/>
                  </a:cubicBezTo>
                  <a:lnTo>
                    <a:pt x="9692" y="12639"/>
                  </a:lnTo>
                  <a:cubicBezTo>
                    <a:pt x="8744" y="13587"/>
                    <a:pt x="7486" y="14107"/>
                    <a:pt x="6146" y="14107"/>
                  </a:cubicBezTo>
                  <a:cubicBezTo>
                    <a:pt x="4806" y="14107"/>
                    <a:pt x="3548" y="13585"/>
                    <a:pt x="2602" y="12639"/>
                  </a:cubicBezTo>
                  <a:cubicBezTo>
                    <a:pt x="648" y="10687"/>
                    <a:pt x="648" y="7507"/>
                    <a:pt x="2602" y="5552"/>
                  </a:cubicBezTo>
                  <a:lnTo>
                    <a:pt x="4953" y="3202"/>
                  </a:lnTo>
                  <a:lnTo>
                    <a:pt x="5571" y="3820"/>
                  </a:lnTo>
                  <a:cubicBezTo>
                    <a:pt x="5628" y="3877"/>
                    <a:pt x="5704" y="3906"/>
                    <a:pt x="5779" y="3906"/>
                  </a:cubicBezTo>
                  <a:cubicBezTo>
                    <a:pt x="5854" y="3906"/>
                    <a:pt x="5929" y="3877"/>
                    <a:pt x="5986" y="3820"/>
                  </a:cubicBezTo>
                  <a:cubicBezTo>
                    <a:pt x="6100" y="3706"/>
                    <a:pt x="6100" y="3519"/>
                    <a:pt x="5986" y="3405"/>
                  </a:cubicBezTo>
                  <a:lnTo>
                    <a:pt x="5368" y="2787"/>
                  </a:lnTo>
                  <a:lnTo>
                    <a:pt x="6095" y="2060"/>
                  </a:lnTo>
                  <a:cubicBezTo>
                    <a:pt x="6123" y="2031"/>
                    <a:pt x="6154" y="2001"/>
                    <a:pt x="6184" y="1972"/>
                  </a:cubicBezTo>
                  <a:cubicBezTo>
                    <a:pt x="7029" y="1169"/>
                    <a:pt x="8110" y="689"/>
                    <a:pt x="9265" y="608"/>
                  </a:cubicBezTo>
                  <a:cubicBezTo>
                    <a:pt x="9389" y="596"/>
                    <a:pt x="9515" y="592"/>
                    <a:pt x="9638" y="592"/>
                  </a:cubicBezTo>
                  <a:cubicBezTo>
                    <a:pt x="10875" y="592"/>
                    <a:pt x="12046" y="1038"/>
                    <a:pt x="12961" y="1854"/>
                  </a:cubicBezTo>
                  <a:lnTo>
                    <a:pt x="12482" y="2334"/>
                  </a:lnTo>
                  <a:cubicBezTo>
                    <a:pt x="12293" y="2222"/>
                    <a:pt x="12076" y="2161"/>
                    <a:pt x="11854" y="2161"/>
                  </a:cubicBezTo>
                  <a:cubicBezTo>
                    <a:pt x="11524" y="2161"/>
                    <a:pt x="11218" y="2288"/>
                    <a:pt x="10986" y="2520"/>
                  </a:cubicBezTo>
                  <a:lnTo>
                    <a:pt x="9370" y="4134"/>
                  </a:lnTo>
                  <a:cubicBezTo>
                    <a:pt x="9140" y="4366"/>
                    <a:pt x="9010" y="4675"/>
                    <a:pt x="9010" y="5004"/>
                  </a:cubicBezTo>
                  <a:cubicBezTo>
                    <a:pt x="9010" y="5227"/>
                    <a:pt x="9071" y="5444"/>
                    <a:pt x="9185" y="5632"/>
                  </a:cubicBezTo>
                  <a:lnTo>
                    <a:pt x="8700" y="6117"/>
                  </a:lnTo>
                  <a:lnTo>
                    <a:pt x="7094" y="4511"/>
                  </a:lnTo>
                  <a:cubicBezTo>
                    <a:pt x="7037" y="4454"/>
                    <a:pt x="6961" y="4425"/>
                    <a:pt x="6885" y="4425"/>
                  </a:cubicBezTo>
                  <a:cubicBezTo>
                    <a:pt x="6810" y="4425"/>
                    <a:pt x="6734" y="4454"/>
                    <a:pt x="6677" y="4511"/>
                  </a:cubicBezTo>
                  <a:cubicBezTo>
                    <a:pt x="6563" y="4625"/>
                    <a:pt x="6563" y="4814"/>
                    <a:pt x="6677" y="4928"/>
                  </a:cubicBezTo>
                  <a:lnTo>
                    <a:pt x="12040" y="10289"/>
                  </a:lnTo>
                  <a:lnTo>
                    <a:pt x="10988" y="11341"/>
                  </a:lnTo>
                  <a:cubicBezTo>
                    <a:pt x="10873" y="11456"/>
                    <a:pt x="10873" y="11642"/>
                    <a:pt x="10988" y="11756"/>
                  </a:cubicBezTo>
                  <a:cubicBezTo>
                    <a:pt x="11045" y="11813"/>
                    <a:pt x="11120" y="11842"/>
                    <a:pt x="11196" y="11842"/>
                  </a:cubicBezTo>
                  <a:cubicBezTo>
                    <a:pt x="11272" y="11842"/>
                    <a:pt x="11347" y="11813"/>
                    <a:pt x="11404" y="11756"/>
                  </a:cubicBezTo>
                  <a:lnTo>
                    <a:pt x="13601" y="9562"/>
                  </a:lnTo>
                  <a:lnTo>
                    <a:pt x="13635" y="9526"/>
                  </a:lnTo>
                  <a:cubicBezTo>
                    <a:pt x="13658" y="9505"/>
                    <a:pt x="13679" y="9482"/>
                    <a:pt x="13700" y="9459"/>
                  </a:cubicBezTo>
                  <a:cubicBezTo>
                    <a:pt x="13709" y="9450"/>
                    <a:pt x="13717" y="9440"/>
                    <a:pt x="13726" y="9431"/>
                  </a:cubicBezTo>
                  <a:lnTo>
                    <a:pt x="13797" y="9351"/>
                  </a:lnTo>
                  <a:lnTo>
                    <a:pt x="13810" y="9339"/>
                  </a:lnTo>
                  <a:cubicBezTo>
                    <a:pt x="14735" y="8310"/>
                    <a:pt x="15241" y="6995"/>
                    <a:pt x="15241" y="5598"/>
                  </a:cubicBezTo>
                  <a:cubicBezTo>
                    <a:pt x="15241" y="4205"/>
                    <a:pt x="14733" y="2884"/>
                    <a:pt x="13802" y="1854"/>
                  </a:cubicBezTo>
                  <a:cubicBezTo>
                    <a:pt x="13802" y="1850"/>
                    <a:pt x="13801" y="1850"/>
                    <a:pt x="13801" y="1849"/>
                  </a:cubicBezTo>
                  <a:cubicBezTo>
                    <a:pt x="13772" y="1818"/>
                    <a:pt x="13743" y="1788"/>
                    <a:pt x="13713" y="1759"/>
                  </a:cubicBezTo>
                  <a:lnTo>
                    <a:pt x="13700" y="1744"/>
                  </a:lnTo>
                  <a:cubicBezTo>
                    <a:pt x="13665" y="1708"/>
                    <a:pt x="13633" y="1675"/>
                    <a:pt x="13599" y="1641"/>
                  </a:cubicBezTo>
                  <a:cubicBezTo>
                    <a:pt x="12541" y="583"/>
                    <a:pt x="11134" y="1"/>
                    <a:pt x="96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2" name="Google Shape;9952;p71"/>
          <p:cNvSpPr/>
          <p:nvPr/>
        </p:nvSpPr>
        <p:spPr>
          <a:xfrm>
            <a:off x="3986389" y="2202230"/>
            <a:ext cx="565628" cy="532038"/>
          </a:xfrm>
          <a:custGeom>
            <a:rect b="b" l="l" r="r" t="t"/>
            <a:pathLst>
              <a:path extrusionOk="0" h="19324" w="20544">
                <a:moveTo>
                  <a:pt x="13437" y="5875"/>
                </a:moveTo>
                <a:cubicBezTo>
                  <a:pt x="13583" y="5875"/>
                  <a:pt x="13720" y="5933"/>
                  <a:pt x="13825" y="6035"/>
                </a:cubicBezTo>
                <a:cubicBezTo>
                  <a:pt x="14036" y="6247"/>
                  <a:pt x="14036" y="6595"/>
                  <a:pt x="13823" y="6808"/>
                </a:cubicBezTo>
                <a:lnTo>
                  <a:pt x="13585" y="7046"/>
                </a:lnTo>
                <a:cubicBezTo>
                  <a:pt x="13471" y="6905"/>
                  <a:pt x="13347" y="6770"/>
                  <a:pt x="13218" y="6639"/>
                </a:cubicBezTo>
                <a:cubicBezTo>
                  <a:pt x="13185" y="6606"/>
                  <a:pt x="13155" y="6576"/>
                  <a:pt x="13121" y="6543"/>
                </a:cubicBezTo>
                <a:cubicBezTo>
                  <a:pt x="13022" y="6448"/>
                  <a:pt x="12919" y="6359"/>
                  <a:pt x="12812" y="6273"/>
                </a:cubicBezTo>
                <a:lnTo>
                  <a:pt x="13050" y="6035"/>
                </a:lnTo>
                <a:cubicBezTo>
                  <a:pt x="13151" y="5933"/>
                  <a:pt x="13290" y="5875"/>
                  <a:pt x="13437" y="5875"/>
                </a:cubicBezTo>
                <a:close/>
                <a:moveTo>
                  <a:pt x="11519" y="7726"/>
                </a:moveTo>
                <a:cubicBezTo>
                  <a:pt x="11676" y="7726"/>
                  <a:pt x="11833" y="7785"/>
                  <a:pt x="11952" y="7904"/>
                </a:cubicBezTo>
                <a:cubicBezTo>
                  <a:pt x="12068" y="8022"/>
                  <a:pt x="12131" y="8174"/>
                  <a:pt x="12131" y="8338"/>
                </a:cubicBezTo>
                <a:cubicBezTo>
                  <a:pt x="12131" y="8502"/>
                  <a:pt x="12066" y="8654"/>
                  <a:pt x="11952" y="8770"/>
                </a:cubicBezTo>
                <a:lnTo>
                  <a:pt x="10384" y="10338"/>
                </a:lnTo>
                <a:cubicBezTo>
                  <a:pt x="10265" y="10457"/>
                  <a:pt x="10108" y="10517"/>
                  <a:pt x="9951" y="10517"/>
                </a:cubicBezTo>
                <a:cubicBezTo>
                  <a:pt x="9794" y="10517"/>
                  <a:pt x="9637" y="10457"/>
                  <a:pt x="9518" y="10338"/>
                </a:cubicBezTo>
                <a:cubicBezTo>
                  <a:pt x="9278" y="10100"/>
                  <a:pt x="9278" y="9710"/>
                  <a:pt x="9518" y="9472"/>
                </a:cubicBezTo>
                <a:lnTo>
                  <a:pt x="11086" y="7904"/>
                </a:lnTo>
                <a:cubicBezTo>
                  <a:pt x="11205" y="7785"/>
                  <a:pt x="11362" y="7726"/>
                  <a:pt x="11519" y="7726"/>
                </a:cubicBezTo>
                <a:close/>
                <a:moveTo>
                  <a:pt x="13005" y="7265"/>
                </a:moveTo>
                <a:cubicBezTo>
                  <a:pt x="13026" y="7291"/>
                  <a:pt x="13048" y="7314"/>
                  <a:pt x="13071" y="7341"/>
                </a:cubicBezTo>
                <a:cubicBezTo>
                  <a:pt x="13073" y="7343"/>
                  <a:pt x="13075" y="7348"/>
                  <a:pt x="13077" y="7350"/>
                </a:cubicBezTo>
                <a:cubicBezTo>
                  <a:pt x="13119" y="7398"/>
                  <a:pt x="13157" y="7444"/>
                  <a:pt x="13191" y="7491"/>
                </a:cubicBezTo>
                <a:cubicBezTo>
                  <a:pt x="13195" y="7493"/>
                  <a:pt x="13197" y="7499"/>
                  <a:pt x="13199" y="7501"/>
                </a:cubicBezTo>
                <a:cubicBezTo>
                  <a:pt x="13237" y="7548"/>
                  <a:pt x="13273" y="7596"/>
                  <a:pt x="13307" y="7643"/>
                </a:cubicBezTo>
                <a:cubicBezTo>
                  <a:pt x="14632" y="9476"/>
                  <a:pt x="14522" y="12030"/>
                  <a:pt x="12978" y="13743"/>
                </a:cubicBezTo>
                <a:cubicBezTo>
                  <a:pt x="12978" y="13745"/>
                  <a:pt x="12976" y="13745"/>
                  <a:pt x="12976" y="13747"/>
                </a:cubicBezTo>
                <a:cubicBezTo>
                  <a:pt x="12951" y="13773"/>
                  <a:pt x="12929" y="13800"/>
                  <a:pt x="12902" y="13827"/>
                </a:cubicBezTo>
                <a:cubicBezTo>
                  <a:pt x="12898" y="13831"/>
                  <a:pt x="12894" y="13836"/>
                  <a:pt x="12890" y="13838"/>
                </a:cubicBezTo>
                <a:cubicBezTo>
                  <a:pt x="12862" y="13869"/>
                  <a:pt x="12833" y="13897"/>
                  <a:pt x="12805" y="13926"/>
                </a:cubicBezTo>
                <a:lnTo>
                  <a:pt x="12104" y="14626"/>
                </a:lnTo>
                <a:lnTo>
                  <a:pt x="8875" y="11395"/>
                </a:lnTo>
                <a:lnTo>
                  <a:pt x="9337" y="10930"/>
                </a:lnTo>
                <a:cubicBezTo>
                  <a:pt x="9526" y="11042"/>
                  <a:pt x="9741" y="11100"/>
                  <a:pt x="9952" y="11100"/>
                </a:cubicBezTo>
                <a:cubicBezTo>
                  <a:pt x="10258" y="11100"/>
                  <a:pt x="10567" y="10983"/>
                  <a:pt x="10799" y="10749"/>
                </a:cubicBezTo>
                <a:lnTo>
                  <a:pt x="12367" y="9181"/>
                </a:lnTo>
                <a:cubicBezTo>
                  <a:pt x="12594" y="8957"/>
                  <a:pt x="12715" y="8656"/>
                  <a:pt x="12715" y="8334"/>
                </a:cubicBezTo>
                <a:cubicBezTo>
                  <a:pt x="12715" y="8115"/>
                  <a:pt x="12656" y="7904"/>
                  <a:pt x="12548" y="7721"/>
                </a:cubicBezTo>
                <a:lnTo>
                  <a:pt x="13005" y="7265"/>
                </a:lnTo>
                <a:close/>
                <a:moveTo>
                  <a:pt x="19566" y="0"/>
                </a:moveTo>
                <a:cubicBezTo>
                  <a:pt x="19491" y="0"/>
                  <a:pt x="19416" y="29"/>
                  <a:pt x="19359" y="86"/>
                </a:cubicBezTo>
                <a:lnTo>
                  <a:pt x="18865" y="579"/>
                </a:lnTo>
                <a:cubicBezTo>
                  <a:pt x="18528" y="916"/>
                  <a:pt x="18345" y="1357"/>
                  <a:pt x="18345" y="1831"/>
                </a:cubicBezTo>
                <a:cubicBezTo>
                  <a:pt x="18345" y="2305"/>
                  <a:pt x="18528" y="2749"/>
                  <a:pt x="18865" y="3082"/>
                </a:cubicBezTo>
                <a:lnTo>
                  <a:pt x="19439" y="3658"/>
                </a:lnTo>
                <a:cubicBezTo>
                  <a:pt x="19664" y="3881"/>
                  <a:pt x="19788" y="4180"/>
                  <a:pt x="19788" y="4496"/>
                </a:cubicBezTo>
                <a:cubicBezTo>
                  <a:pt x="19788" y="4812"/>
                  <a:pt x="19664" y="5108"/>
                  <a:pt x="19439" y="5333"/>
                </a:cubicBezTo>
                <a:cubicBezTo>
                  <a:pt x="19209" y="5564"/>
                  <a:pt x="18906" y="5680"/>
                  <a:pt x="18602" y="5680"/>
                </a:cubicBezTo>
                <a:cubicBezTo>
                  <a:pt x="18299" y="5680"/>
                  <a:pt x="17995" y="5564"/>
                  <a:pt x="17763" y="5333"/>
                </a:cubicBezTo>
                <a:lnTo>
                  <a:pt x="17186" y="4756"/>
                </a:lnTo>
                <a:cubicBezTo>
                  <a:pt x="16841" y="4412"/>
                  <a:pt x="16389" y="4240"/>
                  <a:pt x="15935" y="4240"/>
                </a:cubicBezTo>
                <a:cubicBezTo>
                  <a:pt x="15482" y="4240"/>
                  <a:pt x="15029" y="4412"/>
                  <a:pt x="14683" y="4756"/>
                </a:cubicBezTo>
                <a:lnTo>
                  <a:pt x="14002" y="5440"/>
                </a:lnTo>
                <a:cubicBezTo>
                  <a:pt x="13831" y="5341"/>
                  <a:pt x="13637" y="5287"/>
                  <a:pt x="13435" y="5287"/>
                </a:cubicBezTo>
                <a:cubicBezTo>
                  <a:pt x="13132" y="5287"/>
                  <a:pt x="12847" y="5403"/>
                  <a:pt x="12635" y="5618"/>
                </a:cubicBezTo>
                <a:lnTo>
                  <a:pt x="12333" y="5921"/>
                </a:lnTo>
                <a:cubicBezTo>
                  <a:pt x="11435" y="5337"/>
                  <a:pt x="10401" y="5046"/>
                  <a:pt x="9366" y="5046"/>
                </a:cubicBezTo>
                <a:cubicBezTo>
                  <a:pt x="7972" y="5046"/>
                  <a:pt x="6579" y="5576"/>
                  <a:pt x="5518" y="6637"/>
                </a:cubicBezTo>
                <a:lnTo>
                  <a:pt x="4610" y="7546"/>
                </a:lnTo>
                <a:lnTo>
                  <a:pt x="2122" y="10032"/>
                </a:lnTo>
                <a:cubicBezTo>
                  <a:pt x="0" y="12154"/>
                  <a:pt x="0" y="15610"/>
                  <a:pt x="2122" y="17732"/>
                </a:cubicBezTo>
                <a:cubicBezTo>
                  <a:pt x="3184" y="18792"/>
                  <a:pt x="4577" y="19323"/>
                  <a:pt x="5974" y="19323"/>
                </a:cubicBezTo>
                <a:cubicBezTo>
                  <a:pt x="7371" y="19323"/>
                  <a:pt x="8763" y="18792"/>
                  <a:pt x="9826" y="17732"/>
                </a:cubicBezTo>
                <a:lnTo>
                  <a:pt x="10087" y="17469"/>
                </a:lnTo>
                <a:cubicBezTo>
                  <a:pt x="10201" y="17355"/>
                  <a:pt x="10201" y="17171"/>
                  <a:pt x="10087" y="17056"/>
                </a:cubicBezTo>
                <a:cubicBezTo>
                  <a:pt x="10030" y="16999"/>
                  <a:pt x="9955" y="16971"/>
                  <a:pt x="9881" y="16971"/>
                </a:cubicBezTo>
                <a:cubicBezTo>
                  <a:pt x="9806" y="16971"/>
                  <a:pt x="9731" y="16999"/>
                  <a:pt x="9674" y="17056"/>
                </a:cubicBezTo>
                <a:lnTo>
                  <a:pt x="9412" y="17317"/>
                </a:lnTo>
                <a:cubicBezTo>
                  <a:pt x="8464" y="18266"/>
                  <a:pt x="7219" y="18740"/>
                  <a:pt x="5975" y="18740"/>
                </a:cubicBezTo>
                <a:cubicBezTo>
                  <a:pt x="4730" y="18740"/>
                  <a:pt x="3486" y="18266"/>
                  <a:pt x="2539" y="17317"/>
                </a:cubicBezTo>
                <a:cubicBezTo>
                  <a:pt x="644" y="15422"/>
                  <a:pt x="644" y="12339"/>
                  <a:pt x="2539" y="10445"/>
                </a:cubicBezTo>
                <a:lnTo>
                  <a:pt x="4819" y="8167"/>
                </a:lnTo>
                <a:lnTo>
                  <a:pt x="5386" y="8734"/>
                </a:lnTo>
                <a:cubicBezTo>
                  <a:pt x="5443" y="8791"/>
                  <a:pt x="5519" y="8820"/>
                  <a:pt x="5594" y="8820"/>
                </a:cubicBezTo>
                <a:cubicBezTo>
                  <a:pt x="5669" y="8820"/>
                  <a:pt x="5744" y="8791"/>
                  <a:pt x="5801" y="8734"/>
                </a:cubicBezTo>
                <a:cubicBezTo>
                  <a:pt x="5915" y="8620"/>
                  <a:pt x="5915" y="8435"/>
                  <a:pt x="5801" y="8321"/>
                </a:cubicBezTo>
                <a:lnTo>
                  <a:pt x="5232" y="7752"/>
                </a:lnTo>
                <a:lnTo>
                  <a:pt x="5931" y="7053"/>
                </a:lnTo>
                <a:cubicBezTo>
                  <a:pt x="6879" y="6106"/>
                  <a:pt x="8123" y="5631"/>
                  <a:pt x="9368" y="5631"/>
                </a:cubicBezTo>
                <a:cubicBezTo>
                  <a:pt x="10367" y="5631"/>
                  <a:pt x="11367" y="5937"/>
                  <a:pt x="12213" y="6549"/>
                </a:cubicBezTo>
                <a:cubicBezTo>
                  <a:pt x="12261" y="6583"/>
                  <a:pt x="12310" y="6620"/>
                  <a:pt x="12358" y="6656"/>
                </a:cubicBezTo>
                <a:cubicBezTo>
                  <a:pt x="12360" y="6658"/>
                  <a:pt x="12365" y="6660"/>
                  <a:pt x="12367" y="6663"/>
                </a:cubicBezTo>
                <a:cubicBezTo>
                  <a:pt x="12415" y="6701"/>
                  <a:pt x="12462" y="6739"/>
                  <a:pt x="12506" y="6777"/>
                </a:cubicBezTo>
                <a:cubicBezTo>
                  <a:pt x="12510" y="6779"/>
                  <a:pt x="12590" y="6848"/>
                  <a:pt x="12594" y="6854"/>
                </a:cubicBezTo>
                <a:lnTo>
                  <a:pt x="12137" y="7310"/>
                </a:lnTo>
                <a:cubicBezTo>
                  <a:pt x="11948" y="7198"/>
                  <a:pt x="11734" y="7142"/>
                  <a:pt x="11521" y="7142"/>
                </a:cubicBezTo>
                <a:cubicBezTo>
                  <a:pt x="11215" y="7142"/>
                  <a:pt x="10909" y="7258"/>
                  <a:pt x="10675" y="7491"/>
                </a:cubicBezTo>
                <a:lnTo>
                  <a:pt x="9107" y="9057"/>
                </a:lnTo>
                <a:cubicBezTo>
                  <a:pt x="8713" y="9453"/>
                  <a:pt x="8650" y="10060"/>
                  <a:pt x="8926" y="10519"/>
                </a:cubicBezTo>
                <a:lnTo>
                  <a:pt x="8464" y="10983"/>
                </a:lnTo>
                <a:lnTo>
                  <a:pt x="6909" y="9429"/>
                </a:lnTo>
                <a:cubicBezTo>
                  <a:pt x="6852" y="9371"/>
                  <a:pt x="6777" y="9343"/>
                  <a:pt x="6702" y="9343"/>
                </a:cubicBezTo>
                <a:cubicBezTo>
                  <a:pt x="6628" y="9343"/>
                  <a:pt x="6553" y="9371"/>
                  <a:pt x="6496" y="9429"/>
                </a:cubicBezTo>
                <a:cubicBezTo>
                  <a:pt x="6382" y="9543"/>
                  <a:pt x="6382" y="9729"/>
                  <a:pt x="6496" y="9843"/>
                </a:cubicBezTo>
                <a:lnTo>
                  <a:pt x="11692" y="15039"/>
                </a:lnTo>
                <a:lnTo>
                  <a:pt x="10797" y="15934"/>
                </a:lnTo>
                <a:cubicBezTo>
                  <a:pt x="10683" y="16048"/>
                  <a:pt x="10683" y="16232"/>
                  <a:pt x="10797" y="16347"/>
                </a:cubicBezTo>
                <a:cubicBezTo>
                  <a:pt x="10854" y="16404"/>
                  <a:pt x="10929" y="16432"/>
                  <a:pt x="11004" y="16432"/>
                </a:cubicBezTo>
                <a:cubicBezTo>
                  <a:pt x="11078" y="16432"/>
                  <a:pt x="11153" y="16404"/>
                  <a:pt x="11210" y="16347"/>
                </a:cubicBezTo>
                <a:lnTo>
                  <a:pt x="12312" y="15247"/>
                </a:lnTo>
                <a:lnTo>
                  <a:pt x="13218" y="14339"/>
                </a:lnTo>
                <a:cubicBezTo>
                  <a:pt x="13252" y="14306"/>
                  <a:pt x="13284" y="14272"/>
                  <a:pt x="13317" y="14240"/>
                </a:cubicBezTo>
                <a:cubicBezTo>
                  <a:pt x="15073" y="12388"/>
                  <a:pt x="15281" y="9596"/>
                  <a:pt x="13935" y="7524"/>
                </a:cubicBezTo>
                <a:lnTo>
                  <a:pt x="14236" y="7221"/>
                </a:lnTo>
                <a:cubicBezTo>
                  <a:pt x="14605" y="6854"/>
                  <a:pt x="14668" y="6286"/>
                  <a:pt x="14415" y="5856"/>
                </a:cubicBezTo>
                <a:lnTo>
                  <a:pt x="15098" y="5173"/>
                </a:lnTo>
                <a:cubicBezTo>
                  <a:pt x="15328" y="4943"/>
                  <a:pt x="15632" y="4828"/>
                  <a:pt x="15935" y="4828"/>
                </a:cubicBezTo>
                <a:cubicBezTo>
                  <a:pt x="16239" y="4828"/>
                  <a:pt x="16543" y="4943"/>
                  <a:pt x="16775" y="5173"/>
                </a:cubicBezTo>
                <a:lnTo>
                  <a:pt x="17352" y="5750"/>
                </a:lnTo>
                <a:cubicBezTo>
                  <a:pt x="17696" y="6094"/>
                  <a:pt x="18149" y="6267"/>
                  <a:pt x="18602" y="6267"/>
                </a:cubicBezTo>
                <a:cubicBezTo>
                  <a:pt x="19055" y="6267"/>
                  <a:pt x="19508" y="6094"/>
                  <a:pt x="19852" y="5750"/>
                </a:cubicBezTo>
                <a:cubicBezTo>
                  <a:pt x="20543" y="5057"/>
                  <a:pt x="20543" y="3934"/>
                  <a:pt x="19854" y="3245"/>
                </a:cubicBezTo>
                <a:lnTo>
                  <a:pt x="19278" y="2669"/>
                </a:lnTo>
                <a:cubicBezTo>
                  <a:pt x="19055" y="2446"/>
                  <a:pt x="18931" y="2147"/>
                  <a:pt x="18931" y="1831"/>
                </a:cubicBezTo>
                <a:cubicBezTo>
                  <a:pt x="18931" y="1515"/>
                  <a:pt x="19055" y="1218"/>
                  <a:pt x="19278" y="994"/>
                </a:cubicBezTo>
                <a:lnTo>
                  <a:pt x="19772" y="499"/>
                </a:lnTo>
                <a:cubicBezTo>
                  <a:pt x="19887" y="385"/>
                  <a:pt x="19887" y="200"/>
                  <a:pt x="19772" y="86"/>
                </a:cubicBezTo>
                <a:cubicBezTo>
                  <a:pt x="19715" y="29"/>
                  <a:pt x="19641" y="0"/>
                  <a:pt x="19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3" name="Google Shape;9953;p71"/>
          <p:cNvGrpSpPr/>
          <p:nvPr/>
        </p:nvGrpSpPr>
        <p:grpSpPr>
          <a:xfrm>
            <a:off x="4813823" y="2197302"/>
            <a:ext cx="467997" cy="546217"/>
            <a:chOff x="4658823" y="2197302"/>
            <a:chExt cx="467997" cy="546217"/>
          </a:xfrm>
        </p:grpSpPr>
        <p:sp>
          <p:nvSpPr>
            <p:cNvPr id="9954" name="Google Shape;9954;p71"/>
            <p:cNvSpPr/>
            <p:nvPr/>
          </p:nvSpPr>
          <p:spPr>
            <a:xfrm>
              <a:off x="4813803" y="2385872"/>
              <a:ext cx="158174" cy="158009"/>
            </a:xfrm>
            <a:custGeom>
              <a:rect b="b" l="l" r="r" t="t"/>
              <a:pathLst>
                <a:path extrusionOk="0" h="5739" w="5745">
                  <a:moveTo>
                    <a:pt x="2871" y="1"/>
                  </a:moveTo>
                  <a:cubicBezTo>
                    <a:pt x="2385" y="1"/>
                    <a:pt x="1904" y="125"/>
                    <a:pt x="1481" y="357"/>
                  </a:cubicBezTo>
                  <a:cubicBezTo>
                    <a:pt x="1341" y="435"/>
                    <a:pt x="1287" y="614"/>
                    <a:pt x="1367" y="755"/>
                  </a:cubicBezTo>
                  <a:cubicBezTo>
                    <a:pt x="1421" y="851"/>
                    <a:pt x="1521" y="905"/>
                    <a:pt x="1623" y="905"/>
                  </a:cubicBezTo>
                  <a:cubicBezTo>
                    <a:pt x="1671" y="905"/>
                    <a:pt x="1719" y="893"/>
                    <a:pt x="1763" y="869"/>
                  </a:cubicBezTo>
                  <a:cubicBezTo>
                    <a:pt x="2100" y="682"/>
                    <a:pt x="2482" y="583"/>
                    <a:pt x="2871" y="583"/>
                  </a:cubicBezTo>
                  <a:cubicBezTo>
                    <a:pt x="4131" y="583"/>
                    <a:pt x="5156" y="1609"/>
                    <a:pt x="5156" y="2869"/>
                  </a:cubicBezTo>
                  <a:cubicBezTo>
                    <a:pt x="5156" y="4131"/>
                    <a:pt x="4131" y="5155"/>
                    <a:pt x="2871" y="5155"/>
                  </a:cubicBezTo>
                  <a:cubicBezTo>
                    <a:pt x="1609" y="5155"/>
                    <a:pt x="583" y="4131"/>
                    <a:pt x="583" y="2869"/>
                  </a:cubicBezTo>
                  <a:cubicBezTo>
                    <a:pt x="583" y="2523"/>
                    <a:pt x="659" y="2190"/>
                    <a:pt x="810" y="1877"/>
                  </a:cubicBezTo>
                  <a:cubicBezTo>
                    <a:pt x="878" y="1733"/>
                    <a:pt x="819" y="1556"/>
                    <a:pt x="674" y="1487"/>
                  </a:cubicBezTo>
                  <a:cubicBezTo>
                    <a:pt x="634" y="1468"/>
                    <a:pt x="590" y="1459"/>
                    <a:pt x="548" y="1459"/>
                  </a:cubicBezTo>
                  <a:cubicBezTo>
                    <a:pt x="439" y="1459"/>
                    <a:pt x="334" y="1519"/>
                    <a:pt x="284" y="1622"/>
                  </a:cubicBezTo>
                  <a:cubicBezTo>
                    <a:pt x="96" y="2013"/>
                    <a:pt x="1" y="2431"/>
                    <a:pt x="1" y="2867"/>
                  </a:cubicBezTo>
                  <a:cubicBezTo>
                    <a:pt x="1" y="4449"/>
                    <a:pt x="1287" y="5739"/>
                    <a:pt x="2873" y="5739"/>
                  </a:cubicBezTo>
                  <a:cubicBezTo>
                    <a:pt x="4456" y="5739"/>
                    <a:pt x="5744" y="4450"/>
                    <a:pt x="5744" y="2867"/>
                  </a:cubicBezTo>
                  <a:cubicBezTo>
                    <a:pt x="5741" y="1287"/>
                    <a:pt x="4454" y="1"/>
                    <a:pt x="28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1"/>
            <p:cNvSpPr/>
            <p:nvPr/>
          </p:nvSpPr>
          <p:spPr>
            <a:xfrm>
              <a:off x="4678151" y="2623477"/>
              <a:ext cx="429645" cy="120042"/>
            </a:xfrm>
            <a:custGeom>
              <a:rect b="b" l="l" r="r" t="t"/>
              <a:pathLst>
                <a:path extrusionOk="0" h="4360" w="15605">
                  <a:moveTo>
                    <a:pt x="14281" y="0"/>
                  </a:moveTo>
                  <a:cubicBezTo>
                    <a:pt x="14211" y="0"/>
                    <a:pt x="14142" y="25"/>
                    <a:pt x="14088" y="74"/>
                  </a:cubicBezTo>
                  <a:cubicBezTo>
                    <a:pt x="13966" y="183"/>
                    <a:pt x="13956" y="367"/>
                    <a:pt x="14063" y="489"/>
                  </a:cubicBezTo>
                  <a:cubicBezTo>
                    <a:pt x="14687" y="1185"/>
                    <a:pt x="15014" y="2004"/>
                    <a:pt x="15014" y="2856"/>
                  </a:cubicBezTo>
                  <a:lnTo>
                    <a:pt x="15014" y="3184"/>
                  </a:lnTo>
                  <a:lnTo>
                    <a:pt x="15014" y="3218"/>
                  </a:lnTo>
                  <a:cubicBezTo>
                    <a:pt x="15001" y="3481"/>
                    <a:pt x="14759" y="3623"/>
                    <a:pt x="14659" y="3675"/>
                  </a:cubicBezTo>
                  <a:cubicBezTo>
                    <a:pt x="14533" y="3735"/>
                    <a:pt x="14375" y="3773"/>
                    <a:pt x="14211" y="3773"/>
                  </a:cubicBezTo>
                  <a:cubicBezTo>
                    <a:pt x="14027" y="3773"/>
                    <a:pt x="13836" y="3726"/>
                    <a:pt x="13671" y="3608"/>
                  </a:cubicBezTo>
                  <a:cubicBezTo>
                    <a:pt x="13383" y="3401"/>
                    <a:pt x="13066" y="3214"/>
                    <a:pt x="12733" y="3060"/>
                  </a:cubicBezTo>
                  <a:cubicBezTo>
                    <a:pt x="11165" y="2326"/>
                    <a:pt x="9483" y="1960"/>
                    <a:pt x="7801" y="1960"/>
                  </a:cubicBezTo>
                  <a:cubicBezTo>
                    <a:pt x="6118" y="1960"/>
                    <a:pt x="4436" y="2326"/>
                    <a:pt x="2869" y="3060"/>
                  </a:cubicBezTo>
                  <a:cubicBezTo>
                    <a:pt x="2535" y="3216"/>
                    <a:pt x="2218" y="3401"/>
                    <a:pt x="1930" y="3608"/>
                  </a:cubicBezTo>
                  <a:cubicBezTo>
                    <a:pt x="1766" y="3726"/>
                    <a:pt x="1575" y="3774"/>
                    <a:pt x="1392" y="3774"/>
                  </a:cubicBezTo>
                  <a:cubicBezTo>
                    <a:pt x="1227" y="3774"/>
                    <a:pt x="1069" y="3735"/>
                    <a:pt x="943" y="3675"/>
                  </a:cubicBezTo>
                  <a:cubicBezTo>
                    <a:pt x="842" y="3623"/>
                    <a:pt x="600" y="3481"/>
                    <a:pt x="587" y="3218"/>
                  </a:cubicBezTo>
                  <a:lnTo>
                    <a:pt x="587" y="3184"/>
                  </a:lnTo>
                  <a:lnTo>
                    <a:pt x="587" y="2856"/>
                  </a:lnTo>
                  <a:cubicBezTo>
                    <a:pt x="587" y="2019"/>
                    <a:pt x="904" y="1214"/>
                    <a:pt x="1504" y="525"/>
                  </a:cubicBezTo>
                  <a:cubicBezTo>
                    <a:pt x="1612" y="403"/>
                    <a:pt x="1597" y="217"/>
                    <a:pt x="1475" y="112"/>
                  </a:cubicBezTo>
                  <a:cubicBezTo>
                    <a:pt x="1421" y="64"/>
                    <a:pt x="1353" y="40"/>
                    <a:pt x="1285" y="40"/>
                  </a:cubicBezTo>
                  <a:cubicBezTo>
                    <a:pt x="1203" y="40"/>
                    <a:pt x="1121" y="74"/>
                    <a:pt x="1064" y="141"/>
                  </a:cubicBezTo>
                  <a:cubicBezTo>
                    <a:pt x="370" y="938"/>
                    <a:pt x="0" y="1874"/>
                    <a:pt x="0" y="2855"/>
                  </a:cubicBezTo>
                  <a:lnTo>
                    <a:pt x="0" y="3184"/>
                  </a:lnTo>
                  <a:cubicBezTo>
                    <a:pt x="0" y="3205"/>
                    <a:pt x="0" y="3228"/>
                    <a:pt x="4" y="3248"/>
                  </a:cubicBezTo>
                  <a:cubicBezTo>
                    <a:pt x="25" y="3648"/>
                    <a:pt x="282" y="4004"/>
                    <a:pt x="691" y="4202"/>
                  </a:cubicBezTo>
                  <a:cubicBezTo>
                    <a:pt x="911" y="4307"/>
                    <a:pt x="1149" y="4359"/>
                    <a:pt x="1386" y="4359"/>
                  </a:cubicBezTo>
                  <a:cubicBezTo>
                    <a:pt x="1704" y="4359"/>
                    <a:pt x="2018" y="4265"/>
                    <a:pt x="2275" y="4080"/>
                  </a:cubicBezTo>
                  <a:cubicBezTo>
                    <a:pt x="2535" y="3896"/>
                    <a:pt x="2817" y="3728"/>
                    <a:pt x="3118" y="3587"/>
                  </a:cubicBezTo>
                  <a:cubicBezTo>
                    <a:pt x="4607" y="2891"/>
                    <a:pt x="6205" y="2542"/>
                    <a:pt x="7803" y="2542"/>
                  </a:cubicBezTo>
                  <a:cubicBezTo>
                    <a:pt x="9402" y="2542"/>
                    <a:pt x="11000" y="2891"/>
                    <a:pt x="12489" y="3587"/>
                  </a:cubicBezTo>
                  <a:cubicBezTo>
                    <a:pt x="12788" y="3728"/>
                    <a:pt x="13073" y="3896"/>
                    <a:pt x="13330" y="4080"/>
                  </a:cubicBezTo>
                  <a:cubicBezTo>
                    <a:pt x="13585" y="4263"/>
                    <a:pt x="13899" y="4358"/>
                    <a:pt x="14217" y="4358"/>
                  </a:cubicBezTo>
                  <a:cubicBezTo>
                    <a:pt x="14453" y="4358"/>
                    <a:pt x="14693" y="4307"/>
                    <a:pt x="14916" y="4202"/>
                  </a:cubicBezTo>
                  <a:cubicBezTo>
                    <a:pt x="15325" y="4004"/>
                    <a:pt x="15582" y="3648"/>
                    <a:pt x="15603" y="3248"/>
                  </a:cubicBezTo>
                  <a:cubicBezTo>
                    <a:pt x="15603" y="3226"/>
                    <a:pt x="15604" y="3205"/>
                    <a:pt x="15604" y="3186"/>
                  </a:cubicBezTo>
                  <a:lnTo>
                    <a:pt x="15604" y="2856"/>
                  </a:lnTo>
                  <a:cubicBezTo>
                    <a:pt x="15597" y="1857"/>
                    <a:pt x="15216" y="902"/>
                    <a:pt x="14499" y="99"/>
                  </a:cubicBezTo>
                  <a:cubicBezTo>
                    <a:pt x="14441" y="33"/>
                    <a:pt x="14361" y="0"/>
                    <a:pt x="14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1"/>
            <p:cNvSpPr/>
            <p:nvPr/>
          </p:nvSpPr>
          <p:spPr>
            <a:xfrm>
              <a:off x="4658823" y="2197302"/>
              <a:ext cx="467997" cy="467942"/>
            </a:xfrm>
            <a:custGeom>
              <a:rect b="b" l="l" r="r" t="t"/>
              <a:pathLst>
                <a:path extrusionOk="0" h="16996" w="16998">
                  <a:moveTo>
                    <a:pt x="8500" y="585"/>
                  </a:moveTo>
                  <a:cubicBezTo>
                    <a:pt x="12862" y="585"/>
                    <a:pt x="16411" y="4134"/>
                    <a:pt x="16411" y="8498"/>
                  </a:cubicBezTo>
                  <a:cubicBezTo>
                    <a:pt x="16411" y="12860"/>
                    <a:pt x="12862" y="16409"/>
                    <a:pt x="8500" y="16409"/>
                  </a:cubicBezTo>
                  <a:cubicBezTo>
                    <a:pt x="4136" y="16409"/>
                    <a:pt x="586" y="12860"/>
                    <a:pt x="586" y="8498"/>
                  </a:cubicBezTo>
                  <a:cubicBezTo>
                    <a:pt x="586" y="4134"/>
                    <a:pt x="4136" y="585"/>
                    <a:pt x="8500" y="585"/>
                  </a:cubicBezTo>
                  <a:close/>
                  <a:moveTo>
                    <a:pt x="8498" y="0"/>
                  </a:moveTo>
                  <a:cubicBezTo>
                    <a:pt x="6229" y="0"/>
                    <a:pt x="4096" y="885"/>
                    <a:pt x="2490" y="2488"/>
                  </a:cubicBezTo>
                  <a:cubicBezTo>
                    <a:pt x="883" y="4094"/>
                    <a:pt x="0" y="6228"/>
                    <a:pt x="0" y="8498"/>
                  </a:cubicBezTo>
                  <a:cubicBezTo>
                    <a:pt x="0" y="10767"/>
                    <a:pt x="885" y="12902"/>
                    <a:pt x="2490" y="14506"/>
                  </a:cubicBezTo>
                  <a:cubicBezTo>
                    <a:pt x="4096" y="16113"/>
                    <a:pt x="6229" y="16996"/>
                    <a:pt x="8498" y="16996"/>
                  </a:cubicBezTo>
                  <a:cubicBezTo>
                    <a:pt x="10768" y="16996"/>
                    <a:pt x="12902" y="16111"/>
                    <a:pt x="14508" y="14506"/>
                  </a:cubicBezTo>
                  <a:cubicBezTo>
                    <a:pt x="16114" y="12902"/>
                    <a:pt x="16997" y="10767"/>
                    <a:pt x="16997" y="8498"/>
                  </a:cubicBezTo>
                  <a:cubicBezTo>
                    <a:pt x="16997" y="6228"/>
                    <a:pt x="16114" y="4094"/>
                    <a:pt x="14508" y="2488"/>
                  </a:cubicBezTo>
                  <a:cubicBezTo>
                    <a:pt x="12902" y="884"/>
                    <a:pt x="10768" y="0"/>
                    <a:pt x="84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1"/>
            <p:cNvSpPr/>
            <p:nvPr/>
          </p:nvSpPr>
          <p:spPr>
            <a:xfrm>
              <a:off x="4739025" y="2311121"/>
              <a:ext cx="307621" cy="307593"/>
            </a:xfrm>
            <a:custGeom>
              <a:rect b="b" l="l" r="r" t="t"/>
              <a:pathLst>
                <a:path extrusionOk="0" h="11172" w="11173">
                  <a:moveTo>
                    <a:pt x="5587" y="586"/>
                  </a:moveTo>
                  <a:cubicBezTo>
                    <a:pt x="8342" y="586"/>
                    <a:pt x="10586" y="2830"/>
                    <a:pt x="10586" y="5586"/>
                  </a:cubicBezTo>
                  <a:cubicBezTo>
                    <a:pt x="10586" y="8344"/>
                    <a:pt x="8342" y="10587"/>
                    <a:pt x="5587" y="10587"/>
                  </a:cubicBezTo>
                  <a:cubicBezTo>
                    <a:pt x="2829" y="10587"/>
                    <a:pt x="585" y="8344"/>
                    <a:pt x="585" y="5586"/>
                  </a:cubicBezTo>
                  <a:cubicBezTo>
                    <a:pt x="585" y="2830"/>
                    <a:pt x="2829" y="586"/>
                    <a:pt x="5587" y="586"/>
                  </a:cubicBezTo>
                  <a:close/>
                  <a:moveTo>
                    <a:pt x="5587" y="0"/>
                  </a:moveTo>
                  <a:cubicBezTo>
                    <a:pt x="2507" y="0"/>
                    <a:pt x="1" y="2507"/>
                    <a:pt x="1" y="5586"/>
                  </a:cubicBezTo>
                  <a:cubicBezTo>
                    <a:pt x="1" y="8665"/>
                    <a:pt x="2505" y="11172"/>
                    <a:pt x="5587" y="11172"/>
                  </a:cubicBezTo>
                  <a:cubicBezTo>
                    <a:pt x="8664" y="11172"/>
                    <a:pt x="11172" y="8667"/>
                    <a:pt x="11172" y="5586"/>
                  </a:cubicBezTo>
                  <a:cubicBezTo>
                    <a:pt x="11172" y="2507"/>
                    <a:pt x="8666" y="0"/>
                    <a:pt x="5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1"/>
            <p:cNvSpPr/>
            <p:nvPr/>
          </p:nvSpPr>
          <p:spPr>
            <a:xfrm>
              <a:off x="4866005" y="2436807"/>
              <a:ext cx="56249" cy="56249"/>
            </a:xfrm>
            <a:custGeom>
              <a:rect b="b" l="l" r="r" t="t"/>
              <a:pathLst>
                <a:path extrusionOk="0" h="2043" w="2043">
                  <a:moveTo>
                    <a:pt x="1022" y="585"/>
                  </a:moveTo>
                  <a:cubicBezTo>
                    <a:pt x="1262" y="585"/>
                    <a:pt x="1456" y="781"/>
                    <a:pt x="1456" y="1021"/>
                  </a:cubicBezTo>
                  <a:cubicBezTo>
                    <a:pt x="1460" y="1263"/>
                    <a:pt x="1262" y="1457"/>
                    <a:pt x="1022" y="1457"/>
                  </a:cubicBezTo>
                  <a:cubicBezTo>
                    <a:pt x="781" y="1457"/>
                    <a:pt x="586" y="1263"/>
                    <a:pt x="586" y="1021"/>
                  </a:cubicBezTo>
                  <a:cubicBezTo>
                    <a:pt x="586" y="781"/>
                    <a:pt x="781" y="585"/>
                    <a:pt x="1022" y="585"/>
                  </a:cubicBezTo>
                  <a:close/>
                  <a:moveTo>
                    <a:pt x="1022" y="1"/>
                  </a:moveTo>
                  <a:cubicBezTo>
                    <a:pt x="457" y="1"/>
                    <a:pt x="0" y="458"/>
                    <a:pt x="0" y="1021"/>
                  </a:cubicBezTo>
                  <a:cubicBezTo>
                    <a:pt x="0" y="1586"/>
                    <a:pt x="457" y="2043"/>
                    <a:pt x="1022" y="2043"/>
                  </a:cubicBezTo>
                  <a:cubicBezTo>
                    <a:pt x="1586" y="2043"/>
                    <a:pt x="2042" y="1586"/>
                    <a:pt x="2042" y="1021"/>
                  </a:cubicBezTo>
                  <a:cubicBezTo>
                    <a:pt x="2042" y="458"/>
                    <a:pt x="1586" y="1"/>
                    <a:pt x="1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71"/>
          <p:cNvGrpSpPr/>
          <p:nvPr/>
        </p:nvGrpSpPr>
        <p:grpSpPr>
          <a:xfrm>
            <a:off x="5583605" y="2190969"/>
            <a:ext cx="377773" cy="546162"/>
            <a:chOff x="5505530" y="2190969"/>
            <a:chExt cx="377773" cy="546162"/>
          </a:xfrm>
        </p:grpSpPr>
        <p:sp>
          <p:nvSpPr>
            <p:cNvPr id="9960" name="Google Shape;9960;p71"/>
            <p:cNvSpPr/>
            <p:nvPr/>
          </p:nvSpPr>
          <p:spPr>
            <a:xfrm>
              <a:off x="5611943" y="2658196"/>
              <a:ext cx="164920" cy="16162"/>
            </a:xfrm>
            <a:custGeom>
              <a:rect b="b" l="l" r="r" t="t"/>
              <a:pathLst>
                <a:path extrusionOk="0" h="587" w="5990">
                  <a:moveTo>
                    <a:pt x="294" y="1"/>
                  </a:moveTo>
                  <a:cubicBezTo>
                    <a:pt x="132" y="1"/>
                    <a:pt x="1" y="132"/>
                    <a:pt x="1" y="294"/>
                  </a:cubicBezTo>
                  <a:cubicBezTo>
                    <a:pt x="1" y="455"/>
                    <a:pt x="132" y="587"/>
                    <a:pt x="294" y="587"/>
                  </a:cubicBezTo>
                  <a:lnTo>
                    <a:pt x="5697" y="587"/>
                  </a:lnTo>
                  <a:cubicBezTo>
                    <a:pt x="5859" y="587"/>
                    <a:pt x="5990" y="455"/>
                    <a:pt x="5990" y="294"/>
                  </a:cubicBezTo>
                  <a:cubicBezTo>
                    <a:pt x="5990" y="132"/>
                    <a:pt x="5859" y="1"/>
                    <a:pt x="5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1"/>
            <p:cNvSpPr/>
            <p:nvPr/>
          </p:nvSpPr>
          <p:spPr>
            <a:xfrm>
              <a:off x="5546498" y="2225908"/>
              <a:ext cx="15969" cy="16024"/>
            </a:xfrm>
            <a:custGeom>
              <a:rect b="b" l="l" r="r" t="t"/>
              <a:pathLst>
                <a:path extrusionOk="0" h="582" w="580">
                  <a:moveTo>
                    <a:pt x="290" y="1"/>
                  </a:moveTo>
                  <a:cubicBezTo>
                    <a:pt x="130" y="1"/>
                    <a:pt x="1" y="130"/>
                    <a:pt x="1" y="290"/>
                  </a:cubicBezTo>
                  <a:cubicBezTo>
                    <a:pt x="1" y="452"/>
                    <a:pt x="130" y="581"/>
                    <a:pt x="290" y="581"/>
                  </a:cubicBezTo>
                  <a:cubicBezTo>
                    <a:pt x="450" y="581"/>
                    <a:pt x="579" y="452"/>
                    <a:pt x="579" y="290"/>
                  </a:cubicBezTo>
                  <a:cubicBezTo>
                    <a:pt x="579" y="130"/>
                    <a:pt x="450"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1"/>
            <p:cNvSpPr/>
            <p:nvPr/>
          </p:nvSpPr>
          <p:spPr>
            <a:xfrm>
              <a:off x="5826366" y="2225908"/>
              <a:ext cx="15996" cy="16024"/>
            </a:xfrm>
            <a:custGeom>
              <a:rect b="b" l="l" r="r" t="t"/>
              <a:pathLst>
                <a:path extrusionOk="0" h="582" w="581">
                  <a:moveTo>
                    <a:pt x="290" y="1"/>
                  </a:moveTo>
                  <a:cubicBezTo>
                    <a:pt x="130" y="1"/>
                    <a:pt x="0" y="130"/>
                    <a:pt x="0" y="290"/>
                  </a:cubicBezTo>
                  <a:cubicBezTo>
                    <a:pt x="0" y="452"/>
                    <a:pt x="130" y="581"/>
                    <a:pt x="290" y="581"/>
                  </a:cubicBezTo>
                  <a:cubicBezTo>
                    <a:pt x="450" y="581"/>
                    <a:pt x="581" y="452"/>
                    <a:pt x="581" y="290"/>
                  </a:cubicBezTo>
                  <a:cubicBezTo>
                    <a:pt x="581" y="130"/>
                    <a:pt x="450"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1"/>
            <p:cNvSpPr/>
            <p:nvPr/>
          </p:nvSpPr>
          <p:spPr>
            <a:xfrm>
              <a:off x="5546498" y="2658251"/>
              <a:ext cx="15969" cy="15996"/>
            </a:xfrm>
            <a:custGeom>
              <a:rect b="b" l="l" r="r" t="t"/>
              <a:pathLst>
                <a:path extrusionOk="0" h="581" w="580">
                  <a:moveTo>
                    <a:pt x="290" y="1"/>
                  </a:moveTo>
                  <a:cubicBezTo>
                    <a:pt x="130" y="1"/>
                    <a:pt x="1" y="132"/>
                    <a:pt x="1" y="292"/>
                  </a:cubicBezTo>
                  <a:cubicBezTo>
                    <a:pt x="1" y="452"/>
                    <a:pt x="130" y="581"/>
                    <a:pt x="290" y="581"/>
                  </a:cubicBezTo>
                  <a:cubicBezTo>
                    <a:pt x="450" y="581"/>
                    <a:pt x="579" y="452"/>
                    <a:pt x="579" y="292"/>
                  </a:cubicBezTo>
                  <a:cubicBezTo>
                    <a:pt x="579" y="132"/>
                    <a:pt x="450"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1"/>
            <p:cNvSpPr/>
            <p:nvPr/>
          </p:nvSpPr>
          <p:spPr>
            <a:xfrm>
              <a:off x="5826366" y="2658251"/>
              <a:ext cx="15996" cy="15996"/>
            </a:xfrm>
            <a:custGeom>
              <a:rect b="b" l="l" r="r" t="t"/>
              <a:pathLst>
                <a:path extrusionOk="0" h="581" w="581">
                  <a:moveTo>
                    <a:pt x="290" y="1"/>
                  </a:moveTo>
                  <a:cubicBezTo>
                    <a:pt x="130" y="1"/>
                    <a:pt x="0" y="132"/>
                    <a:pt x="0" y="292"/>
                  </a:cubicBezTo>
                  <a:cubicBezTo>
                    <a:pt x="0" y="452"/>
                    <a:pt x="130" y="581"/>
                    <a:pt x="290" y="581"/>
                  </a:cubicBezTo>
                  <a:cubicBezTo>
                    <a:pt x="450" y="581"/>
                    <a:pt x="581" y="452"/>
                    <a:pt x="581" y="292"/>
                  </a:cubicBezTo>
                  <a:cubicBezTo>
                    <a:pt x="581" y="132"/>
                    <a:pt x="450" y="1"/>
                    <a:pt x="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1"/>
            <p:cNvSpPr/>
            <p:nvPr/>
          </p:nvSpPr>
          <p:spPr>
            <a:xfrm>
              <a:off x="5505530" y="2462165"/>
              <a:ext cx="377773" cy="274967"/>
            </a:xfrm>
            <a:custGeom>
              <a:rect b="b" l="l" r="r" t="t"/>
              <a:pathLst>
                <a:path extrusionOk="0" h="9987" w="13721">
                  <a:moveTo>
                    <a:pt x="3017" y="8881"/>
                  </a:moveTo>
                  <a:lnTo>
                    <a:pt x="2926" y="9402"/>
                  </a:lnTo>
                  <a:lnTo>
                    <a:pt x="2071" y="9402"/>
                  </a:lnTo>
                  <a:lnTo>
                    <a:pt x="1978" y="8881"/>
                  </a:lnTo>
                  <a:close/>
                  <a:moveTo>
                    <a:pt x="11743" y="8881"/>
                  </a:moveTo>
                  <a:lnTo>
                    <a:pt x="11652" y="9402"/>
                  </a:lnTo>
                  <a:lnTo>
                    <a:pt x="10797" y="9402"/>
                  </a:lnTo>
                  <a:lnTo>
                    <a:pt x="10704" y="8881"/>
                  </a:lnTo>
                  <a:close/>
                  <a:moveTo>
                    <a:pt x="293" y="1"/>
                  </a:moveTo>
                  <a:cubicBezTo>
                    <a:pt x="132" y="1"/>
                    <a:pt x="0" y="130"/>
                    <a:pt x="0" y="294"/>
                  </a:cubicBezTo>
                  <a:lnTo>
                    <a:pt x="0" y="7560"/>
                  </a:lnTo>
                  <a:cubicBezTo>
                    <a:pt x="0" y="8287"/>
                    <a:pt x="590" y="8879"/>
                    <a:pt x="1319" y="8879"/>
                  </a:cubicBezTo>
                  <a:lnTo>
                    <a:pt x="1380" y="8879"/>
                  </a:lnTo>
                  <a:lnTo>
                    <a:pt x="1496" y="9530"/>
                  </a:lnTo>
                  <a:cubicBezTo>
                    <a:pt x="1544" y="9795"/>
                    <a:pt x="1772" y="9987"/>
                    <a:pt x="2042" y="9987"/>
                  </a:cubicBezTo>
                  <a:lnTo>
                    <a:pt x="2950" y="9987"/>
                  </a:lnTo>
                  <a:cubicBezTo>
                    <a:pt x="3219" y="9987"/>
                    <a:pt x="3447" y="9795"/>
                    <a:pt x="3495" y="9530"/>
                  </a:cubicBezTo>
                  <a:lnTo>
                    <a:pt x="3613" y="8879"/>
                  </a:lnTo>
                  <a:lnTo>
                    <a:pt x="10108" y="8879"/>
                  </a:lnTo>
                  <a:lnTo>
                    <a:pt x="10226" y="9530"/>
                  </a:lnTo>
                  <a:cubicBezTo>
                    <a:pt x="10274" y="9795"/>
                    <a:pt x="10502" y="9987"/>
                    <a:pt x="10770" y="9987"/>
                  </a:cubicBezTo>
                  <a:lnTo>
                    <a:pt x="11678" y="9987"/>
                  </a:lnTo>
                  <a:cubicBezTo>
                    <a:pt x="11948" y="9987"/>
                    <a:pt x="12177" y="9795"/>
                    <a:pt x="12224" y="9530"/>
                  </a:cubicBezTo>
                  <a:lnTo>
                    <a:pt x="12340" y="8879"/>
                  </a:lnTo>
                  <a:lnTo>
                    <a:pt x="12401" y="8879"/>
                  </a:lnTo>
                  <a:cubicBezTo>
                    <a:pt x="13128" y="8879"/>
                    <a:pt x="13720" y="8289"/>
                    <a:pt x="13720" y="7560"/>
                  </a:cubicBezTo>
                  <a:lnTo>
                    <a:pt x="13720" y="294"/>
                  </a:lnTo>
                  <a:cubicBezTo>
                    <a:pt x="13716" y="134"/>
                    <a:pt x="13585" y="1"/>
                    <a:pt x="13423" y="1"/>
                  </a:cubicBezTo>
                  <a:cubicBezTo>
                    <a:pt x="13262" y="1"/>
                    <a:pt x="13130" y="130"/>
                    <a:pt x="13130" y="294"/>
                  </a:cubicBezTo>
                  <a:lnTo>
                    <a:pt x="13130" y="7560"/>
                  </a:lnTo>
                  <a:cubicBezTo>
                    <a:pt x="13130" y="7966"/>
                    <a:pt x="12803" y="8293"/>
                    <a:pt x="12398" y="8293"/>
                  </a:cubicBezTo>
                  <a:lnTo>
                    <a:pt x="1319" y="8293"/>
                  </a:lnTo>
                  <a:cubicBezTo>
                    <a:pt x="914" y="8293"/>
                    <a:pt x="587" y="7966"/>
                    <a:pt x="587" y="7560"/>
                  </a:cubicBezTo>
                  <a:lnTo>
                    <a:pt x="587" y="294"/>
                  </a:lnTo>
                  <a:cubicBezTo>
                    <a:pt x="587" y="130"/>
                    <a:pt x="455" y="1"/>
                    <a:pt x="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1"/>
            <p:cNvSpPr/>
            <p:nvPr/>
          </p:nvSpPr>
          <p:spPr>
            <a:xfrm>
              <a:off x="5505640" y="2190969"/>
              <a:ext cx="377608" cy="244461"/>
            </a:xfrm>
            <a:custGeom>
              <a:rect b="b" l="l" r="r" t="t"/>
              <a:pathLst>
                <a:path extrusionOk="0" h="8879" w="13715">
                  <a:moveTo>
                    <a:pt x="1317" y="0"/>
                  </a:moveTo>
                  <a:cubicBezTo>
                    <a:pt x="592" y="0"/>
                    <a:pt x="0" y="590"/>
                    <a:pt x="0" y="1317"/>
                  </a:cubicBezTo>
                  <a:lnTo>
                    <a:pt x="0" y="8585"/>
                  </a:lnTo>
                  <a:cubicBezTo>
                    <a:pt x="0" y="8747"/>
                    <a:pt x="130" y="8878"/>
                    <a:pt x="291" y="8878"/>
                  </a:cubicBezTo>
                  <a:cubicBezTo>
                    <a:pt x="453" y="8878"/>
                    <a:pt x="584" y="8747"/>
                    <a:pt x="584" y="8585"/>
                  </a:cubicBezTo>
                  <a:lnTo>
                    <a:pt x="584" y="1317"/>
                  </a:lnTo>
                  <a:cubicBezTo>
                    <a:pt x="584" y="914"/>
                    <a:pt x="914" y="584"/>
                    <a:pt x="1317" y="584"/>
                  </a:cubicBezTo>
                  <a:lnTo>
                    <a:pt x="12395" y="584"/>
                  </a:lnTo>
                  <a:cubicBezTo>
                    <a:pt x="12801" y="584"/>
                    <a:pt x="13128" y="914"/>
                    <a:pt x="13128" y="1317"/>
                  </a:cubicBezTo>
                  <a:lnTo>
                    <a:pt x="13128" y="8585"/>
                  </a:lnTo>
                  <a:cubicBezTo>
                    <a:pt x="13128" y="8747"/>
                    <a:pt x="13259" y="8878"/>
                    <a:pt x="13421" y="8878"/>
                  </a:cubicBezTo>
                  <a:cubicBezTo>
                    <a:pt x="13583" y="8878"/>
                    <a:pt x="13714" y="8747"/>
                    <a:pt x="13714" y="8585"/>
                  </a:cubicBezTo>
                  <a:lnTo>
                    <a:pt x="13714" y="1317"/>
                  </a:lnTo>
                  <a:cubicBezTo>
                    <a:pt x="13712" y="590"/>
                    <a:pt x="13122" y="0"/>
                    <a:pt x="12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1"/>
            <p:cNvSpPr/>
            <p:nvPr/>
          </p:nvSpPr>
          <p:spPr>
            <a:xfrm>
              <a:off x="5613154" y="2233810"/>
              <a:ext cx="162524" cy="162469"/>
            </a:xfrm>
            <a:custGeom>
              <a:rect b="b" l="l" r="r" t="t"/>
              <a:pathLst>
                <a:path extrusionOk="0" h="5901" w="5903">
                  <a:moveTo>
                    <a:pt x="2950" y="589"/>
                  </a:moveTo>
                  <a:cubicBezTo>
                    <a:pt x="4254" y="589"/>
                    <a:pt x="5316" y="1649"/>
                    <a:pt x="5316" y="2953"/>
                  </a:cubicBezTo>
                  <a:cubicBezTo>
                    <a:pt x="5318" y="4255"/>
                    <a:pt x="4256" y="5318"/>
                    <a:pt x="2950" y="5318"/>
                  </a:cubicBezTo>
                  <a:cubicBezTo>
                    <a:pt x="1647" y="5318"/>
                    <a:pt x="587" y="4258"/>
                    <a:pt x="587" y="2953"/>
                  </a:cubicBezTo>
                  <a:cubicBezTo>
                    <a:pt x="587" y="1651"/>
                    <a:pt x="1647" y="589"/>
                    <a:pt x="2950" y="589"/>
                  </a:cubicBezTo>
                  <a:close/>
                  <a:moveTo>
                    <a:pt x="2950" y="1"/>
                  </a:moveTo>
                  <a:cubicBezTo>
                    <a:pt x="1323" y="1"/>
                    <a:pt x="0" y="1324"/>
                    <a:pt x="0" y="2951"/>
                  </a:cubicBezTo>
                  <a:cubicBezTo>
                    <a:pt x="0" y="4578"/>
                    <a:pt x="1323" y="5901"/>
                    <a:pt x="2950" y="5901"/>
                  </a:cubicBezTo>
                  <a:cubicBezTo>
                    <a:pt x="4578" y="5901"/>
                    <a:pt x="5900" y="4578"/>
                    <a:pt x="5900" y="2951"/>
                  </a:cubicBezTo>
                  <a:cubicBezTo>
                    <a:pt x="5902" y="1324"/>
                    <a:pt x="4578" y="1"/>
                    <a:pt x="29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1"/>
            <p:cNvSpPr/>
            <p:nvPr/>
          </p:nvSpPr>
          <p:spPr>
            <a:xfrm>
              <a:off x="5578629" y="2410679"/>
              <a:ext cx="231576" cy="231521"/>
            </a:xfrm>
            <a:custGeom>
              <a:rect b="b" l="l" r="r" t="t"/>
              <a:pathLst>
                <a:path extrusionOk="0" h="8409" w="8411">
                  <a:moveTo>
                    <a:pt x="4204" y="588"/>
                  </a:moveTo>
                  <a:cubicBezTo>
                    <a:pt x="6201" y="588"/>
                    <a:pt x="7822" y="2213"/>
                    <a:pt x="7822" y="4206"/>
                  </a:cubicBezTo>
                  <a:cubicBezTo>
                    <a:pt x="7822" y="6201"/>
                    <a:pt x="6201" y="7826"/>
                    <a:pt x="4204" y="7826"/>
                  </a:cubicBezTo>
                  <a:cubicBezTo>
                    <a:pt x="2208" y="7826"/>
                    <a:pt x="586" y="6201"/>
                    <a:pt x="586" y="4206"/>
                  </a:cubicBezTo>
                  <a:cubicBezTo>
                    <a:pt x="586" y="2213"/>
                    <a:pt x="2212" y="588"/>
                    <a:pt x="4204" y="588"/>
                  </a:cubicBezTo>
                  <a:close/>
                  <a:moveTo>
                    <a:pt x="4204" y="0"/>
                  </a:moveTo>
                  <a:cubicBezTo>
                    <a:pt x="1884" y="0"/>
                    <a:pt x="0" y="1888"/>
                    <a:pt x="0" y="4204"/>
                  </a:cubicBezTo>
                  <a:cubicBezTo>
                    <a:pt x="0" y="6524"/>
                    <a:pt x="1888" y="8408"/>
                    <a:pt x="4204" y="8408"/>
                  </a:cubicBezTo>
                  <a:cubicBezTo>
                    <a:pt x="6522" y="8408"/>
                    <a:pt x="8408" y="6520"/>
                    <a:pt x="8408" y="4204"/>
                  </a:cubicBezTo>
                  <a:cubicBezTo>
                    <a:pt x="8410" y="1888"/>
                    <a:pt x="6524" y="0"/>
                    <a:pt x="4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1"/>
            <p:cNvSpPr/>
            <p:nvPr/>
          </p:nvSpPr>
          <p:spPr>
            <a:xfrm>
              <a:off x="5619652" y="2451757"/>
              <a:ext cx="149474" cy="149446"/>
            </a:xfrm>
            <a:custGeom>
              <a:rect b="b" l="l" r="r" t="t"/>
              <a:pathLst>
                <a:path extrusionOk="0" h="5428" w="5429">
                  <a:moveTo>
                    <a:pt x="2714" y="584"/>
                  </a:moveTo>
                  <a:cubicBezTo>
                    <a:pt x="3283" y="584"/>
                    <a:pt x="3818" y="807"/>
                    <a:pt x="4220" y="1209"/>
                  </a:cubicBezTo>
                  <a:cubicBezTo>
                    <a:pt x="4621" y="1610"/>
                    <a:pt x="4844" y="2145"/>
                    <a:pt x="4844" y="2714"/>
                  </a:cubicBezTo>
                  <a:cubicBezTo>
                    <a:pt x="4846" y="3283"/>
                    <a:pt x="4625" y="3818"/>
                    <a:pt x="4220" y="4219"/>
                  </a:cubicBezTo>
                  <a:cubicBezTo>
                    <a:pt x="3818" y="4623"/>
                    <a:pt x="3283" y="4844"/>
                    <a:pt x="2714" y="4844"/>
                  </a:cubicBezTo>
                  <a:cubicBezTo>
                    <a:pt x="2145" y="4844"/>
                    <a:pt x="1611" y="4623"/>
                    <a:pt x="1209" y="4219"/>
                  </a:cubicBezTo>
                  <a:cubicBezTo>
                    <a:pt x="807" y="3818"/>
                    <a:pt x="585" y="3283"/>
                    <a:pt x="585" y="2714"/>
                  </a:cubicBezTo>
                  <a:cubicBezTo>
                    <a:pt x="585" y="2145"/>
                    <a:pt x="807" y="1610"/>
                    <a:pt x="1209" y="1209"/>
                  </a:cubicBezTo>
                  <a:cubicBezTo>
                    <a:pt x="1611" y="807"/>
                    <a:pt x="2145" y="584"/>
                    <a:pt x="2714" y="584"/>
                  </a:cubicBezTo>
                  <a:close/>
                  <a:moveTo>
                    <a:pt x="2714" y="0"/>
                  </a:moveTo>
                  <a:cubicBezTo>
                    <a:pt x="1989" y="0"/>
                    <a:pt x="1308" y="284"/>
                    <a:pt x="794" y="794"/>
                  </a:cubicBezTo>
                  <a:cubicBezTo>
                    <a:pt x="280" y="1308"/>
                    <a:pt x="0" y="1989"/>
                    <a:pt x="0" y="2714"/>
                  </a:cubicBezTo>
                  <a:cubicBezTo>
                    <a:pt x="0" y="3439"/>
                    <a:pt x="284" y="4121"/>
                    <a:pt x="794" y="4634"/>
                  </a:cubicBezTo>
                  <a:cubicBezTo>
                    <a:pt x="1306" y="5148"/>
                    <a:pt x="1989" y="5428"/>
                    <a:pt x="2714" y="5428"/>
                  </a:cubicBezTo>
                  <a:cubicBezTo>
                    <a:pt x="3439" y="5428"/>
                    <a:pt x="4121" y="5146"/>
                    <a:pt x="4635" y="4634"/>
                  </a:cubicBezTo>
                  <a:cubicBezTo>
                    <a:pt x="5148" y="4121"/>
                    <a:pt x="5428" y="3439"/>
                    <a:pt x="5428" y="2714"/>
                  </a:cubicBezTo>
                  <a:cubicBezTo>
                    <a:pt x="5428" y="1989"/>
                    <a:pt x="5148" y="1306"/>
                    <a:pt x="4635" y="794"/>
                  </a:cubicBezTo>
                  <a:cubicBezTo>
                    <a:pt x="4121" y="282"/>
                    <a:pt x="3439" y="0"/>
                    <a:pt x="2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1"/>
            <p:cNvSpPr/>
            <p:nvPr/>
          </p:nvSpPr>
          <p:spPr>
            <a:xfrm>
              <a:off x="5650681" y="2271447"/>
              <a:ext cx="87416" cy="87361"/>
            </a:xfrm>
            <a:custGeom>
              <a:rect b="b" l="l" r="r" t="t"/>
              <a:pathLst>
                <a:path extrusionOk="0" h="3173" w="3175">
                  <a:moveTo>
                    <a:pt x="1587" y="583"/>
                  </a:moveTo>
                  <a:cubicBezTo>
                    <a:pt x="1854" y="583"/>
                    <a:pt x="2107" y="687"/>
                    <a:pt x="2297" y="876"/>
                  </a:cubicBezTo>
                  <a:cubicBezTo>
                    <a:pt x="2488" y="1066"/>
                    <a:pt x="2588" y="1316"/>
                    <a:pt x="2588" y="1584"/>
                  </a:cubicBezTo>
                  <a:cubicBezTo>
                    <a:pt x="2588" y="1854"/>
                    <a:pt x="2488" y="2103"/>
                    <a:pt x="2297" y="2294"/>
                  </a:cubicBezTo>
                  <a:cubicBezTo>
                    <a:pt x="2107" y="2484"/>
                    <a:pt x="1856" y="2587"/>
                    <a:pt x="1587" y="2587"/>
                  </a:cubicBezTo>
                  <a:cubicBezTo>
                    <a:pt x="1321" y="2587"/>
                    <a:pt x="1068" y="2482"/>
                    <a:pt x="877" y="2294"/>
                  </a:cubicBezTo>
                  <a:cubicBezTo>
                    <a:pt x="687" y="2103"/>
                    <a:pt x="586" y="1854"/>
                    <a:pt x="586" y="1584"/>
                  </a:cubicBezTo>
                  <a:cubicBezTo>
                    <a:pt x="586" y="1317"/>
                    <a:pt x="691" y="1066"/>
                    <a:pt x="877" y="876"/>
                  </a:cubicBezTo>
                  <a:cubicBezTo>
                    <a:pt x="1068" y="686"/>
                    <a:pt x="1319" y="583"/>
                    <a:pt x="1587" y="583"/>
                  </a:cubicBezTo>
                  <a:close/>
                  <a:moveTo>
                    <a:pt x="1587" y="0"/>
                  </a:moveTo>
                  <a:cubicBezTo>
                    <a:pt x="1165" y="0"/>
                    <a:pt x="765" y="164"/>
                    <a:pt x="464" y="465"/>
                  </a:cubicBezTo>
                  <a:cubicBezTo>
                    <a:pt x="166" y="764"/>
                    <a:pt x="0" y="1161"/>
                    <a:pt x="0" y="1588"/>
                  </a:cubicBezTo>
                  <a:cubicBezTo>
                    <a:pt x="0" y="2010"/>
                    <a:pt x="166" y="2410"/>
                    <a:pt x="464" y="2711"/>
                  </a:cubicBezTo>
                  <a:cubicBezTo>
                    <a:pt x="765" y="3009"/>
                    <a:pt x="1161" y="3173"/>
                    <a:pt x="1587" y="3173"/>
                  </a:cubicBezTo>
                  <a:cubicBezTo>
                    <a:pt x="2012" y="3173"/>
                    <a:pt x="2411" y="3009"/>
                    <a:pt x="2710" y="2711"/>
                  </a:cubicBezTo>
                  <a:cubicBezTo>
                    <a:pt x="3011" y="2410"/>
                    <a:pt x="3175" y="2012"/>
                    <a:pt x="3175" y="1588"/>
                  </a:cubicBezTo>
                  <a:cubicBezTo>
                    <a:pt x="3175" y="1161"/>
                    <a:pt x="3011" y="762"/>
                    <a:pt x="2710" y="465"/>
                  </a:cubicBezTo>
                  <a:cubicBezTo>
                    <a:pt x="2411" y="164"/>
                    <a:pt x="2014"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1" name="Google Shape;9971;p71"/>
          <p:cNvGrpSpPr/>
          <p:nvPr/>
        </p:nvGrpSpPr>
        <p:grpSpPr>
          <a:xfrm>
            <a:off x="6234507" y="2193998"/>
            <a:ext cx="546135" cy="546190"/>
            <a:chOff x="6206507" y="2193998"/>
            <a:chExt cx="546135" cy="546190"/>
          </a:xfrm>
        </p:grpSpPr>
        <p:sp>
          <p:nvSpPr>
            <p:cNvPr id="9972" name="Google Shape;9972;p71"/>
            <p:cNvSpPr/>
            <p:nvPr/>
          </p:nvSpPr>
          <p:spPr>
            <a:xfrm>
              <a:off x="6206507" y="2193998"/>
              <a:ext cx="546135" cy="546190"/>
            </a:xfrm>
            <a:custGeom>
              <a:rect b="b" l="l" r="r" t="t"/>
              <a:pathLst>
                <a:path extrusionOk="0" h="19838" w="19836">
                  <a:moveTo>
                    <a:pt x="9918" y="583"/>
                  </a:moveTo>
                  <a:cubicBezTo>
                    <a:pt x="12411" y="583"/>
                    <a:pt x="14756" y="1554"/>
                    <a:pt x="16520" y="3318"/>
                  </a:cubicBezTo>
                  <a:cubicBezTo>
                    <a:pt x="18283" y="5080"/>
                    <a:pt x="19253" y="7427"/>
                    <a:pt x="19253" y="9918"/>
                  </a:cubicBezTo>
                  <a:cubicBezTo>
                    <a:pt x="19253" y="12415"/>
                    <a:pt x="18283" y="14758"/>
                    <a:pt x="16520" y="16520"/>
                  </a:cubicBezTo>
                  <a:cubicBezTo>
                    <a:pt x="14756" y="18282"/>
                    <a:pt x="12411" y="19255"/>
                    <a:pt x="9918" y="19255"/>
                  </a:cubicBezTo>
                  <a:cubicBezTo>
                    <a:pt x="7425" y="19255"/>
                    <a:pt x="5080" y="18282"/>
                    <a:pt x="3316" y="16520"/>
                  </a:cubicBezTo>
                  <a:cubicBezTo>
                    <a:pt x="1554" y="14758"/>
                    <a:pt x="583" y="12413"/>
                    <a:pt x="583" y="9918"/>
                  </a:cubicBezTo>
                  <a:cubicBezTo>
                    <a:pt x="583" y="7427"/>
                    <a:pt x="1554" y="5080"/>
                    <a:pt x="3316" y="3318"/>
                  </a:cubicBezTo>
                  <a:cubicBezTo>
                    <a:pt x="5080" y="1555"/>
                    <a:pt x="7425" y="583"/>
                    <a:pt x="9918" y="583"/>
                  </a:cubicBezTo>
                  <a:close/>
                  <a:moveTo>
                    <a:pt x="9918" y="1"/>
                  </a:moveTo>
                  <a:cubicBezTo>
                    <a:pt x="7271" y="1"/>
                    <a:pt x="4778" y="1034"/>
                    <a:pt x="2905" y="2907"/>
                  </a:cubicBezTo>
                  <a:cubicBezTo>
                    <a:pt x="1030" y="4781"/>
                    <a:pt x="1" y="7271"/>
                    <a:pt x="1" y="9920"/>
                  </a:cubicBezTo>
                  <a:cubicBezTo>
                    <a:pt x="1" y="12569"/>
                    <a:pt x="1032" y="15060"/>
                    <a:pt x="2905" y="16933"/>
                  </a:cubicBezTo>
                  <a:cubicBezTo>
                    <a:pt x="4780" y="18808"/>
                    <a:pt x="7271" y="19837"/>
                    <a:pt x="9918" y="19837"/>
                  </a:cubicBezTo>
                  <a:cubicBezTo>
                    <a:pt x="12566" y="19837"/>
                    <a:pt x="15059" y="18804"/>
                    <a:pt x="16931" y="16933"/>
                  </a:cubicBezTo>
                  <a:cubicBezTo>
                    <a:pt x="18804" y="15058"/>
                    <a:pt x="19836" y="12567"/>
                    <a:pt x="19836" y="9920"/>
                  </a:cubicBezTo>
                  <a:cubicBezTo>
                    <a:pt x="19836" y="7271"/>
                    <a:pt x="18804" y="4777"/>
                    <a:pt x="16931" y="2907"/>
                  </a:cubicBezTo>
                  <a:cubicBezTo>
                    <a:pt x="15057" y="1032"/>
                    <a:pt x="12566" y="1"/>
                    <a:pt x="99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1"/>
            <p:cNvSpPr/>
            <p:nvPr/>
          </p:nvSpPr>
          <p:spPr>
            <a:xfrm>
              <a:off x="6403420" y="2390965"/>
              <a:ext cx="152310" cy="152255"/>
            </a:xfrm>
            <a:custGeom>
              <a:rect b="b" l="l" r="r" t="t"/>
              <a:pathLst>
                <a:path extrusionOk="0" h="5530" w="5532">
                  <a:moveTo>
                    <a:pt x="2766" y="583"/>
                  </a:moveTo>
                  <a:cubicBezTo>
                    <a:pt x="3971" y="583"/>
                    <a:pt x="4947" y="1561"/>
                    <a:pt x="4947" y="2766"/>
                  </a:cubicBezTo>
                  <a:cubicBezTo>
                    <a:pt x="4947" y="3969"/>
                    <a:pt x="3967" y="4947"/>
                    <a:pt x="2766" y="4947"/>
                  </a:cubicBezTo>
                  <a:cubicBezTo>
                    <a:pt x="1562" y="4947"/>
                    <a:pt x="585" y="3969"/>
                    <a:pt x="585" y="2766"/>
                  </a:cubicBezTo>
                  <a:cubicBezTo>
                    <a:pt x="585" y="1561"/>
                    <a:pt x="1562" y="583"/>
                    <a:pt x="2766" y="583"/>
                  </a:cubicBezTo>
                  <a:close/>
                  <a:moveTo>
                    <a:pt x="2766" y="1"/>
                  </a:moveTo>
                  <a:cubicBezTo>
                    <a:pt x="1242" y="1"/>
                    <a:pt x="1" y="1239"/>
                    <a:pt x="1" y="2764"/>
                  </a:cubicBezTo>
                  <a:cubicBezTo>
                    <a:pt x="1" y="4290"/>
                    <a:pt x="1242" y="5529"/>
                    <a:pt x="2766" y="5529"/>
                  </a:cubicBezTo>
                  <a:cubicBezTo>
                    <a:pt x="4291" y="5529"/>
                    <a:pt x="5532" y="4290"/>
                    <a:pt x="5532" y="2764"/>
                  </a:cubicBezTo>
                  <a:cubicBezTo>
                    <a:pt x="5532" y="1239"/>
                    <a:pt x="4289" y="1"/>
                    <a:pt x="27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1"/>
            <p:cNvSpPr/>
            <p:nvPr/>
          </p:nvSpPr>
          <p:spPr>
            <a:xfrm>
              <a:off x="6438799" y="2429952"/>
              <a:ext cx="77945" cy="74283"/>
            </a:xfrm>
            <a:custGeom>
              <a:rect b="b" l="l" r="r" t="t"/>
              <a:pathLst>
                <a:path extrusionOk="0" h="2698" w="2831">
                  <a:moveTo>
                    <a:pt x="1479" y="811"/>
                  </a:moveTo>
                  <a:cubicBezTo>
                    <a:pt x="1622" y="811"/>
                    <a:pt x="1757" y="868"/>
                    <a:pt x="1860" y="967"/>
                  </a:cubicBezTo>
                  <a:cubicBezTo>
                    <a:pt x="1961" y="1070"/>
                    <a:pt x="2016" y="1205"/>
                    <a:pt x="2016" y="1348"/>
                  </a:cubicBezTo>
                  <a:cubicBezTo>
                    <a:pt x="2020" y="1494"/>
                    <a:pt x="1965" y="1630"/>
                    <a:pt x="1862" y="1729"/>
                  </a:cubicBezTo>
                  <a:cubicBezTo>
                    <a:pt x="1757" y="1834"/>
                    <a:pt x="1619" y="1887"/>
                    <a:pt x="1481" y="1887"/>
                  </a:cubicBezTo>
                  <a:cubicBezTo>
                    <a:pt x="1343" y="1887"/>
                    <a:pt x="1204" y="1834"/>
                    <a:pt x="1099" y="1729"/>
                  </a:cubicBezTo>
                  <a:cubicBezTo>
                    <a:pt x="996" y="1628"/>
                    <a:pt x="941" y="1491"/>
                    <a:pt x="941" y="1348"/>
                  </a:cubicBezTo>
                  <a:cubicBezTo>
                    <a:pt x="941" y="1203"/>
                    <a:pt x="998" y="1070"/>
                    <a:pt x="1099" y="967"/>
                  </a:cubicBezTo>
                  <a:cubicBezTo>
                    <a:pt x="1200" y="866"/>
                    <a:pt x="1337" y="811"/>
                    <a:pt x="1479" y="811"/>
                  </a:cubicBezTo>
                  <a:close/>
                  <a:moveTo>
                    <a:pt x="1481" y="0"/>
                  </a:moveTo>
                  <a:cubicBezTo>
                    <a:pt x="1436" y="0"/>
                    <a:pt x="1392" y="2"/>
                    <a:pt x="1348" y="8"/>
                  </a:cubicBezTo>
                  <a:cubicBezTo>
                    <a:pt x="1038" y="39"/>
                    <a:pt x="750" y="174"/>
                    <a:pt x="528" y="394"/>
                  </a:cubicBezTo>
                  <a:cubicBezTo>
                    <a:pt x="1" y="920"/>
                    <a:pt x="1" y="1776"/>
                    <a:pt x="528" y="2303"/>
                  </a:cubicBezTo>
                  <a:cubicBezTo>
                    <a:pt x="750" y="2526"/>
                    <a:pt x="1036" y="2661"/>
                    <a:pt x="1348" y="2692"/>
                  </a:cubicBezTo>
                  <a:cubicBezTo>
                    <a:pt x="1394" y="2695"/>
                    <a:pt x="1436" y="2697"/>
                    <a:pt x="1481" y="2697"/>
                  </a:cubicBezTo>
                  <a:cubicBezTo>
                    <a:pt x="1593" y="2697"/>
                    <a:pt x="1704" y="2684"/>
                    <a:pt x="1812" y="2657"/>
                  </a:cubicBezTo>
                  <a:cubicBezTo>
                    <a:pt x="2045" y="2598"/>
                    <a:pt x="2262" y="2478"/>
                    <a:pt x="2435" y="2303"/>
                  </a:cubicBezTo>
                  <a:cubicBezTo>
                    <a:pt x="2659" y="2079"/>
                    <a:pt x="2794" y="1793"/>
                    <a:pt x="2823" y="1483"/>
                  </a:cubicBezTo>
                  <a:cubicBezTo>
                    <a:pt x="2829" y="1437"/>
                    <a:pt x="2831" y="1394"/>
                    <a:pt x="2831" y="1350"/>
                  </a:cubicBezTo>
                  <a:cubicBezTo>
                    <a:pt x="2831" y="990"/>
                    <a:pt x="2690" y="649"/>
                    <a:pt x="2435" y="394"/>
                  </a:cubicBezTo>
                  <a:cubicBezTo>
                    <a:pt x="2180" y="141"/>
                    <a:pt x="1843" y="0"/>
                    <a:pt x="1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1"/>
            <p:cNvSpPr/>
            <p:nvPr/>
          </p:nvSpPr>
          <p:spPr>
            <a:xfrm>
              <a:off x="6471563" y="2459081"/>
              <a:ext cx="151924" cy="151842"/>
            </a:xfrm>
            <a:custGeom>
              <a:rect b="b" l="l" r="r" t="t"/>
              <a:pathLst>
                <a:path extrusionOk="0" h="5515" w="5518">
                  <a:moveTo>
                    <a:pt x="5224" y="1"/>
                  </a:moveTo>
                  <a:cubicBezTo>
                    <a:pt x="5064" y="1"/>
                    <a:pt x="4935" y="132"/>
                    <a:pt x="4935" y="290"/>
                  </a:cubicBezTo>
                  <a:cubicBezTo>
                    <a:pt x="4935" y="2853"/>
                    <a:pt x="2851" y="4934"/>
                    <a:pt x="291" y="4934"/>
                  </a:cubicBezTo>
                  <a:cubicBezTo>
                    <a:pt x="129" y="4934"/>
                    <a:pt x="0" y="5065"/>
                    <a:pt x="0" y="5225"/>
                  </a:cubicBezTo>
                  <a:cubicBezTo>
                    <a:pt x="0" y="5387"/>
                    <a:pt x="131" y="5514"/>
                    <a:pt x="291" y="5514"/>
                  </a:cubicBezTo>
                  <a:cubicBezTo>
                    <a:pt x="3174" y="5514"/>
                    <a:pt x="5517" y="3169"/>
                    <a:pt x="5517" y="288"/>
                  </a:cubicBezTo>
                  <a:cubicBezTo>
                    <a:pt x="5517" y="132"/>
                    <a:pt x="5388" y="1"/>
                    <a:pt x="52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1"/>
            <p:cNvSpPr/>
            <p:nvPr/>
          </p:nvSpPr>
          <p:spPr>
            <a:xfrm>
              <a:off x="6335690" y="2323153"/>
              <a:ext cx="151924" cy="151952"/>
            </a:xfrm>
            <a:custGeom>
              <a:rect b="b" l="l" r="r" t="t"/>
              <a:pathLst>
                <a:path extrusionOk="0" h="5519" w="5518">
                  <a:moveTo>
                    <a:pt x="5226" y="1"/>
                  </a:moveTo>
                  <a:cubicBezTo>
                    <a:pt x="2343" y="1"/>
                    <a:pt x="0" y="2347"/>
                    <a:pt x="0" y="5227"/>
                  </a:cubicBezTo>
                  <a:cubicBezTo>
                    <a:pt x="0" y="5391"/>
                    <a:pt x="130" y="5518"/>
                    <a:pt x="289" y="5518"/>
                  </a:cubicBezTo>
                  <a:cubicBezTo>
                    <a:pt x="451" y="5518"/>
                    <a:pt x="581" y="5387"/>
                    <a:pt x="581" y="5227"/>
                  </a:cubicBezTo>
                  <a:cubicBezTo>
                    <a:pt x="581" y="2665"/>
                    <a:pt x="2665" y="583"/>
                    <a:pt x="5224" y="583"/>
                  </a:cubicBezTo>
                  <a:cubicBezTo>
                    <a:pt x="5386" y="583"/>
                    <a:pt x="5514" y="454"/>
                    <a:pt x="5514" y="294"/>
                  </a:cubicBezTo>
                  <a:cubicBezTo>
                    <a:pt x="5517" y="132"/>
                    <a:pt x="5386" y="1"/>
                    <a:pt x="5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1"/>
            <p:cNvSpPr/>
            <p:nvPr/>
          </p:nvSpPr>
          <p:spPr>
            <a:xfrm>
              <a:off x="6675496" y="2459081"/>
              <a:ext cx="20347" cy="54900"/>
            </a:xfrm>
            <a:custGeom>
              <a:rect b="b" l="l" r="r" t="t"/>
              <a:pathLst>
                <a:path extrusionOk="0" h="1994" w="739">
                  <a:moveTo>
                    <a:pt x="447" y="1"/>
                  </a:moveTo>
                  <a:cubicBezTo>
                    <a:pt x="286" y="1"/>
                    <a:pt x="156" y="132"/>
                    <a:pt x="156" y="290"/>
                  </a:cubicBezTo>
                  <a:cubicBezTo>
                    <a:pt x="156" y="747"/>
                    <a:pt x="114" y="1205"/>
                    <a:pt x="31" y="1649"/>
                  </a:cubicBezTo>
                  <a:cubicBezTo>
                    <a:pt x="0" y="1807"/>
                    <a:pt x="105" y="1961"/>
                    <a:pt x="263" y="1989"/>
                  </a:cubicBezTo>
                  <a:cubicBezTo>
                    <a:pt x="282" y="1991"/>
                    <a:pt x="299" y="1993"/>
                    <a:pt x="318" y="1993"/>
                  </a:cubicBezTo>
                  <a:cubicBezTo>
                    <a:pt x="457" y="1993"/>
                    <a:pt x="577" y="1896"/>
                    <a:pt x="603" y="1755"/>
                  </a:cubicBezTo>
                  <a:cubicBezTo>
                    <a:pt x="695" y="1276"/>
                    <a:pt x="739" y="783"/>
                    <a:pt x="739" y="290"/>
                  </a:cubicBezTo>
                  <a:cubicBezTo>
                    <a:pt x="737" y="132"/>
                    <a:pt x="607"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1"/>
            <p:cNvSpPr/>
            <p:nvPr/>
          </p:nvSpPr>
          <p:spPr>
            <a:xfrm>
              <a:off x="6471563" y="2538953"/>
              <a:ext cx="209440" cy="144380"/>
            </a:xfrm>
            <a:custGeom>
              <a:rect b="b" l="l" r="r" t="t"/>
              <a:pathLst>
                <a:path extrusionOk="0" h="5244" w="7607">
                  <a:moveTo>
                    <a:pt x="7277" y="1"/>
                  </a:moveTo>
                  <a:cubicBezTo>
                    <a:pt x="7163" y="1"/>
                    <a:pt x="7054" y="69"/>
                    <a:pt x="7007" y="181"/>
                  </a:cubicBezTo>
                  <a:cubicBezTo>
                    <a:pt x="6463" y="1492"/>
                    <a:pt x="5552" y="2607"/>
                    <a:pt x="4373" y="3409"/>
                  </a:cubicBezTo>
                  <a:cubicBezTo>
                    <a:pt x="3167" y="4229"/>
                    <a:pt x="1755" y="4663"/>
                    <a:pt x="291" y="4663"/>
                  </a:cubicBezTo>
                  <a:cubicBezTo>
                    <a:pt x="129" y="4663"/>
                    <a:pt x="0" y="4792"/>
                    <a:pt x="0" y="4952"/>
                  </a:cubicBezTo>
                  <a:cubicBezTo>
                    <a:pt x="0" y="5112"/>
                    <a:pt x="131" y="5243"/>
                    <a:pt x="291" y="5243"/>
                  </a:cubicBezTo>
                  <a:cubicBezTo>
                    <a:pt x="1873" y="5243"/>
                    <a:pt x="3399" y="4773"/>
                    <a:pt x="4701" y="3888"/>
                  </a:cubicBezTo>
                  <a:cubicBezTo>
                    <a:pt x="5974" y="3022"/>
                    <a:pt x="6956" y="1819"/>
                    <a:pt x="7548" y="403"/>
                  </a:cubicBezTo>
                  <a:cubicBezTo>
                    <a:pt x="7607" y="257"/>
                    <a:pt x="7538" y="86"/>
                    <a:pt x="7388" y="23"/>
                  </a:cubicBezTo>
                  <a:cubicBezTo>
                    <a:pt x="7352" y="8"/>
                    <a:pt x="7314" y="1"/>
                    <a:pt x="7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1"/>
            <p:cNvSpPr/>
            <p:nvPr/>
          </p:nvSpPr>
          <p:spPr>
            <a:xfrm>
              <a:off x="6263307" y="2420646"/>
              <a:ext cx="20319" cy="54459"/>
            </a:xfrm>
            <a:custGeom>
              <a:rect b="b" l="l" r="r" t="t"/>
              <a:pathLst>
                <a:path extrusionOk="0" h="1978" w="738">
                  <a:moveTo>
                    <a:pt x="420" y="1"/>
                  </a:moveTo>
                  <a:cubicBezTo>
                    <a:pt x="283" y="1"/>
                    <a:pt x="161" y="97"/>
                    <a:pt x="134" y="238"/>
                  </a:cubicBezTo>
                  <a:cubicBezTo>
                    <a:pt x="45" y="713"/>
                    <a:pt x="1" y="1199"/>
                    <a:pt x="1" y="1686"/>
                  </a:cubicBezTo>
                  <a:cubicBezTo>
                    <a:pt x="1" y="1850"/>
                    <a:pt x="130" y="1977"/>
                    <a:pt x="290" y="1977"/>
                  </a:cubicBezTo>
                  <a:cubicBezTo>
                    <a:pt x="450" y="1977"/>
                    <a:pt x="581" y="1846"/>
                    <a:pt x="581" y="1686"/>
                  </a:cubicBezTo>
                  <a:cubicBezTo>
                    <a:pt x="581" y="1235"/>
                    <a:pt x="621" y="786"/>
                    <a:pt x="705" y="344"/>
                  </a:cubicBezTo>
                  <a:cubicBezTo>
                    <a:pt x="737" y="188"/>
                    <a:pt x="633" y="36"/>
                    <a:pt x="473" y="5"/>
                  </a:cubicBezTo>
                  <a:cubicBezTo>
                    <a:pt x="455" y="2"/>
                    <a:pt x="437" y="1"/>
                    <a:pt x="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1"/>
            <p:cNvSpPr/>
            <p:nvPr/>
          </p:nvSpPr>
          <p:spPr>
            <a:xfrm>
              <a:off x="6277927" y="2250853"/>
              <a:ext cx="209688" cy="144793"/>
            </a:xfrm>
            <a:custGeom>
              <a:rect b="b" l="l" r="r" t="t"/>
              <a:pathLst>
                <a:path extrusionOk="0" h="5259" w="7616">
                  <a:moveTo>
                    <a:pt x="7324" y="1"/>
                  </a:moveTo>
                  <a:cubicBezTo>
                    <a:pt x="5739" y="1"/>
                    <a:pt x="4211" y="472"/>
                    <a:pt x="2907" y="1359"/>
                  </a:cubicBezTo>
                  <a:cubicBezTo>
                    <a:pt x="1634" y="2227"/>
                    <a:pt x="648" y="3436"/>
                    <a:pt x="64" y="4855"/>
                  </a:cubicBezTo>
                  <a:cubicBezTo>
                    <a:pt x="1" y="5006"/>
                    <a:pt x="73" y="5175"/>
                    <a:pt x="220" y="5236"/>
                  </a:cubicBezTo>
                  <a:cubicBezTo>
                    <a:pt x="256" y="5251"/>
                    <a:pt x="294" y="5259"/>
                    <a:pt x="332" y="5259"/>
                  </a:cubicBezTo>
                  <a:cubicBezTo>
                    <a:pt x="446" y="5259"/>
                    <a:pt x="557" y="5188"/>
                    <a:pt x="600" y="5078"/>
                  </a:cubicBezTo>
                  <a:cubicBezTo>
                    <a:pt x="1143" y="3763"/>
                    <a:pt x="2054" y="2644"/>
                    <a:pt x="3234" y="1841"/>
                  </a:cubicBezTo>
                  <a:cubicBezTo>
                    <a:pt x="4443" y="1017"/>
                    <a:pt x="5857" y="581"/>
                    <a:pt x="7324" y="581"/>
                  </a:cubicBezTo>
                  <a:cubicBezTo>
                    <a:pt x="7486" y="581"/>
                    <a:pt x="7615" y="452"/>
                    <a:pt x="7615" y="292"/>
                  </a:cubicBezTo>
                  <a:cubicBezTo>
                    <a:pt x="7615" y="132"/>
                    <a:pt x="7484" y="1"/>
                    <a:pt x="7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71"/>
          <p:cNvGrpSpPr/>
          <p:nvPr/>
        </p:nvGrpSpPr>
        <p:grpSpPr>
          <a:xfrm>
            <a:off x="7038422" y="2193998"/>
            <a:ext cx="546217" cy="546245"/>
            <a:chOff x="7032647" y="2193998"/>
            <a:chExt cx="546217" cy="546245"/>
          </a:xfrm>
        </p:grpSpPr>
        <p:sp>
          <p:nvSpPr>
            <p:cNvPr id="9982" name="Google Shape;9982;p71"/>
            <p:cNvSpPr/>
            <p:nvPr/>
          </p:nvSpPr>
          <p:spPr>
            <a:xfrm>
              <a:off x="7133774" y="2599937"/>
              <a:ext cx="343908" cy="15941"/>
            </a:xfrm>
            <a:custGeom>
              <a:rect b="b" l="l" r="r" t="t"/>
              <a:pathLst>
                <a:path extrusionOk="0" h="579" w="12491">
                  <a:moveTo>
                    <a:pt x="291" y="0"/>
                  </a:moveTo>
                  <a:cubicBezTo>
                    <a:pt x="131" y="0"/>
                    <a:pt x="0" y="130"/>
                    <a:pt x="0" y="290"/>
                  </a:cubicBezTo>
                  <a:cubicBezTo>
                    <a:pt x="0" y="449"/>
                    <a:pt x="131" y="579"/>
                    <a:pt x="291" y="579"/>
                  </a:cubicBezTo>
                  <a:lnTo>
                    <a:pt x="12199" y="579"/>
                  </a:lnTo>
                  <a:cubicBezTo>
                    <a:pt x="12359" y="579"/>
                    <a:pt x="12491" y="449"/>
                    <a:pt x="12491" y="290"/>
                  </a:cubicBezTo>
                  <a:cubicBezTo>
                    <a:pt x="12491" y="130"/>
                    <a:pt x="12359" y="0"/>
                    <a:pt x="12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1"/>
            <p:cNvSpPr/>
            <p:nvPr/>
          </p:nvSpPr>
          <p:spPr>
            <a:xfrm>
              <a:off x="7133774" y="2672816"/>
              <a:ext cx="343908" cy="16024"/>
            </a:xfrm>
            <a:custGeom>
              <a:rect b="b" l="l" r="r" t="t"/>
              <a:pathLst>
                <a:path extrusionOk="0" h="582" w="12491">
                  <a:moveTo>
                    <a:pt x="291" y="1"/>
                  </a:moveTo>
                  <a:cubicBezTo>
                    <a:pt x="131" y="1"/>
                    <a:pt x="0" y="132"/>
                    <a:pt x="0" y="290"/>
                  </a:cubicBezTo>
                  <a:cubicBezTo>
                    <a:pt x="0" y="450"/>
                    <a:pt x="131" y="581"/>
                    <a:pt x="291" y="581"/>
                  </a:cubicBezTo>
                  <a:lnTo>
                    <a:pt x="12199" y="581"/>
                  </a:lnTo>
                  <a:cubicBezTo>
                    <a:pt x="12359" y="581"/>
                    <a:pt x="12491" y="450"/>
                    <a:pt x="12491" y="290"/>
                  </a:cubicBezTo>
                  <a:cubicBezTo>
                    <a:pt x="12491" y="132"/>
                    <a:pt x="12359" y="1"/>
                    <a:pt x="12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1"/>
            <p:cNvSpPr/>
            <p:nvPr/>
          </p:nvSpPr>
          <p:spPr>
            <a:xfrm>
              <a:off x="7133829" y="2526838"/>
              <a:ext cx="245755" cy="15941"/>
            </a:xfrm>
            <a:custGeom>
              <a:rect b="b" l="l" r="r" t="t"/>
              <a:pathLst>
                <a:path extrusionOk="0" h="579" w="8926">
                  <a:moveTo>
                    <a:pt x="291" y="0"/>
                  </a:moveTo>
                  <a:cubicBezTo>
                    <a:pt x="131" y="0"/>
                    <a:pt x="0" y="130"/>
                    <a:pt x="0" y="290"/>
                  </a:cubicBezTo>
                  <a:cubicBezTo>
                    <a:pt x="0" y="450"/>
                    <a:pt x="131" y="579"/>
                    <a:pt x="291" y="579"/>
                  </a:cubicBezTo>
                  <a:lnTo>
                    <a:pt x="8637" y="579"/>
                  </a:lnTo>
                  <a:cubicBezTo>
                    <a:pt x="8796" y="579"/>
                    <a:pt x="8926" y="450"/>
                    <a:pt x="8926" y="290"/>
                  </a:cubicBezTo>
                  <a:cubicBezTo>
                    <a:pt x="8926" y="130"/>
                    <a:pt x="8796" y="0"/>
                    <a:pt x="8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1"/>
            <p:cNvSpPr/>
            <p:nvPr/>
          </p:nvSpPr>
          <p:spPr>
            <a:xfrm>
              <a:off x="7406236" y="2526838"/>
              <a:ext cx="71447" cy="15941"/>
            </a:xfrm>
            <a:custGeom>
              <a:rect b="b" l="l" r="r" t="t"/>
              <a:pathLst>
                <a:path extrusionOk="0" h="579" w="2595">
                  <a:moveTo>
                    <a:pt x="292" y="0"/>
                  </a:moveTo>
                  <a:cubicBezTo>
                    <a:pt x="132" y="0"/>
                    <a:pt x="1" y="130"/>
                    <a:pt x="1" y="290"/>
                  </a:cubicBezTo>
                  <a:cubicBezTo>
                    <a:pt x="1" y="450"/>
                    <a:pt x="132" y="579"/>
                    <a:pt x="292" y="579"/>
                  </a:cubicBezTo>
                  <a:lnTo>
                    <a:pt x="2303" y="579"/>
                  </a:lnTo>
                  <a:cubicBezTo>
                    <a:pt x="2463" y="579"/>
                    <a:pt x="2595" y="450"/>
                    <a:pt x="2595" y="290"/>
                  </a:cubicBezTo>
                  <a:cubicBezTo>
                    <a:pt x="2595" y="130"/>
                    <a:pt x="2463" y="0"/>
                    <a:pt x="2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1"/>
            <p:cNvSpPr/>
            <p:nvPr/>
          </p:nvSpPr>
          <p:spPr>
            <a:xfrm>
              <a:off x="7032647" y="2193998"/>
              <a:ext cx="546217" cy="546245"/>
            </a:xfrm>
            <a:custGeom>
              <a:rect b="b" l="l" r="r" t="t"/>
              <a:pathLst>
                <a:path extrusionOk="0" h="19840" w="19839">
                  <a:moveTo>
                    <a:pt x="14675" y="1162"/>
                  </a:moveTo>
                  <a:lnTo>
                    <a:pt x="14675" y="5898"/>
                  </a:lnTo>
                  <a:cubicBezTo>
                    <a:pt x="14675" y="5925"/>
                    <a:pt x="14673" y="5948"/>
                    <a:pt x="14672" y="5973"/>
                  </a:cubicBezTo>
                  <a:cubicBezTo>
                    <a:pt x="14633" y="6340"/>
                    <a:pt x="14321" y="6629"/>
                    <a:pt x="13943" y="6629"/>
                  </a:cubicBezTo>
                  <a:lnTo>
                    <a:pt x="5519" y="6629"/>
                  </a:lnTo>
                  <a:lnTo>
                    <a:pt x="5519" y="1162"/>
                  </a:lnTo>
                  <a:close/>
                  <a:moveTo>
                    <a:pt x="16615" y="10997"/>
                  </a:moveTo>
                  <a:cubicBezTo>
                    <a:pt x="16969" y="10997"/>
                    <a:pt x="17258" y="11284"/>
                    <a:pt x="17258" y="11638"/>
                  </a:cubicBezTo>
                  <a:lnTo>
                    <a:pt x="17258" y="19257"/>
                  </a:lnTo>
                  <a:lnTo>
                    <a:pt x="2575" y="19257"/>
                  </a:lnTo>
                  <a:lnTo>
                    <a:pt x="2575" y="11638"/>
                  </a:lnTo>
                  <a:cubicBezTo>
                    <a:pt x="2575" y="11284"/>
                    <a:pt x="2862" y="10997"/>
                    <a:pt x="3216" y="10997"/>
                  </a:cubicBezTo>
                  <a:close/>
                  <a:moveTo>
                    <a:pt x="16453" y="581"/>
                  </a:moveTo>
                  <a:cubicBezTo>
                    <a:pt x="16639" y="581"/>
                    <a:pt x="16813" y="653"/>
                    <a:pt x="16944" y="783"/>
                  </a:cubicBezTo>
                  <a:lnTo>
                    <a:pt x="19049" y="2890"/>
                  </a:lnTo>
                  <a:cubicBezTo>
                    <a:pt x="19180" y="3019"/>
                    <a:pt x="19251" y="3194"/>
                    <a:pt x="19251" y="3379"/>
                  </a:cubicBezTo>
                  <a:lnTo>
                    <a:pt x="19251" y="18564"/>
                  </a:lnTo>
                  <a:lnTo>
                    <a:pt x="19256" y="18564"/>
                  </a:lnTo>
                  <a:cubicBezTo>
                    <a:pt x="19256" y="18946"/>
                    <a:pt x="18944" y="19259"/>
                    <a:pt x="18562" y="19259"/>
                  </a:cubicBezTo>
                  <a:lnTo>
                    <a:pt x="17840" y="19259"/>
                  </a:lnTo>
                  <a:lnTo>
                    <a:pt x="17840" y="11642"/>
                  </a:lnTo>
                  <a:cubicBezTo>
                    <a:pt x="17840" y="10965"/>
                    <a:pt x="17290" y="10417"/>
                    <a:pt x="16615" y="10417"/>
                  </a:cubicBezTo>
                  <a:lnTo>
                    <a:pt x="3216" y="10417"/>
                  </a:lnTo>
                  <a:cubicBezTo>
                    <a:pt x="2541" y="10417"/>
                    <a:pt x="1991" y="10965"/>
                    <a:pt x="1991" y="11642"/>
                  </a:cubicBezTo>
                  <a:lnTo>
                    <a:pt x="1991" y="19259"/>
                  </a:lnTo>
                  <a:lnTo>
                    <a:pt x="1271" y="19259"/>
                  </a:lnTo>
                  <a:cubicBezTo>
                    <a:pt x="887" y="19259"/>
                    <a:pt x="577" y="18946"/>
                    <a:pt x="577" y="18564"/>
                  </a:cubicBezTo>
                  <a:lnTo>
                    <a:pt x="577" y="1276"/>
                  </a:lnTo>
                  <a:cubicBezTo>
                    <a:pt x="577" y="893"/>
                    <a:pt x="887" y="581"/>
                    <a:pt x="1271" y="581"/>
                  </a:cubicBezTo>
                  <a:lnTo>
                    <a:pt x="2065" y="581"/>
                  </a:lnTo>
                  <a:lnTo>
                    <a:pt x="2065" y="872"/>
                  </a:lnTo>
                  <a:lnTo>
                    <a:pt x="2065" y="5898"/>
                  </a:lnTo>
                  <a:cubicBezTo>
                    <a:pt x="2065" y="6622"/>
                    <a:pt x="2655" y="7212"/>
                    <a:pt x="3378" y="7212"/>
                  </a:cubicBezTo>
                  <a:lnTo>
                    <a:pt x="13943" y="7212"/>
                  </a:lnTo>
                  <a:cubicBezTo>
                    <a:pt x="14666" y="7212"/>
                    <a:pt x="15256" y="6622"/>
                    <a:pt x="15256" y="5898"/>
                  </a:cubicBezTo>
                  <a:lnTo>
                    <a:pt x="15256" y="581"/>
                  </a:lnTo>
                  <a:close/>
                  <a:moveTo>
                    <a:pt x="1275" y="1"/>
                  </a:moveTo>
                  <a:cubicBezTo>
                    <a:pt x="571" y="1"/>
                    <a:pt x="0" y="572"/>
                    <a:pt x="0" y="1276"/>
                  </a:cubicBezTo>
                  <a:lnTo>
                    <a:pt x="0" y="18564"/>
                  </a:lnTo>
                  <a:cubicBezTo>
                    <a:pt x="0" y="19268"/>
                    <a:pt x="571" y="19839"/>
                    <a:pt x="1275" y="19839"/>
                  </a:cubicBezTo>
                  <a:lnTo>
                    <a:pt x="18563" y="19839"/>
                  </a:lnTo>
                  <a:cubicBezTo>
                    <a:pt x="19268" y="19839"/>
                    <a:pt x="19839" y="19268"/>
                    <a:pt x="19839" y="18564"/>
                  </a:cubicBezTo>
                  <a:lnTo>
                    <a:pt x="19839" y="3382"/>
                  </a:lnTo>
                  <a:cubicBezTo>
                    <a:pt x="19837" y="3042"/>
                    <a:pt x="19705" y="2720"/>
                    <a:pt x="19462" y="2480"/>
                  </a:cubicBezTo>
                  <a:lnTo>
                    <a:pt x="17357" y="376"/>
                  </a:lnTo>
                  <a:cubicBezTo>
                    <a:pt x="17117" y="134"/>
                    <a:pt x="16795" y="1"/>
                    <a:pt x="16455" y="1"/>
                  </a:cubicBezTo>
                  <a:lnTo>
                    <a:pt x="14968" y="1"/>
                  </a:lnTo>
                  <a:cubicBezTo>
                    <a:pt x="14809" y="1"/>
                    <a:pt x="14677" y="132"/>
                    <a:pt x="14677" y="292"/>
                  </a:cubicBezTo>
                  <a:lnTo>
                    <a:pt x="14677" y="581"/>
                  </a:lnTo>
                  <a:lnTo>
                    <a:pt x="5232" y="581"/>
                  </a:lnTo>
                  <a:cubicBezTo>
                    <a:pt x="5072" y="581"/>
                    <a:pt x="4941" y="712"/>
                    <a:pt x="4941" y="872"/>
                  </a:cubicBezTo>
                  <a:lnTo>
                    <a:pt x="4941" y="6629"/>
                  </a:lnTo>
                  <a:lnTo>
                    <a:pt x="3382" y="6629"/>
                  </a:lnTo>
                  <a:cubicBezTo>
                    <a:pt x="2979" y="6629"/>
                    <a:pt x="2649" y="6300"/>
                    <a:pt x="2649" y="5897"/>
                  </a:cubicBezTo>
                  <a:lnTo>
                    <a:pt x="2649" y="1162"/>
                  </a:lnTo>
                  <a:lnTo>
                    <a:pt x="3681" y="1162"/>
                  </a:lnTo>
                  <a:cubicBezTo>
                    <a:pt x="3839" y="1162"/>
                    <a:pt x="3970" y="1032"/>
                    <a:pt x="3970" y="872"/>
                  </a:cubicBezTo>
                  <a:cubicBezTo>
                    <a:pt x="3970" y="712"/>
                    <a:pt x="3839" y="581"/>
                    <a:pt x="3681" y="581"/>
                  </a:cubicBezTo>
                  <a:lnTo>
                    <a:pt x="2649" y="581"/>
                  </a:lnTo>
                  <a:lnTo>
                    <a:pt x="2649" y="292"/>
                  </a:lnTo>
                  <a:cubicBezTo>
                    <a:pt x="2649" y="132"/>
                    <a:pt x="2520" y="1"/>
                    <a:pt x="2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1"/>
            <p:cNvSpPr/>
            <p:nvPr/>
          </p:nvSpPr>
          <p:spPr>
            <a:xfrm>
              <a:off x="7330797" y="2235820"/>
              <a:ext cx="69327" cy="123373"/>
            </a:xfrm>
            <a:custGeom>
              <a:rect b="b" l="l" r="r" t="t"/>
              <a:pathLst>
                <a:path extrusionOk="0" h="4481" w="2518">
                  <a:moveTo>
                    <a:pt x="1894" y="581"/>
                  </a:moveTo>
                  <a:cubicBezTo>
                    <a:pt x="1918" y="581"/>
                    <a:pt x="1937" y="600"/>
                    <a:pt x="1937" y="623"/>
                  </a:cubicBezTo>
                  <a:lnTo>
                    <a:pt x="1937" y="3856"/>
                  </a:lnTo>
                  <a:cubicBezTo>
                    <a:pt x="1937" y="3881"/>
                    <a:pt x="1918" y="3900"/>
                    <a:pt x="1894" y="3900"/>
                  </a:cubicBezTo>
                  <a:lnTo>
                    <a:pt x="624" y="3900"/>
                  </a:lnTo>
                  <a:cubicBezTo>
                    <a:pt x="600" y="3900"/>
                    <a:pt x="581" y="3881"/>
                    <a:pt x="581" y="3856"/>
                  </a:cubicBezTo>
                  <a:lnTo>
                    <a:pt x="581" y="623"/>
                  </a:lnTo>
                  <a:cubicBezTo>
                    <a:pt x="581" y="600"/>
                    <a:pt x="600" y="581"/>
                    <a:pt x="624" y="581"/>
                  </a:cubicBezTo>
                  <a:close/>
                  <a:moveTo>
                    <a:pt x="624" y="0"/>
                  </a:moveTo>
                  <a:cubicBezTo>
                    <a:pt x="278" y="0"/>
                    <a:pt x="0" y="280"/>
                    <a:pt x="0" y="623"/>
                  </a:cubicBezTo>
                  <a:lnTo>
                    <a:pt x="0" y="3856"/>
                  </a:lnTo>
                  <a:cubicBezTo>
                    <a:pt x="0" y="4201"/>
                    <a:pt x="280" y="4480"/>
                    <a:pt x="624" y="4480"/>
                  </a:cubicBezTo>
                  <a:lnTo>
                    <a:pt x="1894" y="4480"/>
                  </a:lnTo>
                  <a:cubicBezTo>
                    <a:pt x="2238" y="4480"/>
                    <a:pt x="2518" y="4199"/>
                    <a:pt x="2518" y="3856"/>
                  </a:cubicBezTo>
                  <a:lnTo>
                    <a:pt x="2518" y="623"/>
                  </a:lnTo>
                  <a:cubicBezTo>
                    <a:pt x="2516" y="278"/>
                    <a:pt x="2238" y="0"/>
                    <a:pt x="18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71"/>
          <p:cNvGrpSpPr/>
          <p:nvPr/>
        </p:nvGrpSpPr>
        <p:grpSpPr>
          <a:xfrm>
            <a:off x="7779027" y="2192319"/>
            <a:ext cx="546217" cy="543409"/>
            <a:chOff x="7817627" y="2192319"/>
            <a:chExt cx="546217" cy="543409"/>
          </a:xfrm>
        </p:grpSpPr>
        <p:sp>
          <p:nvSpPr>
            <p:cNvPr id="9989" name="Google Shape;9989;p71"/>
            <p:cNvSpPr/>
            <p:nvPr/>
          </p:nvSpPr>
          <p:spPr>
            <a:xfrm>
              <a:off x="8255531" y="2192319"/>
              <a:ext cx="46227" cy="158284"/>
            </a:xfrm>
            <a:custGeom>
              <a:rect b="b" l="l" r="r" t="t"/>
              <a:pathLst>
                <a:path extrusionOk="0" h="5749" w="1679">
                  <a:moveTo>
                    <a:pt x="320" y="1"/>
                  </a:moveTo>
                  <a:cubicBezTo>
                    <a:pt x="246" y="1"/>
                    <a:pt x="171" y="29"/>
                    <a:pt x="114" y="86"/>
                  </a:cubicBezTo>
                  <a:cubicBezTo>
                    <a:pt x="0" y="201"/>
                    <a:pt x="0" y="383"/>
                    <a:pt x="114" y="497"/>
                  </a:cubicBezTo>
                  <a:cubicBezTo>
                    <a:pt x="748" y="1133"/>
                    <a:pt x="1098" y="1974"/>
                    <a:pt x="1098" y="2874"/>
                  </a:cubicBezTo>
                  <a:cubicBezTo>
                    <a:pt x="1098" y="3771"/>
                    <a:pt x="748" y="4616"/>
                    <a:pt x="114" y="5251"/>
                  </a:cubicBezTo>
                  <a:cubicBezTo>
                    <a:pt x="0" y="5366"/>
                    <a:pt x="0" y="5548"/>
                    <a:pt x="114" y="5663"/>
                  </a:cubicBezTo>
                  <a:cubicBezTo>
                    <a:pt x="171" y="5720"/>
                    <a:pt x="244" y="5748"/>
                    <a:pt x="318" y="5748"/>
                  </a:cubicBezTo>
                  <a:cubicBezTo>
                    <a:pt x="392" y="5748"/>
                    <a:pt x="468" y="5720"/>
                    <a:pt x="525" y="5663"/>
                  </a:cubicBezTo>
                  <a:cubicBezTo>
                    <a:pt x="1269" y="4918"/>
                    <a:pt x="1679" y="3929"/>
                    <a:pt x="1679" y="2874"/>
                  </a:cubicBezTo>
                  <a:cubicBezTo>
                    <a:pt x="1679" y="1820"/>
                    <a:pt x="1269" y="830"/>
                    <a:pt x="525" y="86"/>
                  </a:cubicBezTo>
                  <a:cubicBezTo>
                    <a:pt x="468" y="29"/>
                    <a:pt x="394"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1"/>
            <p:cNvSpPr/>
            <p:nvPr/>
          </p:nvSpPr>
          <p:spPr>
            <a:xfrm>
              <a:off x="8074119" y="2192319"/>
              <a:ext cx="56827" cy="158174"/>
            </a:xfrm>
            <a:custGeom>
              <a:rect b="b" l="l" r="r" t="t"/>
              <a:pathLst>
                <a:path extrusionOk="0" h="5745" w="2064">
                  <a:moveTo>
                    <a:pt x="1744" y="1"/>
                  </a:moveTo>
                  <a:cubicBezTo>
                    <a:pt x="1669" y="1"/>
                    <a:pt x="1595" y="29"/>
                    <a:pt x="1538" y="86"/>
                  </a:cubicBezTo>
                  <a:cubicBezTo>
                    <a:pt x="0" y="1622"/>
                    <a:pt x="0" y="4123"/>
                    <a:pt x="1538" y="5661"/>
                  </a:cubicBezTo>
                  <a:cubicBezTo>
                    <a:pt x="1595" y="5718"/>
                    <a:pt x="1669" y="5744"/>
                    <a:pt x="1745" y="5744"/>
                  </a:cubicBezTo>
                  <a:cubicBezTo>
                    <a:pt x="1818" y="5744"/>
                    <a:pt x="1894" y="5716"/>
                    <a:pt x="1949" y="5661"/>
                  </a:cubicBezTo>
                  <a:cubicBezTo>
                    <a:pt x="2063" y="5546"/>
                    <a:pt x="2063" y="5362"/>
                    <a:pt x="1949" y="5248"/>
                  </a:cubicBezTo>
                  <a:cubicBezTo>
                    <a:pt x="642" y="3938"/>
                    <a:pt x="642" y="1807"/>
                    <a:pt x="1949" y="497"/>
                  </a:cubicBezTo>
                  <a:cubicBezTo>
                    <a:pt x="2063" y="383"/>
                    <a:pt x="2063" y="201"/>
                    <a:pt x="1949" y="86"/>
                  </a:cubicBezTo>
                  <a:cubicBezTo>
                    <a:pt x="1892" y="29"/>
                    <a:pt x="1818" y="1"/>
                    <a:pt x="17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1"/>
            <p:cNvSpPr/>
            <p:nvPr/>
          </p:nvSpPr>
          <p:spPr>
            <a:xfrm>
              <a:off x="8227861" y="2219934"/>
              <a:ext cx="41574" cy="102944"/>
            </a:xfrm>
            <a:custGeom>
              <a:rect b="b" l="l" r="r" t="t"/>
              <a:pathLst>
                <a:path extrusionOk="0" h="3739" w="1510">
                  <a:moveTo>
                    <a:pt x="320" y="1"/>
                  </a:moveTo>
                  <a:cubicBezTo>
                    <a:pt x="246" y="1"/>
                    <a:pt x="171" y="29"/>
                    <a:pt x="114" y="86"/>
                  </a:cubicBezTo>
                  <a:cubicBezTo>
                    <a:pt x="0" y="200"/>
                    <a:pt x="0" y="385"/>
                    <a:pt x="114" y="499"/>
                  </a:cubicBezTo>
                  <a:cubicBezTo>
                    <a:pt x="872" y="1255"/>
                    <a:pt x="872" y="2484"/>
                    <a:pt x="114" y="3242"/>
                  </a:cubicBezTo>
                  <a:cubicBezTo>
                    <a:pt x="0" y="3356"/>
                    <a:pt x="0" y="3539"/>
                    <a:pt x="114" y="3653"/>
                  </a:cubicBezTo>
                  <a:cubicBezTo>
                    <a:pt x="171" y="3710"/>
                    <a:pt x="246" y="3738"/>
                    <a:pt x="322" y="3738"/>
                  </a:cubicBezTo>
                  <a:cubicBezTo>
                    <a:pt x="396" y="3738"/>
                    <a:pt x="472" y="3710"/>
                    <a:pt x="525" y="3653"/>
                  </a:cubicBezTo>
                  <a:cubicBezTo>
                    <a:pt x="1509" y="2671"/>
                    <a:pt x="1509" y="1070"/>
                    <a:pt x="525" y="86"/>
                  </a:cubicBezTo>
                  <a:cubicBezTo>
                    <a:pt x="468" y="29"/>
                    <a:pt x="394" y="1"/>
                    <a:pt x="3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1"/>
            <p:cNvSpPr/>
            <p:nvPr/>
          </p:nvSpPr>
          <p:spPr>
            <a:xfrm>
              <a:off x="8123733" y="2219879"/>
              <a:ext cx="34939" cy="102999"/>
            </a:xfrm>
            <a:custGeom>
              <a:rect b="b" l="l" r="r" t="t"/>
              <a:pathLst>
                <a:path extrusionOk="0" h="3741" w="1269">
                  <a:moveTo>
                    <a:pt x="945" y="1"/>
                  </a:moveTo>
                  <a:cubicBezTo>
                    <a:pt x="871" y="1"/>
                    <a:pt x="796" y="29"/>
                    <a:pt x="739" y="86"/>
                  </a:cubicBezTo>
                  <a:cubicBezTo>
                    <a:pt x="263" y="562"/>
                    <a:pt x="1" y="1196"/>
                    <a:pt x="1" y="1872"/>
                  </a:cubicBezTo>
                  <a:cubicBezTo>
                    <a:pt x="1" y="2547"/>
                    <a:pt x="261" y="3177"/>
                    <a:pt x="739" y="3655"/>
                  </a:cubicBezTo>
                  <a:cubicBezTo>
                    <a:pt x="796" y="3712"/>
                    <a:pt x="870" y="3740"/>
                    <a:pt x="946" y="3740"/>
                  </a:cubicBezTo>
                  <a:cubicBezTo>
                    <a:pt x="1021" y="3740"/>
                    <a:pt x="1097" y="3712"/>
                    <a:pt x="1154" y="3655"/>
                  </a:cubicBezTo>
                  <a:cubicBezTo>
                    <a:pt x="1268" y="3541"/>
                    <a:pt x="1268" y="3358"/>
                    <a:pt x="1154" y="3244"/>
                  </a:cubicBezTo>
                  <a:cubicBezTo>
                    <a:pt x="785" y="2876"/>
                    <a:pt x="583" y="2389"/>
                    <a:pt x="583" y="1872"/>
                  </a:cubicBezTo>
                  <a:cubicBezTo>
                    <a:pt x="583" y="1352"/>
                    <a:pt x="785" y="865"/>
                    <a:pt x="1152" y="497"/>
                  </a:cubicBezTo>
                  <a:cubicBezTo>
                    <a:pt x="1266" y="383"/>
                    <a:pt x="1266" y="201"/>
                    <a:pt x="1152" y="86"/>
                  </a:cubicBezTo>
                  <a:cubicBezTo>
                    <a:pt x="1095" y="29"/>
                    <a:pt x="1020" y="1"/>
                    <a:pt x="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1"/>
            <p:cNvSpPr/>
            <p:nvPr/>
          </p:nvSpPr>
          <p:spPr>
            <a:xfrm>
              <a:off x="8164343" y="2242428"/>
              <a:ext cx="57653" cy="249059"/>
            </a:xfrm>
            <a:custGeom>
              <a:rect b="b" l="l" r="r" t="t"/>
              <a:pathLst>
                <a:path extrusionOk="0" h="9046" w="2094">
                  <a:moveTo>
                    <a:pt x="1049" y="0"/>
                  </a:moveTo>
                  <a:cubicBezTo>
                    <a:pt x="591" y="0"/>
                    <a:pt x="221" y="360"/>
                    <a:pt x="210" y="818"/>
                  </a:cubicBezTo>
                  <a:lnTo>
                    <a:pt x="4" y="8747"/>
                  </a:lnTo>
                  <a:cubicBezTo>
                    <a:pt x="1" y="8909"/>
                    <a:pt x="128" y="9042"/>
                    <a:pt x="288" y="9046"/>
                  </a:cubicBezTo>
                  <a:lnTo>
                    <a:pt x="296" y="9046"/>
                  </a:lnTo>
                  <a:cubicBezTo>
                    <a:pt x="452" y="9046"/>
                    <a:pt x="583" y="8918"/>
                    <a:pt x="585" y="8762"/>
                  </a:cubicBezTo>
                  <a:lnTo>
                    <a:pt x="790" y="834"/>
                  </a:lnTo>
                  <a:cubicBezTo>
                    <a:pt x="794" y="693"/>
                    <a:pt x="906" y="581"/>
                    <a:pt x="1047" y="581"/>
                  </a:cubicBezTo>
                  <a:cubicBezTo>
                    <a:pt x="1186" y="581"/>
                    <a:pt x="1300" y="691"/>
                    <a:pt x="1304" y="834"/>
                  </a:cubicBezTo>
                  <a:lnTo>
                    <a:pt x="1508" y="8762"/>
                  </a:lnTo>
                  <a:cubicBezTo>
                    <a:pt x="1514" y="8918"/>
                    <a:pt x="1641" y="9046"/>
                    <a:pt x="1799" y="9046"/>
                  </a:cubicBezTo>
                  <a:lnTo>
                    <a:pt x="1805" y="9046"/>
                  </a:lnTo>
                  <a:cubicBezTo>
                    <a:pt x="1966" y="9040"/>
                    <a:pt x="2094" y="8907"/>
                    <a:pt x="2088" y="8747"/>
                  </a:cubicBezTo>
                  <a:lnTo>
                    <a:pt x="1888" y="818"/>
                  </a:lnTo>
                  <a:cubicBezTo>
                    <a:pt x="1877" y="360"/>
                    <a:pt x="1508" y="0"/>
                    <a:pt x="1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1"/>
            <p:cNvSpPr/>
            <p:nvPr/>
          </p:nvSpPr>
          <p:spPr>
            <a:xfrm>
              <a:off x="7817627" y="2518358"/>
              <a:ext cx="546217" cy="217369"/>
            </a:xfrm>
            <a:custGeom>
              <a:rect b="b" l="l" r="r" t="t"/>
              <a:pathLst>
                <a:path extrusionOk="0" h="7895" w="19839">
                  <a:moveTo>
                    <a:pt x="18238" y="579"/>
                  </a:moveTo>
                  <a:cubicBezTo>
                    <a:pt x="18423" y="579"/>
                    <a:pt x="18585" y="699"/>
                    <a:pt x="18638" y="876"/>
                  </a:cubicBezTo>
                  <a:lnTo>
                    <a:pt x="18954" y="1926"/>
                  </a:lnTo>
                  <a:cubicBezTo>
                    <a:pt x="18946" y="1922"/>
                    <a:pt x="18939" y="1922"/>
                    <a:pt x="18933" y="1922"/>
                  </a:cubicBezTo>
                  <a:cubicBezTo>
                    <a:pt x="18927" y="1922"/>
                    <a:pt x="18920" y="1920"/>
                    <a:pt x="18916" y="1920"/>
                  </a:cubicBezTo>
                  <a:cubicBezTo>
                    <a:pt x="18904" y="1918"/>
                    <a:pt x="18891" y="1918"/>
                    <a:pt x="18880" y="1917"/>
                  </a:cubicBezTo>
                  <a:cubicBezTo>
                    <a:pt x="18876" y="1917"/>
                    <a:pt x="18868" y="1913"/>
                    <a:pt x="18863" y="1913"/>
                  </a:cubicBezTo>
                  <a:cubicBezTo>
                    <a:pt x="18851" y="1913"/>
                    <a:pt x="18840" y="1911"/>
                    <a:pt x="18828" y="1911"/>
                  </a:cubicBezTo>
                  <a:lnTo>
                    <a:pt x="18811" y="1911"/>
                  </a:lnTo>
                  <a:cubicBezTo>
                    <a:pt x="18794" y="1911"/>
                    <a:pt x="18775" y="1909"/>
                    <a:pt x="18758" y="1909"/>
                  </a:cubicBezTo>
                  <a:lnTo>
                    <a:pt x="3521" y="1909"/>
                  </a:lnTo>
                  <a:cubicBezTo>
                    <a:pt x="3359" y="1909"/>
                    <a:pt x="3232" y="2040"/>
                    <a:pt x="3232" y="2198"/>
                  </a:cubicBezTo>
                  <a:cubicBezTo>
                    <a:pt x="3232" y="2360"/>
                    <a:pt x="3361" y="2489"/>
                    <a:pt x="3521" y="2489"/>
                  </a:cubicBezTo>
                  <a:lnTo>
                    <a:pt x="18758" y="2489"/>
                  </a:lnTo>
                  <a:cubicBezTo>
                    <a:pt x="18773" y="2489"/>
                    <a:pt x="18790" y="2489"/>
                    <a:pt x="18804" y="2491"/>
                  </a:cubicBezTo>
                  <a:cubicBezTo>
                    <a:pt x="18809" y="2491"/>
                    <a:pt x="18813" y="2491"/>
                    <a:pt x="18815" y="2493"/>
                  </a:cubicBezTo>
                  <a:cubicBezTo>
                    <a:pt x="18828" y="2497"/>
                    <a:pt x="18840" y="2497"/>
                    <a:pt x="18851" y="2499"/>
                  </a:cubicBezTo>
                  <a:cubicBezTo>
                    <a:pt x="18853" y="2499"/>
                    <a:pt x="18859" y="2501"/>
                    <a:pt x="18861" y="2501"/>
                  </a:cubicBezTo>
                  <a:cubicBezTo>
                    <a:pt x="18891" y="2508"/>
                    <a:pt x="18920" y="2518"/>
                    <a:pt x="18948" y="2529"/>
                  </a:cubicBezTo>
                  <a:cubicBezTo>
                    <a:pt x="18952" y="2529"/>
                    <a:pt x="18952" y="2531"/>
                    <a:pt x="18954" y="2531"/>
                  </a:cubicBezTo>
                  <a:cubicBezTo>
                    <a:pt x="19041" y="2569"/>
                    <a:pt x="19116" y="2632"/>
                    <a:pt x="19171" y="2710"/>
                  </a:cubicBezTo>
                  <a:cubicBezTo>
                    <a:pt x="19171" y="2710"/>
                    <a:pt x="19171" y="2712"/>
                    <a:pt x="19173" y="2712"/>
                  </a:cubicBezTo>
                  <a:lnTo>
                    <a:pt x="19194" y="2748"/>
                  </a:lnTo>
                  <a:cubicBezTo>
                    <a:pt x="19196" y="2750"/>
                    <a:pt x="19196" y="2754"/>
                    <a:pt x="19199" y="2756"/>
                  </a:cubicBezTo>
                  <a:cubicBezTo>
                    <a:pt x="19205" y="2767"/>
                    <a:pt x="19213" y="2782"/>
                    <a:pt x="19218" y="2796"/>
                  </a:cubicBezTo>
                  <a:lnTo>
                    <a:pt x="19218" y="2798"/>
                  </a:lnTo>
                  <a:cubicBezTo>
                    <a:pt x="19243" y="2859"/>
                    <a:pt x="19256" y="2921"/>
                    <a:pt x="19256" y="2992"/>
                  </a:cubicBezTo>
                  <a:lnTo>
                    <a:pt x="19256" y="6813"/>
                  </a:lnTo>
                  <a:cubicBezTo>
                    <a:pt x="19256" y="7087"/>
                    <a:pt x="19032" y="7312"/>
                    <a:pt x="18760" y="7312"/>
                  </a:cubicBezTo>
                  <a:lnTo>
                    <a:pt x="1081" y="7312"/>
                  </a:lnTo>
                  <a:cubicBezTo>
                    <a:pt x="807" y="7312"/>
                    <a:pt x="585" y="7087"/>
                    <a:pt x="585" y="6813"/>
                  </a:cubicBezTo>
                  <a:lnTo>
                    <a:pt x="585" y="2992"/>
                  </a:lnTo>
                  <a:cubicBezTo>
                    <a:pt x="585" y="2921"/>
                    <a:pt x="598" y="2859"/>
                    <a:pt x="623" y="2798"/>
                  </a:cubicBezTo>
                  <a:lnTo>
                    <a:pt x="623" y="2796"/>
                  </a:lnTo>
                  <a:cubicBezTo>
                    <a:pt x="626" y="2782"/>
                    <a:pt x="634" y="2769"/>
                    <a:pt x="642" y="2756"/>
                  </a:cubicBezTo>
                  <a:cubicBezTo>
                    <a:pt x="642" y="2754"/>
                    <a:pt x="644" y="2750"/>
                    <a:pt x="645" y="2748"/>
                  </a:cubicBezTo>
                  <a:lnTo>
                    <a:pt x="666" y="2712"/>
                  </a:lnTo>
                  <a:cubicBezTo>
                    <a:pt x="666" y="2712"/>
                    <a:pt x="666" y="2710"/>
                    <a:pt x="670" y="2710"/>
                  </a:cubicBezTo>
                  <a:cubicBezTo>
                    <a:pt x="722" y="2632"/>
                    <a:pt x="798" y="2569"/>
                    <a:pt x="885" y="2531"/>
                  </a:cubicBezTo>
                  <a:cubicBezTo>
                    <a:pt x="889" y="2531"/>
                    <a:pt x="889" y="2529"/>
                    <a:pt x="891" y="2529"/>
                  </a:cubicBezTo>
                  <a:cubicBezTo>
                    <a:pt x="920" y="2518"/>
                    <a:pt x="948" y="2508"/>
                    <a:pt x="979" y="2501"/>
                  </a:cubicBezTo>
                  <a:cubicBezTo>
                    <a:pt x="980" y="2501"/>
                    <a:pt x="986" y="2499"/>
                    <a:pt x="988" y="2499"/>
                  </a:cubicBezTo>
                  <a:cubicBezTo>
                    <a:pt x="999" y="2497"/>
                    <a:pt x="1013" y="2493"/>
                    <a:pt x="1024" y="2493"/>
                  </a:cubicBezTo>
                  <a:cubicBezTo>
                    <a:pt x="1028" y="2493"/>
                    <a:pt x="1034" y="2493"/>
                    <a:pt x="1036" y="2491"/>
                  </a:cubicBezTo>
                  <a:cubicBezTo>
                    <a:pt x="1051" y="2489"/>
                    <a:pt x="1066" y="2489"/>
                    <a:pt x="1081" y="2489"/>
                  </a:cubicBezTo>
                  <a:lnTo>
                    <a:pt x="1968" y="2489"/>
                  </a:lnTo>
                  <a:cubicBezTo>
                    <a:pt x="2130" y="2489"/>
                    <a:pt x="2259" y="2358"/>
                    <a:pt x="2259" y="2198"/>
                  </a:cubicBezTo>
                  <a:cubicBezTo>
                    <a:pt x="2259" y="2036"/>
                    <a:pt x="2128" y="1909"/>
                    <a:pt x="1968" y="1909"/>
                  </a:cubicBezTo>
                  <a:lnTo>
                    <a:pt x="1081" y="1909"/>
                  </a:lnTo>
                  <a:cubicBezTo>
                    <a:pt x="1064" y="1909"/>
                    <a:pt x="1045" y="1909"/>
                    <a:pt x="1028" y="1911"/>
                  </a:cubicBezTo>
                  <a:lnTo>
                    <a:pt x="1013" y="1911"/>
                  </a:lnTo>
                  <a:cubicBezTo>
                    <a:pt x="999" y="1911"/>
                    <a:pt x="988" y="1913"/>
                    <a:pt x="977" y="1913"/>
                  </a:cubicBezTo>
                  <a:cubicBezTo>
                    <a:pt x="969" y="1913"/>
                    <a:pt x="965" y="1917"/>
                    <a:pt x="960" y="1917"/>
                  </a:cubicBezTo>
                  <a:cubicBezTo>
                    <a:pt x="948" y="1918"/>
                    <a:pt x="937" y="1918"/>
                    <a:pt x="923" y="1920"/>
                  </a:cubicBezTo>
                  <a:cubicBezTo>
                    <a:pt x="920" y="1920"/>
                    <a:pt x="912" y="1922"/>
                    <a:pt x="908" y="1922"/>
                  </a:cubicBezTo>
                  <a:cubicBezTo>
                    <a:pt x="901" y="1922"/>
                    <a:pt x="893" y="1926"/>
                    <a:pt x="885" y="1926"/>
                  </a:cubicBezTo>
                  <a:lnTo>
                    <a:pt x="1203" y="876"/>
                  </a:lnTo>
                  <a:cubicBezTo>
                    <a:pt x="1256" y="699"/>
                    <a:pt x="1416" y="579"/>
                    <a:pt x="1601" y="579"/>
                  </a:cubicBezTo>
                  <a:close/>
                  <a:moveTo>
                    <a:pt x="1603" y="0"/>
                  </a:moveTo>
                  <a:cubicBezTo>
                    <a:pt x="1157" y="0"/>
                    <a:pt x="775" y="286"/>
                    <a:pt x="645" y="712"/>
                  </a:cubicBezTo>
                  <a:lnTo>
                    <a:pt x="76" y="2594"/>
                  </a:lnTo>
                  <a:cubicBezTo>
                    <a:pt x="27" y="2718"/>
                    <a:pt x="0" y="2851"/>
                    <a:pt x="0" y="2990"/>
                  </a:cubicBezTo>
                  <a:lnTo>
                    <a:pt x="0" y="6813"/>
                  </a:lnTo>
                  <a:cubicBezTo>
                    <a:pt x="0" y="7409"/>
                    <a:pt x="486" y="7894"/>
                    <a:pt x="1081" y="7894"/>
                  </a:cubicBezTo>
                  <a:lnTo>
                    <a:pt x="18760" y="7894"/>
                  </a:lnTo>
                  <a:cubicBezTo>
                    <a:pt x="19354" y="7894"/>
                    <a:pt x="19839" y="7409"/>
                    <a:pt x="19839" y="6813"/>
                  </a:cubicBezTo>
                  <a:lnTo>
                    <a:pt x="19839" y="2990"/>
                  </a:lnTo>
                  <a:cubicBezTo>
                    <a:pt x="19837" y="2851"/>
                    <a:pt x="19810" y="2718"/>
                    <a:pt x="19763" y="2594"/>
                  </a:cubicBezTo>
                  <a:lnTo>
                    <a:pt x="19194" y="712"/>
                  </a:lnTo>
                  <a:cubicBezTo>
                    <a:pt x="19066" y="286"/>
                    <a:pt x="18680" y="0"/>
                    <a:pt x="18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1"/>
            <p:cNvSpPr/>
            <p:nvPr/>
          </p:nvSpPr>
          <p:spPr>
            <a:xfrm>
              <a:off x="8251208" y="2613758"/>
              <a:ext cx="73815" cy="73815"/>
            </a:xfrm>
            <a:custGeom>
              <a:rect b="b" l="l" r="r" t="t"/>
              <a:pathLst>
                <a:path extrusionOk="0" h="2681" w="2681">
                  <a:moveTo>
                    <a:pt x="1341" y="585"/>
                  </a:moveTo>
                  <a:cubicBezTo>
                    <a:pt x="1759" y="585"/>
                    <a:pt x="2098" y="926"/>
                    <a:pt x="2098" y="1341"/>
                  </a:cubicBezTo>
                  <a:cubicBezTo>
                    <a:pt x="2098" y="1757"/>
                    <a:pt x="1759" y="2098"/>
                    <a:pt x="1341" y="2098"/>
                  </a:cubicBezTo>
                  <a:cubicBezTo>
                    <a:pt x="922" y="2098"/>
                    <a:pt x="585" y="1757"/>
                    <a:pt x="585" y="1341"/>
                  </a:cubicBezTo>
                  <a:cubicBezTo>
                    <a:pt x="585" y="926"/>
                    <a:pt x="924" y="585"/>
                    <a:pt x="1341" y="585"/>
                  </a:cubicBezTo>
                  <a:close/>
                  <a:moveTo>
                    <a:pt x="1341" y="1"/>
                  </a:moveTo>
                  <a:cubicBezTo>
                    <a:pt x="604" y="1"/>
                    <a:pt x="1" y="604"/>
                    <a:pt x="1" y="1341"/>
                  </a:cubicBezTo>
                  <a:cubicBezTo>
                    <a:pt x="1" y="2079"/>
                    <a:pt x="604" y="2680"/>
                    <a:pt x="1341" y="2680"/>
                  </a:cubicBezTo>
                  <a:cubicBezTo>
                    <a:pt x="2079" y="2680"/>
                    <a:pt x="2681" y="2079"/>
                    <a:pt x="2681" y="1341"/>
                  </a:cubicBezTo>
                  <a:cubicBezTo>
                    <a:pt x="2681" y="602"/>
                    <a:pt x="2081" y="1"/>
                    <a:pt x="1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1"/>
            <p:cNvSpPr/>
            <p:nvPr/>
          </p:nvSpPr>
          <p:spPr>
            <a:xfrm>
              <a:off x="8167895" y="2613758"/>
              <a:ext cx="73815" cy="73815"/>
            </a:xfrm>
            <a:custGeom>
              <a:rect b="b" l="l" r="r" t="t"/>
              <a:pathLst>
                <a:path extrusionOk="0" h="2681" w="2681">
                  <a:moveTo>
                    <a:pt x="1341" y="585"/>
                  </a:moveTo>
                  <a:cubicBezTo>
                    <a:pt x="1759" y="585"/>
                    <a:pt x="2098" y="926"/>
                    <a:pt x="2098" y="1341"/>
                  </a:cubicBezTo>
                  <a:cubicBezTo>
                    <a:pt x="2098" y="1757"/>
                    <a:pt x="1759" y="2098"/>
                    <a:pt x="1341" y="2098"/>
                  </a:cubicBezTo>
                  <a:cubicBezTo>
                    <a:pt x="922" y="2098"/>
                    <a:pt x="585" y="1757"/>
                    <a:pt x="585" y="1341"/>
                  </a:cubicBezTo>
                  <a:cubicBezTo>
                    <a:pt x="585" y="926"/>
                    <a:pt x="924" y="585"/>
                    <a:pt x="1341" y="585"/>
                  </a:cubicBezTo>
                  <a:close/>
                  <a:moveTo>
                    <a:pt x="1341" y="1"/>
                  </a:moveTo>
                  <a:cubicBezTo>
                    <a:pt x="604" y="1"/>
                    <a:pt x="1" y="604"/>
                    <a:pt x="1" y="1341"/>
                  </a:cubicBezTo>
                  <a:cubicBezTo>
                    <a:pt x="1" y="2079"/>
                    <a:pt x="604" y="2680"/>
                    <a:pt x="1341" y="2680"/>
                  </a:cubicBezTo>
                  <a:cubicBezTo>
                    <a:pt x="2079" y="2680"/>
                    <a:pt x="2681" y="2079"/>
                    <a:pt x="2681" y="1341"/>
                  </a:cubicBezTo>
                  <a:cubicBezTo>
                    <a:pt x="2681" y="602"/>
                    <a:pt x="2081" y="1"/>
                    <a:pt x="1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1"/>
            <p:cNvSpPr/>
            <p:nvPr/>
          </p:nvSpPr>
          <p:spPr>
            <a:xfrm>
              <a:off x="8084582" y="2613758"/>
              <a:ext cx="73815" cy="73815"/>
            </a:xfrm>
            <a:custGeom>
              <a:rect b="b" l="l" r="r" t="t"/>
              <a:pathLst>
                <a:path extrusionOk="0" h="2681" w="2681">
                  <a:moveTo>
                    <a:pt x="1341" y="585"/>
                  </a:moveTo>
                  <a:cubicBezTo>
                    <a:pt x="1758" y="585"/>
                    <a:pt x="2098" y="926"/>
                    <a:pt x="2098" y="1341"/>
                  </a:cubicBezTo>
                  <a:cubicBezTo>
                    <a:pt x="2098" y="1757"/>
                    <a:pt x="1759" y="2098"/>
                    <a:pt x="1341" y="2098"/>
                  </a:cubicBezTo>
                  <a:cubicBezTo>
                    <a:pt x="922" y="2098"/>
                    <a:pt x="585" y="1757"/>
                    <a:pt x="585" y="1341"/>
                  </a:cubicBezTo>
                  <a:cubicBezTo>
                    <a:pt x="585" y="926"/>
                    <a:pt x="924" y="585"/>
                    <a:pt x="1341" y="585"/>
                  </a:cubicBezTo>
                  <a:close/>
                  <a:moveTo>
                    <a:pt x="1341" y="1"/>
                  </a:moveTo>
                  <a:cubicBezTo>
                    <a:pt x="604" y="1"/>
                    <a:pt x="1" y="604"/>
                    <a:pt x="1" y="1341"/>
                  </a:cubicBezTo>
                  <a:cubicBezTo>
                    <a:pt x="1" y="2079"/>
                    <a:pt x="604" y="2680"/>
                    <a:pt x="1341" y="2680"/>
                  </a:cubicBezTo>
                  <a:cubicBezTo>
                    <a:pt x="2079" y="2680"/>
                    <a:pt x="2681" y="2079"/>
                    <a:pt x="2681" y="1341"/>
                  </a:cubicBezTo>
                  <a:cubicBezTo>
                    <a:pt x="2681" y="602"/>
                    <a:pt x="2079" y="1"/>
                    <a:pt x="1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1"/>
            <p:cNvSpPr/>
            <p:nvPr/>
          </p:nvSpPr>
          <p:spPr>
            <a:xfrm>
              <a:off x="7853942" y="2615025"/>
              <a:ext cx="182458" cy="72493"/>
            </a:xfrm>
            <a:custGeom>
              <a:rect b="b" l="l" r="r" t="t"/>
              <a:pathLst>
                <a:path extrusionOk="0" h="2633" w="6627">
                  <a:moveTo>
                    <a:pt x="5936" y="587"/>
                  </a:moveTo>
                  <a:cubicBezTo>
                    <a:pt x="5997" y="587"/>
                    <a:pt x="6045" y="636"/>
                    <a:pt x="6045" y="695"/>
                  </a:cubicBezTo>
                  <a:lnTo>
                    <a:pt x="6045" y="1942"/>
                  </a:lnTo>
                  <a:cubicBezTo>
                    <a:pt x="6045" y="2004"/>
                    <a:pt x="5995" y="2052"/>
                    <a:pt x="5936" y="2052"/>
                  </a:cubicBezTo>
                  <a:lnTo>
                    <a:pt x="693" y="2052"/>
                  </a:lnTo>
                  <a:cubicBezTo>
                    <a:pt x="630" y="2052"/>
                    <a:pt x="583" y="2001"/>
                    <a:pt x="583" y="1942"/>
                  </a:cubicBezTo>
                  <a:lnTo>
                    <a:pt x="583" y="695"/>
                  </a:lnTo>
                  <a:cubicBezTo>
                    <a:pt x="583" y="634"/>
                    <a:pt x="632" y="587"/>
                    <a:pt x="693" y="587"/>
                  </a:cubicBezTo>
                  <a:close/>
                  <a:moveTo>
                    <a:pt x="693" y="0"/>
                  </a:moveTo>
                  <a:cubicBezTo>
                    <a:pt x="309" y="0"/>
                    <a:pt x="0" y="313"/>
                    <a:pt x="0" y="693"/>
                  </a:cubicBezTo>
                  <a:lnTo>
                    <a:pt x="0" y="1940"/>
                  </a:lnTo>
                  <a:cubicBezTo>
                    <a:pt x="0" y="2322"/>
                    <a:pt x="312" y="2632"/>
                    <a:pt x="693" y="2632"/>
                  </a:cubicBezTo>
                  <a:lnTo>
                    <a:pt x="5936" y="2632"/>
                  </a:lnTo>
                  <a:cubicBezTo>
                    <a:pt x="6319" y="2632"/>
                    <a:pt x="6627" y="2320"/>
                    <a:pt x="6627" y="1940"/>
                  </a:cubicBezTo>
                  <a:lnTo>
                    <a:pt x="6627" y="693"/>
                  </a:lnTo>
                  <a:cubicBezTo>
                    <a:pt x="6627" y="313"/>
                    <a:pt x="6317" y="0"/>
                    <a:pt x="5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71"/>
          <p:cNvGrpSpPr/>
          <p:nvPr/>
        </p:nvGrpSpPr>
        <p:grpSpPr>
          <a:xfrm>
            <a:off x="814909" y="3174017"/>
            <a:ext cx="546245" cy="501009"/>
            <a:chOff x="944634" y="3174017"/>
            <a:chExt cx="546245" cy="501009"/>
          </a:xfrm>
        </p:grpSpPr>
        <p:sp>
          <p:nvSpPr>
            <p:cNvPr id="10000" name="Google Shape;10000;p71"/>
            <p:cNvSpPr/>
            <p:nvPr/>
          </p:nvSpPr>
          <p:spPr>
            <a:xfrm>
              <a:off x="944634" y="3174017"/>
              <a:ext cx="546245" cy="501009"/>
            </a:xfrm>
            <a:custGeom>
              <a:rect b="b" l="l" r="r" t="t"/>
              <a:pathLst>
                <a:path extrusionOk="0" h="18197" w="19840">
                  <a:moveTo>
                    <a:pt x="18737" y="581"/>
                  </a:moveTo>
                  <a:cubicBezTo>
                    <a:pt x="19023" y="581"/>
                    <a:pt x="19255" y="813"/>
                    <a:pt x="19255" y="1098"/>
                  </a:cubicBezTo>
                  <a:lnTo>
                    <a:pt x="19255" y="13265"/>
                  </a:lnTo>
                  <a:cubicBezTo>
                    <a:pt x="19255" y="13553"/>
                    <a:pt x="19023" y="13783"/>
                    <a:pt x="18737" y="13783"/>
                  </a:cubicBezTo>
                  <a:lnTo>
                    <a:pt x="1099" y="13783"/>
                  </a:lnTo>
                  <a:cubicBezTo>
                    <a:pt x="813" y="13783"/>
                    <a:pt x="581" y="13551"/>
                    <a:pt x="581" y="13265"/>
                  </a:cubicBezTo>
                  <a:lnTo>
                    <a:pt x="581" y="1098"/>
                  </a:lnTo>
                  <a:cubicBezTo>
                    <a:pt x="581" y="813"/>
                    <a:pt x="813" y="581"/>
                    <a:pt x="1099" y="581"/>
                  </a:cubicBezTo>
                  <a:close/>
                  <a:moveTo>
                    <a:pt x="11252" y="14363"/>
                  </a:moveTo>
                  <a:lnTo>
                    <a:pt x="11707" y="16291"/>
                  </a:lnTo>
                  <a:lnTo>
                    <a:pt x="8129" y="16291"/>
                  </a:lnTo>
                  <a:lnTo>
                    <a:pt x="8584" y="14363"/>
                  </a:lnTo>
                  <a:close/>
                  <a:moveTo>
                    <a:pt x="14621" y="16874"/>
                  </a:moveTo>
                  <a:cubicBezTo>
                    <a:pt x="14668" y="16874"/>
                    <a:pt x="14706" y="16912"/>
                    <a:pt x="14706" y="16959"/>
                  </a:cubicBezTo>
                  <a:lnTo>
                    <a:pt x="14706" y="17528"/>
                  </a:lnTo>
                  <a:cubicBezTo>
                    <a:pt x="14706" y="17576"/>
                    <a:pt x="14668" y="17614"/>
                    <a:pt x="14621" y="17614"/>
                  </a:cubicBezTo>
                  <a:lnTo>
                    <a:pt x="5217" y="17614"/>
                  </a:lnTo>
                  <a:cubicBezTo>
                    <a:pt x="5169" y="17614"/>
                    <a:pt x="5131" y="17576"/>
                    <a:pt x="5131" y="17528"/>
                  </a:cubicBezTo>
                  <a:lnTo>
                    <a:pt x="5131" y="16959"/>
                  </a:lnTo>
                  <a:cubicBezTo>
                    <a:pt x="5131" y="16912"/>
                    <a:pt x="5169" y="16874"/>
                    <a:pt x="5217" y="16874"/>
                  </a:cubicBezTo>
                  <a:close/>
                  <a:moveTo>
                    <a:pt x="1099" y="0"/>
                  </a:moveTo>
                  <a:cubicBezTo>
                    <a:pt x="493" y="0"/>
                    <a:pt x="0" y="493"/>
                    <a:pt x="0" y="1098"/>
                  </a:cubicBezTo>
                  <a:lnTo>
                    <a:pt x="0" y="13265"/>
                  </a:lnTo>
                  <a:cubicBezTo>
                    <a:pt x="0" y="13872"/>
                    <a:pt x="493" y="14363"/>
                    <a:pt x="1099" y="14363"/>
                  </a:cubicBezTo>
                  <a:lnTo>
                    <a:pt x="7986" y="14363"/>
                  </a:lnTo>
                  <a:lnTo>
                    <a:pt x="7531" y="16291"/>
                  </a:lnTo>
                  <a:lnTo>
                    <a:pt x="5217" y="16291"/>
                  </a:lnTo>
                  <a:cubicBezTo>
                    <a:pt x="4848" y="16291"/>
                    <a:pt x="4549" y="16590"/>
                    <a:pt x="4549" y="16959"/>
                  </a:cubicBezTo>
                  <a:lnTo>
                    <a:pt x="4549" y="17528"/>
                  </a:lnTo>
                  <a:cubicBezTo>
                    <a:pt x="4549" y="17897"/>
                    <a:pt x="4848" y="18196"/>
                    <a:pt x="5217" y="18196"/>
                  </a:cubicBezTo>
                  <a:lnTo>
                    <a:pt x="14621" y="18196"/>
                  </a:lnTo>
                  <a:cubicBezTo>
                    <a:pt x="14990" y="18196"/>
                    <a:pt x="15289" y="17897"/>
                    <a:pt x="15289" y="17528"/>
                  </a:cubicBezTo>
                  <a:lnTo>
                    <a:pt x="15289" y="16959"/>
                  </a:lnTo>
                  <a:cubicBezTo>
                    <a:pt x="15289" y="16590"/>
                    <a:pt x="14990" y="16291"/>
                    <a:pt x="14621" y="16291"/>
                  </a:cubicBezTo>
                  <a:lnTo>
                    <a:pt x="12306" y="16291"/>
                  </a:lnTo>
                  <a:lnTo>
                    <a:pt x="11851" y="14363"/>
                  </a:lnTo>
                  <a:lnTo>
                    <a:pt x="18739" y="14363"/>
                  </a:lnTo>
                  <a:cubicBezTo>
                    <a:pt x="19346" y="14363"/>
                    <a:pt x="19839" y="13872"/>
                    <a:pt x="19839" y="13265"/>
                  </a:cubicBezTo>
                  <a:lnTo>
                    <a:pt x="19839" y="1098"/>
                  </a:lnTo>
                  <a:cubicBezTo>
                    <a:pt x="19839" y="495"/>
                    <a:pt x="19344" y="0"/>
                    <a:pt x="18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1"/>
            <p:cNvSpPr/>
            <p:nvPr/>
          </p:nvSpPr>
          <p:spPr>
            <a:xfrm>
              <a:off x="979848" y="3385137"/>
              <a:ext cx="475817" cy="121308"/>
            </a:xfrm>
            <a:custGeom>
              <a:rect b="b" l="l" r="r" t="t"/>
              <a:pathLst>
                <a:path extrusionOk="0" h="4406" w="17282">
                  <a:moveTo>
                    <a:pt x="292" y="0"/>
                  </a:moveTo>
                  <a:cubicBezTo>
                    <a:pt x="130" y="0"/>
                    <a:pt x="0" y="129"/>
                    <a:pt x="0" y="289"/>
                  </a:cubicBezTo>
                  <a:lnTo>
                    <a:pt x="0" y="3841"/>
                  </a:lnTo>
                  <a:cubicBezTo>
                    <a:pt x="0" y="4153"/>
                    <a:pt x="254" y="4406"/>
                    <a:pt x="566" y="4406"/>
                  </a:cubicBezTo>
                  <a:lnTo>
                    <a:pt x="16718" y="4406"/>
                  </a:lnTo>
                  <a:cubicBezTo>
                    <a:pt x="17030" y="4406"/>
                    <a:pt x="17281" y="4153"/>
                    <a:pt x="17281" y="3841"/>
                  </a:cubicBezTo>
                  <a:lnTo>
                    <a:pt x="17281" y="289"/>
                  </a:lnTo>
                  <a:cubicBezTo>
                    <a:pt x="17279" y="129"/>
                    <a:pt x="17148" y="0"/>
                    <a:pt x="16990" y="0"/>
                  </a:cubicBezTo>
                  <a:cubicBezTo>
                    <a:pt x="16828" y="0"/>
                    <a:pt x="16699" y="129"/>
                    <a:pt x="16699" y="289"/>
                  </a:cubicBezTo>
                  <a:lnTo>
                    <a:pt x="16699" y="3822"/>
                  </a:lnTo>
                  <a:lnTo>
                    <a:pt x="581" y="3822"/>
                  </a:lnTo>
                  <a:lnTo>
                    <a:pt x="581" y="289"/>
                  </a:lnTo>
                  <a:cubicBezTo>
                    <a:pt x="581" y="128"/>
                    <a:pt x="451"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1"/>
            <p:cNvSpPr/>
            <p:nvPr/>
          </p:nvSpPr>
          <p:spPr>
            <a:xfrm>
              <a:off x="979793" y="3209231"/>
              <a:ext cx="475817" cy="149254"/>
            </a:xfrm>
            <a:custGeom>
              <a:rect b="b" l="l" r="r" t="t"/>
              <a:pathLst>
                <a:path extrusionOk="0" h="5421" w="17282">
                  <a:moveTo>
                    <a:pt x="564" y="0"/>
                  </a:moveTo>
                  <a:cubicBezTo>
                    <a:pt x="252" y="0"/>
                    <a:pt x="0" y="253"/>
                    <a:pt x="0" y="565"/>
                  </a:cubicBezTo>
                  <a:lnTo>
                    <a:pt x="0" y="5129"/>
                  </a:lnTo>
                  <a:cubicBezTo>
                    <a:pt x="0" y="5291"/>
                    <a:pt x="132" y="5420"/>
                    <a:pt x="290" y="5420"/>
                  </a:cubicBezTo>
                  <a:cubicBezTo>
                    <a:pt x="450" y="5420"/>
                    <a:pt x="581" y="5289"/>
                    <a:pt x="581" y="5129"/>
                  </a:cubicBezTo>
                  <a:lnTo>
                    <a:pt x="581" y="584"/>
                  </a:lnTo>
                  <a:lnTo>
                    <a:pt x="16695" y="584"/>
                  </a:lnTo>
                  <a:lnTo>
                    <a:pt x="16695" y="5129"/>
                  </a:lnTo>
                  <a:cubicBezTo>
                    <a:pt x="16695" y="5291"/>
                    <a:pt x="16826" y="5420"/>
                    <a:pt x="16986" y="5420"/>
                  </a:cubicBezTo>
                  <a:cubicBezTo>
                    <a:pt x="17146" y="5420"/>
                    <a:pt x="17277" y="5289"/>
                    <a:pt x="17277" y="5129"/>
                  </a:cubicBezTo>
                  <a:lnTo>
                    <a:pt x="17277" y="565"/>
                  </a:lnTo>
                  <a:cubicBezTo>
                    <a:pt x="17281" y="253"/>
                    <a:pt x="17030" y="0"/>
                    <a:pt x="16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3" name="Google Shape;10003;p71"/>
          <p:cNvGrpSpPr/>
          <p:nvPr/>
        </p:nvGrpSpPr>
        <p:grpSpPr>
          <a:xfrm>
            <a:off x="1712900" y="3134453"/>
            <a:ext cx="407068" cy="546162"/>
            <a:chOff x="1712900" y="3134453"/>
            <a:chExt cx="407068" cy="546162"/>
          </a:xfrm>
        </p:grpSpPr>
        <p:sp>
          <p:nvSpPr>
            <p:cNvPr id="10004" name="Google Shape;10004;p71"/>
            <p:cNvSpPr/>
            <p:nvPr/>
          </p:nvSpPr>
          <p:spPr>
            <a:xfrm>
              <a:off x="1772371" y="3385164"/>
              <a:ext cx="288128" cy="16024"/>
            </a:xfrm>
            <a:custGeom>
              <a:rect b="b" l="l" r="r" t="t"/>
              <a:pathLst>
                <a:path extrusionOk="0" h="582" w="10465">
                  <a:moveTo>
                    <a:pt x="292" y="1"/>
                  </a:moveTo>
                  <a:cubicBezTo>
                    <a:pt x="132" y="1"/>
                    <a:pt x="1" y="132"/>
                    <a:pt x="1" y="290"/>
                  </a:cubicBezTo>
                  <a:cubicBezTo>
                    <a:pt x="1" y="450"/>
                    <a:pt x="132" y="581"/>
                    <a:pt x="292" y="581"/>
                  </a:cubicBezTo>
                  <a:lnTo>
                    <a:pt x="10173" y="581"/>
                  </a:lnTo>
                  <a:cubicBezTo>
                    <a:pt x="10333" y="581"/>
                    <a:pt x="10464" y="450"/>
                    <a:pt x="10464" y="290"/>
                  </a:cubicBezTo>
                  <a:cubicBezTo>
                    <a:pt x="10464" y="128"/>
                    <a:pt x="10335" y="1"/>
                    <a:pt x="10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1"/>
            <p:cNvSpPr/>
            <p:nvPr/>
          </p:nvSpPr>
          <p:spPr>
            <a:xfrm>
              <a:off x="1772371" y="3435521"/>
              <a:ext cx="185955" cy="16024"/>
            </a:xfrm>
            <a:custGeom>
              <a:rect b="b" l="l" r="r" t="t"/>
              <a:pathLst>
                <a:path extrusionOk="0" h="582" w="6754">
                  <a:moveTo>
                    <a:pt x="292" y="1"/>
                  </a:moveTo>
                  <a:cubicBezTo>
                    <a:pt x="132" y="1"/>
                    <a:pt x="1" y="132"/>
                    <a:pt x="1" y="292"/>
                  </a:cubicBezTo>
                  <a:cubicBezTo>
                    <a:pt x="1" y="450"/>
                    <a:pt x="132" y="581"/>
                    <a:pt x="292" y="581"/>
                  </a:cubicBezTo>
                  <a:lnTo>
                    <a:pt x="6462" y="581"/>
                  </a:lnTo>
                  <a:cubicBezTo>
                    <a:pt x="6622" y="581"/>
                    <a:pt x="6753" y="450"/>
                    <a:pt x="6753" y="292"/>
                  </a:cubicBezTo>
                  <a:cubicBezTo>
                    <a:pt x="6753" y="132"/>
                    <a:pt x="6622" y="1"/>
                    <a:pt x="64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1"/>
            <p:cNvSpPr/>
            <p:nvPr/>
          </p:nvSpPr>
          <p:spPr>
            <a:xfrm>
              <a:off x="1984949" y="3435521"/>
              <a:ext cx="75549" cy="16024"/>
            </a:xfrm>
            <a:custGeom>
              <a:rect b="b" l="l" r="r" t="t"/>
              <a:pathLst>
                <a:path extrusionOk="0" h="582" w="2744">
                  <a:moveTo>
                    <a:pt x="290" y="1"/>
                  </a:moveTo>
                  <a:cubicBezTo>
                    <a:pt x="130" y="1"/>
                    <a:pt x="1" y="132"/>
                    <a:pt x="1" y="292"/>
                  </a:cubicBezTo>
                  <a:cubicBezTo>
                    <a:pt x="1" y="450"/>
                    <a:pt x="130" y="581"/>
                    <a:pt x="290" y="581"/>
                  </a:cubicBezTo>
                  <a:lnTo>
                    <a:pt x="2452" y="581"/>
                  </a:lnTo>
                  <a:cubicBezTo>
                    <a:pt x="2612" y="581"/>
                    <a:pt x="2743" y="450"/>
                    <a:pt x="2743" y="292"/>
                  </a:cubicBezTo>
                  <a:cubicBezTo>
                    <a:pt x="2743" y="132"/>
                    <a:pt x="2614" y="1"/>
                    <a:pt x="24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1"/>
            <p:cNvSpPr/>
            <p:nvPr/>
          </p:nvSpPr>
          <p:spPr>
            <a:xfrm>
              <a:off x="1712900" y="3189931"/>
              <a:ext cx="407068" cy="490684"/>
            </a:xfrm>
            <a:custGeom>
              <a:rect b="b" l="l" r="r" t="t"/>
              <a:pathLst>
                <a:path extrusionOk="0" h="17822" w="14785">
                  <a:moveTo>
                    <a:pt x="7392" y="4022"/>
                  </a:moveTo>
                  <a:cubicBezTo>
                    <a:pt x="7960" y="4022"/>
                    <a:pt x="8437" y="4416"/>
                    <a:pt x="8569" y="4941"/>
                  </a:cubicBezTo>
                  <a:lnTo>
                    <a:pt x="6220" y="4941"/>
                  </a:lnTo>
                  <a:cubicBezTo>
                    <a:pt x="6351" y="4416"/>
                    <a:pt x="6827" y="4022"/>
                    <a:pt x="7392" y="4022"/>
                  </a:cubicBezTo>
                  <a:close/>
                  <a:moveTo>
                    <a:pt x="7392" y="581"/>
                  </a:moveTo>
                  <a:cubicBezTo>
                    <a:pt x="9859" y="581"/>
                    <a:pt x="11884" y="2509"/>
                    <a:pt x="12034" y="4941"/>
                  </a:cubicBezTo>
                  <a:lnTo>
                    <a:pt x="9161" y="4941"/>
                  </a:lnTo>
                  <a:cubicBezTo>
                    <a:pt x="9020" y="4093"/>
                    <a:pt x="8281" y="3442"/>
                    <a:pt x="7392" y="3442"/>
                  </a:cubicBezTo>
                  <a:cubicBezTo>
                    <a:pt x="6506" y="3442"/>
                    <a:pt x="5765" y="4093"/>
                    <a:pt x="5624" y="4943"/>
                  </a:cubicBezTo>
                  <a:lnTo>
                    <a:pt x="2751" y="4943"/>
                  </a:lnTo>
                  <a:cubicBezTo>
                    <a:pt x="2901" y="2513"/>
                    <a:pt x="4926" y="581"/>
                    <a:pt x="7392" y="581"/>
                  </a:cubicBezTo>
                  <a:close/>
                  <a:moveTo>
                    <a:pt x="13614" y="5522"/>
                  </a:moveTo>
                  <a:cubicBezTo>
                    <a:pt x="13939" y="5522"/>
                    <a:pt x="14204" y="5786"/>
                    <a:pt x="14204" y="6112"/>
                  </a:cubicBezTo>
                  <a:lnTo>
                    <a:pt x="14204" y="16653"/>
                  </a:lnTo>
                  <a:cubicBezTo>
                    <a:pt x="14204" y="16979"/>
                    <a:pt x="13939" y="17243"/>
                    <a:pt x="13614" y="17243"/>
                  </a:cubicBezTo>
                  <a:lnTo>
                    <a:pt x="1171" y="17243"/>
                  </a:lnTo>
                  <a:cubicBezTo>
                    <a:pt x="846" y="17243"/>
                    <a:pt x="581" y="16979"/>
                    <a:pt x="581" y="16653"/>
                  </a:cubicBezTo>
                  <a:lnTo>
                    <a:pt x="581" y="6112"/>
                  </a:lnTo>
                  <a:cubicBezTo>
                    <a:pt x="581" y="5786"/>
                    <a:pt x="846" y="5522"/>
                    <a:pt x="1171" y="5522"/>
                  </a:cubicBezTo>
                  <a:close/>
                  <a:moveTo>
                    <a:pt x="7392" y="1"/>
                  </a:moveTo>
                  <a:cubicBezTo>
                    <a:pt x="4604" y="1"/>
                    <a:pt x="2321" y="2191"/>
                    <a:pt x="2168" y="4941"/>
                  </a:cubicBezTo>
                  <a:lnTo>
                    <a:pt x="1171" y="4941"/>
                  </a:lnTo>
                  <a:cubicBezTo>
                    <a:pt x="528" y="4941"/>
                    <a:pt x="1" y="5467"/>
                    <a:pt x="1" y="6112"/>
                  </a:cubicBezTo>
                  <a:lnTo>
                    <a:pt x="1" y="16653"/>
                  </a:lnTo>
                  <a:cubicBezTo>
                    <a:pt x="1" y="17297"/>
                    <a:pt x="526" y="17822"/>
                    <a:pt x="1171" y="17822"/>
                  </a:cubicBezTo>
                  <a:lnTo>
                    <a:pt x="13614" y="17822"/>
                  </a:lnTo>
                  <a:cubicBezTo>
                    <a:pt x="14257" y="17822"/>
                    <a:pt x="14784" y="17297"/>
                    <a:pt x="14784" y="16653"/>
                  </a:cubicBezTo>
                  <a:lnTo>
                    <a:pt x="14784" y="6112"/>
                  </a:lnTo>
                  <a:cubicBezTo>
                    <a:pt x="14784" y="5467"/>
                    <a:pt x="14261" y="4941"/>
                    <a:pt x="13614" y="4941"/>
                  </a:cubicBezTo>
                  <a:lnTo>
                    <a:pt x="12617" y="4941"/>
                  </a:lnTo>
                  <a:cubicBezTo>
                    <a:pt x="12464" y="2191"/>
                    <a:pt x="10181" y="1"/>
                    <a:pt x="7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1"/>
            <p:cNvSpPr/>
            <p:nvPr/>
          </p:nvSpPr>
          <p:spPr>
            <a:xfrm>
              <a:off x="1712900" y="3134453"/>
              <a:ext cx="407068" cy="164754"/>
            </a:xfrm>
            <a:custGeom>
              <a:rect b="b" l="l" r="r" t="t"/>
              <a:pathLst>
                <a:path extrusionOk="0" h="5984" w="14785">
                  <a:moveTo>
                    <a:pt x="14158" y="583"/>
                  </a:moveTo>
                  <a:cubicBezTo>
                    <a:pt x="14185" y="583"/>
                    <a:pt x="14204" y="604"/>
                    <a:pt x="14204" y="628"/>
                  </a:cubicBezTo>
                  <a:lnTo>
                    <a:pt x="14204" y="999"/>
                  </a:lnTo>
                  <a:cubicBezTo>
                    <a:pt x="14204" y="1026"/>
                    <a:pt x="14183" y="1045"/>
                    <a:pt x="14158" y="1045"/>
                  </a:cubicBezTo>
                  <a:lnTo>
                    <a:pt x="627" y="1045"/>
                  </a:lnTo>
                  <a:cubicBezTo>
                    <a:pt x="600" y="1045"/>
                    <a:pt x="581" y="1022"/>
                    <a:pt x="581" y="999"/>
                  </a:cubicBezTo>
                  <a:lnTo>
                    <a:pt x="581" y="628"/>
                  </a:lnTo>
                  <a:cubicBezTo>
                    <a:pt x="581" y="602"/>
                    <a:pt x="604" y="583"/>
                    <a:pt x="627" y="583"/>
                  </a:cubicBezTo>
                  <a:close/>
                  <a:moveTo>
                    <a:pt x="627" y="0"/>
                  </a:moveTo>
                  <a:cubicBezTo>
                    <a:pt x="282" y="0"/>
                    <a:pt x="1" y="280"/>
                    <a:pt x="1" y="626"/>
                  </a:cubicBezTo>
                  <a:lnTo>
                    <a:pt x="1" y="998"/>
                  </a:lnTo>
                  <a:cubicBezTo>
                    <a:pt x="1" y="1342"/>
                    <a:pt x="282" y="1622"/>
                    <a:pt x="627" y="1622"/>
                  </a:cubicBezTo>
                  <a:lnTo>
                    <a:pt x="1051" y="1622"/>
                  </a:lnTo>
                  <a:lnTo>
                    <a:pt x="1051" y="5693"/>
                  </a:lnTo>
                  <a:cubicBezTo>
                    <a:pt x="1051" y="5853"/>
                    <a:pt x="1181" y="5984"/>
                    <a:pt x="1340" y="5984"/>
                  </a:cubicBezTo>
                  <a:cubicBezTo>
                    <a:pt x="1500" y="5984"/>
                    <a:pt x="1632" y="5853"/>
                    <a:pt x="1632" y="5693"/>
                  </a:cubicBezTo>
                  <a:lnTo>
                    <a:pt x="1632" y="1622"/>
                  </a:lnTo>
                  <a:lnTo>
                    <a:pt x="13150" y="1622"/>
                  </a:lnTo>
                  <a:lnTo>
                    <a:pt x="13150" y="5693"/>
                  </a:lnTo>
                  <a:cubicBezTo>
                    <a:pt x="13150" y="5853"/>
                    <a:pt x="13281" y="5984"/>
                    <a:pt x="13439" y="5984"/>
                  </a:cubicBezTo>
                  <a:cubicBezTo>
                    <a:pt x="13599" y="5984"/>
                    <a:pt x="13730" y="5853"/>
                    <a:pt x="13730" y="5693"/>
                  </a:cubicBezTo>
                  <a:lnTo>
                    <a:pt x="13730" y="1622"/>
                  </a:lnTo>
                  <a:lnTo>
                    <a:pt x="14153" y="1622"/>
                  </a:lnTo>
                  <a:cubicBezTo>
                    <a:pt x="14499" y="1622"/>
                    <a:pt x="14779" y="1342"/>
                    <a:pt x="14779" y="998"/>
                  </a:cubicBezTo>
                  <a:lnTo>
                    <a:pt x="14779" y="626"/>
                  </a:lnTo>
                  <a:cubicBezTo>
                    <a:pt x="14784" y="280"/>
                    <a:pt x="14503" y="0"/>
                    <a:pt x="14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71"/>
          <p:cNvGrpSpPr/>
          <p:nvPr/>
        </p:nvGrpSpPr>
        <p:grpSpPr>
          <a:xfrm>
            <a:off x="2440560" y="3212205"/>
            <a:ext cx="546217" cy="457315"/>
            <a:chOff x="2364485" y="3212205"/>
            <a:chExt cx="546217" cy="457315"/>
          </a:xfrm>
        </p:grpSpPr>
        <p:sp>
          <p:nvSpPr>
            <p:cNvPr id="10010" name="Google Shape;10010;p71"/>
            <p:cNvSpPr/>
            <p:nvPr/>
          </p:nvSpPr>
          <p:spPr>
            <a:xfrm>
              <a:off x="2441355" y="3566411"/>
              <a:ext cx="15804" cy="35682"/>
            </a:xfrm>
            <a:custGeom>
              <a:rect b="b" l="l" r="r" t="t"/>
              <a:pathLst>
                <a:path extrusionOk="0" h="1296" w="574">
                  <a:moveTo>
                    <a:pt x="286" y="1"/>
                  </a:moveTo>
                  <a:cubicBezTo>
                    <a:pt x="128" y="1"/>
                    <a:pt x="0" y="128"/>
                    <a:pt x="0" y="286"/>
                  </a:cubicBezTo>
                  <a:lnTo>
                    <a:pt x="0" y="1010"/>
                  </a:lnTo>
                  <a:cubicBezTo>
                    <a:pt x="0" y="1166"/>
                    <a:pt x="128" y="1295"/>
                    <a:pt x="286" y="1295"/>
                  </a:cubicBezTo>
                  <a:cubicBezTo>
                    <a:pt x="442" y="1295"/>
                    <a:pt x="571" y="1166"/>
                    <a:pt x="571" y="1010"/>
                  </a:cubicBezTo>
                  <a:lnTo>
                    <a:pt x="571" y="286"/>
                  </a:lnTo>
                  <a:cubicBezTo>
                    <a:pt x="573" y="128"/>
                    <a:pt x="44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1"/>
            <p:cNvSpPr/>
            <p:nvPr/>
          </p:nvSpPr>
          <p:spPr>
            <a:xfrm>
              <a:off x="2487362" y="3566411"/>
              <a:ext cx="15749" cy="35682"/>
            </a:xfrm>
            <a:custGeom>
              <a:rect b="b" l="l" r="r" t="t"/>
              <a:pathLst>
                <a:path extrusionOk="0" h="1296" w="572">
                  <a:moveTo>
                    <a:pt x="286" y="1"/>
                  </a:moveTo>
                  <a:cubicBezTo>
                    <a:pt x="130" y="1"/>
                    <a:pt x="0" y="128"/>
                    <a:pt x="0" y="286"/>
                  </a:cubicBezTo>
                  <a:lnTo>
                    <a:pt x="0" y="1010"/>
                  </a:lnTo>
                  <a:cubicBezTo>
                    <a:pt x="0" y="1166"/>
                    <a:pt x="130" y="1295"/>
                    <a:pt x="286" y="1295"/>
                  </a:cubicBezTo>
                  <a:cubicBezTo>
                    <a:pt x="444" y="1295"/>
                    <a:pt x="571" y="1166"/>
                    <a:pt x="571" y="1010"/>
                  </a:cubicBezTo>
                  <a:lnTo>
                    <a:pt x="571" y="286"/>
                  </a:lnTo>
                  <a:cubicBezTo>
                    <a:pt x="571" y="128"/>
                    <a:pt x="444" y="1"/>
                    <a:pt x="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1"/>
            <p:cNvSpPr/>
            <p:nvPr/>
          </p:nvSpPr>
          <p:spPr>
            <a:xfrm>
              <a:off x="2583258" y="3324923"/>
              <a:ext cx="16272" cy="16272"/>
            </a:xfrm>
            <a:custGeom>
              <a:rect b="b" l="l" r="r" t="t"/>
              <a:pathLst>
                <a:path extrusionOk="0" h="591" w="591">
                  <a:moveTo>
                    <a:pt x="295" y="0"/>
                  </a:moveTo>
                  <a:cubicBezTo>
                    <a:pt x="133" y="0"/>
                    <a:pt x="0" y="132"/>
                    <a:pt x="0" y="295"/>
                  </a:cubicBezTo>
                  <a:cubicBezTo>
                    <a:pt x="0" y="457"/>
                    <a:pt x="133" y="590"/>
                    <a:pt x="295" y="590"/>
                  </a:cubicBezTo>
                  <a:cubicBezTo>
                    <a:pt x="459" y="590"/>
                    <a:pt x="590" y="457"/>
                    <a:pt x="590" y="295"/>
                  </a:cubicBezTo>
                  <a:cubicBezTo>
                    <a:pt x="590" y="132"/>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1"/>
            <p:cNvSpPr/>
            <p:nvPr/>
          </p:nvSpPr>
          <p:spPr>
            <a:xfrm>
              <a:off x="2854618" y="3324923"/>
              <a:ext cx="16272" cy="16272"/>
            </a:xfrm>
            <a:custGeom>
              <a:rect b="b" l="l" r="r" t="t"/>
              <a:pathLst>
                <a:path extrusionOk="0" h="591" w="591">
                  <a:moveTo>
                    <a:pt x="296" y="0"/>
                  </a:moveTo>
                  <a:cubicBezTo>
                    <a:pt x="132" y="0"/>
                    <a:pt x="1" y="132"/>
                    <a:pt x="1" y="295"/>
                  </a:cubicBezTo>
                  <a:cubicBezTo>
                    <a:pt x="1" y="457"/>
                    <a:pt x="132" y="590"/>
                    <a:pt x="296" y="590"/>
                  </a:cubicBezTo>
                  <a:cubicBezTo>
                    <a:pt x="459" y="590"/>
                    <a:pt x="591" y="457"/>
                    <a:pt x="591" y="295"/>
                  </a:cubicBezTo>
                  <a:cubicBezTo>
                    <a:pt x="591" y="132"/>
                    <a:pt x="459"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1"/>
            <p:cNvSpPr/>
            <p:nvPr/>
          </p:nvSpPr>
          <p:spPr>
            <a:xfrm>
              <a:off x="2583258" y="3613959"/>
              <a:ext cx="16272" cy="16272"/>
            </a:xfrm>
            <a:custGeom>
              <a:rect b="b" l="l" r="r" t="t"/>
              <a:pathLst>
                <a:path extrusionOk="0" h="591" w="591">
                  <a:moveTo>
                    <a:pt x="295" y="0"/>
                  </a:moveTo>
                  <a:cubicBezTo>
                    <a:pt x="133" y="0"/>
                    <a:pt x="0" y="131"/>
                    <a:pt x="0" y="295"/>
                  </a:cubicBezTo>
                  <a:cubicBezTo>
                    <a:pt x="0" y="459"/>
                    <a:pt x="133" y="590"/>
                    <a:pt x="295" y="590"/>
                  </a:cubicBezTo>
                  <a:cubicBezTo>
                    <a:pt x="459" y="590"/>
                    <a:pt x="590" y="459"/>
                    <a:pt x="590" y="295"/>
                  </a:cubicBezTo>
                  <a:cubicBezTo>
                    <a:pt x="590" y="131"/>
                    <a:pt x="459" y="0"/>
                    <a:pt x="2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1"/>
            <p:cNvSpPr/>
            <p:nvPr/>
          </p:nvSpPr>
          <p:spPr>
            <a:xfrm>
              <a:off x="2854618" y="3613959"/>
              <a:ext cx="16272" cy="16272"/>
            </a:xfrm>
            <a:custGeom>
              <a:rect b="b" l="l" r="r" t="t"/>
              <a:pathLst>
                <a:path extrusionOk="0" h="591" w="591">
                  <a:moveTo>
                    <a:pt x="296" y="0"/>
                  </a:moveTo>
                  <a:cubicBezTo>
                    <a:pt x="132" y="0"/>
                    <a:pt x="1" y="131"/>
                    <a:pt x="1" y="295"/>
                  </a:cubicBezTo>
                  <a:cubicBezTo>
                    <a:pt x="1" y="459"/>
                    <a:pt x="132" y="590"/>
                    <a:pt x="296" y="590"/>
                  </a:cubicBezTo>
                  <a:cubicBezTo>
                    <a:pt x="459" y="590"/>
                    <a:pt x="591" y="459"/>
                    <a:pt x="591" y="295"/>
                  </a:cubicBezTo>
                  <a:cubicBezTo>
                    <a:pt x="591" y="131"/>
                    <a:pt x="459" y="0"/>
                    <a:pt x="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1"/>
            <p:cNvSpPr/>
            <p:nvPr/>
          </p:nvSpPr>
          <p:spPr>
            <a:xfrm>
              <a:off x="2575384" y="3327539"/>
              <a:ext cx="298177" cy="298177"/>
            </a:xfrm>
            <a:custGeom>
              <a:rect b="b" l="l" r="r" t="t"/>
              <a:pathLst>
                <a:path extrusionOk="0" h="10830" w="10830">
                  <a:moveTo>
                    <a:pt x="5128" y="2220"/>
                  </a:moveTo>
                  <a:lnTo>
                    <a:pt x="5128" y="3396"/>
                  </a:lnTo>
                  <a:cubicBezTo>
                    <a:pt x="4231" y="3521"/>
                    <a:pt x="3521" y="4233"/>
                    <a:pt x="3396" y="5128"/>
                  </a:cubicBezTo>
                  <a:lnTo>
                    <a:pt x="2220" y="5128"/>
                  </a:lnTo>
                  <a:cubicBezTo>
                    <a:pt x="2357" y="3588"/>
                    <a:pt x="3586" y="2358"/>
                    <a:pt x="5128" y="2220"/>
                  </a:cubicBezTo>
                  <a:close/>
                  <a:moveTo>
                    <a:pt x="5128" y="583"/>
                  </a:moveTo>
                  <a:lnTo>
                    <a:pt x="5128" y="1647"/>
                  </a:lnTo>
                  <a:cubicBezTo>
                    <a:pt x="3270" y="1788"/>
                    <a:pt x="1784" y="3274"/>
                    <a:pt x="1643" y="5131"/>
                  </a:cubicBezTo>
                  <a:lnTo>
                    <a:pt x="579" y="5131"/>
                  </a:lnTo>
                  <a:cubicBezTo>
                    <a:pt x="724" y="2686"/>
                    <a:pt x="2684" y="726"/>
                    <a:pt x="5128" y="583"/>
                  </a:cubicBezTo>
                  <a:close/>
                  <a:moveTo>
                    <a:pt x="5701" y="2221"/>
                  </a:moveTo>
                  <a:cubicBezTo>
                    <a:pt x="7242" y="2360"/>
                    <a:pt x="8474" y="3590"/>
                    <a:pt x="8611" y="5131"/>
                  </a:cubicBezTo>
                  <a:lnTo>
                    <a:pt x="7432" y="5131"/>
                  </a:lnTo>
                  <a:lnTo>
                    <a:pt x="7432" y="5129"/>
                  </a:lnTo>
                  <a:cubicBezTo>
                    <a:pt x="7307" y="4233"/>
                    <a:pt x="6595" y="3523"/>
                    <a:pt x="5701" y="3398"/>
                  </a:cubicBezTo>
                  <a:lnTo>
                    <a:pt x="5701" y="2221"/>
                  </a:lnTo>
                  <a:close/>
                  <a:moveTo>
                    <a:pt x="5701" y="583"/>
                  </a:moveTo>
                  <a:cubicBezTo>
                    <a:pt x="8144" y="726"/>
                    <a:pt x="10105" y="2688"/>
                    <a:pt x="10249" y="5131"/>
                  </a:cubicBezTo>
                  <a:lnTo>
                    <a:pt x="9187" y="5131"/>
                  </a:lnTo>
                  <a:cubicBezTo>
                    <a:pt x="9046" y="3274"/>
                    <a:pt x="7560" y="1788"/>
                    <a:pt x="5701" y="1647"/>
                  </a:cubicBezTo>
                  <a:lnTo>
                    <a:pt x="5701" y="583"/>
                  </a:lnTo>
                  <a:close/>
                  <a:moveTo>
                    <a:pt x="5415" y="3948"/>
                  </a:moveTo>
                  <a:cubicBezTo>
                    <a:pt x="6224" y="3948"/>
                    <a:pt x="6884" y="4606"/>
                    <a:pt x="6884" y="5415"/>
                  </a:cubicBezTo>
                  <a:cubicBezTo>
                    <a:pt x="6884" y="6224"/>
                    <a:pt x="6224" y="6882"/>
                    <a:pt x="5415" y="6882"/>
                  </a:cubicBezTo>
                  <a:cubicBezTo>
                    <a:pt x="4606" y="6882"/>
                    <a:pt x="3948" y="6224"/>
                    <a:pt x="3948" y="5415"/>
                  </a:cubicBezTo>
                  <a:cubicBezTo>
                    <a:pt x="3948" y="4606"/>
                    <a:pt x="4606" y="3948"/>
                    <a:pt x="5415" y="3948"/>
                  </a:cubicBezTo>
                  <a:close/>
                  <a:moveTo>
                    <a:pt x="3394" y="5702"/>
                  </a:moveTo>
                  <a:cubicBezTo>
                    <a:pt x="3520" y="6599"/>
                    <a:pt x="4231" y="7309"/>
                    <a:pt x="5126" y="7434"/>
                  </a:cubicBezTo>
                  <a:lnTo>
                    <a:pt x="5126" y="8612"/>
                  </a:lnTo>
                  <a:lnTo>
                    <a:pt x="5126" y="8612"/>
                  </a:lnTo>
                  <a:cubicBezTo>
                    <a:pt x="3585" y="8472"/>
                    <a:pt x="2357" y="7243"/>
                    <a:pt x="2218" y="5702"/>
                  </a:cubicBezTo>
                  <a:close/>
                  <a:moveTo>
                    <a:pt x="8610" y="5704"/>
                  </a:moveTo>
                  <a:cubicBezTo>
                    <a:pt x="8472" y="7245"/>
                    <a:pt x="7242" y="8473"/>
                    <a:pt x="5701" y="8612"/>
                  </a:cubicBezTo>
                  <a:lnTo>
                    <a:pt x="5701" y="7436"/>
                  </a:lnTo>
                  <a:cubicBezTo>
                    <a:pt x="6597" y="7310"/>
                    <a:pt x="7307" y="6599"/>
                    <a:pt x="7432" y="5704"/>
                  </a:cubicBezTo>
                  <a:close/>
                  <a:moveTo>
                    <a:pt x="1643" y="5702"/>
                  </a:moveTo>
                  <a:cubicBezTo>
                    <a:pt x="1784" y="7560"/>
                    <a:pt x="3270" y="9048"/>
                    <a:pt x="5128" y="9187"/>
                  </a:cubicBezTo>
                  <a:lnTo>
                    <a:pt x="5128" y="10251"/>
                  </a:lnTo>
                  <a:cubicBezTo>
                    <a:pt x="2684" y="10108"/>
                    <a:pt x="724" y="8146"/>
                    <a:pt x="579" y="5702"/>
                  </a:cubicBezTo>
                  <a:close/>
                  <a:moveTo>
                    <a:pt x="10249" y="5702"/>
                  </a:moveTo>
                  <a:cubicBezTo>
                    <a:pt x="10106" y="8146"/>
                    <a:pt x="8144" y="10108"/>
                    <a:pt x="5701" y="10251"/>
                  </a:cubicBezTo>
                  <a:lnTo>
                    <a:pt x="5701" y="9187"/>
                  </a:lnTo>
                  <a:cubicBezTo>
                    <a:pt x="7560" y="9048"/>
                    <a:pt x="9046" y="7560"/>
                    <a:pt x="9187" y="5702"/>
                  </a:cubicBezTo>
                  <a:close/>
                  <a:moveTo>
                    <a:pt x="5415" y="0"/>
                  </a:moveTo>
                  <a:cubicBezTo>
                    <a:pt x="2431" y="0"/>
                    <a:pt x="1" y="2429"/>
                    <a:pt x="1" y="5415"/>
                  </a:cubicBezTo>
                  <a:cubicBezTo>
                    <a:pt x="1" y="8401"/>
                    <a:pt x="2431" y="10829"/>
                    <a:pt x="5415" y="10829"/>
                  </a:cubicBezTo>
                  <a:cubicBezTo>
                    <a:pt x="8401" y="10829"/>
                    <a:pt x="10830" y="8401"/>
                    <a:pt x="10830" y="5415"/>
                  </a:cubicBezTo>
                  <a:cubicBezTo>
                    <a:pt x="10830" y="2429"/>
                    <a:pt x="8401" y="0"/>
                    <a:pt x="5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1"/>
            <p:cNvSpPr/>
            <p:nvPr/>
          </p:nvSpPr>
          <p:spPr>
            <a:xfrm>
              <a:off x="2364485" y="3274924"/>
              <a:ext cx="546217" cy="394596"/>
            </a:xfrm>
            <a:custGeom>
              <a:rect b="b" l="l" r="r" t="t"/>
              <a:pathLst>
                <a:path extrusionOk="0" h="14332" w="19839">
                  <a:moveTo>
                    <a:pt x="18661" y="577"/>
                  </a:moveTo>
                  <a:cubicBezTo>
                    <a:pt x="18994" y="577"/>
                    <a:pt x="19266" y="848"/>
                    <a:pt x="19266" y="1181"/>
                  </a:cubicBezTo>
                  <a:lnTo>
                    <a:pt x="19266" y="13157"/>
                  </a:lnTo>
                  <a:cubicBezTo>
                    <a:pt x="19266" y="13490"/>
                    <a:pt x="18994" y="13760"/>
                    <a:pt x="18661" y="13760"/>
                  </a:cubicBezTo>
                  <a:lnTo>
                    <a:pt x="1178" y="13760"/>
                  </a:lnTo>
                  <a:cubicBezTo>
                    <a:pt x="845" y="13760"/>
                    <a:pt x="573" y="13490"/>
                    <a:pt x="573" y="13157"/>
                  </a:cubicBezTo>
                  <a:lnTo>
                    <a:pt x="573" y="1181"/>
                  </a:lnTo>
                  <a:cubicBezTo>
                    <a:pt x="573" y="848"/>
                    <a:pt x="845" y="577"/>
                    <a:pt x="1178" y="577"/>
                  </a:cubicBezTo>
                  <a:close/>
                  <a:moveTo>
                    <a:pt x="1178" y="1"/>
                  </a:moveTo>
                  <a:cubicBezTo>
                    <a:pt x="529" y="1"/>
                    <a:pt x="0" y="530"/>
                    <a:pt x="0" y="1179"/>
                  </a:cubicBezTo>
                  <a:lnTo>
                    <a:pt x="0" y="13153"/>
                  </a:lnTo>
                  <a:cubicBezTo>
                    <a:pt x="0" y="13804"/>
                    <a:pt x="529" y="14331"/>
                    <a:pt x="1178" y="14331"/>
                  </a:cubicBezTo>
                  <a:lnTo>
                    <a:pt x="18661" y="14331"/>
                  </a:lnTo>
                  <a:cubicBezTo>
                    <a:pt x="19312" y="14331"/>
                    <a:pt x="19839" y="13804"/>
                    <a:pt x="19839" y="13153"/>
                  </a:cubicBezTo>
                  <a:lnTo>
                    <a:pt x="19839" y="1179"/>
                  </a:lnTo>
                  <a:cubicBezTo>
                    <a:pt x="19839" y="530"/>
                    <a:pt x="19312" y="1"/>
                    <a:pt x="18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1"/>
            <p:cNvSpPr/>
            <p:nvPr/>
          </p:nvSpPr>
          <p:spPr>
            <a:xfrm>
              <a:off x="2377150" y="3212205"/>
              <a:ext cx="520667" cy="42483"/>
            </a:xfrm>
            <a:custGeom>
              <a:rect b="b" l="l" r="r" t="t"/>
              <a:pathLst>
                <a:path extrusionOk="0" h="1543" w="18911">
                  <a:moveTo>
                    <a:pt x="1139" y="1"/>
                  </a:moveTo>
                  <a:cubicBezTo>
                    <a:pt x="698" y="1"/>
                    <a:pt x="315" y="286"/>
                    <a:pt x="186" y="709"/>
                  </a:cubicBezTo>
                  <a:lnTo>
                    <a:pt x="45" y="1173"/>
                  </a:lnTo>
                  <a:cubicBezTo>
                    <a:pt x="1" y="1325"/>
                    <a:pt x="87" y="1485"/>
                    <a:pt x="235" y="1529"/>
                  </a:cubicBezTo>
                  <a:cubicBezTo>
                    <a:pt x="264" y="1538"/>
                    <a:pt x="290" y="1542"/>
                    <a:pt x="319" y="1542"/>
                  </a:cubicBezTo>
                  <a:cubicBezTo>
                    <a:pt x="443" y="1542"/>
                    <a:pt x="555" y="1460"/>
                    <a:pt x="593" y="1337"/>
                  </a:cubicBezTo>
                  <a:lnTo>
                    <a:pt x="734" y="872"/>
                  </a:lnTo>
                  <a:cubicBezTo>
                    <a:pt x="787" y="691"/>
                    <a:pt x="949" y="573"/>
                    <a:pt x="1137" y="573"/>
                  </a:cubicBezTo>
                  <a:lnTo>
                    <a:pt x="17780" y="573"/>
                  </a:lnTo>
                  <a:cubicBezTo>
                    <a:pt x="17969" y="573"/>
                    <a:pt x="18130" y="695"/>
                    <a:pt x="18186" y="872"/>
                  </a:cubicBezTo>
                  <a:lnTo>
                    <a:pt x="18313" y="1304"/>
                  </a:lnTo>
                  <a:cubicBezTo>
                    <a:pt x="18350" y="1428"/>
                    <a:pt x="18463" y="1508"/>
                    <a:pt x="18585" y="1508"/>
                  </a:cubicBezTo>
                  <a:cubicBezTo>
                    <a:pt x="18614" y="1508"/>
                    <a:pt x="18642" y="1504"/>
                    <a:pt x="18671" y="1495"/>
                  </a:cubicBezTo>
                  <a:cubicBezTo>
                    <a:pt x="18825" y="1449"/>
                    <a:pt x="18911" y="1289"/>
                    <a:pt x="18865" y="1139"/>
                  </a:cubicBezTo>
                  <a:lnTo>
                    <a:pt x="18738" y="709"/>
                  </a:lnTo>
                  <a:cubicBezTo>
                    <a:pt x="18608" y="286"/>
                    <a:pt x="18226" y="1"/>
                    <a:pt x="177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1"/>
            <p:cNvSpPr/>
            <p:nvPr/>
          </p:nvSpPr>
          <p:spPr>
            <a:xfrm>
              <a:off x="2401681" y="3327539"/>
              <a:ext cx="141132" cy="141077"/>
            </a:xfrm>
            <a:custGeom>
              <a:rect b="b" l="l" r="r" t="t"/>
              <a:pathLst>
                <a:path extrusionOk="0" h="5124" w="5126">
                  <a:moveTo>
                    <a:pt x="4483" y="575"/>
                  </a:moveTo>
                  <a:cubicBezTo>
                    <a:pt x="4521" y="575"/>
                    <a:pt x="4553" y="608"/>
                    <a:pt x="4553" y="646"/>
                  </a:cubicBezTo>
                  <a:lnTo>
                    <a:pt x="4553" y="4484"/>
                  </a:lnTo>
                  <a:cubicBezTo>
                    <a:pt x="4553" y="4522"/>
                    <a:pt x="4521" y="4553"/>
                    <a:pt x="4483" y="4553"/>
                  </a:cubicBezTo>
                  <a:lnTo>
                    <a:pt x="644" y="4553"/>
                  </a:lnTo>
                  <a:cubicBezTo>
                    <a:pt x="606" y="4553"/>
                    <a:pt x="575" y="4522"/>
                    <a:pt x="575" y="4484"/>
                  </a:cubicBezTo>
                  <a:lnTo>
                    <a:pt x="575" y="646"/>
                  </a:lnTo>
                  <a:cubicBezTo>
                    <a:pt x="575" y="608"/>
                    <a:pt x="606" y="575"/>
                    <a:pt x="644" y="575"/>
                  </a:cubicBezTo>
                  <a:close/>
                  <a:moveTo>
                    <a:pt x="644" y="0"/>
                  </a:moveTo>
                  <a:cubicBezTo>
                    <a:pt x="290" y="0"/>
                    <a:pt x="1" y="288"/>
                    <a:pt x="1" y="642"/>
                  </a:cubicBezTo>
                  <a:lnTo>
                    <a:pt x="1" y="4482"/>
                  </a:lnTo>
                  <a:cubicBezTo>
                    <a:pt x="1" y="4836"/>
                    <a:pt x="290" y="5124"/>
                    <a:pt x="644" y="5124"/>
                  </a:cubicBezTo>
                  <a:lnTo>
                    <a:pt x="4483" y="5124"/>
                  </a:lnTo>
                  <a:cubicBezTo>
                    <a:pt x="4838" y="5124"/>
                    <a:pt x="5126" y="4836"/>
                    <a:pt x="5126" y="4482"/>
                  </a:cubicBezTo>
                  <a:lnTo>
                    <a:pt x="5126" y="642"/>
                  </a:lnTo>
                  <a:cubicBezTo>
                    <a:pt x="5126" y="288"/>
                    <a:pt x="4838" y="0"/>
                    <a:pt x="4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1"/>
            <p:cNvSpPr/>
            <p:nvPr/>
          </p:nvSpPr>
          <p:spPr>
            <a:xfrm>
              <a:off x="2401681" y="3537749"/>
              <a:ext cx="141132" cy="88545"/>
            </a:xfrm>
            <a:custGeom>
              <a:rect b="b" l="l" r="r" t="t"/>
              <a:pathLst>
                <a:path extrusionOk="0" h="3216" w="5126">
                  <a:moveTo>
                    <a:pt x="3895" y="578"/>
                  </a:moveTo>
                  <a:cubicBezTo>
                    <a:pt x="3900" y="578"/>
                    <a:pt x="3908" y="579"/>
                    <a:pt x="3910" y="585"/>
                  </a:cubicBezTo>
                  <a:lnTo>
                    <a:pt x="4545" y="1301"/>
                  </a:lnTo>
                  <a:cubicBezTo>
                    <a:pt x="4547" y="1305"/>
                    <a:pt x="4549" y="1308"/>
                    <a:pt x="4549" y="1312"/>
                  </a:cubicBezTo>
                  <a:lnTo>
                    <a:pt x="4549" y="2625"/>
                  </a:lnTo>
                  <a:lnTo>
                    <a:pt x="4553" y="2625"/>
                  </a:lnTo>
                  <a:cubicBezTo>
                    <a:pt x="4553" y="2637"/>
                    <a:pt x="4544" y="2644"/>
                    <a:pt x="4534" y="2644"/>
                  </a:cubicBezTo>
                  <a:lnTo>
                    <a:pt x="591" y="2644"/>
                  </a:lnTo>
                  <a:cubicBezTo>
                    <a:pt x="579" y="2644"/>
                    <a:pt x="572" y="2635"/>
                    <a:pt x="572" y="2625"/>
                  </a:cubicBezTo>
                  <a:lnTo>
                    <a:pt x="572" y="1312"/>
                  </a:lnTo>
                  <a:cubicBezTo>
                    <a:pt x="572" y="1308"/>
                    <a:pt x="575" y="1303"/>
                    <a:pt x="577" y="1301"/>
                  </a:cubicBezTo>
                  <a:lnTo>
                    <a:pt x="1211" y="585"/>
                  </a:lnTo>
                  <a:cubicBezTo>
                    <a:pt x="1217" y="579"/>
                    <a:pt x="1222" y="578"/>
                    <a:pt x="1226" y="578"/>
                  </a:cubicBezTo>
                  <a:close/>
                  <a:moveTo>
                    <a:pt x="1228" y="1"/>
                  </a:moveTo>
                  <a:cubicBezTo>
                    <a:pt x="1061" y="1"/>
                    <a:pt x="899" y="73"/>
                    <a:pt x="787" y="201"/>
                  </a:cubicBezTo>
                  <a:lnTo>
                    <a:pt x="151" y="918"/>
                  </a:lnTo>
                  <a:cubicBezTo>
                    <a:pt x="54" y="1027"/>
                    <a:pt x="1" y="1166"/>
                    <a:pt x="1" y="1310"/>
                  </a:cubicBezTo>
                  <a:lnTo>
                    <a:pt x="1" y="2623"/>
                  </a:lnTo>
                  <a:cubicBezTo>
                    <a:pt x="1" y="2949"/>
                    <a:pt x="267" y="3215"/>
                    <a:pt x="594" y="3215"/>
                  </a:cubicBezTo>
                  <a:lnTo>
                    <a:pt x="4534" y="3215"/>
                  </a:lnTo>
                  <a:cubicBezTo>
                    <a:pt x="4859" y="3215"/>
                    <a:pt x="5126" y="2949"/>
                    <a:pt x="5126" y="2623"/>
                  </a:cubicBezTo>
                  <a:lnTo>
                    <a:pt x="5126" y="1312"/>
                  </a:lnTo>
                  <a:cubicBezTo>
                    <a:pt x="5126" y="1168"/>
                    <a:pt x="5073" y="1027"/>
                    <a:pt x="4976" y="918"/>
                  </a:cubicBezTo>
                  <a:lnTo>
                    <a:pt x="4340" y="201"/>
                  </a:lnTo>
                  <a:cubicBezTo>
                    <a:pt x="4229" y="75"/>
                    <a:pt x="4068" y="1"/>
                    <a:pt x="38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1"/>
            <p:cNvSpPr/>
            <p:nvPr/>
          </p:nvSpPr>
          <p:spPr>
            <a:xfrm>
              <a:off x="2446284" y="3350996"/>
              <a:ext cx="51486" cy="94051"/>
            </a:xfrm>
            <a:custGeom>
              <a:rect b="b" l="l" r="r" t="t"/>
              <a:pathLst>
                <a:path extrusionOk="0" h="3416" w="1870">
                  <a:moveTo>
                    <a:pt x="1508" y="1"/>
                  </a:moveTo>
                  <a:cubicBezTo>
                    <a:pt x="1428" y="1"/>
                    <a:pt x="1348" y="35"/>
                    <a:pt x="1291" y="100"/>
                  </a:cubicBezTo>
                  <a:lnTo>
                    <a:pt x="107" y="1468"/>
                  </a:lnTo>
                  <a:cubicBezTo>
                    <a:pt x="33" y="1554"/>
                    <a:pt x="15" y="1672"/>
                    <a:pt x="63" y="1775"/>
                  </a:cubicBezTo>
                  <a:cubicBezTo>
                    <a:pt x="111" y="1878"/>
                    <a:pt x="210" y="1940"/>
                    <a:pt x="322" y="1940"/>
                  </a:cubicBezTo>
                  <a:lnTo>
                    <a:pt x="944" y="1940"/>
                  </a:lnTo>
                  <a:lnTo>
                    <a:pt x="103" y="2945"/>
                  </a:lnTo>
                  <a:cubicBezTo>
                    <a:pt x="0" y="3067"/>
                    <a:pt x="17" y="3248"/>
                    <a:pt x="139" y="3349"/>
                  </a:cubicBezTo>
                  <a:cubicBezTo>
                    <a:pt x="194" y="3394"/>
                    <a:pt x="257" y="3415"/>
                    <a:pt x="322" y="3415"/>
                  </a:cubicBezTo>
                  <a:cubicBezTo>
                    <a:pt x="404" y="3415"/>
                    <a:pt x="484" y="3381"/>
                    <a:pt x="541" y="3314"/>
                  </a:cubicBezTo>
                  <a:lnTo>
                    <a:pt x="1784" y="1840"/>
                  </a:lnTo>
                  <a:cubicBezTo>
                    <a:pt x="1854" y="1756"/>
                    <a:pt x="1869" y="1636"/>
                    <a:pt x="1823" y="1537"/>
                  </a:cubicBezTo>
                  <a:cubicBezTo>
                    <a:pt x="1776" y="1436"/>
                    <a:pt x="1677" y="1369"/>
                    <a:pt x="1565" y="1369"/>
                  </a:cubicBezTo>
                  <a:lnTo>
                    <a:pt x="944" y="1369"/>
                  </a:lnTo>
                  <a:lnTo>
                    <a:pt x="1725" y="475"/>
                  </a:lnTo>
                  <a:cubicBezTo>
                    <a:pt x="1829" y="357"/>
                    <a:pt x="1814" y="176"/>
                    <a:pt x="1696" y="71"/>
                  </a:cubicBezTo>
                  <a:cubicBezTo>
                    <a:pt x="1642" y="24"/>
                    <a:pt x="1575" y="1"/>
                    <a:pt x="15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71"/>
          <p:cNvGrpSpPr/>
          <p:nvPr/>
        </p:nvGrpSpPr>
        <p:grpSpPr>
          <a:xfrm>
            <a:off x="3279464" y="3134508"/>
            <a:ext cx="546190" cy="546025"/>
            <a:chOff x="3124464" y="3134508"/>
            <a:chExt cx="546190" cy="546025"/>
          </a:xfrm>
        </p:grpSpPr>
        <p:sp>
          <p:nvSpPr>
            <p:cNvPr id="10023" name="Google Shape;10023;p71"/>
            <p:cNvSpPr/>
            <p:nvPr/>
          </p:nvSpPr>
          <p:spPr>
            <a:xfrm>
              <a:off x="3302407" y="3363055"/>
              <a:ext cx="54735" cy="78853"/>
            </a:xfrm>
            <a:custGeom>
              <a:rect b="b" l="l" r="r" t="t"/>
              <a:pathLst>
                <a:path extrusionOk="0" h="2864" w="1988">
                  <a:moveTo>
                    <a:pt x="979" y="1"/>
                  </a:moveTo>
                  <a:cubicBezTo>
                    <a:pt x="446" y="1"/>
                    <a:pt x="1" y="242"/>
                    <a:pt x="1" y="891"/>
                  </a:cubicBezTo>
                  <a:lnTo>
                    <a:pt x="1" y="1974"/>
                  </a:lnTo>
                  <a:cubicBezTo>
                    <a:pt x="1" y="2623"/>
                    <a:pt x="443" y="2863"/>
                    <a:pt x="975" y="2863"/>
                  </a:cubicBezTo>
                  <a:cubicBezTo>
                    <a:pt x="1567" y="2863"/>
                    <a:pt x="1986" y="2564"/>
                    <a:pt x="1986" y="2094"/>
                  </a:cubicBezTo>
                  <a:cubicBezTo>
                    <a:pt x="1988" y="1893"/>
                    <a:pt x="1898" y="1843"/>
                    <a:pt x="1708" y="1843"/>
                  </a:cubicBezTo>
                  <a:cubicBezTo>
                    <a:pt x="1562" y="1843"/>
                    <a:pt x="1445" y="1881"/>
                    <a:pt x="1436" y="2003"/>
                  </a:cubicBezTo>
                  <a:cubicBezTo>
                    <a:pt x="1425" y="2167"/>
                    <a:pt x="1388" y="2420"/>
                    <a:pt x="1004" y="2420"/>
                  </a:cubicBezTo>
                  <a:cubicBezTo>
                    <a:pt x="711" y="2420"/>
                    <a:pt x="551" y="2277"/>
                    <a:pt x="551" y="1971"/>
                  </a:cubicBezTo>
                  <a:lnTo>
                    <a:pt x="551" y="890"/>
                  </a:lnTo>
                  <a:cubicBezTo>
                    <a:pt x="551" y="587"/>
                    <a:pt x="713" y="442"/>
                    <a:pt x="996" y="442"/>
                  </a:cubicBezTo>
                  <a:cubicBezTo>
                    <a:pt x="1398" y="442"/>
                    <a:pt x="1428" y="705"/>
                    <a:pt x="1436" y="827"/>
                  </a:cubicBezTo>
                  <a:cubicBezTo>
                    <a:pt x="1442" y="943"/>
                    <a:pt x="1556" y="987"/>
                    <a:pt x="1712" y="987"/>
                  </a:cubicBezTo>
                  <a:cubicBezTo>
                    <a:pt x="1898" y="987"/>
                    <a:pt x="1988" y="939"/>
                    <a:pt x="1988" y="739"/>
                  </a:cubicBezTo>
                  <a:cubicBezTo>
                    <a:pt x="1988" y="290"/>
                    <a:pt x="1569" y="1"/>
                    <a:pt x="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1"/>
            <p:cNvSpPr/>
            <p:nvPr/>
          </p:nvSpPr>
          <p:spPr>
            <a:xfrm>
              <a:off x="3367328" y="3362945"/>
              <a:ext cx="55643" cy="78165"/>
            </a:xfrm>
            <a:custGeom>
              <a:rect b="b" l="l" r="r" t="t"/>
              <a:pathLst>
                <a:path extrusionOk="0" h="2839" w="2021">
                  <a:moveTo>
                    <a:pt x="1027" y="446"/>
                  </a:moveTo>
                  <a:cubicBezTo>
                    <a:pt x="1303" y="446"/>
                    <a:pt x="1470" y="589"/>
                    <a:pt x="1470" y="894"/>
                  </a:cubicBezTo>
                  <a:lnTo>
                    <a:pt x="1470" y="939"/>
                  </a:lnTo>
                  <a:lnTo>
                    <a:pt x="1472" y="939"/>
                  </a:lnTo>
                  <a:cubicBezTo>
                    <a:pt x="1472" y="1240"/>
                    <a:pt x="1303" y="1386"/>
                    <a:pt x="1027" y="1386"/>
                  </a:cubicBezTo>
                  <a:lnTo>
                    <a:pt x="553" y="1386"/>
                  </a:lnTo>
                  <a:lnTo>
                    <a:pt x="553" y="446"/>
                  </a:lnTo>
                  <a:close/>
                  <a:moveTo>
                    <a:pt x="208" y="1"/>
                  </a:moveTo>
                  <a:cubicBezTo>
                    <a:pt x="83" y="1"/>
                    <a:pt x="1" y="75"/>
                    <a:pt x="1" y="155"/>
                  </a:cubicBezTo>
                  <a:lnTo>
                    <a:pt x="1" y="2681"/>
                  </a:lnTo>
                  <a:cubicBezTo>
                    <a:pt x="1" y="2785"/>
                    <a:pt x="136" y="2839"/>
                    <a:pt x="277" y="2839"/>
                  </a:cubicBezTo>
                  <a:cubicBezTo>
                    <a:pt x="412" y="2839"/>
                    <a:pt x="553" y="2783"/>
                    <a:pt x="553" y="2681"/>
                  </a:cubicBezTo>
                  <a:lnTo>
                    <a:pt x="553" y="1779"/>
                  </a:lnTo>
                  <a:lnTo>
                    <a:pt x="1027" y="1779"/>
                  </a:lnTo>
                  <a:cubicBezTo>
                    <a:pt x="1586" y="1779"/>
                    <a:pt x="2020" y="1533"/>
                    <a:pt x="2020" y="895"/>
                  </a:cubicBezTo>
                  <a:lnTo>
                    <a:pt x="2020" y="873"/>
                  </a:lnTo>
                  <a:cubicBezTo>
                    <a:pt x="2020" y="239"/>
                    <a:pt x="1598" y="1"/>
                    <a:pt x="10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1"/>
            <p:cNvSpPr/>
            <p:nvPr/>
          </p:nvSpPr>
          <p:spPr>
            <a:xfrm>
              <a:off x="3431837" y="3362945"/>
              <a:ext cx="56111" cy="78853"/>
            </a:xfrm>
            <a:custGeom>
              <a:rect b="b" l="l" r="r" t="t"/>
              <a:pathLst>
                <a:path extrusionOk="0" h="2864" w="2038">
                  <a:moveTo>
                    <a:pt x="277" y="1"/>
                  </a:moveTo>
                  <a:cubicBezTo>
                    <a:pt x="136" y="1"/>
                    <a:pt x="1" y="49"/>
                    <a:pt x="1" y="155"/>
                  </a:cubicBezTo>
                  <a:lnTo>
                    <a:pt x="1" y="1973"/>
                  </a:lnTo>
                  <a:cubicBezTo>
                    <a:pt x="1" y="2624"/>
                    <a:pt x="446" y="2863"/>
                    <a:pt x="1017" y="2863"/>
                  </a:cubicBezTo>
                  <a:cubicBezTo>
                    <a:pt x="1582" y="2863"/>
                    <a:pt x="2033" y="2624"/>
                    <a:pt x="2033" y="1973"/>
                  </a:cubicBezTo>
                  <a:lnTo>
                    <a:pt x="2033" y="155"/>
                  </a:lnTo>
                  <a:cubicBezTo>
                    <a:pt x="2037" y="49"/>
                    <a:pt x="1898" y="1"/>
                    <a:pt x="1761" y="1"/>
                  </a:cubicBezTo>
                  <a:cubicBezTo>
                    <a:pt x="1622" y="1"/>
                    <a:pt x="1485" y="49"/>
                    <a:pt x="1485" y="155"/>
                  </a:cubicBezTo>
                  <a:lnTo>
                    <a:pt x="1485" y="1973"/>
                  </a:lnTo>
                  <a:cubicBezTo>
                    <a:pt x="1485" y="2275"/>
                    <a:pt x="1312" y="2420"/>
                    <a:pt x="1019" y="2420"/>
                  </a:cubicBezTo>
                  <a:cubicBezTo>
                    <a:pt x="726" y="2420"/>
                    <a:pt x="553" y="2277"/>
                    <a:pt x="553" y="1973"/>
                  </a:cubicBezTo>
                  <a:lnTo>
                    <a:pt x="553" y="155"/>
                  </a:lnTo>
                  <a:cubicBezTo>
                    <a:pt x="553" y="47"/>
                    <a:pt x="412" y="1"/>
                    <a:pt x="2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1"/>
            <p:cNvSpPr/>
            <p:nvPr/>
          </p:nvSpPr>
          <p:spPr>
            <a:xfrm>
              <a:off x="3187293" y="3193703"/>
              <a:ext cx="17180" cy="17180"/>
            </a:xfrm>
            <a:custGeom>
              <a:rect b="b" l="l" r="r" t="t"/>
              <a:pathLst>
                <a:path extrusionOk="0" h="624" w="624">
                  <a:moveTo>
                    <a:pt x="313" y="1"/>
                  </a:moveTo>
                  <a:cubicBezTo>
                    <a:pt x="140" y="1"/>
                    <a:pt x="1" y="140"/>
                    <a:pt x="1" y="313"/>
                  </a:cubicBezTo>
                  <a:cubicBezTo>
                    <a:pt x="1" y="484"/>
                    <a:pt x="140" y="623"/>
                    <a:pt x="313" y="623"/>
                  </a:cubicBezTo>
                  <a:cubicBezTo>
                    <a:pt x="484" y="623"/>
                    <a:pt x="623" y="484"/>
                    <a:pt x="623" y="313"/>
                  </a:cubicBezTo>
                  <a:cubicBezTo>
                    <a:pt x="623"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1"/>
            <p:cNvSpPr/>
            <p:nvPr/>
          </p:nvSpPr>
          <p:spPr>
            <a:xfrm>
              <a:off x="3223829" y="3193703"/>
              <a:ext cx="17208" cy="17180"/>
            </a:xfrm>
            <a:custGeom>
              <a:rect b="b" l="l" r="r" t="t"/>
              <a:pathLst>
                <a:path extrusionOk="0" h="624" w="625">
                  <a:moveTo>
                    <a:pt x="312" y="1"/>
                  </a:moveTo>
                  <a:cubicBezTo>
                    <a:pt x="141" y="1"/>
                    <a:pt x="0" y="140"/>
                    <a:pt x="0" y="313"/>
                  </a:cubicBezTo>
                  <a:cubicBezTo>
                    <a:pt x="0" y="484"/>
                    <a:pt x="141" y="623"/>
                    <a:pt x="312" y="623"/>
                  </a:cubicBezTo>
                  <a:cubicBezTo>
                    <a:pt x="484" y="623"/>
                    <a:pt x="624" y="484"/>
                    <a:pt x="624" y="313"/>
                  </a:cubicBezTo>
                  <a:cubicBezTo>
                    <a:pt x="624" y="140"/>
                    <a:pt x="484"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1"/>
            <p:cNvSpPr/>
            <p:nvPr/>
          </p:nvSpPr>
          <p:spPr>
            <a:xfrm>
              <a:off x="3260392" y="3193703"/>
              <a:ext cx="17153" cy="17180"/>
            </a:xfrm>
            <a:custGeom>
              <a:rect b="b" l="l" r="r" t="t"/>
              <a:pathLst>
                <a:path extrusionOk="0" h="624" w="623">
                  <a:moveTo>
                    <a:pt x="313" y="1"/>
                  </a:moveTo>
                  <a:cubicBezTo>
                    <a:pt x="140" y="1"/>
                    <a:pt x="1" y="140"/>
                    <a:pt x="1" y="313"/>
                  </a:cubicBezTo>
                  <a:cubicBezTo>
                    <a:pt x="1" y="484"/>
                    <a:pt x="140" y="623"/>
                    <a:pt x="313" y="623"/>
                  </a:cubicBezTo>
                  <a:cubicBezTo>
                    <a:pt x="484" y="623"/>
                    <a:pt x="623" y="484"/>
                    <a:pt x="623" y="313"/>
                  </a:cubicBezTo>
                  <a:cubicBezTo>
                    <a:pt x="623"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1"/>
            <p:cNvSpPr/>
            <p:nvPr/>
          </p:nvSpPr>
          <p:spPr>
            <a:xfrm>
              <a:off x="3296873" y="3193703"/>
              <a:ext cx="17208" cy="17180"/>
            </a:xfrm>
            <a:custGeom>
              <a:rect b="b" l="l" r="r" t="t"/>
              <a:pathLst>
                <a:path extrusionOk="0" h="624" w="625">
                  <a:moveTo>
                    <a:pt x="312" y="1"/>
                  </a:moveTo>
                  <a:cubicBezTo>
                    <a:pt x="139" y="1"/>
                    <a:pt x="0" y="140"/>
                    <a:pt x="0" y="313"/>
                  </a:cubicBezTo>
                  <a:cubicBezTo>
                    <a:pt x="0" y="484"/>
                    <a:pt x="139" y="623"/>
                    <a:pt x="312" y="623"/>
                  </a:cubicBezTo>
                  <a:cubicBezTo>
                    <a:pt x="484" y="623"/>
                    <a:pt x="624" y="484"/>
                    <a:pt x="624" y="313"/>
                  </a:cubicBezTo>
                  <a:cubicBezTo>
                    <a:pt x="624" y="140"/>
                    <a:pt x="484"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1"/>
            <p:cNvSpPr/>
            <p:nvPr/>
          </p:nvSpPr>
          <p:spPr>
            <a:xfrm>
              <a:off x="3333436" y="3193703"/>
              <a:ext cx="17153" cy="17180"/>
            </a:xfrm>
            <a:custGeom>
              <a:rect b="b" l="l" r="r" t="t"/>
              <a:pathLst>
                <a:path extrusionOk="0" h="624" w="623">
                  <a:moveTo>
                    <a:pt x="311" y="1"/>
                  </a:moveTo>
                  <a:cubicBezTo>
                    <a:pt x="140" y="1"/>
                    <a:pt x="1" y="140"/>
                    <a:pt x="1" y="313"/>
                  </a:cubicBezTo>
                  <a:cubicBezTo>
                    <a:pt x="1" y="484"/>
                    <a:pt x="140" y="623"/>
                    <a:pt x="311" y="623"/>
                  </a:cubicBezTo>
                  <a:cubicBezTo>
                    <a:pt x="484" y="623"/>
                    <a:pt x="623" y="484"/>
                    <a:pt x="623" y="313"/>
                  </a:cubicBezTo>
                  <a:cubicBezTo>
                    <a:pt x="623" y="140"/>
                    <a:pt x="484" y="1"/>
                    <a:pt x="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1"/>
            <p:cNvSpPr/>
            <p:nvPr/>
          </p:nvSpPr>
          <p:spPr>
            <a:xfrm>
              <a:off x="3369971" y="3193703"/>
              <a:ext cx="17153" cy="17180"/>
            </a:xfrm>
            <a:custGeom>
              <a:rect b="b" l="l" r="r" t="t"/>
              <a:pathLst>
                <a:path extrusionOk="0" h="624" w="623">
                  <a:moveTo>
                    <a:pt x="312" y="1"/>
                  </a:moveTo>
                  <a:cubicBezTo>
                    <a:pt x="139" y="1"/>
                    <a:pt x="0" y="140"/>
                    <a:pt x="0" y="313"/>
                  </a:cubicBezTo>
                  <a:cubicBezTo>
                    <a:pt x="0" y="484"/>
                    <a:pt x="139" y="623"/>
                    <a:pt x="312" y="623"/>
                  </a:cubicBezTo>
                  <a:cubicBezTo>
                    <a:pt x="484" y="623"/>
                    <a:pt x="622" y="484"/>
                    <a:pt x="622" y="313"/>
                  </a:cubicBezTo>
                  <a:cubicBezTo>
                    <a:pt x="622" y="140"/>
                    <a:pt x="484"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1"/>
            <p:cNvSpPr/>
            <p:nvPr/>
          </p:nvSpPr>
          <p:spPr>
            <a:xfrm>
              <a:off x="3406424" y="3193703"/>
              <a:ext cx="17208" cy="17180"/>
            </a:xfrm>
            <a:custGeom>
              <a:rect b="b" l="l" r="r" t="t"/>
              <a:pathLst>
                <a:path extrusionOk="0" h="624" w="625">
                  <a:moveTo>
                    <a:pt x="313" y="1"/>
                  </a:moveTo>
                  <a:cubicBezTo>
                    <a:pt x="142" y="1"/>
                    <a:pt x="1" y="140"/>
                    <a:pt x="1" y="313"/>
                  </a:cubicBezTo>
                  <a:cubicBezTo>
                    <a:pt x="1" y="484"/>
                    <a:pt x="142" y="623"/>
                    <a:pt x="313" y="623"/>
                  </a:cubicBezTo>
                  <a:cubicBezTo>
                    <a:pt x="484" y="623"/>
                    <a:pt x="625" y="484"/>
                    <a:pt x="625" y="313"/>
                  </a:cubicBezTo>
                  <a:cubicBezTo>
                    <a:pt x="625"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1"/>
            <p:cNvSpPr/>
            <p:nvPr/>
          </p:nvSpPr>
          <p:spPr>
            <a:xfrm>
              <a:off x="3443015" y="3193703"/>
              <a:ext cx="17153" cy="17180"/>
            </a:xfrm>
            <a:custGeom>
              <a:rect b="b" l="l" r="r" t="t"/>
              <a:pathLst>
                <a:path extrusionOk="0" h="624" w="623">
                  <a:moveTo>
                    <a:pt x="310" y="1"/>
                  </a:moveTo>
                  <a:cubicBezTo>
                    <a:pt x="139" y="1"/>
                    <a:pt x="0" y="140"/>
                    <a:pt x="0" y="313"/>
                  </a:cubicBezTo>
                  <a:cubicBezTo>
                    <a:pt x="0" y="484"/>
                    <a:pt x="139" y="623"/>
                    <a:pt x="310" y="623"/>
                  </a:cubicBezTo>
                  <a:cubicBezTo>
                    <a:pt x="484" y="623"/>
                    <a:pt x="622" y="484"/>
                    <a:pt x="622" y="313"/>
                  </a:cubicBezTo>
                  <a:cubicBezTo>
                    <a:pt x="622" y="140"/>
                    <a:pt x="484" y="1"/>
                    <a:pt x="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1"/>
            <p:cNvSpPr/>
            <p:nvPr/>
          </p:nvSpPr>
          <p:spPr>
            <a:xfrm>
              <a:off x="3479523" y="3193703"/>
              <a:ext cx="17208" cy="17180"/>
            </a:xfrm>
            <a:custGeom>
              <a:rect b="b" l="l" r="r" t="t"/>
              <a:pathLst>
                <a:path extrusionOk="0" h="624" w="625">
                  <a:moveTo>
                    <a:pt x="313" y="1"/>
                  </a:moveTo>
                  <a:cubicBezTo>
                    <a:pt x="141" y="1"/>
                    <a:pt x="1" y="140"/>
                    <a:pt x="1" y="313"/>
                  </a:cubicBezTo>
                  <a:cubicBezTo>
                    <a:pt x="1" y="484"/>
                    <a:pt x="141" y="623"/>
                    <a:pt x="313" y="623"/>
                  </a:cubicBezTo>
                  <a:cubicBezTo>
                    <a:pt x="484" y="623"/>
                    <a:pt x="625" y="484"/>
                    <a:pt x="625" y="313"/>
                  </a:cubicBezTo>
                  <a:cubicBezTo>
                    <a:pt x="625"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1"/>
            <p:cNvSpPr/>
            <p:nvPr/>
          </p:nvSpPr>
          <p:spPr>
            <a:xfrm>
              <a:off x="3516114" y="3193703"/>
              <a:ext cx="17153" cy="17180"/>
            </a:xfrm>
            <a:custGeom>
              <a:rect b="b" l="l" r="r" t="t"/>
              <a:pathLst>
                <a:path extrusionOk="0" h="624" w="623">
                  <a:moveTo>
                    <a:pt x="312" y="1"/>
                  </a:moveTo>
                  <a:cubicBezTo>
                    <a:pt x="139" y="1"/>
                    <a:pt x="0" y="140"/>
                    <a:pt x="0" y="313"/>
                  </a:cubicBezTo>
                  <a:cubicBezTo>
                    <a:pt x="0" y="484"/>
                    <a:pt x="139" y="623"/>
                    <a:pt x="312" y="623"/>
                  </a:cubicBezTo>
                  <a:cubicBezTo>
                    <a:pt x="483" y="623"/>
                    <a:pt x="622" y="484"/>
                    <a:pt x="622" y="313"/>
                  </a:cubicBezTo>
                  <a:cubicBezTo>
                    <a:pt x="622" y="140"/>
                    <a:pt x="483"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1"/>
            <p:cNvSpPr/>
            <p:nvPr/>
          </p:nvSpPr>
          <p:spPr>
            <a:xfrm>
              <a:off x="3552567" y="3193703"/>
              <a:ext cx="17208" cy="17180"/>
            </a:xfrm>
            <a:custGeom>
              <a:rect b="b" l="l" r="r" t="t"/>
              <a:pathLst>
                <a:path extrusionOk="0" h="624" w="625">
                  <a:moveTo>
                    <a:pt x="313" y="1"/>
                  </a:moveTo>
                  <a:cubicBezTo>
                    <a:pt x="140" y="1"/>
                    <a:pt x="1" y="140"/>
                    <a:pt x="1" y="313"/>
                  </a:cubicBezTo>
                  <a:cubicBezTo>
                    <a:pt x="1" y="484"/>
                    <a:pt x="140" y="623"/>
                    <a:pt x="313" y="623"/>
                  </a:cubicBezTo>
                  <a:cubicBezTo>
                    <a:pt x="484" y="623"/>
                    <a:pt x="625" y="484"/>
                    <a:pt x="625" y="313"/>
                  </a:cubicBezTo>
                  <a:cubicBezTo>
                    <a:pt x="625"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1"/>
            <p:cNvSpPr/>
            <p:nvPr/>
          </p:nvSpPr>
          <p:spPr>
            <a:xfrm>
              <a:off x="3589103" y="3193703"/>
              <a:ext cx="17208" cy="17180"/>
            </a:xfrm>
            <a:custGeom>
              <a:rect b="b" l="l" r="r" t="t"/>
              <a:pathLst>
                <a:path extrusionOk="0" h="624" w="625">
                  <a:moveTo>
                    <a:pt x="312" y="1"/>
                  </a:moveTo>
                  <a:cubicBezTo>
                    <a:pt x="141" y="1"/>
                    <a:pt x="0" y="140"/>
                    <a:pt x="0" y="313"/>
                  </a:cubicBezTo>
                  <a:cubicBezTo>
                    <a:pt x="0" y="484"/>
                    <a:pt x="141" y="623"/>
                    <a:pt x="312" y="623"/>
                  </a:cubicBezTo>
                  <a:cubicBezTo>
                    <a:pt x="485" y="623"/>
                    <a:pt x="624" y="484"/>
                    <a:pt x="624" y="313"/>
                  </a:cubicBezTo>
                  <a:cubicBezTo>
                    <a:pt x="624" y="140"/>
                    <a:pt x="485"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1"/>
            <p:cNvSpPr/>
            <p:nvPr/>
          </p:nvSpPr>
          <p:spPr>
            <a:xfrm>
              <a:off x="3187293" y="3230707"/>
              <a:ext cx="17180" cy="17208"/>
            </a:xfrm>
            <a:custGeom>
              <a:rect b="b" l="l" r="r" t="t"/>
              <a:pathLst>
                <a:path extrusionOk="0" h="625" w="624">
                  <a:moveTo>
                    <a:pt x="313" y="0"/>
                  </a:moveTo>
                  <a:cubicBezTo>
                    <a:pt x="140" y="0"/>
                    <a:pt x="1" y="141"/>
                    <a:pt x="1" y="313"/>
                  </a:cubicBezTo>
                  <a:cubicBezTo>
                    <a:pt x="1" y="484"/>
                    <a:pt x="140" y="625"/>
                    <a:pt x="313" y="625"/>
                  </a:cubicBezTo>
                  <a:cubicBezTo>
                    <a:pt x="484" y="625"/>
                    <a:pt x="623" y="484"/>
                    <a:pt x="623" y="313"/>
                  </a:cubicBezTo>
                  <a:cubicBezTo>
                    <a:pt x="623" y="141"/>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1"/>
            <p:cNvSpPr/>
            <p:nvPr/>
          </p:nvSpPr>
          <p:spPr>
            <a:xfrm>
              <a:off x="3223829" y="3230707"/>
              <a:ext cx="17208" cy="17208"/>
            </a:xfrm>
            <a:custGeom>
              <a:rect b="b" l="l" r="r" t="t"/>
              <a:pathLst>
                <a:path extrusionOk="0" h="625" w="625">
                  <a:moveTo>
                    <a:pt x="312" y="0"/>
                  </a:moveTo>
                  <a:cubicBezTo>
                    <a:pt x="141" y="0"/>
                    <a:pt x="0" y="141"/>
                    <a:pt x="0" y="313"/>
                  </a:cubicBezTo>
                  <a:cubicBezTo>
                    <a:pt x="0" y="484"/>
                    <a:pt x="141" y="625"/>
                    <a:pt x="312" y="625"/>
                  </a:cubicBezTo>
                  <a:cubicBezTo>
                    <a:pt x="484" y="625"/>
                    <a:pt x="624" y="484"/>
                    <a:pt x="624" y="313"/>
                  </a:cubicBezTo>
                  <a:cubicBezTo>
                    <a:pt x="624" y="141"/>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1"/>
            <p:cNvSpPr/>
            <p:nvPr/>
          </p:nvSpPr>
          <p:spPr>
            <a:xfrm>
              <a:off x="3260392" y="3230707"/>
              <a:ext cx="17153" cy="17208"/>
            </a:xfrm>
            <a:custGeom>
              <a:rect b="b" l="l" r="r" t="t"/>
              <a:pathLst>
                <a:path extrusionOk="0" h="625" w="623">
                  <a:moveTo>
                    <a:pt x="313" y="0"/>
                  </a:moveTo>
                  <a:cubicBezTo>
                    <a:pt x="140" y="0"/>
                    <a:pt x="1" y="141"/>
                    <a:pt x="1" y="313"/>
                  </a:cubicBezTo>
                  <a:cubicBezTo>
                    <a:pt x="1" y="484"/>
                    <a:pt x="140" y="625"/>
                    <a:pt x="313" y="625"/>
                  </a:cubicBezTo>
                  <a:cubicBezTo>
                    <a:pt x="484" y="625"/>
                    <a:pt x="623" y="484"/>
                    <a:pt x="623" y="313"/>
                  </a:cubicBezTo>
                  <a:cubicBezTo>
                    <a:pt x="623" y="141"/>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1"/>
            <p:cNvSpPr/>
            <p:nvPr/>
          </p:nvSpPr>
          <p:spPr>
            <a:xfrm>
              <a:off x="3296873" y="3230707"/>
              <a:ext cx="17208" cy="17208"/>
            </a:xfrm>
            <a:custGeom>
              <a:rect b="b" l="l" r="r" t="t"/>
              <a:pathLst>
                <a:path extrusionOk="0" h="625" w="625">
                  <a:moveTo>
                    <a:pt x="312" y="0"/>
                  </a:moveTo>
                  <a:cubicBezTo>
                    <a:pt x="139" y="0"/>
                    <a:pt x="0" y="141"/>
                    <a:pt x="0" y="313"/>
                  </a:cubicBezTo>
                  <a:cubicBezTo>
                    <a:pt x="0" y="484"/>
                    <a:pt x="139" y="625"/>
                    <a:pt x="312" y="625"/>
                  </a:cubicBezTo>
                  <a:cubicBezTo>
                    <a:pt x="484" y="625"/>
                    <a:pt x="624" y="484"/>
                    <a:pt x="624" y="313"/>
                  </a:cubicBezTo>
                  <a:cubicBezTo>
                    <a:pt x="624" y="141"/>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1"/>
            <p:cNvSpPr/>
            <p:nvPr/>
          </p:nvSpPr>
          <p:spPr>
            <a:xfrm>
              <a:off x="3333436" y="3230707"/>
              <a:ext cx="17153" cy="17208"/>
            </a:xfrm>
            <a:custGeom>
              <a:rect b="b" l="l" r="r" t="t"/>
              <a:pathLst>
                <a:path extrusionOk="0" h="625" w="623">
                  <a:moveTo>
                    <a:pt x="311" y="0"/>
                  </a:moveTo>
                  <a:cubicBezTo>
                    <a:pt x="140" y="0"/>
                    <a:pt x="1" y="141"/>
                    <a:pt x="1" y="313"/>
                  </a:cubicBezTo>
                  <a:cubicBezTo>
                    <a:pt x="1" y="484"/>
                    <a:pt x="140" y="625"/>
                    <a:pt x="311" y="625"/>
                  </a:cubicBezTo>
                  <a:cubicBezTo>
                    <a:pt x="484" y="625"/>
                    <a:pt x="623" y="484"/>
                    <a:pt x="623" y="313"/>
                  </a:cubicBezTo>
                  <a:cubicBezTo>
                    <a:pt x="623" y="141"/>
                    <a:pt x="484" y="0"/>
                    <a:pt x="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1"/>
            <p:cNvSpPr/>
            <p:nvPr/>
          </p:nvSpPr>
          <p:spPr>
            <a:xfrm>
              <a:off x="3369971" y="3230707"/>
              <a:ext cx="17153" cy="17208"/>
            </a:xfrm>
            <a:custGeom>
              <a:rect b="b" l="l" r="r" t="t"/>
              <a:pathLst>
                <a:path extrusionOk="0" h="625" w="623">
                  <a:moveTo>
                    <a:pt x="312" y="0"/>
                  </a:moveTo>
                  <a:cubicBezTo>
                    <a:pt x="139" y="0"/>
                    <a:pt x="0" y="141"/>
                    <a:pt x="0" y="313"/>
                  </a:cubicBezTo>
                  <a:cubicBezTo>
                    <a:pt x="0" y="484"/>
                    <a:pt x="139" y="625"/>
                    <a:pt x="312" y="625"/>
                  </a:cubicBezTo>
                  <a:cubicBezTo>
                    <a:pt x="484" y="625"/>
                    <a:pt x="622" y="484"/>
                    <a:pt x="622" y="313"/>
                  </a:cubicBezTo>
                  <a:cubicBezTo>
                    <a:pt x="622" y="141"/>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1"/>
            <p:cNvSpPr/>
            <p:nvPr/>
          </p:nvSpPr>
          <p:spPr>
            <a:xfrm>
              <a:off x="3406424" y="3230707"/>
              <a:ext cx="17208" cy="17208"/>
            </a:xfrm>
            <a:custGeom>
              <a:rect b="b" l="l" r="r" t="t"/>
              <a:pathLst>
                <a:path extrusionOk="0" h="625" w="625">
                  <a:moveTo>
                    <a:pt x="313" y="0"/>
                  </a:moveTo>
                  <a:cubicBezTo>
                    <a:pt x="142" y="0"/>
                    <a:pt x="1" y="141"/>
                    <a:pt x="1" y="313"/>
                  </a:cubicBezTo>
                  <a:cubicBezTo>
                    <a:pt x="1" y="484"/>
                    <a:pt x="142" y="625"/>
                    <a:pt x="313" y="625"/>
                  </a:cubicBezTo>
                  <a:cubicBezTo>
                    <a:pt x="484" y="625"/>
                    <a:pt x="625" y="484"/>
                    <a:pt x="625" y="313"/>
                  </a:cubicBezTo>
                  <a:cubicBezTo>
                    <a:pt x="625" y="141"/>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1"/>
            <p:cNvSpPr/>
            <p:nvPr/>
          </p:nvSpPr>
          <p:spPr>
            <a:xfrm>
              <a:off x="3443015" y="3230707"/>
              <a:ext cx="17153" cy="17208"/>
            </a:xfrm>
            <a:custGeom>
              <a:rect b="b" l="l" r="r" t="t"/>
              <a:pathLst>
                <a:path extrusionOk="0" h="625" w="623">
                  <a:moveTo>
                    <a:pt x="310" y="0"/>
                  </a:moveTo>
                  <a:cubicBezTo>
                    <a:pt x="139" y="0"/>
                    <a:pt x="0" y="141"/>
                    <a:pt x="0" y="313"/>
                  </a:cubicBezTo>
                  <a:cubicBezTo>
                    <a:pt x="0" y="484"/>
                    <a:pt x="139" y="625"/>
                    <a:pt x="310" y="625"/>
                  </a:cubicBezTo>
                  <a:cubicBezTo>
                    <a:pt x="484" y="625"/>
                    <a:pt x="622" y="484"/>
                    <a:pt x="622" y="313"/>
                  </a:cubicBezTo>
                  <a:cubicBezTo>
                    <a:pt x="622" y="141"/>
                    <a:pt x="484"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1"/>
            <p:cNvSpPr/>
            <p:nvPr/>
          </p:nvSpPr>
          <p:spPr>
            <a:xfrm>
              <a:off x="3479523" y="3230707"/>
              <a:ext cx="17208" cy="17208"/>
            </a:xfrm>
            <a:custGeom>
              <a:rect b="b" l="l" r="r" t="t"/>
              <a:pathLst>
                <a:path extrusionOk="0" h="625" w="625">
                  <a:moveTo>
                    <a:pt x="313" y="0"/>
                  </a:moveTo>
                  <a:cubicBezTo>
                    <a:pt x="141" y="0"/>
                    <a:pt x="1" y="141"/>
                    <a:pt x="1" y="313"/>
                  </a:cubicBezTo>
                  <a:cubicBezTo>
                    <a:pt x="1" y="484"/>
                    <a:pt x="141" y="625"/>
                    <a:pt x="313" y="625"/>
                  </a:cubicBezTo>
                  <a:cubicBezTo>
                    <a:pt x="484" y="625"/>
                    <a:pt x="625" y="484"/>
                    <a:pt x="625" y="313"/>
                  </a:cubicBezTo>
                  <a:cubicBezTo>
                    <a:pt x="625" y="141"/>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1"/>
            <p:cNvSpPr/>
            <p:nvPr/>
          </p:nvSpPr>
          <p:spPr>
            <a:xfrm>
              <a:off x="3516114" y="3230707"/>
              <a:ext cx="17153" cy="17208"/>
            </a:xfrm>
            <a:custGeom>
              <a:rect b="b" l="l" r="r" t="t"/>
              <a:pathLst>
                <a:path extrusionOk="0" h="625" w="623">
                  <a:moveTo>
                    <a:pt x="312" y="0"/>
                  </a:moveTo>
                  <a:cubicBezTo>
                    <a:pt x="139" y="0"/>
                    <a:pt x="0" y="141"/>
                    <a:pt x="0" y="313"/>
                  </a:cubicBezTo>
                  <a:cubicBezTo>
                    <a:pt x="0" y="484"/>
                    <a:pt x="139" y="625"/>
                    <a:pt x="312" y="625"/>
                  </a:cubicBezTo>
                  <a:cubicBezTo>
                    <a:pt x="483" y="625"/>
                    <a:pt x="622" y="484"/>
                    <a:pt x="622" y="313"/>
                  </a:cubicBezTo>
                  <a:cubicBezTo>
                    <a:pt x="622" y="141"/>
                    <a:pt x="483"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1"/>
            <p:cNvSpPr/>
            <p:nvPr/>
          </p:nvSpPr>
          <p:spPr>
            <a:xfrm>
              <a:off x="3552567" y="3230707"/>
              <a:ext cx="17208" cy="17208"/>
            </a:xfrm>
            <a:custGeom>
              <a:rect b="b" l="l" r="r" t="t"/>
              <a:pathLst>
                <a:path extrusionOk="0" h="625" w="625">
                  <a:moveTo>
                    <a:pt x="313" y="0"/>
                  </a:moveTo>
                  <a:cubicBezTo>
                    <a:pt x="140" y="0"/>
                    <a:pt x="1" y="141"/>
                    <a:pt x="1" y="313"/>
                  </a:cubicBezTo>
                  <a:cubicBezTo>
                    <a:pt x="1" y="484"/>
                    <a:pt x="140" y="625"/>
                    <a:pt x="313" y="625"/>
                  </a:cubicBezTo>
                  <a:cubicBezTo>
                    <a:pt x="484" y="625"/>
                    <a:pt x="625" y="484"/>
                    <a:pt x="625" y="313"/>
                  </a:cubicBezTo>
                  <a:cubicBezTo>
                    <a:pt x="625" y="141"/>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1"/>
            <p:cNvSpPr/>
            <p:nvPr/>
          </p:nvSpPr>
          <p:spPr>
            <a:xfrm>
              <a:off x="3589103" y="3230707"/>
              <a:ext cx="17208" cy="17208"/>
            </a:xfrm>
            <a:custGeom>
              <a:rect b="b" l="l" r="r" t="t"/>
              <a:pathLst>
                <a:path extrusionOk="0" h="625" w="625">
                  <a:moveTo>
                    <a:pt x="312" y="0"/>
                  </a:moveTo>
                  <a:cubicBezTo>
                    <a:pt x="141" y="0"/>
                    <a:pt x="0" y="141"/>
                    <a:pt x="0" y="313"/>
                  </a:cubicBezTo>
                  <a:cubicBezTo>
                    <a:pt x="0" y="484"/>
                    <a:pt x="141" y="625"/>
                    <a:pt x="312" y="625"/>
                  </a:cubicBezTo>
                  <a:cubicBezTo>
                    <a:pt x="485" y="625"/>
                    <a:pt x="624" y="484"/>
                    <a:pt x="624" y="313"/>
                  </a:cubicBezTo>
                  <a:cubicBezTo>
                    <a:pt x="624" y="141"/>
                    <a:pt x="485"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1"/>
            <p:cNvSpPr/>
            <p:nvPr/>
          </p:nvSpPr>
          <p:spPr>
            <a:xfrm>
              <a:off x="3187293" y="3268068"/>
              <a:ext cx="17180" cy="17153"/>
            </a:xfrm>
            <a:custGeom>
              <a:rect b="b" l="l" r="r" t="t"/>
              <a:pathLst>
                <a:path extrusionOk="0" h="623" w="624">
                  <a:moveTo>
                    <a:pt x="313" y="0"/>
                  </a:moveTo>
                  <a:cubicBezTo>
                    <a:pt x="140" y="0"/>
                    <a:pt x="1" y="139"/>
                    <a:pt x="1" y="311"/>
                  </a:cubicBezTo>
                  <a:cubicBezTo>
                    <a:pt x="1" y="484"/>
                    <a:pt x="140" y="623"/>
                    <a:pt x="313" y="623"/>
                  </a:cubicBezTo>
                  <a:cubicBezTo>
                    <a:pt x="484" y="623"/>
                    <a:pt x="623" y="484"/>
                    <a:pt x="623" y="311"/>
                  </a:cubicBezTo>
                  <a:cubicBezTo>
                    <a:pt x="623" y="139"/>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1"/>
            <p:cNvSpPr/>
            <p:nvPr/>
          </p:nvSpPr>
          <p:spPr>
            <a:xfrm>
              <a:off x="3223829" y="3268068"/>
              <a:ext cx="17208" cy="17153"/>
            </a:xfrm>
            <a:custGeom>
              <a:rect b="b" l="l" r="r" t="t"/>
              <a:pathLst>
                <a:path extrusionOk="0" h="623" w="625">
                  <a:moveTo>
                    <a:pt x="312" y="0"/>
                  </a:moveTo>
                  <a:cubicBezTo>
                    <a:pt x="141" y="0"/>
                    <a:pt x="0" y="139"/>
                    <a:pt x="0" y="311"/>
                  </a:cubicBezTo>
                  <a:cubicBezTo>
                    <a:pt x="0" y="484"/>
                    <a:pt x="141" y="623"/>
                    <a:pt x="312" y="623"/>
                  </a:cubicBezTo>
                  <a:cubicBezTo>
                    <a:pt x="484" y="623"/>
                    <a:pt x="624" y="484"/>
                    <a:pt x="624" y="311"/>
                  </a:cubicBezTo>
                  <a:cubicBezTo>
                    <a:pt x="624" y="139"/>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1"/>
            <p:cNvSpPr/>
            <p:nvPr/>
          </p:nvSpPr>
          <p:spPr>
            <a:xfrm>
              <a:off x="3552567" y="3268068"/>
              <a:ext cx="17208" cy="17153"/>
            </a:xfrm>
            <a:custGeom>
              <a:rect b="b" l="l" r="r" t="t"/>
              <a:pathLst>
                <a:path extrusionOk="0" h="623" w="625">
                  <a:moveTo>
                    <a:pt x="313" y="0"/>
                  </a:moveTo>
                  <a:cubicBezTo>
                    <a:pt x="140" y="0"/>
                    <a:pt x="1" y="139"/>
                    <a:pt x="1" y="311"/>
                  </a:cubicBezTo>
                  <a:cubicBezTo>
                    <a:pt x="1" y="484"/>
                    <a:pt x="140" y="623"/>
                    <a:pt x="313" y="623"/>
                  </a:cubicBezTo>
                  <a:cubicBezTo>
                    <a:pt x="484" y="623"/>
                    <a:pt x="625" y="484"/>
                    <a:pt x="625" y="311"/>
                  </a:cubicBezTo>
                  <a:cubicBezTo>
                    <a:pt x="625" y="139"/>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1"/>
            <p:cNvSpPr/>
            <p:nvPr/>
          </p:nvSpPr>
          <p:spPr>
            <a:xfrm>
              <a:off x="3589103" y="3268068"/>
              <a:ext cx="17208" cy="17153"/>
            </a:xfrm>
            <a:custGeom>
              <a:rect b="b" l="l" r="r" t="t"/>
              <a:pathLst>
                <a:path extrusionOk="0" h="623" w="625">
                  <a:moveTo>
                    <a:pt x="312" y="0"/>
                  </a:moveTo>
                  <a:cubicBezTo>
                    <a:pt x="141" y="0"/>
                    <a:pt x="0" y="139"/>
                    <a:pt x="0" y="311"/>
                  </a:cubicBezTo>
                  <a:cubicBezTo>
                    <a:pt x="0" y="484"/>
                    <a:pt x="141" y="623"/>
                    <a:pt x="312" y="623"/>
                  </a:cubicBezTo>
                  <a:cubicBezTo>
                    <a:pt x="485" y="623"/>
                    <a:pt x="624" y="484"/>
                    <a:pt x="624" y="311"/>
                  </a:cubicBezTo>
                  <a:cubicBezTo>
                    <a:pt x="624" y="139"/>
                    <a:pt x="485"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1"/>
            <p:cNvSpPr/>
            <p:nvPr/>
          </p:nvSpPr>
          <p:spPr>
            <a:xfrm>
              <a:off x="3187293" y="3305072"/>
              <a:ext cx="17180" cy="17153"/>
            </a:xfrm>
            <a:custGeom>
              <a:rect b="b" l="l" r="r" t="t"/>
              <a:pathLst>
                <a:path extrusionOk="0" h="623" w="624">
                  <a:moveTo>
                    <a:pt x="313" y="0"/>
                  </a:moveTo>
                  <a:cubicBezTo>
                    <a:pt x="140" y="0"/>
                    <a:pt x="1" y="139"/>
                    <a:pt x="1" y="312"/>
                  </a:cubicBezTo>
                  <a:cubicBezTo>
                    <a:pt x="1" y="483"/>
                    <a:pt x="140" y="622"/>
                    <a:pt x="313" y="622"/>
                  </a:cubicBezTo>
                  <a:cubicBezTo>
                    <a:pt x="484" y="622"/>
                    <a:pt x="623" y="483"/>
                    <a:pt x="623" y="312"/>
                  </a:cubicBezTo>
                  <a:cubicBezTo>
                    <a:pt x="623" y="139"/>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1"/>
            <p:cNvSpPr/>
            <p:nvPr/>
          </p:nvSpPr>
          <p:spPr>
            <a:xfrm>
              <a:off x="3223829" y="3305072"/>
              <a:ext cx="17208" cy="17153"/>
            </a:xfrm>
            <a:custGeom>
              <a:rect b="b" l="l" r="r" t="t"/>
              <a:pathLst>
                <a:path extrusionOk="0" h="623" w="625">
                  <a:moveTo>
                    <a:pt x="312" y="0"/>
                  </a:moveTo>
                  <a:cubicBezTo>
                    <a:pt x="141" y="0"/>
                    <a:pt x="0" y="139"/>
                    <a:pt x="0" y="312"/>
                  </a:cubicBezTo>
                  <a:cubicBezTo>
                    <a:pt x="0" y="483"/>
                    <a:pt x="141" y="622"/>
                    <a:pt x="312" y="622"/>
                  </a:cubicBezTo>
                  <a:cubicBezTo>
                    <a:pt x="484" y="622"/>
                    <a:pt x="624" y="483"/>
                    <a:pt x="624" y="312"/>
                  </a:cubicBezTo>
                  <a:cubicBezTo>
                    <a:pt x="624" y="139"/>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1"/>
            <p:cNvSpPr/>
            <p:nvPr/>
          </p:nvSpPr>
          <p:spPr>
            <a:xfrm>
              <a:off x="3552567" y="3305072"/>
              <a:ext cx="17208" cy="17153"/>
            </a:xfrm>
            <a:custGeom>
              <a:rect b="b" l="l" r="r" t="t"/>
              <a:pathLst>
                <a:path extrusionOk="0" h="623" w="625">
                  <a:moveTo>
                    <a:pt x="313" y="0"/>
                  </a:moveTo>
                  <a:cubicBezTo>
                    <a:pt x="140" y="0"/>
                    <a:pt x="1" y="139"/>
                    <a:pt x="1" y="312"/>
                  </a:cubicBezTo>
                  <a:cubicBezTo>
                    <a:pt x="1" y="483"/>
                    <a:pt x="140" y="622"/>
                    <a:pt x="313" y="622"/>
                  </a:cubicBezTo>
                  <a:cubicBezTo>
                    <a:pt x="484" y="622"/>
                    <a:pt x="625" y="483"/>
                    <a:pt x="625" y="312"/>
                  </a:cubicBezTo>
                  <a:cubicBezTo>
                    <a:pt x="625" y="139"/>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1"/>
            <p:cNvSpPr/>
            <p:nvPr/>
          </p:nvSpPr>
          <p:spPr>
            <a:xfrm>
              <a:off x="3589103" y="3305072"/>
              <a:ext cx="17208" cy="17153"/>
            </a:xfrm>
            <a:custGeom>
              <a:rect b="b" l="l" r="r" t="t"/>
              <a:pathLst>
                <a:path extrusionOk="0" h="623" w="625">
                  <a:moveTo>
                    <a:pt x="312" y="0"/>
                  </a:moveTo>
                  <a:cubicBezTo>
                    <a:pt x="141" y="0"/>
                    <a:pt x="0" y="139"/>
                    <a:pt x="0" y="312"/>
                  </a:cubicBezTo>
                  <a:cubicBezTo>
                    <a:pt x="0" y="483"/>
                    <a:pt x="141" y="622"/>
                    <a:pt x="312" y="622"/>
                  </a:cubicBezTo>
                  <a:cubicBezTo>
                    <a:pt x="485" y="622"/>
                    <a:pt x="624" y="483"/>
                    <a:pt x="624" y="312"/>
                  </a:cubicBezTo>
                  <a:cubicBezTo>
                    <a:pt x="624" y="139"/>
                    <a:pt x="485"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1"/>
            <p:cNvSpPr/>
            <p:nvPr/>
          </p:nvSpPr>
          <p:spPr>
            <a:xfrm>
              <a:off x="3187293" y="3342379"/>
              <a:ext cx="17180" cy="17208"/>
            </a:xfrm>
            <a:custGeom>
              <a:rect b="b" l="l" r="r" t="t"/>
              <a:pathLst>
                <a:path extrusionOk="0" h="625" w="624">
                  <a:moveTo>
                    <a:pt x="313" y="0"/>
                  </a:moveTo>
                  <a:cubicBezTo>
                    <a:pt x="140" y="0"/>
                    <a:pt x="1" y="141"/>
                    <a:pt x="1" y="312"/>
                  </a:cubicBezTo>
                  <a:cubicBezTo>
                    <a:pt x="1" y="485"/>
                    <a:pt x="140" y="624"/>
                    <a:pt x="313" y="624"/>
                  </a:cubicBezTo>
                  <a:cubicBezTo>
                    <a:pt x="484" y="624"/>
                    <a:pt x="623" y="485"/>
                    <a:pt x="623" y="312"/>
                  </a:cubicBezTo>
                  <a:cubicBezTo>
                    <a:pt x="623" y="141"/>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1"/>
            <p:cNvSpPr/>
            <p:nvPr/>
          </p:nvSpPr>
          <p:spPr>
            <a:xfrm>
              <a:off x="3223829" y="3342379"/>
              <a:ext cx="17208" cy="17208"/>
            </a:xfrm>
            <a:custGeom>
              <a:rect b="b" l="l" r="r" t="t"/>
              <a:pathLst>
                <a:path extrusionOk="0" h="625" w="625">
                  <a:moveTo>
                    <a:pt x="312" y="0"/>
                  </a:moveTo>
                  <a:cubicBezTo>
                    <a:pt x="141" y="0"/>
                    <a:pt x="0" y="141"/>
                    <a:pt x="0" y="312"/>
                  </a:cubicBezTo>
                  <a:cubicBezTo>
                    <a:pt x="0" y="485"/>
                    <a:pt x="141" y="624"/>
                    <a:pt x="312" y="624"/>
                  </a:cubicBezTo>
                  <a:cubicBezTo>
                    <a:pt x="484" y="624"/>
                    <a:pt x="624" y="485"/>
                    <a:pt x="624" y="312"/>
                  </a:cubicBezTo>
                  <a:cubicBezTo>
                    <a:pt x="624" y="141"/>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1"/>
            <p:cNvSpPr/>
            <p:nvPr/>
          </p:nvSpPr>
          <p:spPr>
            <a:xfrm>
              <a:off x="3552567" y="3342379"/>
              <a:ext cx="17208" cy="17208"/>
            </a:xfrm>
            <a:custGeom>
              <a:rect b="b" l="l" r="r" t="t"/>
              <a:pathLst>
                <a:path extrusionOk="0" h="625" w="625">
                  <a:moveTo>
                    <a:pt x="313" y="0"/>
                  </a:moveTo>
                  <a:cubicBezTo>
                    <a:pt x="140" y="0"/>
                    <a:pt x="1" y="141"/>
                    <a:pt x="1" y="312"/>
                  </a:cubicBezTo>
                  <a:cubicBezTo>
                    <a:pt x="1" y="485"/>
                    <a:pt x="140" y="624"/>
                    <a:pt x="313" y="624"/>
                  </a:cubicBezTo>
                  <a:cubicBezTo>
                    <a:pt x="484" y="624"/>
                    <a:pt x="625" y="485"/>
                    <a:pt x="625" y="312"/>
                  </a:cubicBezTo>
                  <a:cubicBezTo>
                    <a:pt x="625" y="141"/>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1"/>
            <p:cNvSpPr/>
            <p:nvPr/>
          </p:nvSpPr>
          <p:spPr>
            <a:xfrm>
              <a:off x="3589103" y="3342379"/>
              <a:ext cx="17208" cy="17208"/>
            </a:xfrm>
            <a:custGeom>
              <a:rect b="b" l="l" r="r" t="t"/>
              <a:pathLst>
                <a:path extrusionOk="0" h="625" w="625">
                  <a:moveTo>
                    <a:pt x="312" y="0"/>
                  </a:moveTo>
                  <a:cubicBezTo>
                    <a:pt x="141" y="0"/>
                    <a:pt x="0" y="141"/>
                    <a:pt x="0" y="312"/>
                  </a:cubicBezTo>
                  <a:cubicBezTo>
                    <a:pt x="0" y="485"/>
                    <a:pt x="141" y="624"/>
                    <a:pt x="312" y="624"/>
                  </a:cubicBezTo>
                  <a:cubicBezTo>
                    <a:pt x="485" y="624"/>
                    <a:pt x="624" y="485"/>
                    <a:pt x="624" y="312"/>
                  </a:cubicBezTo>
                  <a:cubicBezTo>
                    <a:pt x="624" y="141"/>
                    <a:pt x="485"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1"/>
            <p:cNvSpPr/>
            <p:nvPr/>
          </p:nvSpPr>
          <p:spPr>
            <a:xfrm>
              <a:off x="3187293" y="3379410"/>
              <a:ext cx="17180" cy="17153"/>
            </a:xfrm>
            <a:custGeom>
              <a:rect b="b" l="l" r="r" t="t"/>
              <a:pathLst>
                <a:path extrusionOk="0" h="623" w="624">
                  <a:moveTo>
                    <a:pt x="313" y="1"/>
                  </a:moveTo>
                  <a:cubicBezTo>
                    <a:pt x="140" y="1"/>
                    <a:pt x="1" y="140"/>
                    <a:pt x="1" y="311"/>
                  </a:cubicBezTo>
                  <a:cubicBezTo>
                    <a:pt x="1" y="484"/>
                    <a:pt x="140" y="623"/>
                    <a:pt x="313" y="623"/>
                  </a:cubicBezTo>
                  <a:cubicBezTo>
                    <a:pt x="484" y="623"/>
                    <a:pt x="623" y="484"/>
                    <a:pt x="623" y="311"/>
                  </a:cubicBezTo>
                  <a:cubicBezTo>
                    <a:pt x="623"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1"/>
            <p:cNvSpPr/>
            <p:nvPr/>
          </p:nvSpPr>
          <p:spPr>
            <a:xfrm>
              <a:off x="3223829" y="3379410"/>
              <a:ext cx="17208" cy="17153"/>
            </a:xfrm>
            <a:custGeom>
              <a:rect b="b" l="l" r="r" t="t"/>
              <a:pathLst>
                <a:path extrusionOk="0" h="623" w="625">
                  <a:moveTo>
                    <a:pt x="312" y="1"/>
                  </a:moveTo>
                  <a:cubicBezTo>
                    <a:pt x="141" y="1"/>
                    <a:pt x="0" y="140"/>
                    <a:pt x="0" y="311"/>
                  </a:cubicBezTo>
                  <a:cubicBezTo>
                    <a:pt x="0" y="484"/>
                    <a:pt x="141" y="623"/>
                    <a:pt x="312" y="623"/>
                  </a:cubicBezTo>
                  <a:cubicBezTo>
                    <a:pt x="484" y="623"/>
                    <a:pt x="624" y="484"/>
                    <a:pt x="624" y="311"/>
                  </a:cubicBezTo>
                  <a:cubicBezTo>
                    <a:pt x="624" y="140"/>
                    <a:pt x="484"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1"/>
            <p:cNvSpPr/>
            <p:nvPr/>
          </p:nvSpPr>
          <p:spPr>
            <a:xfrm>
              <a:off x="3552567" y="3379410"/>
              <a:ext cx="17208" cy="17153"/>
            </a:xfrm>
            <a:custGeom>
              <a:rect b="b" l="l" r="r" t="t"/>
              <a:pathLst>
                <a:path extrusionOk="0" h="623" w="625">
                  <a:moveTo>
                    <a:pt x="313" y="1"/>
                  </a:moveTo>
                  <a:cubicBezTo>
                    <a:pt x="140" y="1"/>
                    <a:pt x="1" y="140"/>
                    <a:pt x="1" y="311"/>
                  </a:cubicBezTo>
                  <a:cubicBezTo>
                    <a:pt x="1" y="484"/>
                    <a:pt x="140" y="623"/>
                    <a:pt x="313" y="623"/>
                  </a:cubicBezTo>
                  <a:cubicBezTo>
                    <a:pt x="484" y="623"/>
                    <a:pt x="625" y="484"/>
                    <a:pt x="625" y="311"/>
                  </a:cubicBezTo>
                  <a:cubicBezTo>
                    <a:pt x="625"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1"/>
            <p:cNvSpPr/>
            <p:nvPr/>
          </p:nvSpPr>
          <p:spPr>
            <a:xfrm>
              <a:off x="3589103" y="3379410"/>
              <a:ext cx="17208" cy="17153"/>
            </a:xfrm>
            <a:custGeom>
              <a:rect b="b" l="l" r="r" t="t"/>
              <a:pathLst>
                <a:path extrusionOk="0" h="623" w="625">
                  <a:moveTo>
                    <a:pt x="312" y="1"/>
                  </a:moveTo>
                  <a:cubicBezTo>
                    <a:pt x="141" y="1"/>
                    <a:pt x="0" y="140"/>
                    <a:pt x="0" y="311"/>
                  </a:cubicBezTo>
                  <a:cubicBezTo>
                    <a:pt x="0" y="484"/>
                    <a:pt x="141" y="623"/>
                    <a:pt x="312" y="623"/>
                  </a:cubicBezTo>
                  <a:cubicBezTo>
                    <a:pt x="485" y="623"/>
                    <a:pt x="624" y="484"/>
                    <a:pt x="624" y="311"/>
                  </a:cubicBezTo>
                  <a:cubicBezTo>
                    <a:pt x="624" y="140"/>
                    <a:pt x="485"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1"/>
            <p:cNvSpPr/>
            <p:nvPr/>
          </p:nvSpPr>
          <p:spPr>
            <a:xfrm>
              <a:off x="3187101" y="3416826"/>
              <a:ext cx="17456" cy="17208"/>
            </a:xfrm>
            <a:custGeom>
              <a:rect b="b" l="l" r="r" t="t"/>
              <a:pathLst>
                <a:path extrusionOk="0" h="625" w="634">
                  <a:moveTo>
                    <a:pt x="317" y="0"/>
                  </a:moveTo>
                  <a:cubicBezTo>
                    <a:pt x="149" y="0"/>
                    <a:pt x="11" y="133"/>
                    <a:pt x="6" y="301"/>
                  </a:cubicBezTo>
                  <a:cubicBezTo>
                    <a:pt x="0" y="474"/>
                    <a:pt x="133" y="619"/>
                    <a:pt x="307" y="625"/>
                  </a:cubicBezTo>
                  <a:cubicBezTo>
                    <a:pt x="310" y="625"/>
                    <a:pt x="314" y="625"/>
                    <a:pt x="317" y="625"/>
                  </a:cubicBezTo>
                  <a:cubicBezTo>
                    <a:pt x="484" y="625"/>
                    <a:pt x="623" y="492"/>
                    <a:pt x="628" y="322"/>
                  </a:cubicBezTo>
                  <a:cubicBezTo>
                    <a:pt x="634" y="151"/>
                    <a:pt x="499" y="6"/>
                    <a:pt x="327" y="0"/>
                  </a:cubicBezTo>
                  <a:cubicBezTo>
                    <a:pt x="324" y="0"/>
                    <a:pt x="320"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1"/>
            <p:cNvSpPr/>
            <p:nvPr/>
          </p:nvSpPr>
          <p:spPr>
            <a:xfrm>
              <a:off x="3223829" y="3416716"/>
              <a:ext cx="17208" cy="17208"/>
            </a:xfrm>
            <a:custGeom>
              <a:rect b="b" l="l" r="r" t="t"/>
              <a:pathLst>
                <a:path extrusionOk="0" h="625" w="625">
                  <a:moveTo>
                    <a:pt x="312" y="1"/>
                  </a:moveTo>
                  <a:cubicBezTo>
                    <a:pt x="141" y="1"/>
                    <a:pt x="0" y="141"/>
                    <a:pt x="0" y="313"/>
                  </a:cubicBezTo>
                  <a:cubicBezTo>
                    <a:pt x="0" y="484"/>
                    <a:pt x="141" y="625"/>
                    <a:pt x="312" y="625"/>
                  </a:cubicBezTo>
                  <a:cubicBezTo>
                    <a:pt x="484" y="625"/>
                    <a:pt x="624" y="484"/>
                    <a:pt x="624" y="313"/>
                  </a:cubicBezTo>
                  <a:cubicBezTo>
                    <a:pt x="624" y="141"/>
                    <a:pt x="484"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1"/>
            <p:cNvSpPr/>
            <p:nvPr/>
          </p:nvSpPr>
          <p:spPr>
            <a:xfrm>
              <a:off x="3552567" y="3416716"/>
              <a:ext cx="17208" cy="17208"/>
            </a:xfrm>
            <a:custGeom>
              <a:rect b="b" l="l" r="r" t="t"/>
              <a:pathLst>
                <a:path extrusionOk="0" h="625" w="625">
                  <a:moveTo>
                    <a:pt x="313" y="1"/>
                  </a:moveTo>
                  <a:cubicBezTo>
                    <a:pt x="140" y="1"/>
                    <a:pt x="1" y="141"/>
                    <a:pt x="1" y="313"/>
                  </a:cubicBezTo>
                  <a:cubicBezTo>
                    <a:pt x="1" y="484"/>
                    <a:pt x="140" y="625"/>
                    <a:pt x="313" y="625"/>
                  </a:cubicBezTo>
                  <a:cubicBezTo>
                    <a:pt x="484" y="625"/>
                    <a:pt x="625" y="484"/>
                    <a:pt x="625" y="313"/>
                  </a:cubicBezTo>
                  <a:cubicBezTo>
                    <a:pt x="625" y="141"/>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1"/>
            <p:cNvSpPr/>
            <p:nvPr/>
          </p:nvSpPr>
          <p:spPr>
            <a:xfrm>
              <a:off x="3589103" y="3416716"/>
              <a:ext cx="17208" cy="17208"/>
            </a:xfrm>
            <a:custGeom>
              <a:rect b="b" l="l" r="r" t="t"/>
              <a:pathLst>
                <a:path extrusionOk="0" h="625" w="625">
                  <a:moveTo>
                    <a:pt x="312" y="1"/>
                  </a:moveTo>
                  <a:cubicBezTo>
                    <a:pt x="141" y="1"/>
                    <a:pt x="0" y="141"/>
                    <a:pt x="0" y="313"/>
                  </a:cubicBezTo>
                  <a:cubicBezTo>
                    <a:pt x="0" y="484"/>
                    <a:pt x="141" y="625"/>
                    <a:pt x="312" y="625"/>
                  </a:cubicBezTo>
                  <a:cubicBezTo>
                    <a:pt x="485" y="625"/>
                    <a:pt x="624" y="484"/>
                    <a:pt x="624" y="313"/>
                  </a:cubicBezTo>
                  <a:cubicBezTo>
                    <a:pt x="624" y="141"/>
                    <a:pt x="485"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1"/>
            <p:cNvSpPr/>
            <p:nvPr/>
          </p:nvSpPr>
          <p:spPr>
            <a:xfrm>
              <a:off x="3187046" y="3453803"/>
              <a:ext cx="17456" cy="17235"/>
            </a:xfrm>
            <a:custGeom>
              <a:rect b="b" l="l" r="r" t="t"/>
              <a:pathLst>
                <a:path extrusionOk="0" h="626" w="634">
                  <a:moveTo>
                    <a:pt x="317" y="1"/>
                  </a:moveTo>
                  <a:cubicBezTo>
                    <a:pt x="149" y="1"/>
                    <a:pt x="12" y="134"/>
                    <a:pt x="6" y="302"/>
                  </a:cubicBezTo>
                  <a:cubicBezTo>
                    <a:pt x="0" y="475"/>
                    <a:pt x="133" y="620"/>
                    <a:pt x="307" y="625"/>
                  </a:cubicBezTo>
                  <a:cubicBezTo>
                    <a:pt x="310" y="625"/>
                    <a:pt x="314" y="625"/>
                    <a:pt x="317" y="625"/>
                  </a:cubicBezTo>
                  <a:cubicBezTo>
                    <a:pt x="484" y="625"/>
                    <a:pt x="623" y="492"/>
                    <a:pt x="628" y="323"/>
                  </a:cubicBezTo>
                  <a:cubicBezTo>
                    <a:pt x="634" y="151"/>
                    <a:pt x="499" y="7"/>
                    <a:pt x="328" y="1"/>
                  </a:cubicBezTo>
                  <a:cubicBezTo>
                    <a:pt x="324" y="1"/>
                    <a:pt x="321"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1"/>
            <p:cNvSpPr/>
            <p:nvPr/>
          </p:nvSpPr>
          <p:spPr>
            <a:xfrm>
              <a:off x="3223829" y="3453665"/>
              <a:ext cx="17208" cy="17208"/>
            </a:xfrm>
            <a:custGeom>
              <a:rect b="b" l="l" r="r" t="t"/>
              <a:pathLst>
                <a:path extrusionOk="0" h="625" w="625">
                  <a:moveTo>
                    <a:pt x="312" y="0"/>
                  </a:moveTo>
                  <a:cubicBezTo>
                    <a:pt x="141" y="0"/>
                    <a:pt x="0" y="141"/>
                    <a:pt x="0" y="312"/>
                  </a:cubicBezTo>
                  <a:cubicBezTo>
                    <a:pt x="0" y="484"/>
                    <a:pt x="141" y="625"/>
                    <a:pt x="312" y="625"/>
                  </a:cubicBezTo>
                  <a:cubicBezTo>
                    <a:pt x="484" y="625"/>
                    <a:pt x="624" y="484"/>
                    <a:pt x="624" y="312"/>
                  </a:cubicBezTo>
                  <a:cubicBezTo>
                    <a:pt x="624" y="141"/>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1"/>
            <p:cNvSpPr/>
            <p:nvPr/>
          </p:nvSpPr>
          <p:spPr>
            <a:xfrm>
              <a:off x="3552567" y="3453665"/>
              <a:ext cx="17208" cy="17208"/>
            </a:xfrm>
            <a:custGeom>
              <a:rect b="b" l="l" r="r" t="t"/>
              <a:pathLst>
                <a:path extrusionOk="0" h="625" w="625">
                  <a:moveTo>
                    <a:pt x="313" y="0"/>
                  </a:moveTo>
                  <a:cubicBezTo>
                    <a:pt x="140" y="0"/>
                    <a:pt x="1" y="141"/>
                    <a:pt x="1" y="312"/>
                  </a:cubicBezTo>
                  <a:cubicBezTo>
                    <a:pt x="1" y="484"/>
                    <a:pt x="140" y="625"/>
                    <a:pt x="313" y="625"/>
                  </a:cubicBezTo>
                  <a:cubicBezTo>
                    <a:pt x="484" y="625"/>
                    <a:pt x="625" y="484"/>
                    <a:pt x="625" y="312"/>
                  </a:cubicBezTo>
                  <a:cubicBezTo>
                    <a:pt x="625" y="141"/>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1"/>
            <p:cNvSpPr/>
            <p:nvPr/>
          </p:nvSpPr>
          <p:spPr>
            <a:xfrm>
              <a:off x="3589103" y="3453665"/>
              <a:ext cx="17208" cy="17208"/>
            </a:xfrm>
            <a:custGeom>
              <a:rect b="b" l="l" r="r" t="t"/>
              <a:pathLst>
                <a:path extrusionOk="0" h="625" w="625">
                  <a:moveTo>
                    <a:pt x="312" y="0"/>
                  </a:moveTo>
                  <a:cubicBezTo>
                    <a:pt x="141" y="0"/>
                    <a:pt x="0" y="141"/>
                    <a:pt x="0" y="312"/>
                  </a:cubicBezTo>
                  <a:cubicBezTo>
                    <a:pt x="0" y="484"/>
                    <a:pt x="141" y="625"/>
                    <a:pt x="312" y="625"/>
                  </a:cubicBezTo>
                  <a:cubicBezTo>
                    <a:pt x="485" y="625"/>
                    <a:pt x="624" y="484"/>
                    <a:pt x="624" y="312"/>
                  </a:cubicBezTo>
                  <a:cubicBezTo>
                    <a:pt x="624" y="141"/>
                    <a:pt x="485"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1"/>
            <p:cNvSpPr/>
            <p:nvPr/>
          </p:nvSpPr>
          <p:spPr>
            <a:xfrm>
              <a:off x="3187046" y="3491164"/>
              <a:ext cx="17456" cy="17180"/>
            </a:xfrm>
            <a:custGeom>
              <a:rect b="b" l="l" r="r" t="t"/>
              <a:pathLst>
                <a:path extrusionOk="0" h="624" w="634">
                  <a:moveTo>
                    <a:pt x="317" y="1"/>
                  </a:moveTo>
                  <a:cubicBezTo>
                    <a:pt x="149" y="1"/>
                    <a:pt x="12" y="132"/>
                    <a:pt x="6" y="302"/>
                  </a:cubicBezTo>
                  <a:cubicBezTo>
                    <a:pt x="0" y="473"/>
                    <a:pt x="133" y="618"/>
                    <a:pt x="307" y="623"/>
                  </a:cubicBezTo>
                  <a:cubicBezTo>
                    <a:pt x="310" y="623"/>
                    <a:pt x="314" y="624"/>
                    <a:pt x="317" y="624"/>
                  </a:cubicBezTo>
                  <a:cubicBezTo>
                    <a:pt x="484" y="624"/>
                    <a:pt x="623" y="490"/>
                    <a:pt x="628" y="323"/>
                  </a:cubicBezTo>
                  <a:cubicBezTo>
                    <a:pt x="634" y="149"/>
                    <a:pt x="499" y="7"/>
                    <a:pt x="328" y="1"/>
                  </a:cubicBezTo>
                  <a:cubicBezTo>
                    <a:pt x="324" y="1"/>
                    <a:pt x="320"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1"/>
            <p:cNvSpPr/>
            <p:nvPr/>
          </p:nvSpPr>
          <p:spPr>
            <a:xfrm>
              <a:off x="3223829" y="3491027"/>
              <a:ext cx="17208" cy="17153"/>
            </a:xfrm>
            <a:custGeom>
              <a:rect b="b" l="l" r="r" t="t"/>
              <a:pathLst>
                <a:path extrusionOk="0" h="623" w="625">
                  <a:moveTo>
                    <a:pt x="312" y="0"/>
                  </a:moveTo>
                  <a:cubicBezTo>
                    <a:pt x="141" y="0"/>
                    <a:pt x="0" y="139"/>
                    <a:pt x="0" y="312"/>
                  </a:cubicBezTo>
                  <a:cubicBezTo>
                    <a:pt x="0" y="484"/>
                    <a:pt x="141" y="623"/>
                    <a:pt x="312" y="623"/>
                  </a:cubicBezTo>
                  <a:cubicBezTo>
                    <a:pt x="484" y="623"/>
                    <a:pt x="624" y="484"/>
                    <a:pt x="624" y="312"/>
                  </a:cubicBezTo>
                  <a:cubicBezTo>
                    <a:pt x="624" y="139"/>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1"/>
            <p:cNvSpPr/>
            <p:nvPr/>
          </p:nvSpPr>
          <p:spPr>
            <a:xfrm>
              <a:off x="3552567" y="3491027"/>
              <a:ext cx="17208" cy="17153"/>
            </a:xfrm>
            <a:custGeom>
              <a:rect b="b" l="l" r="r" t="t"/>
              <a:pathLst>
                <a:path extrusionOk="0" h="623" w="625">
                  <a:moveTo>
                    <a:pt x="313" y="0"/>
                  </a:moveTo>
                  <a:cubicBezTo>
                    <a:pt x="140" y="0"/>
                    <a:pt x="1" y="139"/>
                    <a:pt x="1" y="312"/>
                  </a:cubicBezTo>
                  <a:cubicBezTo>
                    <a:pt x="1" y="484"/>
                    <a:pt x="140" y="623"/>
                    <a:pt x="313" y="623"/>
                  </a:cubicBezTo>
                  <a:cubicBezTo>
                    <a:pt x="484" y="623"/>
                    <a:pt x="625" y="484"/>
                    <a:pt x="625" y="312"/>
                  </a:cubicBezTo>
                  <a:cubicBezTo>
                    <a:pt x="625" y="139"/>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1"/>
            <p:cNvSpPr/>
            <p:nvPr/>
          </p:nvSpPr>
          <p:spPr>
            <a:xfrm>
              <a:off x="3589103" y="3491027"/>
              <a:ext cx="17208" cy="17153"/>
            </a:xfrm>
            <a:custGeom>
              <a:rect b="b" l="l" r="r" t="t"/>
              <a:pathLst>
                <a:path extrusionOk="0" h="623" w="625">
                  <a:moveTo>
                    <a:pt x="312" y="0"/>
                  </a:moveTo>
                  <a:cubicBezTo>
                    <a:pt x="141" y="0"/>
                    <a:pt x="0" y="139"/>
                    <a:pt x="0" y="312"/>
                  </a:cubicBezTo>
                  <a:cubicBezTo>
                    <a:pt x="0" y="484"/>
                    <a:pt x="141" y="623"/>
                    <a:pt x="312" y="623"/>
                  </a:cubicBezTo>
                  <a:cubicBezTo>
                    <a:pt x="485" y="623"/>
                    <a:pt x="624" y="484"/>
                    <a:pt x="624" y="312"/>
                  </a:cubicBezTo>
                  <a:cubicBezTo>
                    <a:pt x="624" y="139"/>
                    <a:pt x="485"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1"/>
            <p:cNvSpPr/>
            <p:nvPr/>
          </p:nvSpPr>
          <p:spPr>
            <a:xfrm>
              <a:off x="3187046" y="3528113"/>
              <a:ext cx="17456" cy="17235"/>
            </a:xfrm>
            <a:custGeom>
              <a:rect b="b" l="l" r="r" t="t"/>
              <a:pathLst>
                <a:path extrusionOk="0" h="626" w="634">
                  <a:moveTo>
                    <a:pt x="317" y="1"/>
                  </a:moveTo>
                  <a:cubicBezTo>
                    <a:pt x="150" y="1"/>
                    <a:pt x="12" y="134"/>
                    <a:pt x="6" y="303"/>
                  </a:cubicBezTo>
                  <a:cubicBezTo>
                    <a:pt x="0" y="475"/>
                    <a:pt x="135" y="619"/>
                    <a:pt x="307" y="625"/>
                  </a:cubicBezTo>
                  <a:cubicBezTo>
                    <a:pt x="310" y="625"/>
                    <a:pt x="314" y="625"/>
                    <a:pt x="317" y="625"/>
                  </a:cubicBezTo>
                  <a:cubicBezTo>
                    <a:pt x="486" y="625"/>
                    <a:pt x="623" y="492"/>
                    <a:pt x="628" y="324"/>
                  </a:cubicBezTo>
                  <a:cubicBezTo>
                    <a:pt x="634" y="151"/>
                    <a:pt x="501" y="6"/>
                    <a:pt x="328" y="1"/>
                  </a:cubicBezTo>
                  <a:cubicBezTo>
                    <a:pt x="324" y="1"/>
                    <a:pt x="321"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1"/>
            <p:cNvSpPr/>
            <p:nvPr/>
          </p:nvSpPr>
          <p:spPr>
            <a:xfrm>
              <a:off x="3223829" y="3528003"/>
              <a:ext cx="17208" cy="17235"/>
            </a:xfrm>
            <a:custGeom>
              <a:rect b="b" l="l" r="r" t="t"/>
              <a:pathLst>
                <a:path extrusionOk="0" h="626" w="625">
                  <a:moveTo>
                    <a:pt x="312" y="1"/>
                  </a:moveTo>
                  <a:cubicBezTo>
                    <a:pt x="141" y="1"/>
                    <a:pt x="0" y="140"/>
                    <a:pt x="0" y="313"/>
                  </a:cubicBezTo>
                  <a:cubicBezTo>
                    <a:pt x="0" y="484"/>
                    <a:pt x="141" y="625"/>
                    <a:pt x="312" y="625"/>
                  </a:cubicBezTo>
                  <a:cubicBezTo>
                    <a:pt x="484" y="625"/>
                    <a:pt x="624" y="484"/>
                    <a:pt x="624" y="313"/>
                  </a:cubicBezTo>
                  <a:cubicBezTo>
                    <a:pt x="624" y="140"/>
                    <a:pt x="484"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1"/>
            <p:cNvSpPr/>
            <p:nvPr/>
          </p:nvSpPr>
          <p:spPr>
            <a:xfrm>
              <a:off x="3552567" y="3528003"/>
              <a:ext cx="17208" cy="17235"/>
            </a:xfrm>
            <a:custGeom>
              <a:rect b="b" l="l" r="r" t="t"/>
              <a:pathLst>
                <a:path extrusionOk="0" h="626" w="625">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1"/>
            <p:cNvSpPr/>
            <p:nvPr/>
          </p:nvSpPr>
          <p:spPr>
            <a:xfrm>
              <a:off x="3589103" y="3528003"/>
              <a:ext cx="17208" cy="17235"/>
            </a:xfrm>
            <a:custGeom>
              <a:rect b="b" l="l" r="r" t="t"/>
              <a:pathLst>
                <a:path extrusionOk="0" h="626" w="625">
                  <a:moveTo>
                    <a:pt x="312" y="1"/>
                  </a:moveTo>
                  <a:cubicBezTo>
                    <a:pt x="141" y="1"/>
                    <a:pt x="0" y="140"/>
                    <a:pt x="0" y="313"/>
                  </a:cubicBezTo>
                  <a:cubicBezTo>
                    <a:pt x="0" y="484"/>
                    <a:pt x="141" y="625"/>
                    <a:pt x="312" y="625"/>
                  </a:cubicBezTo>
                  <a:cubicBezTo>
                    <a:pt x="485" y="625"/>
                    <a:pt x="624" y="484"/>
                    <a:pt x="624" y="313"/>
                  </a:cubicBezTo>
                  <a:cubicBezTo>
                    <a:pt x="624" y="140"/>
                    <a:pt x="485"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1"/>
            <p:cNvSpPr/>
            <p:nvPr/>
          </p:nvSpPr>
          <p:spPr>
            <a:xfrm>
              <a:off x="3187046" y="3565474"/>
              <a:ext cx="17456" cy="17180"/>
            </a:xfrm>
            <a:custGeom>
              <a:rect b="b" l="l" r="r" t="t"/>
              <a:pathLst>
                <a:path extrusionOk="0" h="624" w="634">
                  <a:moveTo>
                    <a:pt x="317" y="0"/>
                  </a:moveTo>
                  <a:cubicBezTo>
                    <a:pt x="150" y="0"/>
                    <a:pt x="12" y="134"/>
                    <a:pt x="6" y="301"/>
                  </a:cubicBezTo>
                  <a:cubicBezTo>
                    <a:pt x="0" y="475"/>
                    <a:pt x="135" y="617"/>
                    <a:pt x="307" y="623"/>
                  </a:cubicBezTo>
                  <a:cubicBezTo>
                    <a:pt x="310" y="623"/>
                    <a:pt x="314" y="623"/>
                    <a:pt x="317" y="623"/>
                  </a:cubicBezTo>
                  <a:cubicBezTo>
                    <a:pt x="486" y="623"/>
                    <a:pt x="623" y="492"/>
                    <a:pt x="628" y="322"/>
                  </a:cubicBezTo>
                  <a:cubicBezTo>
                    <a:pt x="634" y="151"/>
                    <a:pt x="499" y="6"/>
                    <a:pt x="328" y="1"/>
                  </a:cubicBezTo>
                  <a:cubicBezTo>
                    <a:pt x="324" y="1"/>
                    <a:pt x="321"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1"/>
            <p:cNvSpPr/>
            <p:nvPr/>
          </p:nvSpPr>
          <p:spPr>
            <a:xfrm>
              <a:off x="3223829" y="3565364"/>
              <a:ext cx="17208" cy="17180"/>
            </a:xfrm>
            <a:custGeom>
              <a:rect b="b" l="l" r="r" t="t"/>
              <a:pathLst>
                <a:path extrusionOk="0" h="624" w="625">
                  <a:moveTo>
                    <a:pt x="312" y="1"/>
                  </a:moveTo>
                  <a:cubicBezTo>
                    <a:pt x="141" y="1"/>
                    <a:pt x="0" y="140"/>
                    <a:pt x="0" y="311"/>
                  </a:cubicBezTo>
                  <a:cubicBezTo>
                    <a:pt x="0" y="484"/>
                    <a:pt x="141" y="623"/>
                    <a:pt x="312" y="623"/>
                  </a:cubicBezTo>
                  <a:cubicBezTo>
                    <a:pt x="484" y="623"/>
                    <a:pt x="624" y="484"/>
                    <a:pt x="624" y="311"/>
                  </a:cubicBezTo>
                  <a:cubicBezTo>
                    <a:pt x="624" y="140"/>
                    <a:pt x="484"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1"/>
            <p:cNvSpPr/>
            <p:nvPr/>
          </p:nvSpPr>
          <p:spPr>
            <a:xfrm>
              <a:off x="3260392" y="3565364"/>
              <a:ext cx="17153" cy="17180"/>
            </a:xfrm>
            <a:custGeom>
              <a:rect b="b" l="l" r="r" t="t"/>
              <a:pathLst>
                <a:path extrusionOk="0" h="624" w="623">
                  <a:moveTo>
                    <a:pt x="313" y="1"/>
                  </a:moveTo>
                  <a:cubicBezTo>
                    <a:pt x="140" y="1"/>
                    <a:pt x="1" y="140"/>
                    <a:pt x="1" y="311"/>
                  </a:cubicBezTo>
                  <a:cubicBezTo>
                    <a:pt x="1" y="484"/>
                    <a:pt x="140" y="623"/>
                    <a:pt x="313" y="623"/>
                  </a:cubicBezTo>
                  <a:cubicBezTo>
                    <a:pt x="484" y="623"/>
                    <a:pt x="623" y="484"/>
                    <a:pt x="623" y="311"/>
                  </a:cubicBezTo>
                  <a:cubicBezTo>
                    <a:pt x="623"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1"/>
            <p:cNvSpPr/>
            <p:nvPr/>
          </p:nvSpPr>
          <p:spPr>
            <a:xfrm>
              <a:off x="3296873" y="3565364"/>
              <a:ext cx="17208" cy="17180"/>
            </a:xfrm>
            <a:custGeom>
              <a:rect b="b" l="l" r="r" t="t"/>
              <a:pathLst>
                <a:path extrusionOk="0" h="624" w="625">
                  <a:moveTo>
                    <a:pt x="312" y="1"/>
                  </a:moveTo>
                  <a:cubicBezTo>
                    <a:pt x="139" y="1"/>
                    <a:pt x="0" y="140"/>
                    <a:pt x="0" y="311"/>
                  </a:cubicBezTo>
                  <a:cubicBezTo>
                    <a:pt x="0" y="484"/>
                    <a:pt x="139" y="623"/>
                    <a:pt x="312" y="623"/>
                  </a:cubicBezTo>
                  <a:cubicBezTo>
                    <a:pt x="484" y="623"/>
                    <a:pt x="624" y="484"/>
                    <a:pt x="624" y="311"/>
                  </a:cubicBezTo>
                  <a:cubicBezTo>
                    <a:pt x="624" y="140"/>
                    <a:pt x="484"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1"/>
            <p:cNvSpPr/>
            <p:nvPr/>
          </p:nvSpPr>
          <p:spPr>
            <a:xfrm>
              <a:off x="3333436" y="3565364"/>
              <a:ext cx="17153" cy="17180"/>
            </a:xfrm>
            <a:custGeom>
              <a:rect b="b" l="l" r="r" t="t"/>
              <a:pathLst>
                <a:path extrusionOk="0" h="624" w="623">
                  <a:moveTo>
                    <a:pt x="311" y="1"/>
                  </a:moveTo>
                  <a:cubicBezTo>
                    <a:pt x="140" y="1"/>
                    <a:pt x="1" y="140"/>
                    <a:pt x="1" y="311"/>
                  </a:cubicBezTo>
                  <a:cubicBezTo>
                    <a:pt x="1" y="484"/>
                    <a:pt x="140" y="623"/>
                    <a:pt x="311" y="623"/>
                  </a:cubicBezTo>
                  <a:cubicBezTo>
                    <a:pt x="484" y="623"/>
                    <a:pt x="623" y="484"/>
                    <a:pt x="623" y="311"/>
                  </a:cubicBezTo>
                  <a:cubicBezTo>
                    <a:pt x="623" y="140"/>
                    <a:pt x="484" y="1"/>
                    <a:pt x="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1"/>
            <p:cNvSpPr/>
            <p:nvPr/>
          </p:nvSpPr>
          <p:spPr>
            <a:xfrm>
              <a:off x="3369971" y="3565364"/>
              <a:ext cx="17153" cy="17180"/>
            </a:xfrm>
            <a:custGeom>
              <a:rect b="b" l="l" r="r" t="t"/>
              <a:pathLst>
                <a:path extrusionOk="0" h="624" w="623">
                  <a:moveTo>
                    <a:pt x="312" y="1"/>
                  </a:moveTo>
                  <a:cubicBezTo>
                    <a:pt x="139" y="1"/>
                    <a:pt x="0" y="140"/>
                    <a:pt x="0" y="311"/>
                  </a:cubicBezTo>
                  <a:cubicBezTo>
                    <a:pt x="0" y="484"/>
                    <a:pt x="139" y="623"/>
                    <a:pt x="312" y="623"/>
                  </a:cubicBezTo>
                  <a:cubicBezTo>
                    <a:pt x="484" y="623"/>
                    <a:pt x="622" y="484"/>
                    <a:pt x="622" y="311"/>
                  </a:cubicBezTo>
                  <a:cubicBezTo>
                    <a:pt x="622" y="140"/>
                    <a:pt x="484"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1"/>
            <p:cNvSpPr/>
            <p:nvPr/>
          </p:nvSpPr>
          <p:spPr>
            <a:xfrm>
              <a:off x="3406424" y="3565364"/>
              <a:ext cx="17208" cy="17180"/>
            </a:xfrm>
            <a:custGeom>
              <a:rect b="b" l="l" r="r" t="t"/>
              <a:pathLst>
                <a:path extrusionOk="0" h="624" w="625">
                  <a:moveTo>
                    <a:pt x="313" y="1"/>
                  </a:moveTo>
                  <a:cubicBezTo>
                    <a:pt x="142" y="1"/>
                    <a:pt x="1" y="140"/>
                    <a:pt x="1" y="311"/>
                  </a:cubicBezTo>
                  <a:cubicBezTo>
                    <a:pt x="1" y="484"/>
                    <a:pt x="142" y="623"/>
                    <a:pt x="313" y="623"/>
                  </a:cubicBezTo>
                  <a:cubicBezTo>
                    <a:pt x="484" y="623"/>
                    <a:pt x="625" y="484"/>
                    <a:pt x="625" y="311"/>
                  </a:cubicBezTo>
                  <a:cubicBezTo>
                    <a:pt x="625"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1"/>
            <p:cNvSpPr/>
            <p:nvPr/>
          </p:nvSpPr>
          <p:spPr>
            <a:xfrm>
              <a:off x="3443015" y="3565364"/>
              <a:ext cx="17153" cy="17180"/>
            </a:xfrm>
            <a:custGeom>
              <a:rect b="b" l="l" r="r" t="t"/>
              <a:pathLst>
                <a:path extrusionOk="0" h="624" w="623">
                  <a:moveTo>
                    <a:pt x="310" y="1"/>
                  </a:moveTo>
                  <a:cubicBezTo>
                    <a:pt x="139" y="1"/>
                    <a:pt x="0" y="140"/>
                    <a:pt x="0" y="311"/>
                  </a:cubicBezTo>
                  <a:cubicBezTo>
                    <a:pt x="0" y="484"/>
                    <a:pt x="139" y="623"/>
                    <a:pt x="310" y="623"/>
                  </a:cubicBezTo>
                  <a:cubicBezTo>
                    <a:pt x="484" y="623"/>
                    <a:pt x="622" y="484"/>
                    <a:pt x="622" y="311"/>
                  </a:cubicBezTo>
                  <a:cubicBezTo>
                    <a:pt x="622" y="140"/>
                    <a:pt x="484" y="1"/>
                    <a:pt x="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1"/>
            <p:cNvSpPr/>
            <p:nvPr/>
          </p:nvSpPr>
          <p:spPr>
            <a:xfrm>
              <a:off x="3479523" y="3565364"/>
              <a:ext cx="17208" cy="17180"/>
            </a:xfrm>
            <a:custGeom>
              <a:rect b="b" l="l" r="r" t="t"/>
              <a:pathLst>
                <a:path extrusionOk="0" h="624" w="625">
                  <a:moveTo>
                    <a:pt x="313" y="1"/>
                  </a:moveTo>
                  <a:cubicBezTo>
                    <a:pt x="141" y="1"/>
                    <a:pt x="1" y="140"/>
                    <a:pt x="1" y="311"/>
                  </a:cubicBezTo>
                  <a:cubicBezTo>
                    <a:pt x="1" y="484"/>
                    <a:pt x="141" y="623"/>
                    <a:pt x="313" y="623"/>
                  </a:cubicBezTo>
                  <a:cubicBezTo>
                    <a:pt x="484" y="623"/>
                    <a:pt x="625" y="484"/>
                    <a:pt x="625" y="311"/>
                  </a:cubicBezTo>
                  <a:cubicBezTo>
                    <a:pt x="625"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1"/>
            <p:cNvSpPr/>
            <p:nvPr/>
          </p:nvSpPr>
          <p:spPr>
            <a:xfrm>
              <a:off x="3516114" y="3565364"/>
              <a:ext cx="17153" cy="17180"/>
            </a:xfrm>
            <a:custGeom>
              <a:rect b="b" l="l" r="r" t="t"/>
              <a:pathLst>
                <a:path extrusionOk="0" h="624" w="623">
                  <a:moveTo>
                    <a:pt x="312" y="1"/>
                  </a:moveTo>
                  <a:cubicBezTo>
                    <a:pt x="139" y="1"/>
                    <a:pt x="0" y="140"/>
                    <a:pt x="0" y="311"/>
                  </a:cubicBezTo>
                  <a:cubicBezTo>
                    <a:pt x="0" y="484"/>
                    <a:pt x="139" y="623"/>
                    <a:pt x="312" y="623"/>
                  </a:cubicBezTo>
                  <a:cubicBezTo>
                    <a:pt x="483" y="623"/>
                    <a:pt x="622" y="484"/>
                    <a:pt x="622" y="311"/>
                  </a:cubicBezTo>
                  <a:cubicBezTo>
                    <a:pt x="622" y="140"/>
                    <a:pt x="483"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1"/>
            <p:cNvSpPr/>
            <p:nvPr/>
          </p:nvSpPr>
          <p:spPr>
            <a:xfrm>
              <a:off x="3552567" y="3565364"/>
              <a:ext cx="17208" cy="17180"/>
            </a:xfrm>
            <a:custGeom>
              <a:rect b="b" l="l" r="r" t="t"/>
              <a:pathLst>
                <a:path extrusionOk="0" h="624" w="625">
                  <a:moveTo>
                    <a:pt x="313" y="1"/>
                  </a:moveTo>
                  <a:cubicBezTo>
                    <a:pt x="140" y="1"/>
                    <a:pt x="1" y="140"/>
                    <a:pt x="1" y="311"/>
                  </a:cubicBezTo>
                  <a:cubicBezTo>
                    <a:pt x="1" y="484"/>
                    <a:pt x="140" y="623"/>
                    <a:pt x="313" y="623"/>
                  </a:cubicBezTo>
                  <a:cubicBezTo>
                    <a:pt x="484" y="623"/>
                    <a:pt x="625" y="484"/>
                    <a:pt x="625" y="311"/>
                  </a:cubicBezTo>
                  <a:cubicBezTo>
                    <a:pt x="625" y="140"/>
                    <a:pt x="484"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1"/>
            <p:cNvSpPr/>
            <p:nvPr/>
          </p:nvSpPr>
          <p:spPr>
            <a:xfrm>
              <a:off x="3589103" y="3565364"/>
              <a:ext cx="17208" cy="17180"/>
            </a:xfrm>
            <a:custGeom>
              <a:rect b="b" l="l" r="r" t="t"/>
              <a:pathLst>
                <a:path extrusionOk="0" h="624" w="625">
                  <a:moveTo>
                    <a:pt x="312" y="1"/>
                  </a:moveTo>
                  <a:cubicBezTo>
                    <a:pt x="141" y="1"/>
                    <a:pt x="0" y="140"/>
                    <a:pt x="0" y="311"/>
                  </a:cubicBezTo>
                  <a:cubicBezTo>
                    <a:pt x="0" y="484"/>
                    <a:pt x="141" y="623"/>
                    <a:pt x="312" y="623"/>
                  </a:cubicBezTo>
                  <a:cubicBezTo>
                    <a:pt x="485" y="623"/>
                    <a:pt x="624" y="484"/>
                    <a:pt x="624" y="311"/>
                  </a:cubicBezTo>
                  <a:cubicBezTo>
                    <a:pt x="624" y="140"/>
                    <a:pt x="485" y="1"/>
                    <a:pt x="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1"/>
            <p:cNvSpPr/>
            <p:nvPr/>
          </p:nvSpPr>
          <p:spPr>
            <a:xfrm>
              <a:off x="3187046" y="3602478"/>
              <a:ext cx="17511" cy="17153"/>
            </a:xfrm>
            <a:custGeom>
              <a:rect b="b" l="l" r="r" t="t"/>
              <a:pathLst>
                <a:path extrusionOk="0" h="623" w="636">
                  <a:moveTo>
                    <a:pt x="317" y="0"/>
                  </a:moveTo>
                  <a:cubicBezTo>
                    <a:pt x="150" y="0"/>
                    <a:pt x="12" y="133"/>
                    <a:pt x="6" y="301"/>
                  </a:cubicBezTo>
                  <a:cubicBezTo>
                    <a:pt x="0" y="472"/>
                    <a:pt x="135" y="617"/>
                    <a:pt x="309" y="623"/>
                  </a:cubicBezTo>
                  <a:cubicBezTo>
                    <a:pt x="312" y="623"/>
                    <a:pt x="316" y="623"/>
                    <a:pt x="319" y="623"/>
                  </a:cubicBezTo>
                  <a:cubicBezTo>
                    <a:pt x="486" y="623"/>
                    <a:pt x="625" y="490"/>
                    <a:pt x="630" y="322"/>
                  </a:cubicBezTo>
                  <a:cubicBezTo>
                    <a:pt x="636" y="151"/>
                    <a:pt x="501" y="6"/>
                    <a:pt x="328" y="0"/>
                  </a:cubicBezTo>
                  <a:cubicBezTo>
                    <a:pt x="324" y="0"/>
                    <a:pt x="321" y="0"/>
                    <a:pt x="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1"/>
            <p:cNvSpPr/>
            <p:nvPr/>
          </p:nvSpPr>
          <p:spPr>
            <a:xfrm>
              <a:off x="3223829" y="3602368"/>
              <a:ext cx="17208" cy="17153"/>
            </a:xfrm>
            <a:custGeom>
              <a:rect b="b" l="l" r="r" t="t"/>
              <a:pathLst>
                <a:path extrusionOk="0" h="623" w="625">
                  <a:moveTo>
                    <a:pt x="312" y="0"/>
                  </a:moveTo>
                  <a:cubicBezTo>
                    <a:pt x="141" y="0"/>
                    <a:pt x="0" y="139"/>
                    <a:pt x="0" y="313"/>
                  </a:cubicBezTo>
                  <a:cubicBezTo>
                    <a:pt x="0" y="484"/>
                    <a:pt x="141" y="623"/>
                    <a:pt x="312" y="623"/>
                  </a:cubicBezTo>
                  <a:cubicBezTo>
                    <a:pt x="484" y="623"/>
                    <a:pt x="624" y="484"/>
                    <a:pt x="624" y="313"/>
                  </a:cubicBezTo>
                  <a:cubicBezTo>
                    <a:pt x="624" y="139"/>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1"/>
            <p:cNvSpPr/>
            <p:nvPr/>
          </p:nvSpPr>
          <p:spPr>
            <a:xfrm>
              <a:off x="3260392" y="3602368"/>
              <a:ext cx="17153" cy="17153"/>
            </a:xfrm>
            <a:custGeom>
              <a:rect b="b" l="l" r="r" t="t"/>
              <a:pathLst>
                <a:path extrusionOk="0" h="623" w="623">
                  <a:moveTo>
                    <a:pt x="313" y="0"/>
                  </a:moveTo>
                  <a:cubicBezTo>
                    <a:pt x="140" y="0"/>
                    <a:pt x="1" y="139"/>
                    <a:pt x="1" y="313"/>
                  </a:cubicBezTo>
                  <a:cubicBezTo>
                    <a:pt x="1" y="484"/>
                    <a:pt x="140" y="623"/>
                    <a:pt x="313" y="623"/>
                  </a:cubicBezTo>
                  <a:cubicBezTo>
                    <a:pt x="484" y="623"/>
                    <a:pt x="623" y="484"/>
                    <a:pt x="623" y="313"/>
                  </a:cubicBezTo>
                  <a:cubicBezTo>
                    <a:pt x="623" y="139"/>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1"/>
            <p:cNvSpPr/>
            <p:nvPr/>
          </p:nvSpPr>
          <p:spPr>
            <a:xfrm>
              <a:off x="3296873" y="3602368"/>
              <a:ext cx="17208" cy="17153"/>
            </a:xfrm>
            <a:custGeom>
              <a:rect b="b" l="l" r="r" t="t"/>
              <a:pathLst>
                <a:path extrusionOk="0" h="623" w="625">
                  <a:moveTo>
                    <a:pt x="312" y="0"/>
                  </a:moveTo>
                  <a:cubicBezTo>
                    <a:pt x="139" y="0"/>
                    <a:pt x="0" y="139"/>
                    <a:pt x="0" y="313"/>
                  </a:cubicBezTo>
                  <a:cubicBezTo>
                    <a:pt x="0" y="484"/>
                    <a:pt x="139" y="623"/>
                    <a:pt x="312" y="623"/>
                  </a:cubicBezTo>
                  <a:cubicBezTo>
                    <a:pt x="484" y="623"/>
                    <a:pt x="624" y="484"/>
                    <a:pt x="624" y="313"/>
                  </a:cubicBezTo>
                  <a:cubicBezTo>
                    <a:pt x="624" y="139"/>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1"/>
            <p:cNvSpPr/>
            <p:nvPr/>
          </p:nvSpPr>
          <p:spPr>
            <a:xfrm>
              <a:off x="3333436" y="3602368"/>
              <a:ext cx="17153" cy="17153"/>
            </a:xfrm>
            <a:custGeom>
              <a:rect b="b" l="l" r="r" t="t"/>
              <a:pathLst>
                <a:path extrusionOk="0" h="623" w="623">
                  <a:moveTo>
                    <a:pt x="311" y="0"/>
                  </a:moveTo>
                  <a:cubicBezTo>
                    <a:pt x="140" y="0"/>
                    <a:pt x="1" y="139"/>
                    <a:pt x="1" y="313"/>
                  </a:cubicBezTo>
                  <a:cubicBezTo>
                    <a:pt x="1" y="484"/>
                    <a:pt x="140" y="623"/>
                    <a:pt x="311" y="623"/>
                  </a:cubicBezTo>
                  <a:cubicBezTo>
                    <a:pt x="484" y="623"/>
                    <a:pt x="623" y="484"/>
                    <a:pt x="623" y="313"/>
                  </a:cubicBezTo>
                  <a:cubicBezTo>
                    <a:pt x="623" y="139"/>
                    <a:pt x="484" y="0"/>
                    <a:pt x="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1"/>
            <p:cNvSpPr/>
            <p:nvPr/>
          </p:nvSpPr>
          <p:spPr>
            <a:xfrm>
              <a:off x="3369971" y="3602368"/>
              <a:ext cx="17153" cy="17153"/>
            </a:xfrm>
            <a:custGeom>
              <a:rect b="b" l="l" r="r" t="t"/>
              <a:pathLst>
                <a:path extrusionOk="0" h="623" w="623">
                  <a:moveTo>
                    <a:pt x="312" y="0"/>
                  </a:moveTo>
                  <a:cubicBezTo>
                    <a:pt x="139" y="0"/>
                    <a:pt x="0" y="139"/>
                    <a:pt x="0" y="313"/>
                  </a:cubicBezTo>
                  <a:cubicBezTo>
                    <a:pt x="0" y="484"/>
                    <a:pt x="139" y="623"/>
                    <a:pt x="312" y="623"/>
                  </a:cubicBezTo>
                  <a:cubicBezTo>
                    <a:pt x="484" y="623"/>
                    <a:pt x="622" y="484"/>
                    <a:pt x="622" y="313"/>
                  </a:cubicBezTo>
                  <a:cubicBezTo>
                    <a:pt x="622" y="139"/>
                    <a:pt x="484"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1"/>
            <p:cNvSpPr/>
            <p:nvPr/>
          </p:nvSpPr>
          <p:spPr>
            <a:xfrm>
              <a:off x="3406424" y="3602368"/>
              <a:ext cx="17208" cy="17153"/>
            </a:xfrm>
            <a:custGeom>
              <a:rect b="b" l="l" r="r" t="t"/>
              <a:pathLst>
                <a:path extrusionOk="0" h="623" w="625">
                  <a:moveTo>
                    <a:pt x="313" y="0"/>
                  </a:moveTo>
                  <a:cubicBezTo>
                    <a:pt x="142" y="0"/>
                    <a:pt x="1" y="139"/>
                    <a:pt x="1" y="313"/>
                  </a:cubicBezTo>
                  <a:cubicBezTo>
                    <a:pt x="1" y="484"/>
                    <a:pt x="142" y="623"/>
                    <a:pt x="313" y="623"/>
                  </a:cubicBezTo>
                  <a:cubicBezTo>
                    <a:pt x="484" y="623"/>
                    <a:pt x="625" y="484"/>
                    <a:pt x="625" y="313"/>
                  </a:cubicBezTo>
                  <a:cubicBezTo>
                    <a:pt x="625" y="139"/>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1"/>
            <p:cNvSpPr/>
            <p:nvPr/>
          </p:nvSpPr>
          <p:spPr>
            <a:xfrm>
              <a:off x="3443015" y="3602368"/>
              <a:ext cx="17153" cy="17153"/>
            </a:xfrm>
            <a:custGeom>
              <a:rect b="b" l="l" r="r" t="t"/>
              <a:pathLst>
                <a:path extrusionOk="0" h="623" w="623">
                  <a:moveTo>
                    <a:pt x="310" y="0"/>
                  </a:moveTo>
                  <a:cubicBezTo>
                    <a:pt x="139" y="0"/>
                    <a:pt x="0" y="139"/>
                    <a:pt x="0" y="313"/>
                  </a:cubicBezTo>
                  <a:cubicBezTo>
                    <a:pt x="0" y="484"/>
                    <a:pt x="139" y="623"/>
                    <a:pt x="310" y="623"/>
                  </a:cubicBezTo>
                  <a:cubicBezTo>
                    <a:pt x="484" y="623"/>
                    <a:pt x="622" y="484"/>
                    <a:pt x="622" y="313"/>
                  </a:cubicBezTo>
                  <a:cubicBezTo>
                    <a:pt x="622" y="139"/>
                    <a:pt x="484"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1"/>
            <p:cNvSpPr/>
            <p:nvPr/>
          </p:nvSpPr>
          <p:spPr>
            <a:xfrm>
              <a:off x="3479523" y="3602368"/>
              <a:ext cx="17208" cy="17153"/>
            </a:xfrm>
            <a:custGeom>
              <a:rect b="b" l="l" r="r" t="t"/>
              <a:pathLst>
                <a:path extrusionOk="0" h="623" w="625">
                  <a:moveTo>
                    <a:pt x="313" y="0"/>
                  </a:moveTo>
                  <a:cubicBezTo>
                    <a:pt x="141" y="0"/>
                    <a:pt x="1" y="139"/>
                    <a:pt x="1" y="313"/>
                  </a:cubicBezTo>
                  <a:cubicBezTo>
                    <a:pt x="1" y="484"/>
                    <a:pt x="141" y="623"/>
                    <a:pt x="313" y="623"/>
                  </a:cubicBezTo>
                  <a:cubicBezTo>
                    <a:pt x="484" y="623"/>
                    <a:pt x="625" y="484"/>
                    <a:pt x="625" y="313"/>
                  </a:cubicBezTo>
                  <a:cubicBezTo>
                    <a:pt x="625" y="139"/>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1"/>
            <p:cNvSpPr/>
            <p:nvPr/>
          </p:nvSpPr>
          <p:spPr>
            <a:xfrm>
              <a:off x="3516114" y="3602368"/>
              <a:ext cx="17153" cy="17153"/>
            </a:xfrm>
            <a:custGeom>
              <a:rect b="b" l="l" r="r" t="t"/>
              <a:pathLst>
                <a:path extrusionOk="0" h="623" w="623">
                  <a:moveTo>
                    <a:pt x="312" y="0"/>
                  </a:moveTo>
                  <a:cubicBezTo>
                    <a:pt x="139" y="0"/>
                    <a:pt x="0" y="139"/>
                    <a:pt x="0" y="313"/>
                  </a:cubicBezTo>
                  <a:cubicBezTo>
                    <a:pt x="0" y="484"/>
                    <a:pt x="139" y="623"/>
                    <a:pt x="312" y="623"/>
                  </a:cubicBezTo>
                  <a:cubicBezTo>
                    <a:pt x="483" y="623"/>
                    <a:pt x="622" y="484"/>
                    <a:pt x="622" y="313"/>
                  </a:cubicBezTo>
                  <a:cubicBezTo>
                    <a:pt x="622" y="139"/>
                    <a:pt x="483"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1"/>
            <p:cNvSpPr/>
            <p:nvPr/>
          </p:nvSpPr>
          <p:spPr>
            <a:xfrm>
              <a:off x="3552567" y="3602368"/>
              <a:ext cx="17208" cy="17153"/>
            </a:xfrm>
            <a:custGeom>
              <a:rect b="b" l="l" r="r" t="t"/>
              <a:pathLst>
                <a:path extrusionOk="0" h="623" w="625">
                  <a:moveTo>
                    <a:pt x="313" y="0"/>
                  </a:moveTo>
                  <a:cubicBezTo>
                    <a:pt x="140" y="0"/>
                    <a:pt x="1" y="139"/>
                    <a:pt x="1" y="313"/>
                  </a:cubicBezTo>
                  <a:cubicBezTo>
                    <a:pt x="1" y="484"/>
                    <a:pt x="140" y="623"/>
                    <a:pt x="313" y="623"/>
                  </a:cubicBezTo>
                  <a:cubicBezTo>
                    <a:pt x="484" y="623"/>
                    <a:pt x="625" y="484"/>
                    <a:pt x="625" y="313"/>
                  </a:cubicBezTo>
                  <a:cubicBezTo>
                    <a:pt x="625" y="139"/>
                    <a:pt x="484"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1"/>
            <p:cNvSpPr/>
            <p:nvPr/>
          </p:nvSpPr>
          <p:spPr>
            <a:xfrm>
              <a:off x="3589103" y="3602368"/>
              <a:ext cx="17208" cy="17153"/>
            </a:xfrm>
            <a:custGeom>
              <a:rect b="b" l="l" r="r" t="t"/>
              <a:pathLst>
                <a:path extrusionOk="0" h="623" w="625">
                  <a:moveTo>
                    <a:pt x="312" y="0"/>
                  </a:moveTo>
                  <a:cubicBezTo>
                    <a:pt x="141" y="0"/>
                    <a:pt x="0" y="139"/>
                    <a:pt x="0" y="313"/>
                  </a:cubicBezTo>
                  <a:cubicBezTo>
                    <a:pt x="0" y="484"/>
                    <a:pt x="141" y="623"/>
                    <a:pt x="312" y="623"/>
                  </a:cubicBezTo>
                  <a:cubicBezTo>
                    <a:pt x="485" y="623"/>
                    <a:pt x="624" y="484"/>
                    <a:pt x="624" y="313"/>
                  </a:cubicBezTo>
                  <a:cubicBezTo>
                    <a:pt x="624" y="139"/>
                    <a:pt x="485" y="0"/>
                    <a:pt x="3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1"/>
            <p:cNvSpPr/>
            <p:nvPr/>
          </p:nvSpPr>
          <p:spPr>
            <a:xfrm>
              <a:off x="3254803" y="3264764"/>
              <a:ext cx="285484" cy="129403"/>
            </a:xfrm>
            <a:custGeom>
              <a:rect b="b" l="l" r="r" t="t"/>
              <a:pathLst>
                <a:path extrusionOk="0" h="4700" w="10369">
                  <a:moveTo>
                    <a:pt x="674" y="0"/>
                  </a:moveTo>
                  <a:cubicBezTo>
                    <a:pt x="303" y="0"/>
                    <a:pt x="0" y="303"/>
                    <a:pt x="0" y="674"/>
                  </a:cubicBezTo>
                  <a:lnTo>
                    <a:pt x="0" y="4410"/>
                  </a:lnTo>
                  <a:cubicBezTo>
                    <a:pt x="0" y="4568"/>
                    <a:pt x="131" y="4699"/>
                    <a:pt x="291" y="4699"/>
                  </a:cubicBezTo>
                  <a:cubicBezTo>
                    <a:pt x="451" y="4699"/>
                    <a:pt x="580" y="4568"/>
                    <a:pt x="580" y="4410"/>
                  </a:cubicBezTo>
                  <a:lnTo>
                    <a:pt x="580" y="674"/>
                  </a:lnTo>
                  <a:cubicBezTo>
                    <a:pt x="580" y="623"/>
                    <a:pt x="624" y="581"/>
                    <a:pt x="674" y="581"/>
                  </a:cubicBezTo>
                  <a:lnTo>
                    <a:pt x="9693" y="581"/>
                  </a:lnTo>
                  <a:cubicBezTo>
                    <a:pt x="9744" y="581"/>
                    <a:pt x="9786" y="625"/>
                    <a:pt x="9786" y="674"/>
                  </a:cubicBezTo>
                  <a:lnTo>
                    <a:pt x="9786" y="4410"/>
                  </a:lnTo>
                  <a:cubicBezTo>
                    <a:pt x="9786" y="4568"/>
                    <a:pt x="9915" y="4699"/>
                    <a:pt x="10075" y="4699"/>
                  </a:cubicBezTo>
                  <a:cubicBezTo>
                    <a:pt x="10235" y="4699"/>
                    <a:pt x="10367" y="4568"/>
                    <a:pt x="10367" y="4410"/>
                  </a:cubicBezTo>
                  <a:lnTo>
                    <a:pt x="10367" y="674"/>
                  </a:lnTo>
                  <a:cubicBezTo>
                    <a:pt x="10368" y="305"/>
                    <a:pt x="10064" y="0"/>
                    <a:pt x="9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1"/>
            <p:cNvSpPr/>
            <p:nvPr/>
          </p:nvSpPr>
          <p:spPr>
            <a:xfrm>
              <a:off x="3254748" y="3420846"/>
              <a:ext cx="285540" cy="129403"/>
            </a:xfrm>
            <a:custGeom>
              <a:rect b="b" l="l" r="r" t="t"/>
              <a:pathLst>
                <a:path extrusionOk="0" h="4700" w="10371">
                  <a:moveTo>
                    <a:pt x="291" y="1"/>
                  </a:moveTo>
                  <a:cubicBezTo>
                    <a:pt x="131" y="1"/>
                    <a:pt x="0" y="132"/>
                    <a:pt x="0" y="290"/>
                  </a:cubicBezTo>
                  <a:lnTo>
                    <a:pt x="0" y="4026"/>
                  </a:lnTo>
                  <a:cubicBezTo>
                    <a:pt x="0" y="4397"/>
                    <a:pt x="303" y="4700"/>
                    <a:pt x="674" y="4700"/>
                  </a:cubicBezTo>
                  <a:lnTo>
                    <a:pt x="7717" y="4700"/>
                  </a:lnTo>
                  <a:cubicBezTo>
                    <a:pt x="7942" y="4700"/>
                    <a:pt x="8153" y="4612"/>
                    <a:pt x="8313" y="4454"/>
                  </a:cubicBezTo>
                  <a:lnTo>
                    <a:pt x="10119" y="2665"/>
                  </a:lnTo>
                  <a:cubicBezTo>
                    <a:pt x="10277" y="2509"/>
                    <a:pt x="10369" y="2289"/>
                    <a:pt x="10369" y="2066"/>
                  </a:cubicBezTo>
                  <a:lnTo>
                    <a:pt x="10369" y="292"/>
                  </a:lnTo>
                  <a:cubicBezTo>
                    <a:pt x="10370" y="132"/>
                    <a:pt x="10239" y="1"/>
                    <a:pt x="10077" y="1"/>
                  </a:cubicBezTo>
                  <a:cubicBezTo>
                    <a:pt x="9919" y="1"/>
                    <a:pt x="9788" y="132"/>
                    <a:pt x="9788" y="292"/>
                  </a:cubicBezTo>
                  <a:lnTo>
                    <a:pt x="9788" y="2066"/>
                  </a:lnTo>
                  <a:cubicBezTo>
                    <a:pt x="9788" y="2134"/>
                    <a:pt x="9760" y="2205"/>
                    <a:pt x="9710" y="2254"/>
                  </a:cubicBezTo>
                  <a:lnTo>
                    <a:pt x="7904" y="4043"/>
                  </a:lnTo>
                  <a:cubicBezTo>
                    <a:pt x="7854" y="4093"/>
                    <a:pt x="7788" y="4119"/>
                    <a:pt x="7717" y="4119"/>
                  </a:cubicBezTo>
                  <a:lnTo>
                    <a:pt x="674" y="4119"/>
                  </a:lnTo>
                  <a:cubicBezTo>
                    <a:pt x="622" y="4119"/>
                    <a:pt x="581" y="4076"/>
                    <a:pt x="581" y="4026"/>
                  </a:cubicBezTo>
                  <a:lnTo>
                    <a:pt x="581" y="290"/>
                  </a:lnTo>
                  <a:cubicBezTo>
                    <a:pt x="581" y="132"/>
                    <a:pt x="451" y="1"/>
                    <a:pt x="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1"/>
            <p:cNvSpPr/>
            <p:nvPr/>
          </p:nvSpPr>
          <p:spPr>
            <a:xfrm>
              <a:off x="3124464" y="3134508"/>
              <a:ext cx="546190" cy="546025"/>
            </a:xfrm>
            <a:custGeom>
              <a:rect b="b" l="l" r="r" t="t"/>
              <a:pathLst>
                <a:path extrusionOk="0" h="19832" w="19838">
                  <a:moveTo>
                    <a:pt x="17563" y="1704"/>
                  </a:moveTo>
                  <a:cubicBezTo>
                    <a:pt x="17873" y="1704"/>
                    <a:pt x="18128" y="1959"/>
                    <a:pt x="18128" y="2271"/>
                  </a:cubicBezTo>
                  <a:lnTo>
                    <a:pt x="18128" y="3137"/>
                  </a:lnTo>
                  <a:lnTo>
                    <a:pt x="18128" y="5396"/>
                  </a:lnTo>
                  <a:lnTo>
                    <a:pt x="18128" y="7657"/>
                  </a:lnTo>
                  <a:lnTo>
                    <a:pt x="18128" y="9916"/>
                  </a:lnTo>
                  <a:lnTo>
                    <a:pt x="18128" y="12177"/>
                  </a:lnTo>
                  <a:lnTo>
                    <a:pt x="18128" y="14436"/>
                  </a:lnTo>
                  <a:lnTo>
                    <a:pt x="18128" y="16697"/>
                  </a:lnTo>
                  <a:lnTo>
                    <a:pt x="18128" y="17557"/>
                  </a:lnTo>
                  <a:cubicBezTo>
                    <a:pt x="18128" y="17869"/>
                    <a:pt x="17873" y="18124"/>
                    <a:pt x="17563" y="18124"/>
                  </a:cubicBezTo>
                  <a:lnTo>
                    <a:pt x="2275" y="18124"/>
                  </a:lnTo>
                  <a:cubicBezTo>
                    <a:pt x="1963" y="18124"/>
                    <a:pt x="1710" y="17869"/>
                    <a:pt x="1710" y="17557"/>
                  </a:cubicBezTo>
                  <a:lnTo>
                    <a:pt x="1710" y="2271"/>
                  </a:lnTo>
                  <a:cubicBezTo>
                    <a:pt x="1710" y="1959"/>
                    <a:pt x="1963" y="1704"/>
                    <a:pt x="2275" y="1704"/>
                  </a:cubicBezTo>
                  <a:close/>
                  <a:moveTo>
                    <a:pt x="3137" y="0"/>
                  </a:moveTo>
                  <a:cubicBezTo>
                    <a:pt x="2977" y="0"/>
                    <a:pt x="2846" y="132"/>
                    <a:pt x="2846" y="291"/>
                  </a:cubicBezTo>
                  <a:lnTo>
                    <a:pt x="2846" y="1125"/>
                  </a:lnTo>
                  <a:lnTo>
                    <a:pt x="2275" y="1125"/>
                  </a:lnTo>
                  <a:cubicBezTo>
                    <a:pt x="1643" y="1125"/>
                    <a:pt x="1126" y="1643"/>
                    <a:pt x="1126" y="2275"/>
                  </a:cubicBezTo>
                  <a:lnTo>
                    <a:pt x="1126" y="2845"/>
                  </a:lnTo>
                  <a:lnTo>
                    <a:pt x="292" y="2845"/>
                  </a:lnTo>
                  <a:cubicBezTo>
                    <a:pt x="132" y="2845"/>
                    <a:pt x="1" y="2977"/>
                    <a:pt x="1" y="3137"/>
                  </a:cubicBezTo>
                  <a:cubicBezTo>
                    <a:pt x="1" y="3295"/>
                    <a:pt x="132" y="3426"/>
                    <a:pt x="292" y="3426"/>
                  </a:cubicBezTo>
                  <a:lnTo>
                    <a:pt x="1126" y="3426"/>
                  </a:lnTo>
                  <a:lnTo>
                    <a:pt x="1126" y="5106"/>
                  </a:lnTo>
                  <a:lnTo>
                    <a:pt x="292" y="5106"/>
                  </a:lnTo>
                  <a:cubicBezTo>
                    <a:pt x="132" y="5106"/>
                    <a:pt x="1" y="5236"/>
                    <a:pt x="1" y="5396"/>
                  </a:cubicBezTo>
                  <a:cubicBezTo>
                    <a:pt x="1" y="5556"/>
                    <a:pt x="132" y="5687"/>
                    <a:pt x="292" y="5687"/>
                  </a:cubicBezTo>
                  <a:lnTo>
                    <a:pt x="1126" y="5687"/>
                  </a:lnTo>
                  <a:lnTo>
                    <a:pt x="1126" y="7365"/>
                  </a:lnTo>
                  <a:lnTo>
                    <a:pt x="292" y="7365"/>
                  </a:lnTo>
                  <a:cubicBezTo>
                    <a:pt x="132" y="7365"/>
                    <a:pt x="1" y="7497"/>
                    <a:pt x="1" y="7655"/>
                  </a:cubicBezTo>
                  <a:cubicBezTo>
                    <a:pt x="1" y="7815"/>
                    <a:pt x="132" y="7946"/>
                    <a:pt x="292" y="7946"/>
                  </a:cubicBezTo>
                  <a:lnTo>
                    <a:pt x="1126" y="7946"/>
                  </a:lnTo>
                  <a:lnTo>
                    <a:pt x="1126" y="9624"/>
                  </a:lnTo>
                  <a:lnTo>
                    <a:pt x="292" y="9624"/>
                  </a:lnTo>
                  <a:cubicBezTo>
                    <a:pt x="132" y="9624"/>
                    <a:pt x="1" y="9756"/>
                    <a:pt x="1" y="9916"/>
                  </a:cubicBezTo>
                  <a:cubicBezTo>
                    <a:pt x="1" y="10076"/>
                    <a:pt x="132" y="10205"/>
                    <a:pt x="292" y="10205"/>
                  </a:cubicBezTo>
                  <a:lnTo>
                    <a:pt x="1126" y="10205"/>
                  </a:lnTo>
                  <a:lnTo>
                    <a:pt x="1126" y="11885"/>
                  </a:lnTo>
                  <a:lnTo>
                    <a:pt x="292" y="11885"/>
                  </a:lnTo>
                  <a:cubicBezTo>
                    <a:pt x="132" y="11885"/>
                    <a:pt x="1" y="12017"/>
                    <a:pt x="1" y="12175"/>
                  </a:cubicBezTo>
                  <a:cubicBezTo>
                    <a:pt x="1" y="12335"/>
                    <a:pt x="132" y="12466"/>
                    <a:pt x="292" y="12466"/>
                  </a:cubicBezTo>
                  <a:lnTo>
                    <a:pt x="1126" y="12466"/>
                  </a:lnTo>
                  <a:lnTo>
                    <a:pt x="1126" y="14144"/>
                  </a:lnTo>
                  <a:lnTo>
                    <a:pt x="292" y="14144"/>
                  </a:lnTo>
                  <a:cubicBezTo>
                    <a:pt x="132" y="14144"/>
                    <a:pt x="1" y="14276"/>
                    <a:pt x="1" y="14436"/>
                  </a:cubicBezTo>
                  <a:cubicBezTo>
                    <a:pt x="1" y="14596"/>
                    <a:pt x="132" y="14725"/>
                    <a:pt x="292" y="14725"/>
                  </a:cubicBezTo>
                  <a:lnTo>
                    <a:pt x="1126" y="14725"/>
                  </a:lnTo>
                  <a:lnTo>
                    <a:pt x="1126" y="16405"/>
                  </a:lnTo>
                  <a:lnTo>
                    <a:pt x="292" y="16405"/>
                  </a:lnTo>
                  <a:cubicBezTo>
                    <a:pt x="132" y="16405"/>
                    <a:pt x="1" y="16537"/>
                    <a:pt x="1" y="16695"/>
                  </a:cubicBezTo>
                  <a:cubicBezTo>
                    <a:pt x="1" y="16855"/>
                    <a:pt x="132" y="16986"/>
                    <a:pt x="292" y="16986"/>
                  </a:cubicBezTo>
                  <a:lnTo>
                    <a:pt x="1126" y="16986"/>
                  </a:lnTo>
                  <a:lnTo>
                    <a:pt x="1126" y="17557"/>
                  </a:lnTo>
                  <a:cubicBezTo>
                    <a:pt x="1126" y="18189"/>
                    <a:pt x="1643" y="18706"/>
                    <a:pt x="2275" y="18706"/>
                  </a:cubicBezTo>
                  <a:lnTo>
                    <a:pt x="2846" y="18706"/>
                  </a:lnTo>
                  <a:lnTo>
                    <a:pt x="2846" y="19540"/>
                  </a:lnTo>
                  <a:cubicBezTo>
                    <a:pt x="2846" y="19700"/>
                    <a:pt x="2977" y="19831"/>
                    <a:pt x="3137" y="19831"/>
                  </a:cubicBezTo>
                  <a:cubicBezTo>
                    <a:pt x="3295" y="19831"/>
                    <a:pt x="3427" y="19700"/>
                    <a:pt x="3427" y="19540"/>
                  </a:cubicBezTo>
                  <a:lnTo>
                    <a:pt x="3427" y="18706"/>
                  </a:lnTo>
                  <a:lnTo>
                    <a:pt x="5107" y="18706"/>
                  </a:lnTo>
                  <a:lnTo>
                    <a:pt x="5107" y="19540"/>
                  </a:lnTo>
                  <a:cubicBezTo>
                    <a:pt x="5107" y="19700"/>
                    <a:pt x="5236" y="19831"/>
                    <a:pt x="5396" y="19831"/>
                  </a:cubicBezTo>
                  <a:cubicBezTo>
                    <a:pt x="5556" y="19831"/>
                    <a:pt x="5686" y="19700"/>
                    <a:pt x="5686" y="19540"/>
                  </a:cubicBezTo>
                  <a:lnTo>
                    <a:pt x="5686" y="18706"/>
                  </a:lnTo>
                  <a:lnTo>
                    <a:pt x="7366" y="18706"/>
                  </a:lnTo>
                  <a:lnTo>
                    <a:pt x="7366" y="19540"/>
                  </a:lnTo>
                  <a:cubicBezTo>
                    <a:pt x="7366" y="19700"/>
                    <a:pt x="7497" y="19831"/>
                    <a:pt x="7655" y="19831"/>
                  </a:cubicBezTo>
                  <a:cubicBezTo>
                    <a:pt x="7815" y="19831"/>
                    <a:pt x="7947" y="19700"/>
                    <a:pt x="7947" y="19540"/>
                  </a:cubicBezTo>
                  <a:lnTo>
                    <a:pt x="7947" y="18706"/>
                  </a:lnTo>
                  <a:lnTo>
                    <a:pt x="9625" y="18706"/>
                  </a:lnTo>
                  <a:lnTo>
                    <a:pt x="9625" y="19540"/>
                  </a:lnTo>
                  <a:cubicBezTo>
                    <a:pt x="9625" y="19700"/>
                    <a:pt x="9756" y="19831"/>
                    <a:pt x="9916" y="19831"/>
                  </a:cubicBezTo>
                  <a:cubicBezTo>
                    <a:pt x="10076" y="19831"/>
                    <a:pt x="10206" y="19700"/>
                    <a:pt x="10206" y="19540"/>
                  </a:cubicBezTo>
                  <a:lnTo>
                    <a:pt x="10206" y="18706"/>
                  </a:lnTo>
                  <a:lnTo>
                    <a:pt x="11886" y="18706"/>
                  </a:lnTo>
                  <a:lnTo>
                    <a:pt x="11886" y="19540"/>
                  </a:lnTo>
                  <a:cubicBezTo>
                    <a:pt x="11886" y="19700"/>
                    <a:pt x="12017" y="19831"/>
                    <a:pt x="12175" y="19831"/>
                  </a:cubicBezTo>
                  <a:cubicBezTo>
                    <a:pt x="12335" y="19831"/>
                    <a:pt x="12467" y="19700"/>
                    <a:pt x="12467" y="19540"/>
                  </a:cubicBezTo>
                  <a:lnTo>
                    <a:pt x="12467" y="18706"/>
                  </a:lnTo>
                  <a:lnTo>
                    <a:pt x="14145" y="18706"/>
                  </a:lnTo>
                  <a:lnTo>
                    <a:pt x="14145" y="19540"/>
                  </a:lnTo>
                  <a:cubicBezTo>
                    <a:pt x="14145" y="19700"/>
                    <a:pt x="14276" y="19831"/>
                    <a:pt x="14436" y="19831"/>
                  </a:cubicBezTo>
                  <a:cubicBezTo>
                    <a:pt x="14596" y="19831"/>
                    <a:pt x="14726" y="19700"/>
                    <a:pt x="14726" y="19540"/>
                  </a:cubicBezTo>
                  <a:lnTo>
                    <a:pt x="14726" y="18706"/>
                  </a:lnTo>
                  <a:lnTo>
                    <a:pt x="16406" y="18706"/>
                  </a:lnTo>
                  <a:lnTo>
                    <a:pt x="16406" y="19540"/>
                  </a:lnTo>
                  <a:cubicBezTo>
                    <a:pt x="16406" y="19700"/>
                    <a:pt x="16537" y="19831"/>
                    <a:pt x="16695" y="19831"/>
                  </a:cubicBezTo>
                  <a:cubicBezTo>
                    <a:pt x="16855" y="19831"/>
                    <a:pt x="16987" y="19700"/>
                    <a:pt x="16987" y="19540"/>
                  </a:cubicBezTo>
                  <a:lnTo>
                    <a:pt x="16987" y="18706"/>
                  </a:lnTo>
                  <a:lnTo>
                    <a:pt x="17558" y="18706"/>
                  </a:lnTo>
                  <a:cubicBezTo>
                    <a:pt x="18189" y="18706"/>
                    <a:pt x="18707" y="18189"/>
                    <a:pt x="18707" y="17557"/>
                  </a:cubicBezTo>
                  <a:lnTo>
                    <a:pt x="18707" y="16986"/>
                  </a:lnTo>
                  <a:lnTo>
                    <a:pt x="19541" y="16986"/>
                  </a:lnTo>
                  <a:cubicBezTo>
                    <a:pt x="19700" y="16986"/>
                    <a:pt x="19832" y="16855"/>
                    <a:pt x="19832" y="16695"/>
                  </a:cubicBezTo>
                  <a:cubicBezTo>
                    <a:pt x="19832" y="16537"/>
                    <a:pt x="19700" y="16405"/>
                    <a:pt x="19541" y="16405"/>
                  </a:cubicBezTo>
                  <a:lnTo>
                    <a:pt x="18707" y="16405"/>
                  </a:lnTo>
                  <a:lnTo>
                    <a:pt x="18707" y="14725"/>
                  </a:lnTo>
                  <a:lnTo>
                    <a:pt x="19541" y="14725"/>
                  </a:lnTo>
                  <a:cubicBezTo>
                    <a:pt x="19700" y="14725"/>
                    <a:pt x="19832" y="14596"/>
                    <a:pt x="19832" y="14436"/>
                  </a:cubicBezTo>
                  <a:cubicBezTo>
                    <a:pt x="19832" y="14276"/>
                    <a:pt x="19700" y="14144"/>
                    <a:pt x="19541" y="14144"/>
                  </a:cubicBezTo>
                  <a:lnTo>
                    <a:pt x="18707" y="14144"/>
                  </a:lnTo>
                  <a:lnTo>
                    <a:pt x="18707" y="12466"/>
                  </a:lnTo>
                  <a:lnTo>
                    <a:pt x="19541" y="12466"/>
                  </a:lnTo>
                  <a:cubicBezTo>
                    <a:pt x="19700" y="12466"/>
                    <a:pt x="19832" y="12335"/>
                    <a:pt x="19832" y="12175"/>
                  </a:cubicBezTo>
                  <a:cubicBezTo>
                    <a:pt x="19832" y="12017"/>
                    <a:pt x="19700" y="11885"/>
                    <a:pt x="19541" y="11885"/>
                  </a:cubicBezTo>
                  <a:lnTo>
                    <a:pt x="18707" y="11885"/>
                  </a:lnTo>
                  <a:lnTo>
                    <a:pt x="18707" y="10205"/>
                  </a:lnTo>
                  <a:lnTo>
                    <a:pt x="19541" y="10205"/>
                  </a:lnTo>
                  <a:cubicBezTo>
                    <a:pt x="19700" y="10205"/>
                    <a:pt x="19832" y="10076"/>
                    <a:pt x="19832" y="9916"/>
                  </a:cubicBezTo>
                  <a:cubicBezTo>
                    <a:pt x="19832" y="9756"/>
                    <a:pt x="19700" y="9624"/>
                    <a:pt x="19541" y="9624"/>
                  </a:cubicBezTo>
                  <a:lnTo>
                    <a:pt x="18707" y="9624"/>
                  </a:lnTo>
                  <a:lnTo>
                    <a:pt x="18707" y="7946"/>
                  </a:lnTo>
                  <a:lnTo>
                    <a:pt x="19541" y="7946"/>
                  </a:lnTo>
                  <a:cubicBezTo>
                    <a:pt x="19700" y="7946"/>
                    <a:pt x="19832" y="7815"/>
                    <a:pt x="19832" y="7655"/>
                  </a:cubicBezTo>
                  <a:cubicBezTo>
                    <a:pt x="19832" y="7497"/>
                    <a:pt x="19700" y="7365"/>
                    <a:pt x="19541" y="7365"/>
                  </a:cubicBezTo>
                  <a:lnTo>
                    <a:pt x="18707" y="7365"/>
                  </a:lnTo>
                  <a:lnTo>
                    <a:pt x="18707" y="5687"/>
                  </a:lnTo>
                  <a:lnTo>
                    <a:pt x="19546" y="5687"/>
                  </a:lnTo>
                  <a:cubicBezTo>
                    <a:pt x="19706" y="5687"/>
                    <a:pt x="19837" y="5556"/>
                    <a:pt x="19837" y="5396"/>
                  </a:cubicBezTo>
                  <a:cubicBezTo>
                    <a:pt x="19837" y="5236"/>
                    <a:pt x="19706" y="5106"/>
                    <a:pt x="19546" y="5106"/>
                  </a:cubicBezTo>
                  <a:lnTo>
                    <a:pt x="18711" y="5106"/>
                  </a:lnTo>
                  <a:lnTo>
                    <a:pt x="18711" y="3426"/>
                  </a:lnTo>
                  <a:lnTo>
                    <a:pt x="19546" y="3426"/>
                  </a:lnTo>
                  <a:cubicBezTo>
                    <a:pt x="19706" y="3426"/>
                    <a:pt x="19837" y="3295"/>
                    <a:pt x="19837" y="3137"/>
                  </a:cubicBezTo>
                  <a:cubicBezTo>
                    <a:pt x="19837" y="2977"/>
                    <a:pt x="19706" y="2845"/>
                    <a:pt x="19546" y="2845"/>
                  </a:cubicBezTo>
                  <a:lnTo>
                    <a:pt x="18711" y="2845"/>
                  </a:lnTo>
                  <a:lnTo>
                    <a:pt x="18711" y="2275"/>
                  </a:lnTo>
                  <a:cubicBezTo>
                    <a:pt x="18711" y="1643"/>
                    <a:pt x="18195" y="1125"/>
                    <a:pt x="17563" y="1125"/>
                  </a:cubicBezTo>
                  <a:lnTo>
                    <a:pt x="16992" y="1125"/>
                  </a:lnTo>
                  <a:lnTo>
                    <a:pt x="16992" y="291"/>
                  </a:lnTo>
                  <a:cubicBezTo>
                    <a:pt x="16992" y="132"/>
                    <a:pt x="16861" y="0"/>
                    <a:pt x="16701" y="0"/>
                  </a:cubicBezTo>
                  <a:cubicBezTo>
                    <a:pt x="16541" y="0"/>
                    <a:pt x="16412" y="132"/>
                    <a:pt x="16412" y="291"/>
                  </a:cubicBezTo>
                  <a:lnTo>
                    <a:pt x="16412" y="1125"/>
                  </a:lnTo>
                  <a:lnTo>
                    <a:pt x="14731" y="1125"/>
                  </a:lnTo>
                  <a:lnTo>
                    <a:pt x="14731" y="291"/>
                  </a:lnTo>
                  <a:cubicBezTo>
                    <a:pt x="14731" y="132"/>
                    <a:pt x="14600" y="0"/>
                    <a:pt x="14442" y="0"/>
                  </a:cubicBezTo>
                  <a:cubicBezTo>
                    <a:pt x="14282" y="0"/>
                    <a:pt x="14151" y="132"/>
                    <a:pt x="14151" y="291"/>
                  </a:cubicBezTo>
                  <a:lnTo>
                    <a:pt x="14151" y="1125"/>
                  </a:lnTo>
                  <a:lnTo>
                    <a:pt x="12472" y="1125"/>
                  </a:lnTo>
                  <a:lnTo>
                    <a:pt x="12472" y="291"/>
                  </a:lnTo>
                  <a:cubicBezTo>
                    <a:pt x="12472" y="132"/>
                    <a:pt x="12341" y="0"/>
                    <a:pt x="12181" y="0"/>
                  </a:cubicBezTo>
                  <a:cubicBezTo>
                    <a:pt x="12021" y="0"/>
                    <a:pt x="11892" y="132"/>
                    <a:pt x="11892" y="291"/>
                  </a:cubicBezTo>
                  <a:lnTo>
                    <a:pt x="11892" y="1125"/>
                  </a:lnTo>
                  <a:lnTo>
                    <a:pt x="10211" y="1125"/>
                  </a:lnTo>
                  <a:lnTo>
                    <a:pt x="10211" y="291"/>
                  </a:lnTo>
                  <a:cubicBezTo>
                    <a:pt x="10211" y="132"/>
                    <a:pt x="10080" y="0"/>
                    <a:pt x="9922" y="0"/>
                  </a:cubicBezTo>
                  <a:cubicBezTo>
                    <a:pt x="9762" y="0"/>
                    <a:pt x="9631" y="132"/>
                    <a:pt x="9631" y="291"/>
                  </a:cubicBezTo>
                  <a:lnTo>
                    <a:pt x="9631" y="1125"/>
                  </a:lnTo>
                  <a:lnTo>
                    <a:pt x="7947" y="1125"/>
                  </a:lnTo>
                  <a:lnTo>
                    <a:pt x="7947" y="291"/>
                  </a:lnTo>
                  <a:cubicBezTo>
                    <a:pt x="7947" y="132"/>
                    <a:pt x="7815" y="0"/>
                    <a:pt x="7657" y="0"/>
                  </a:cubicBezTo>
                  <a:cubicBezTo>
                    <a:pt x="7497" y="0"/>
                    <a:pt x="7366" y="132"/>
                    <a:pt x="7366" y="291"/>
                  </a:cubicBezTo>
                  <a:lnTo>
                    <a:pt x="7366" y="1125"/>
                  </a:lnTo>
                  <a:lnTo>
                    <a:pt x="5687" y="1125"/>
                  </a:lnTo>
                  <a:lnTo>
                    <a:pt x="5687" y="291"/>
                  </a:lnTo>
                  <a:cubicBezTo>
                    <a:pt x="5687" y="132"/>
                    <a:pt x="5556" y="0"/>
                    <a:pt x="5396" y="0"/>
                  </a:cubicBezTo>
                  <a:cubicBezTo>
                    <a:pt x="5236" y="0"/>
                    <a:pt x="5107" y="132"/>
                    <a:pt x="5107" y="291"/>
                  </a:cubicBezTo>
                  <a:lnTo>
                    <a:pt x="5107" y="1125"/>
                  </a:lnTo>
                  <a:lnTo>
                    <a:pt x="3427" y="1125"/>
                  </a:lnTo>
                  <a:lnTo>
                    <a:pt x="3427" y="291"/>
                  </a:lnTo>
                  <a:cubicBezTo>
                    <a:pt x="3427" y="132"/>
                    <a:pt x="3295" y="0"/>
                    <a:pt x="31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71"/>
          <p:cNvGrpSpPr/>
          <p:nvPr/>
        </p:nvGrpSpPr>
        <p:grpSpPr>
          <a:xfrm>
            <a:off x="4115131" y="3136491"/>
            <a:ext cx="352994" cy="546190"/>
            <a:chOff x="3960131" y="3136491"/>
            <a:chExt cx="352994" cy="546190"/>
          </a:xfrm>
        </p:grpSpPr>
        <p:sp>
          <p:nvSpPr>
            <p:cNvPr id="10110" name="Google Shape;10110;p71"/>
            <p:cNvSpPr/>
            <p:nvPr/>
          </p:nvSpPr>
          <p:spPr>
            <a:xfrm>
              <a:off x="4014480" y="3336707"/>
              <a:ext cx="244351" cy="15996"/>
            </a:xfrm>
            <a:custGeom>
              <a:rect b="b" l="l" r="r" t="t"/>
              <a:pathLst>
                <a:path extrusionOk="0" h="581" w="8875">
                  <a:moveTo>
                    <a:pt x="291" y="1"/>
                  </a:moveTo>
                  <a:cubicBezTo>
                    <a:pt x="129" y="1"/>
                    <a:pt x="0" y="132"/>
                    <a:pt x="0" y="290"/>
                  </a:cubicBezTo>
                  <a:cubicBezTo>
                    <a:pt x="0" y="452"/>
                    <a:pt x="131" y="581"/>
                    <a:pt x="291" y="581"/>
                  </a:cubicBezTo>
                  <a:lnTo>
                    <a:pt x="8583" y="581"/>
                  </a:lnTo>
                  <a:cubicBezTo>
                    <a:pt x="8745" y="581"/>
                    <a:pt x="8874" y="450"/>
                    <a:pt x="8874" y="290"/>
                  </a:cubicBezTo>
                  <a:cubicBezTo>
                    <a:pt x="8874" y="132"/>
                    <a:pt x="8743" y="1"/>
                    <a:pt x="8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1"/>
            <p:cNvSpPr/>
            <p:nvPr/>
          </p:nvSpPr>
          <p:spPr>
            <a:xfrm>
              <a:off x="4014480" y="3385384"/>
              <a:ext cx="244351" cy="15969"/>
            </a:xfrm>
            <a:custGeom>
              <a:rect b="b" l="l" r="r" t="t"/>
              <a:pathLst>
                <a:path extrusionOk="0" h="580" w="8875">
                  <a:moveTo>
                    <a:pt x="291" y="1"/>
                  </a:moveTo>
                  <a:cubicBezTo>
                    <a:pt x="129" y="1"/>
                    <a:pt x="0" y="130"/>
                    <a:pt x="0" y="290"/>
                  </a:cubicBezTo>
                  <a:cubicBezTo>
                    <a:pt x="0" y="452"/>
                    <a:pt x="131" y="579"/>
                    <a:pt x="291" y="579"/>
                  </a:cubicBezTo>
                  <a:lnTo>
                    <a:pt x="8583" y="579"/>
                  </a:lnTo>
                  <a:cubicBezTo>
                    <a:pt x="8745" y="579"/>
                    <a:pt x="8874" y="450"/>
                    <a:pt x="8874" y="290"/>
                  </a:cubicBezTo>
                  <a:cubicBezTo>
                    <a:pt x="8874" y="130"/>
                    <a:pt x="8743" y="1"/>
                    <a:pt x="8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1"/>
            <p:cNvSpPr/>
            <p:nvPr/>
          </p:nvSpPr>
          <p:spPr>
            <a:xfrm>
              <a:off x="4014480" y="3619245"/>
              <a:ext cx="244351" cy="15996"/>
            </a:xfrm>
            <a:custGeom>
              <a:rect b="b" l="l" r="r" t="t"/>
              <a:pathLst>
                <a:path extrusionOk="0" h="581" w="8875">
                  <a:moveTo>
                    <a:pt x="291" y="0"/>
                  </a:moveTo>
                  <a:cubicBezTo>
                    <a:pt x="129" y="0"/>
                    <a:pt x="0" y="132"/>
                    <a:pt x="0" y="291"/>
                  </a:cubicBezTo>
                  <a:cubicBezTo>
                    <a:pt x="0" y="453"/>
                    <a:pt x="131" y="581"/>
                    <a:pt x="291" y="581"/>
                  </a:cubicBezTo>
                  <a:lnTo>
                    <a:pt x="8583" y="581"/>
                  </a:lnTo>
                  <a:cubicBezTo>
                    <a:pt x="8745" y="581"/>
                    <a:pt x="8874" y="451"/>
                    <a:pt x="8874" y="291"/>
                  </a:cubicBezTo>
                  <a:cubicBezTo>
                    <a:pt x="8874" y="132"/>
                    <a:pt x="8743" y="0"/>
                    <a:pt x="85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1"/>
            <p:cNvSpPr/>
            <p:nvPr/>
          </p:nvSpPr>
          <p:spPr>
            <a:xfrm>
              <a:off x="3960241" y="3252981"/>
              <a:ext cx="352884" cy="429700"/>
            </a:xfrm>
            <a:custGeom>
              <a:rect b="b" l="l" r="r" t="t"/>
              <a:pathLst>
                <a:path extrusionOk="0" h="15607" w="12817">
                  <a:moveTo>
                    <a:pt x="12525" y="0"/>
                  </a:moveTo>
                  <a:cubicBezTo>
                    <a:pt x="12363" y="0"/>
                    <a:pt x="12236" y="132"/>
                    <a:pt x="12236" y="291"/>
                  </a:cubicBezTo>
                  <a:lnTo>
                    <a:pt x="12236" y="14590"/>
                  </a:lnTo>
                  <a:cubicBezTo>
                    <a:pt x="12236" y="14828"/>
                    <a:pt x="12040" y="15024"/>
                    <a:pt x="11802" y="15024"/>
                  </a:cubicBezTo>
                  <a:lnTo>
                    <a:pt x="1015" y="15024"/>
                  </a:lnTo>
                  <a:cubicBezTo>
                    <a:pt x="777" y="15024"/>
                    <a:pt x="581" y="14828"/>
                    <a:pt x="581" y="14590"/>
                  </a:cubicBezTo>
                  <a:lnTo>
                    <a:pt x="581" y="12519"/>
                  </a:lnTo>
                  <a:cubicBezTo>
                    <a:pt x="581" y="12357"/>
                    <a:pt x="449" y="12228"/>
                    <a:pt x="291" y="12228"/>
                  </a:cubicBezTo>
                  <a:cubicBezTo>
                    <a:pt x="130" y="12228"/>
                    <a:pt x="0" y="12359"/>
                    <a:pt x="0" y="12519"/>
                  </a:cubicBezTo>
                  <a:lnTo>
                    <a:pt x="0" y="14590"/>
                  </a:lnTo>
                  <a:cubicBezTo>
                    <a:pt x="0" y="15149"/>
                    <a:pt x="455" y="15606"/>
                    <a:pt x="1017" y="15606"/>
                  </a:cubicBezTo>
                  <a:lnTo>
                    <a:pt x="11800" y="15606"/>
                  </a:lnTo>
                  <a:cubicBezTo>
                    <a:pt x="12359" y="15606"/>
                    <a:pt x="12816" y="15151"/>
                    <a:pt x="12816" y="14590"/>
                  </a:cubicBezTo>
                  <a:lnTo>
                    <a:pt x="12816" y="291"/>
                  </a:lnTo>
                  <a:cubicBezTo>
                    <a:pt x="12816" y="130"/>
                    <a:pt x="12685" y="0"/>
                    <a:pt x="12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1"/>
            <p:cNvSpPr/>
            <p:nvPr/>
          </p:nvSpPr>
          <p:spPr>
            <a:xfrm>
              <a:off x="3960131" y="3136491"/>
              <a:ext cx="352994" cy="426396"/>
            </a:xfrm>
            <a:custGeom>
              <a:rect b="b" l="l" r="r" t="t"/>
              <a:pathLst>
                <a:path extrusionOk="0" h="15487" w="12821">
                  <a:moveTo>
                    <a:pt x="1015" y="1"/>
                  </a:moveTo>
                  <a:cubicBezTo>
                    <a:pt x="457" y="1"/>
                    <a:pt x="0" y="454"/>
                    <a:pt x="0" y="1015"/>
                  </a:cubicBezTo>
                  <a:lnTo>
                    <a:pt x="0" y="15197"/>
                  </a:lnTo>
                  <a:cubicBezTo>
                    <a:pt x="0" y="15359"/>
                    <a:pt x="130" y="15487"/>
                    <a:pt x="290" y="15487"/>
                  </a:cubicBezTo>
                  <a:cubicBezTo>
                    <a:pt x="452" y="15487"/>
                    <a:pt x="581" y="15355"/>
                    <a:pt x="581" y="15197"/>
                  </a:cubicBezTo>
                  <a:lnTo>
                    <a:pt x="581" y="1013"/>
                  </a:lnTo>
                  <a:cubicBezTo>
                    <a:pt x="581" y="775"/>
                    <a:pt x="775" y="581"/>
                    <a:pt x="1013" y="581"/>
                  </a:cubicBezTo>
                  <a:lnTo>
                    <a:pt x="11804" y="581"/>
                  </a:lnTo>
                  <a:cubicBezTo>
                    <a:pt x="12042" y="581"/>
                    <a:pt x="12238" y="775"/>
                    <a:pt x="12238" y="1013"/>
                  </a:cubicBezTo>
                  <a:lnTo>
                    <a:pt x="12238" y="2969"/>
                  </a:lnTo>
                  <a:cubicBezTo>
                    <a:pt x="12238" y="3131"/>
                    <a:pt x="12367" y="3259"/>
                    <a:pt x="12527" y="3259"/>
                  </a:cubicBezTo>
                  <a:cubicBezTo>
                    <a:pt x="12689" y="3259"/>
                    <a:pt x="12818" y="3127"/>
                    <a:pt x="12818" y="2969"/>
                  </a:cubicBezTo>
                  <a:lnTo>
                    <a:pt x="12818" y="1013"/>
                  </a:lnTo>
                  <a:cubicBezTo>
                    <a:pt x="12820" y="454"/>
                    <a:pt x="12365" y="1"/>
                    <a:pt x="118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1"/>
            <p:cNvSpPr/>
            <p:nvPr/>
          </p:nvSpPr>
          <p:spPr>
            <a:xfrm>
              <a:off x="4014425" y="3200256"/>
              <a:ext cx="244406" cy="87966"/>
            </a:xfrm>
            <a:custGeom>
              <a:rect b="b" l="l" r="r" t="t"/>
              <a:pathLst>
                <a:path extrusionOk="0" h="3195" w="8877">
                  <a:moveTo>
                    <a:pt x="8273" y="583"/>
                  </a:moveTo>
                  <a:cubicBezTo>
                    <a:pt x="8283" y="583"/>
                    <a:pt x="8292" y="593"/>
                    <a:pt x="8292" y="602"/>
                  </a:cubicBezTo>
                  <a:lnTo>
                    <a:pt x="8292" y="2591"/>
                  </a:lnTo>
                  <a:cubicBezTo>
                    <a:pt x="8292" y="2600"/>
                    <a:pt x="8283" y="2610"/>
                    <a:pt x="8273" y="2610"/>
                  </a:cubicBezTo>
                  <a:lnTo>
                    <a:pt x="602" y="2610"/>
                  </a:lnTo>
                  <a:cubicBezTo>
                    <a:pt x="592" y="2610"/>
                    <a:pt x="582" y="2600"/>
                    <a:pt x="582" y="2591"/>
                  </a:cubicBezTo>
                  <a:lnTo>
                    <a:pt x="582" y="602"/>
                  </a:lnTo>
                  <a:cubicBezTo>
                    <a:pt x="582" y="593"/>
                    <a:pt x="592" y="583"/>
                    <a:pt x="602" y="583"/>
                  </a:cubicBezTo>
                  <a:close/>
                  <a:moveTo>
                    <a:pt x="602" y="1"/>
                  </a:moveTo>
                  <a:cubicBezTo>
                    <a:pt x="270" y="1"/>
                    <a:pt x="0" y="269"/>
                    <a:pt x="0" y="602"/>
                  </a:cubicBezTo>
                  <a:lnTo>
                    <a:pt x="0" y="2591"/>
                  </a:lnTo>
                  <a:cubicBezTo>
                    <a:pt x="0" y="2922"/>
                    <a:pt x="268" y="3194"/>
                    <a:pt x="602" y="3194"/>
                  </a:cubicBezTo>
                  <a:lnTo>
                    <a:pt x="8273" y="3194"/>
                  </a:lnTo>
                  <a:cubicBezTo>
                    <a:pt x="8604" y="3194"/>
                    <a:pt x="8876" y="2924"/>
                    <a:pt x="8876" y="2591"/>
                  </a:cubicBezTo>
                  <a:lnTo>
                    <a:pt x="8876" y="602"/>
                  </a:lnTo>
                  <a:cubicBezTo>
                    <a:pt x="8876" y="269"/>
                    <a:pt x="8604" y="1"/>
                    <a:pt x="8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1"/>
            <p:cNvSpPr/>
            <p:nvPr/>
          </p:nvSpPr>
          <p:spPr>
            <a:xfrm>
              <a:off x="4076979" y="3466605"/>
              <a:ext cx="119326" cy="119326"/>
            </a:xfrm>
            <a:custGeom>
              <a:rect b="b" l="l" r="r" t="t"/>
              <a:pathLst>
                <a:path extrusionOk="0" h="4334" w="4334">
                  <a:moveTo>
                    <a:pt x="2166" y="581"/>
                  </a:moveTo>
                  <a:cubicBezTo>
                    <a:pt x="3042" y="581"/>
                    <a:pt x="3754" y="1291"/>
                    <a:pt x="3754" y="2166"/>
                  </a:cubicBezTo>
                  <a:cubicBezTo>
                    <a:pt x="3752" y="3042"/>
                    <a:pt x="3040" y="3753"/>
                    <a:pt x="2166" y="3753"/>
                  </a:cubicBezTo>
                  <a:cubicBezTo>
                    <a:pt x="1291" y="3753"/>
                    <a:pt x="581" y="3042"/>
                    <a:pt x="581" y="2166"/>
                  </a:cubicBezTo>
                  <a:cubicBezTo>
                    <a:pt x="581" y="1291"/>
                    <a:pt x="1291" y="581"/>
                    <a:pt x="2166" y="581"/>
                  </a:cubicBezTo>
                  <a:close/>
                  <a:moveTo>
                    <a:pt x="2166" y="0"/>
                  </a:moveTo>
                  <a:cubicBezTo>
                    <a:pt x="973" y="0"/>
                    <a:pt x="1" y="973"/>
                    <a:pt x="1" y="2166"/>
                  </a:cubicBezTo>
                  <a:cubicBezTo>
                    <a:pt x="1" y="3361"/>
                    <a:pt x="973" y="4334"/>
                    <a:pt x="2166" y="4334"/>
                  </a:cubicBezTo>
                  <a:cubicBezTo>
                    <a:pt x="3361" y="4334"/>
                    <a:pt x="4334" y="3361"/>
                    <a:pt x="4334" y="2166"/>
                  </a:cubicBezTo>
                  <a:cubicBezTo>
                    <a:pt x="4334" y="973"/>
                    <a:pt x="3361" y="0"/>
                    <a:pt x="2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71"/>
          <p:cNvGrpSpPr/>
          <p:nvPr/>
        </p:nvGrpSpPr>
        <p:grpSpPr>
          <a:xfrm>
            <a:off x="4737585" y="3136491"/>
            <a:ext cx="546162" cy="546135"/>
            <a:chOff x="4582585" y="3136491"/>
            <a:chExt cx="546162" cy="546135"/>
          </a:xfrm>
        </p:grpSpPr>
        <p:sp>
          <p:nvSpPr>
            <p:cNvPr id="10118" name="Google Shape;10118;p71"/>
            <p:cNvSpPr/>
            <p:nvPr/>
          </p:nvSpPr>
          <p:spPr>
            <a:xfrm>
              <a:off x="4787455" y="3443037"/>
              <a:ext cx="136313" cy="136258"/>
            </a:xfrm>
            <a:custGeom>
              <a:rect b="b" l="l" r="r" t="t"/>
              <a:pathLst>
                <a:path extrusionOk="0" h="4949" w="4951">
                  <a:moveTo>
                    <a:pt x="2475" y="0"/>
                  </a:moveTo>
                  <a:cubicBezTo>
                    <a:pt x="2311" y="0"/>
                    <a:pt x="2176" y="133"/>
                    <a:pt x="2176" y="299"/>
                  </a:cubicBezTo>
                  <a:lnTo>
                    <a:pt x="2176" y="2173"/>
                  </a:lnTo>
                  <a:lnTo>
                    <a:pt x="301" y="2173"/>
                  </a:lnTo>
                  <a:cubicBezTo>
                    <a:pt x="137" y="2173"/>
                    <a:pt x="0" y="2307"/>
                    <a:pt x="0" y="2474"/>
                  </a:cubicBezTo>
                  <a:cubicBezTo>
                    <a:pt x="0" y="2640"/>
                    <a:pt x="134" y="2773"/>
                    <a:pt x="301" y="2773"/>
                  </a:cubicBezTo>
                  <a:lnTo>
                    <a:pt x="2176" y="2773"/>
                  </a:lnTo>
                  <a:lnTo>
                    <a:pt x="2176" y="4647"/>
                  </a:lnTo>
                  <a:cubicBezTo>
                    <a:pt x="2176" y="4811"/>
                    <a:pt x="2309" y="4948"/>
                    <a:pt x="2475" y="4948"/>
                  </a:cubicBezTo>
                  <a:cubicBezTo>
                    <a:pt x="2640" y="4948"/>
                    <a:pt x="2775" y="4815"/>
                    <a:pt x="2775" y="4647"/>
                  </a:cubicBezTo>
                  <a:lnTo>
                    <a:pt x="2775" y="2773"/>
                  </a:lnTo>
                  <a:lnTo>
                    <a:pt x="4650" y="2773"/>
                  </a:lnTo>
                  <a:cubicBezTo>
                    <a:pt x="4814" y="2773"/>
                    <a:pt x="4951" y="2640"/>
                    <a:pt x="4951" y="2474"/>
                  </a:cubicBezTo>
                  <a:cubicBezTo>
                    <a:pt x="4951" y="2307"/>
                    <a:pt x="4817" y="2173"/>
                    <a:pt x="4650" y="2173"/>
                  </a:cubicBezTo>
                  <a:lnTo>
                    <a:pt x="2775" y="2173"/>
                  </a:lnTo>
                  <a:lnTo>
                    <a:pt x="2775" y="299"/>
                  </a:lnTo>
                  <a:cubicBezTo>
                    <a:pt x="2775" y="135"/>
                    <a:pt x="2642" y="0"/>
                    <a:pt x="2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1"/>
            <p:cNvSpPr/>
            <p:nvPr/>
          </p:nvSpPr>
          <p:spPr>
            <a:xfrm>
              <a:off x="4717192" y="3285937"/>
              <a:ext cx="71640" cy="106909"/>
            </a:xfrm>
            <a:custGeom>
              <a:rect b="b" l="l" r="r" t="t"/>
              <a:pathLst>
                <a:path extrusionOk="0" h="3883" w="2602">
                  <a:moveTo>
                    <a:pt x="1289" y="501"/>
                  </a:moveTo>
                  <a:cubicBezTo>
                    <a:pt x="1652" y="501"/>
                    <a:pt x="1884" y="655"/>
                    <a:pt x="1884" y="1009"/>
                  </a:cubicBezTo>
                  <a:cubicBezTo>
                    <a:pt x="1884" y="1371"/>
                    <a:pt x="1694" y="1557"/>
                    <a:pt x="1300" y="1557"/>
                  </a:cubicBezTo>
                  <a:lnTo>
                    <a:pt x="609" y="1557"/>
                  </a:lnTo>
                  <a:lnTo>
                    <a:pt x="609" y="501"/>
                  </a:lnTo>
                  <a:close/>
                  <a:moveTo>
                    <a:pt x="1333" y="2004"/>
                  </a:moveTo>
                  <a:cubicBezTo>
                    <a:pt x="1746" y="2004"/>
                    <a:pt x="1987" y="2172"/>
                    <a:pt x="1987" y="2642"/>
                  </a:cubicBezTo>
                  <a:lnTo>
                    <a:pt x="1987" y="2724"/>
                  </a:lnTo>
                  <a:cubicBezTo>
                    <a:pt x="1987" y="3181"/>
                    <a:pt x="1746" y="3384"/>
                    <a:pt x="1333" y="3384"/>
                  </a:cubicBezTo>
                  <a:lnTo>
                    <a:pt x="609" y="3384"/>
                  </a:lnTo>
                  <a:lnTo>
                    <a:pt x="609" y="2004"/>
                  </a:lnTo>
                  <a:close/>
                  <a:moveTo>
                    <a:pt x="272" y="0"/>
                  </a:moveTo>
                  <a:cubicBezTo>
                    <a:pt x="134" y="0"/>
                    <a:pt x="0" y="65"/>
                    <a:pt x="0" y="187"/>
                  </a:cubicBezTo>
                  <a:lnTo>
                    <a:pt x="0" y="3702"/>
                  </a:lnTo>
                  <a:cubicBezTo>
                    <a:pt x="0" y="3797"/>
                    <a:pt x="105" y="3883"/>
                    <a:pt x="272" y="3883"/>
                  </a:cubicBezTo>
                  <a:lnTo>
                    <a:pt x="1447" y="3883"/>
                  </a:lnTo>
                  <a:cubicBezTo>
                    <a:pt x="2096" y="3883"/>
                    <a:pt x="2598" y="3590"/>
                    <a:pt x="2598" y="2768"/>
                  </a:cubicBezTo>
                  <a:lnTo>
                    <a:pt x="2598" y="2667"/>
                  </a:lnTo>
                  <a:cubicBezTo>
                    <a:pt x="2602" y="2124"/>
                    <a:pt x="2364" y="1905"/>
                    <a:pt x="2004" y="1780"/>
                  </a:cubicBezTo>
                  <a:cubicBezTo>
                    <a:pt x="2307" y="1658"/>
                    <a:pt x="2497" y="1361"/>
                    <a:pt x="2497" y="920"/>
                  </a:cubicBezTo>
                  <a:cubicBezTo>
                    <a:pt x="2497" y="170"/>
                    <a:pt x="1947" y="0"/>
                    <a:pt x="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1"/>
            <p:cNvSpPr/>
            <p:nvPr/>
          </p:nvSpPr>
          <p:spPr>
            <a:xfrm>
              <a:off x="4805378" y="3285937"/>
              <a:ext cx="16905" cy="106909"/>
            </a:xfrm>
            <a:custGeom>
              <a:rect b="b" l="l" r="r" t="t"/>
              <a:pathLst>
                <a:path extrusionOk="0" h="3883" w="614">
                  <a:moveTo>
                    <a:pt x="307" y="0"/>
                  </a:moveTo>
                  <a:cubicBezTo>
                    <a:pt x="156" y="0"/>
                    <a:pt x="0" y="54"/>
                    <a:pt x="0" y="181"/>
                  </a:cubicBezTo>
                  <a:lnTo>
                    <a:pt x="0" y="3698"/>
                  </a:lnTo>
                  <a:cubicBezTo>
                    <a:pt x="0" y="3818"/>
                    <a:pt x="156" y="3883"/>
                    <a:pt x="307" y="3883"/>
                  </a:cubicBezTo>
                  <a:cubicBezTo>
                    <a:pt x="465" y="3883"/>
                    <a:pt x="613" y="3818"/>
                    <a:pt x="613" y="3698"/>
                  </a:cubicBezTo>
                  <a:lnTo>
                    <a:pt x="613" y="181"/>
                  </a:lnTo>
                  <a:cubicBezTo>
                    <a:pt x="613" y="54"/>
                    <a:pt x="465" y="0"/>
                    <a:pt x="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1"/>
            <p:cNvSpPr/>
            <p:nvPr/>
          </p:nvSpPr>
          <p:spPr>
            <a:xfrm>
              <a:off x="4842162" y="3285937"/>
              <a:ext cx="71640" cy="107872"/>
            </a:xfrm>
            <a:custGeom>
              <a:rect b="b" l="l" r="r" t="t"/>
              <a:pathLst>
                <a:path extrusionOk="0" h="3918" w="2602">
                  <a:moveTo>
                    <a:pt x="1298" y="497"/>
                  </a:moveTo>
                  <a:cubicBezTo>
                    <a:pt x="1727" y="497"/>
                    <a:pt x="1987" y="716"/>
                    <a:pt x="1987" y="1182"/>
                  </a:cubicBezTo>
                  <a:lnTo>
                    <a:pt x="1987" y="2729"/>
                  </a:lnTo>
                  <a:cubicBezTo>
                    <a:pt x="1987" y="3196"/>
                    <a:pt x="1728" y="3415"/>
                    <a:pt x="1298" y="3415"/>
                  </a:cubicBezTo>
                  <a:cubicBezTo>
                    <a:pt x="862" y="3415"/>
                    <a:pt x="615" y="3196"/>
                    <a:pt x="615" y="2729"/>
                  </a:cubicBezTo>
                  <a:lnTo>
                    <a:pt x="615" y="1182"/>
                  </a:lnTo>
                  <a:cubicBezTo>
                    <a:pt x="615" y="716"/>
                    <a:pt x="864" y="497"/>
                    <a:pt x="1298" y="497"/>
                  </a:cubicBezTo>
                  <a:close/>
                  <a:moveTo>
                    <a:pt x="1298" y="0"/>
                  </a:moveTo>
                  <a:cubicBezTo>
                    <a:pt x="562" y="0"/>
                    <a:pt x="0" y="324"/>
                    <a:pt x="0" y="1186"/>
                  </a:cubicBezTo>
                  <a:lnTo>
                    <a:pt x="0" y="2731"/>
                  </a:lnTo>
                  <a:cubicBezTo>
                    <a:pt x="0" y="3594"/>
                    <a:pt x="562" y="3917"/>
                    <a:pt x="1298" y="3917"/>
                  </a:cubicBezTo>
                  <a:cubicBezTo>
                    <a:pt x="2027" y="3917"/>
                    <a:pt x="2602" y="3594"/>
                    <a:pt x="2602" y="2731"/>
                  </a:cubicBezTo>
                  <a:lnTo>
                    <a:pt x="2602" y="1186"/>
                  </a:lnTo>
                  <a:cubicBezTo>
                    <a:pt x="2602" y="324"/>
                    <a:pt x="2027" y="0"/>
                    <a:pt x="1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1"/>
            <p:cNvSpPr/>
            <p:nvPr/>
          </p:nvSpPr>
          <p:spPr>
            <a:xfrm>
              <a:off x="4927568" y="3285579"/>
              <a:ext cx="71667" cy="108533"/>
            </a:xfrm>
            <a:custGeom>
              <a:rect b="b" l="l" r="r" t="t"/>
              <a:pathLst>
                <a:path extrusionOk="0" h="3942" w="2603">
                  <a:moveTo>
                    <a:pt x="1443" y="0"/>
                  </a:moveTo>
                  <a:cubicBezTo>
                    <a:pt x="825" y="0"/>
                    <a:pt x="105" y="232"/>
                    <a:pt x="105" y="1020"/>
                  </a:cubicBezTo>
                  <a:cubicBezTo>
                    <a:pt x="105" y="2295"/>
                    <a:pt x="1987" y="1928"/>
                    <a:pt x="1987" y="2868"/>
                  </a:cubicBezTo>
                  <a:cubicBezTo>
                    <a:pt x="1987" y="3251"/>
                    <a:pt x="1675" y="3431"/>
                    <a:pt x="1257" y="3431"/>
                  </a:cubicBezTo>
                  <a:cubicBezTo>
                    <a:pt x="615" y="3431"/>
                    <a:pt x="474" y="3013"/>
                    <a:pt x="267" y="3013"/>
                  </a:cubicBezTo>
                  <a:cubicBezTo>
                    <a:pt x="122" y="3013"/>
                    <a:pt x="1" y="3190"/>
                    <a:pt x="1" y="3315"/>
                  </a:cubicBezTo>
                  <a:cubicBezTo>
                    <a:pt x="1" y="3582"/>
                    <a:pt x="528" y="3941"/>
                    <a:pt x="1281" y="3941"/>
                  </a:cubicBezTo>
                  <a:cubicBezTo>
                    <a:pt x="2044" y="3941"/>
                    <a:pt x="2602" y="3570"/>
                    <a:pt x="2602" y="2809"/>
                  </a:cubicBezTo>
                  <a:cubicBezTo>
                    <a:pt x="2602" y="1393"/>
                    <a:pt x="720" y="1751"/>
                    <a:pt x="720" y="965"/>
                  </a:cubicBezTo>
                  <a:cubicBezTo>
                    <a:pt x="720" y="630"/>
                    <a:pt x="1023" y="482"/>
                    <a:pt x="1443" y="482"/>
                  </a:cubicBezTo>
                  <a:cubicBezTo>
                    <a:pt x="1936" y="482"/>
                    <a:pt x="2084" y="685"/>
                    <a:pt x="2242" y="685"/>
                  </a:cubicBezTo>
                  <a:cubicBezTo>
                    <a:pt x="2416" y="685"/>
                    <a:pt x="2497" y="487"/>
                    <a:pt x="2497" y="383"/>
                  </a:cubicBezTo>
                  <a:cubicBezTo>
                    <a:pt x="2497" y="89"/>
                    <a:pt x="1818" y="0"/>
                    <a:pt x="1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1"/>
            <p:cNvSpPr/>
            <p:nvPr/>
          </p:nvSpPr>
          <p:spPr>
            <a:xfrm>
              <a:off x="4582585" y="3136491"/>
              <a:ext cx="546162" cy="546135"/>
            </a:xfrm>
            <a:custGeom>
              <a:rect b="b" l="l" r="r" t="t"/>
              <a:pathLst>
                <a:path extrusionOk="0" h="19836" w="19837">
                  <a:moveTo>
                    <a:pt x="9917" y="577"/>
                  </a:moveTo>
                  <a:cubicBezTo>
                    <a:pt x="12413" y="577"/>
                    <a:pt x="14755" y="1548"/>
                    <a:pt x="16521" y="3314"/>
                  </a:cubicBezTo>
                  <a:cubicBezTo>
                    <a:pt x="18284" y="5076"/>
                    <a:pt x="19256" y="7423"/>
                    <a:pt x="19256" y="9918"/>
                  </a:cubicBezTo>
                  <a:cubicBezTo>
                    <a:pt x="19256" y="12413"/>
                    <a:pt x="18286" y="14756"/>
                    <a:pt x="16521" y="16522"/>
                  </a:cubicBezTo>
                  <a:cubicBezTo>
                    <a:pt x="14757" y="18284"/>
                    <a:pt x="12413" y="19257"/>
                    <a:pt x="9917" y="19257"/>
                  </a:cubicBezTo>
                  <a:cubicBezTo>
                    <a:pt x="7421" y="19257"/>
                    <a:pt x="5078" y="18286"/>
                    <a:pt x="3313" y="16522"/>
                  </a:cubicBezTo>
                  <a:cubicBezTo>
                    <a:pt x="1549" y="14760"/>
                    <a:pt x="577" y="12413"/>
                    <a:pt x="577" y="9918"/>
                  </a:cubicBezTo>
                  <a:cubicBezTo>
                    <a:pt x="577" y="7423"/>
                    <a:pt x="1547" y="5078"/>
                    <a:pt x="3313" y="3314"/>
                  </a:cubicBezTo>
                  <a:cubicBezTo>
                    <a:pt x="5076" y="1552"/>
                    <a:pt x="7421" y="577"/>
                    <a:pt x="9917" y="577"/>
                  </a:cubicBezTo>
                  <a:close/>
                  <a:moveTo>
                    <a:pt x="9919" y="1"/>
                  </a:moveTo>
                  <a:cubicBezTo>
                    <a:pt x="7268" y="1"/>
                    <a:pt x="4777" y="1032"/>
                    <a:pt x="2906" y="2905"/>
                  </a:cubicBezTo>
                  <a:cubicBezTo>
                    <a:pt x="1034" y="4779"/>
                    <a:pt x="0" y="7271"/>
                    <a:pt x="0" y="9918"/>
                  </a:cubicBezTo>
                  <a:cubicBezTo>
                    <a:pt x="0" y="12565"/>
                    <a:pt x="1034" y="15058"/>
                    <a:pt x="2906" y="16931"/>
                  </a:cubicBezTo>
                  <a:cubicBezTo>
                    <a:pt x="4781" y="18806"/>
                    <a:pt x="7270" y="19835"/>
                    <a:pt x="9919" y="19835"/>
                  </a:cubicBezTo>
                  <a:cubicBezTo>
                    <a:pt x="12569" y="19835"/>
                    <a:pt x="15060" y="18804"/>
                    <a:pt x="16933" y="16931"/>
                  </a:cubicBezTo>
                  <a:cubicBezTo>
                    <a:pt x="18805" y="15056"/>
                    <a:pt x="19837" y="12565"/>
                    <a:pt x="19837" y="9918"/>
                  </a:cubicBezTo>
                  <a:cubicBezTo>
                    <a:pt x="19837" y="7271"/>
                    <a:pt x="18807" y="4777"/>
                    <a:pt x="16933" y="2905"/>
                  </a:cubicBezTo>
                  <a:cubicBezTo>
                    <a:pt x="15058" y="1030"/>
                    <a:pt x="12567" y="1"/>
                    <a:pt x="9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1"/>
            <p:cNvSpPr/>
            <p:nvPr/>
          </p:nvSpPr>
          <p:spPr>
            <a:xfrm>
              <a:off x="4623278" y="3176468"/>
              <a:ext cx="464804" cy="219682"/>
            </a:xfrm>
            <a:custGeom>
              <a:rect b="b" l="l" r="r" t="t"/>
              <a:pathLst>
                <a:path extrusionOk="0" h="7979" w="16882">
                  <a:moveTo>
                    <a:pt x="8441" y="1"/>
                  </a:moveTo>
                  <a:cubicBezTo>
                    <a:pt x="6321" y="1"/>
                    <a:pt x="4292" y="789"/>
                    <a:pt x="2728" y="2218"/>
                  </a:cubicBezTo>
                  <a:cubicBezTo>
                    <a:pt x="1175" y="3639"/>
                    <a:pt x="212" y="5573"/>
                    <a:pt x="14" y="7659"/>
                  </a:cubicBezTo>
                  <a:cubicBezTo>
                    <a:pt x="1" y="7819"/>
                    <a:pt x="117" y="7962"/>
                    <a:pt x="277" y="7975"/>
                  </a:cubicBezTo>
                  <a:cubicBezTo>
                    <a:pt x="286" y="7976"/>
                    <a:pt x="295" y="7976"/>
                    <a:pt x="305" y="7976"/>
                  </a:cubicBezTo>
                  <a:cubicBezTo>
                    <a:pt x="451" y="7976"/>
                    <a:pt x="578" y="7865"/>
                    <a:pt x="593" y="7714"/>
                  </a:cubicBezTo>
                  <a:cubicBezTo>
                    <a:pt x="775" y="5771"/>
                    <a:pt x="1676" y="3969"/>
                    <a:pt x="3122" y="2646"/>
                  </a:cubicBezTo>
                  <a:cubicBezTo>
                    <a:pt x="4578" y="1314"/>
                    <a:pt x="6466" y="581"/>
                    <a:pt x="8441" y="581"/>
                  </a:cubicBezTo>
                  <a:cubicBezTo>
                    <a:pt x="10415" y="581"/>
                    <a:pt x="12305" y="1314"/>
                    <a:pt x="13761" y="2646"/>
                  </a:cubicBezTo>
                  <a:cubicBezTo>
                    <a:pt x="15207" y="3973"/>
                    <a:pt x="16105" y="5771"/>
                    <a:pt x="16290" y="7714"/>
                  </a:cubicBezTo>
                  <a:cubicBezTo>
                    <a:pt x="16303" y="7864"/>
                    <a:pt x="16429" y="7979"/>
                    <a:pt x="16577" y="7979"/>
                  </a:cubicBezTo>
                  <a:cubicBezTo>
                    <a:pt x="16587" y="7979"/>
                    <a:pt x="16596" y="7979"/>
                    <a:pt x="16606" y="7975"/>
                  </a:cubicBezTo>
                  <a:cubicBezTo>
                    <a:pt x="16766" y="7963"/>
                    <a:pt x="16882" y="7821"/>
                    <a:pt x="16867" y="7661"/>
                  </a:cubicBezTo>
                  <a:cubicBezTo>
                    <a:pt x="16671" y="5573"/>
                    <a:pt x="15706" y="3641"/>
                    <a:pt x="14153" y="2222"/>
                  </a:cubicBezTo>
                  <a:cubicBezTo>
                    <a:pt x="12590" y="790"/>
                    <a:pt x="10561" y="1"/>
                    <a:pt x="8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1"/>
            <p:cNvSpPr/>
            <p:nvPr/>
          </p:nvSpPr>
          <p:spPr>
            <a:xfrm>
              <a:off x="4623278" y="3422801"/>
              <a:ext cx="464804" cy="219737"/>
            </a:xfrm>
            <a:custGeom>
              <a:rect b="b" l="l" r="r" t="t"/>
              <a:pathLst>
                <a:path extrusionOk="0" h="7981" w="16882">
                  <a:moveTo>
                    <a:pt x="305" y="1"/>
                  </a:moveTo>
                  <a:cubicBezTo>
                    <a:pt x="296" y="1"/>
                    <a:pt x="286" y="1"/>
                    <a:pt x="277" y="2"/>
                  </a:cubicBezTo>
                  <a:cubicBezTo>
                    <a:pt x="117" y="16"/>
                    <a:pt x="1" y="158"/>
                    <a:pt x="14" y="318"/>
                  </a:cubicBezTo>
                  <a:cubicBezTo>
                    <a:pt x="212" y="2406"/>
                    <a:pt x="1175" y="4338"/>
                    <a:pt x="2730" y="5761"/>
                  </a:cubicBezTo>
                  <a:cubicBezTo>
                    <a:pt x="4292" y="7192"/>
                    <a:pt x="6321" y="7980"/>
                    <a:pt x="8443" y="7980"/>
                  </a:cubicBezTo>
                  <a:cubicBezTo>
                    <a:pt x="10563" y="7980"/>
                    <a:pt x="12592" y="7192"/>
                    <a:pt x="14155" y="5763"/>
                  </a:cubicBezTo>
                  <a:cubicBezTo>
                    <a:pt x="15710" y="4343"/>
                    <a:pt x="16673" y="2410"/>
                    <a:pt x="16870" y="322"/>
                  </a:cubicBezTo>
                  <a:cubicBezTo>
                    <a:pt x="16882" y="164"/>
                    <a:pt x="16766" y="23"/>
                    <a:pt x="16606" y="6"/>
                  </a:cubicBezTo>
                  <a:cubicBezTo>
                    <a:pt x="16598" y="5"/>
                    <a:pt x="16589" y="5"/>
                    <a:pt x="16581" y="5"/>
                  </a:cubicBezTo>
                  <a:cubicBezTo>
                    <a:pt x="16431" y="5"/>
                    <a:pt x="16303" y="117"/>
                    <a:pt x="16290" y="269"/>
                  </a:cubicBezTo>
                  <a:cubicBezTo>
                    <a:pt x="16105" y="2212"/>
                    <a:pt x="15209" y="4012"/>
                    <a:pt x="13761" y="5335"/>
                  </a:cubicBezTo>
                  <a:cubicBezTo>
                    <a:pt x="12305" y="6667"/>
                    <a:pt x="10415" y="7400"/>
                    <a:pt x="8441" y="7400"/>
                  </a:cubicBezTo>
                  <a:cubicBezTo>
                    <a:pt x="6466" y="7400"/>
                    <a:pt x="4576" y="6665"/>
                    <a:pt x="3120" y="5333"/>
                  </a:cubicBezTo>
                  <a:cubicBezTo>
                    <a:pt x="1674" y="4008"/>
                    <a:pt x="775" y="2210"/>
                    <a:pt x="593" y="263"/>
                  </a:cubicBezTo>
                  <a:cubicBezTo>
                    <a:pt x="580" y="113"/>
                    <a:pt x="453" y="1"/>
                    <a:pt x="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71"/>
          <p:cNvGrpSpPr/>
          <p:nvPr/>
        </p:nvGrpSpPr>
        <p:grpSpPr>
          <a:xfrm>
            <a:off x="5483001" y="3157470"/>
            <a:ext cx="551201" cy="523943"/>
            <a:chOff x="5404926" y="3157470"/>
            <a:chExt cx="551201" cy="523943"/>
          </a:xfrm>
        </p:grpSpPr>
        <p:sp>
          <p:nvSpPr>
            <p:cNvPr id="10127" name="Google Shape;10127;p71"/>
            <p:cNvSpPr/>
            <p:nvPr/>
          </p:nvSpPr>
          <p:spPr>
            <a:xfrm>
              <a:off x="5699083" y="3323354"/>
              <a:ext cx="83148" cy="80808"/>
            </a:xfrm>
            <a:custGeom>
              <a:rect b="b" l="l" r="r" t="t"/>
              <a:pathLst>
                <a:path extrusionOk="0" h="2935" w="3020">
                  <a:moveTo>
                    <a:pt x="1435" y="0"/>
                  </a:moveTo>
                  <a:cubicBezTo>
                    <a:pt x="1398" y="0"/>
                    <a:pt x="1363" y="13"/>
                    <a:pt x="1333" y="42"/>
                  </a:cubicBezTo>
                  <a:lnTo>
                    <a:pt x="84" y="1292"/>
                  </a:lnTo>
                  <a:cubicBezTo>
                    <a:pt x="1" y="1374"/>
                    <a:pt x="50" y="1502"/>
                    <a:pt x="134" y="1584"/>
                  </a:cubicBezTo>
                  <a:cubicBezTo>
                    <a:pt x="193" y="1643"/>
                    <a:pt x="264" y="1679"/>
                    <a:pt x="327" y="1679"/>
                  </a:cubicBezTo>
                  <a:cubicBezTo>
                    <a:pt x="365" y="1679"/>
                    <a:pt x="400" y="1666"/>
                    <a:pt x="429" y="1637"/>
                  </a:cubicBezTo>
                  <a:lnTo>
                    <a:pt x="865" y="1203"/>
                  </a:lnTo>
                  <a:lnTo>
                    <a:pt x="2557" y="2895"/>
                  </a:lnTo>
                  <a:cubicBezTo>
                    <a:pt x="2584" y="2923"/>
                    <a:pt x="2617" y="2935"/>
                    <a:pt x="2653" y="2935"/>
                  </a:cubicBezTo>
                  <a:cubicBezTo>
                    <a:pt x="2724" y="2935"/>
                    <a:pt x="2805" y="2889"/>
                    <a:pt x="2871" y="2824"/>
                  </a:cubicBezTo>
                  <a:cubicBezTo>
                    <a:pt x="2962" y="2729"/>
                    <a:pt x="3019" y="2590"/>
                    <a:pt x="2939" y="2510"/>
                  </a:cubicBezTo>
                  <a:lnTo>
                    <a:pt x="1247" y="819"/>
                  </a:lnTo>
                  <a:lnTo>
                    <a:pt x="1677" y="388"/>
                  </a:lnTo>
                  <a:cubicBezTo>
                    <a:pt x="1753" y="312"/>
                    <a:pt x="1715" y="183"/>
                    <a:pt x="1626" y="93"/>
                  </a:cubicBezTo>
                  <a:cubicBezTo>
                    <a:pt x="1572" y="40"/>
                    <a:pt x="1501" y="0"/>
                    <a:pt x="1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1"/>
            <p:cNvSpPr/>
            <p:nvPr/>
          </p:nvSpPr>
          <p:spPr>
            <a:xfrm>
              <a:off x="5746825" y="3273162"/>
              <a:ext cx="85846" cy="83231"/>
            </a:xfrm>
            <a:custGeom>
              <a:rect b="b" l="l" r="r" t="t"/>
              <a:pathLst>
                <a:path extrusionOk="0" h="3023" w="3118">
                  <a:moveTo>
                    <a:pt x="1623" y="1"/>
                  </a:moveTo>
                  <a:cubicBezTo>
                    <a:pt x="1527" y="1"/>
                    <a:pt x="1409" y="57"/>
                    <a:pt x="1338" y="127"/>
                  </a:cubicBezTo>
                  <a:cubicBezTo>
                    <a:pt x="1274" y="190"/>
                    <a:pt x="1243" y="263"/>
                    <a:pt x="1285" y="333"/>
                  </a:cubicBezTo>
                  <a:lnTo>
                    <a:pt x="2436" y="2385"/>
                  </a:lnTo>
                  <a:lnTo>
                    <a:pt x="2436" y="2385"/>
                  </a:lnTo>
                  <a:lnTo>
                    <a:pt x="385" y="1235"/>
                  </a:lnTo>
                  <a:cubicBezTo>
                    <a:pt x="362" y="1222"/>
                    <a:pt x="339" y="1217"/>
                    <a:pt x="317" y="1217"/>
                  </a:cubicBezTo>
                  <a:cubicBezTo>
                    <a:pt x="268" y="1217"/>
                    <a:pt x="222" y="1244"/>
                    <a:pt x="177" y="1287"/>
                  </a:cubicBezTo>
                  <a:cubicBezTo>
                    <a:pt x="75" y="1389"/>
                    <a:pt x="0" y="1595"/>
                    <a:pt x="94" y="1690"/>
                  </a:cubicBezTo>
                  <a:cubicBezTo>
                    <a:pt x="99" y="1694"/>
                    <a:pt x="115" y="1703"/>
                    <a:pt x="130" y="1713"/>
                  </a:cubicBezTo>
                  <a:lnTo>
                    <a:pt x="2558" y="2999"/>
                  </a:lnTo>
                  <a:cubicBezTo>
                    <a:pt x="2590" y="3015"/>
                    <a:pt x="2623" y="3023"/>
                    <a:pt x="2657" y="3023"/>
                  </a:cubicBezTo>
                  <a:cubicBezTo>
                    <a:pt x="2753" y="3023"/>
                    <a:pt x="2854" y="2965"/>
                    <a:pt x="2937" y="2881"/>
                  </a:cubicBezTo>
                  <a:cubicBezTo>
                    <a:pt x="3049" y="2767"/>
                    <a:pt x="3118" y="2617"/>
                    <a:pt x="3055" y="2503"/>
                  </a:cubicBezTo>
                  <a:lnTo>
                    <a:pt x="1765" y="80"/>
                  </a:lnTo>
                  <a:cubicBezTo>
                    <a:pt x="1755" y="65"/>
                    <a:pt x="1749" y="53"/>
                    <a:pt x="1740" y="44"/>
                  </a:cubicBezTo>
                  <a:cubicBezTo>
                    <a:pt x="1711" y="14"/>
                    <a:pt x="1670" y="1"/>
                    <a:pt x="16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1"/>
            <p:cNvSpPr/>
            <p:nvPr/>
          </p:nvSpPr>
          <p:spPr>
            <a:xfrm>
              <a:off x="5404926" y="3256229"/>
              <a:ext cx="551201" cy="425184"/>
            </a:xfrm>
            <a:custGeom>
              <a:rect b="b" l="l" r="r" t="t"/>
              <a:pathLst>
                <a:path extrusionOk="0" h="15443" w="20020">
                  <a:moveTo>
                    <a:pt x="18495" y="4912"/>
                  </a:moveTo>
                  <a:lnTo>
                    <a:pt x="18922" y="5341"/>
                  </a:lnTo>
                  <a:cubicBezTo>
                    <a:pt x="18942" y="5361"/>
                    <a:pt x="18942" y="5396"/>
                    <a:pt x="18922" y="5415"/>
                  </a:cubicBezTo>
                  <a:lnTo>
                    <a:pt x="18535" y="5799"/>
                  </a:lnTo>
                  <a:lnTo>
                    <a:pt x="18071" y="5335"/>
                  </a:lnTo>
                  <a:lnTo>
                    <a:pt x="18495" y="4912"/>
                  </a:lnTo>
                  <a:close/>
                  <a:moveTo>
                    <a:pt x="17660" y="5750"/>
                  </a:moveTo>
                  <a:lnTo>
                    <a:pt x="18124" y="6214"/>
                  </a:lnTo>
                  <a:lnTo>
                    <a:pt x="17603" y="6734"/>
                  </a:lnTo>
                  <a:lnTo>
                    <a:pt x="17138" y="6271"/>
                  </a:lnTo>
                  <a:lnTo>
                    <a:pt x="17660" y="5750"/>
                  </a:lnTo>
                  <a:close/>
                  <a:moveTo>
                    <a:pt x="16727" y="6682"/>
                  </a:moveTo>
                  <a:lnTo>
                    <a:pt x="17192" y="7147"/>
                  </a:lnTo>
                  <a:lnTo>
                    <a:pt x="16670" y="7666"/>
                  </a:lnTo>
                  <a:lnTo>
                    <a:pt x="16206" y="7204"/>
                  </a:lnTo>
                  <a:lnTo>
                    <a:pt x="16727" y="6682"/>
                  </a:lnTo>
                  <a:close/>
                  <a:moveTo>
                    <a:pt x="15793" y="7615"/>
                  </a:moveTo>
                  <a:lnTo>
                    <a:pt x="16257" y="8079"/>
                  </a:lnTo>
                  <a:lnTo>
                    <a:pt x="15736" y="8599"/>
                  </a:lnTo>
                  <a:lnTo>
                    <a:pt x="15271" y="8136"/>
                  </a:lnTo>
                  <a:lnTo>
                    <a:pt x="15793" y="7615"/>
                  </a:lnTo>
                  <a:close/>
                  <a:moveTo>
                    <a:pt x="14862" y="8549"/>
                  </a:moveTo>
                  <a:lnTo>
                    <a:pt x="15326" y="9014"/>
                  </a:lnTo>
                  <a:lnTo>
                    <a:pt x="14938" y="9398"/>
                  </a:lnTo>
                  <a:cubicBezTo>
                    <a:pt x="14928" y="9409"/>
                    <a:pt x="14914" y="9415"/>
                    <a:pt x="14900" y="9415"/>
                  </a:cubicBezTo>
                  <a:cubicBezTo>
                    <a:pt x="14887" y="9415"/>
                    <a:pt x="14873" y="9409"/>
                    <a:pt x="14864" y="9398"/>
                  </a:cubicBezTo>
                  <a:lnTo>
                    <a:pt x="14440" y="8974"/>
                  </a:lnTo>
                  <a:lnTo>
                    <a:pt x="14862" y="8549"/>
                  </a:lnTo>
                  <a:close/>
                  <a:moveTo>
                    <a:pt x="3021" y="8755"/>
                  </a:moveTo>
                  <a:lnTo>
                    <a:pt x="3512" y="9246"/>
                  </a:lnTo>
                  <a:lnTo>
                    <a:pt x="3177" y="9585"/>
                  </a:lnTo>
                  <a:cubicBezTo>
                    <a:pt x="3165" y="9596"/>
                    <a:pt x="3150" y="9598"/>
                    <a:pt x="3139" y="9598"/>
                  </a:cubicBezTo>
                  <a:cubicBezTo>
                    <a:pt x="3129" y="9598"/>
                    <a:pt x="3116" y="9596"/>
                    <a:pt x="3101" y="9585"/>
                  </a:cubicBezTo>
                  <a:lnTo>
                    <a:pt x="2684" y="9168"/>
                  </a:lnTo>
                  <a:cubicBezTo>
                    <a:pt x="2672" y="9156"/>
                    <a:pt x="2670" y="9141"/>
                    <a:pt x="2670" y="9130"/>
                  </a:cubicBezTo>
                  <a:cubicBezTo>
                    <a:pt x="2670" y="9120"/>
                    <a:pt x="2672" y="9107"/>
                    <a:pt x="2684" y="9092"/>
                  </a:cubicBezTo>
                  <a:lnTo>
                    <a:pt x="3021" y="8755"/>
                  </a:lnTo>
                  <a:close/>
                  <a:moveTo>
                    <a:pt x="4737" y="10470"/>
                  </a:moveTo>
                  <a:lnTo>
                    <a:pt x="5228" y="10962"/>
                  </a:lnTo>
                  <a:lnTo>
                    <a:pt x="4890" y="11297"/>
                  </a:lnTo>
                  <a:cubicBezTo>
                    <a:pt x="4879" y="11308"/>
                    <a:pt x="4865" y="11313"/>
                    <a:pt x="4852" y="11313"/>
                  </a:cubicBezTo>
                  <a:cubicBezTo>
                    <a:pt x="4838" y="11313"/>
                    <a:pt x="4825" y="11308"/>
                    <a:pt x="4815" y="11297"/>
                  </a:cubicBezTo>
                  <a:lnTo>
                    <a:pt x="4400" y="10881"/>
                  </a:lnTo>
                  <a:cubicBezTo>
                    <a:pt x="4378" y="10860"/>
                    <a:pt x="4378" y="10825"/>
                    <a:pt x="4400" y="10806"/>
                  </a:cubicBezTo>
                  <a:lnTo>
                    <a:pt x="4737" y="10470"/>
                  </a:lnTo>
                  <a:close/>
                  <a:moveTo>
                    <a:pt x="12890" y="10517"/>
                  </a:moveTo>
                  <a:lnTo>
                    <a:pt x="13319" y="10943"/>
                  </a:lnTo>
                  <a:cubicBezTo>
                    <a:pt x="13340" y="10964"/>
                    <a:pt x="13340" y="10997"/>
                    <a:pt x="13319" y="11016"/>
                  </a:cubicBezTo>
                  <a:lnTo>
                    <a:pt x="12957" y="11377"/>
                  </a:lnTo>
                  <a:lnTo>
                    <a:pt x="12493" y="10915"/>
                  </a:lnTo>
                  <a:lnTo>
                    <a:pt x="12890" y="10517"/>
                  </a:lnTo>
                  <a:close/>
                  <a:moveTo>
                    <a:pt x="12082" y="11328"/>
                  </a:moveTo>
                  <a:lnTo>
                    <a:pt x="12546" y="11792"/>
                  </a:lnTo>
                  <a:lnTo>
                    <a:pt x="12118" y="12220"/>
                  </a:lnTo>
                  <a:lnTo>
                    <a:pt x="11653" y="11756"/>
                  </a:lnTo>
                  <a:lnTo>
                    <a:pt x="12082" y="11328"/>
                  </a:lnTo>
                  <a:close/>
                  <a:moveTo>
                    <a:pt x="11242" y="12171"/>
                  </a:moveTo>
                  <a:lnTo>
                    <a:pt x="11705" y="12633"/>
                  </a:lnTo>
                  <a:lnTo>
                    <a:pt x="11343" y="12993"/>
                  </a:lnTo>
                  <a:cubicBezTo>
                    <a:pt x="11333" y="13004"/>
                    <a:pt x="11319" y="13009"/>
                    <a:pt x="11306" y="13009"/>
                  </a:cubicBezTo>
                  <a:cubicBezTo>
                    <a:pt x="11293" y="13009"/>
                    <a:pt x="11280" y="13004"/>
                    <a:pt x="11271" y="12993"/>
                  </a:cubicBezTo>
                  <a:lnTo>
                    <a:pt x="10845" y="12567"/>
                  </a:lnTo>
                  <a:lnTo>
                    <a:pt x="11242" y="12171"/>
                  </a:lnTo>
                  <a:close/>
                  <a:moveTo>
                    <a:pt x="6448" y="12180"/>
                  </a:moveTo>
                  <a:lnTo>
                    <a:pt x="6937" y="12670"/>
                  </a:lnTo>
                  <a:lnTo>
                    <a:pt x="6600" y="13008"/>
                  </a:lnTo>
                  <a:cubicBezTo>
                    <a:pt x="6590" y="13019"/>
                    <a:pt x="6576" y="13024"/>
                    <a:pt x="6563" y="13024"/>
                  </a:cubicBezTo>
                  <a:cubicBezTo>
                    <a:pt x="6549" y="13024"/>
                    <a:pt x="6536" y="13019"/>
                    <a:pt x="6526" y="13008"/>
                  </a:cubicBezTo>
                  <a:lnTo>
                    <a:pt x="6109" y="12592"/>
                  </a:lnTo>
                  <a:cubicBezTo>
                    <a:pt x="6089" y="12571"/>
                    <a:pt x="6089" y="12536"/>
                    <a:pt x="6109" y="12517"/>
                  </a:cubicBezTo>
                  <a:lnTo>
                    <a:pt x="6448" y="12180"/>
                  </a:lnTo>
                  <a:close/>
                  <a:moveTo>
                    <a:pt x="2002" y="6284"/>
                  </a:moveTo>
                  <a:cubicBezTo>
                    <a:pt x="2036" y="6284"/>
                    <a:pt x="2071" y="6297"/>
                    <a:pt x="2098" y="6323"/>
                  </a:cubicBezTo>
                  <a:lnTo>
                    <a:pt x="10285" y="14512"/>
                  </a:lnTo>
                  <a:lnTo>
                    <a:pt x="9944" y="14851"/>
                  </a:lnTo>
                  <a:lnTo>
                    <a:pt x="7556" y="12466"/>
                  </a:lnTo>
                  <a:lnTo>
                    <a:pt x="6652" y="11562"/>
                  </a:lnTo>
                  <a:lnTo>
                    <a:pt x="5843" y="10753"/>
                  </a:lnTo>
                  <a:lnTo>
                    <a:pt x="4939" y="9849"/>
                  </a:lnTo>
                  <a:lnTo>
                    <a:pt x="4134" y="9042"/>
                  </a:lnTo>
                  <a:lnTo>
                    <a:pt x="3230" y="8138"/>
                  </a:lnTo>
                  <a:lnTo>
                    <a:pt x="2206" y="7114"/>
                  </a:lnTo>
                  <a:cubicBezTo>
                    <a:pt x="2149" y="7057"/>
                    <a:pt x="2074" y="7029"/>
                    <a:pt x="2000" y="7029"/>
                  </a:cubicBezTo>
                  <a:cubicBezTo>
                    <a:pt x="1925" y="7029"/>
                    <a:pt x="1851" y="7057"/>
                    <a:pt x="1795" y="7114"/>
                  </a:cubicBezTo>
                  <a:lnTo>
                    <a:pt x="990" y="7919"/>
                  </a:lnTo>
                  <a:lnTo>
                    <a:pt x="651" y="7579"/>
                  </a:lnTo>
                  <a:lnTo>
                    <a:pt x="1907" y="6323"/>
                  </a:lnTo>
                  <a:cubicBezTo>
                    <a:pt x="1933" y="6297"/>
                    <a:pt x="1967" y="6284"/>
                    <a:pt x="2002" y="6284"/>
                  </a:cubicBezTo>
                  <a:close/>
                  <a:moveTo>
                    <a:pt x="17322" y="0"/>
                  </a:moveTo>
                  <a:cubicBezTo>
                    <a:pt x="17248" y="0"/>
                    <a:pt x="17173" y="29"/>
                    <a:pt x="17117" y="86"/>
                  </a:cubicBezTo>
                  <a:cubicBezTo>
                    <a:pt x="17005" y="200"/>
                    <a:pt x="17003" y="385"/>
                    <a:pt x="17117" y="497"/>
                  </a:cubicBezTo>
                  <a:lnTo>
                    <a:pt x="19108" y="2488"/>
                  </a:lnTo>
                  <a:cubicBezTo>
                    <a:pt x="19380" y="2760"/>
                    <a:pt x="19380" y="3203"/>
                    <a:pt x="19108" y="3475"/>
                  </a:cubicBezTo>
                  <a:lnTo>
                    <a:pt x="9592" y="12991"/>
                  </a:lnTo>
                  <a:lnTo>
                    <a:pt x="3316" y="6718"/>
                  </a:lnTo>
                  <a:lnTo>
                    <a:pt x="3949" y="6083"/>
                  </a:lnTo>
                  <a:cubicBezTo>
                    <a:pt x="4064" y="5969"/>
                    <a:pt x="4064" y="5782"/>
                    <a:pt x="3949" y="5672"/>
                  </a:cubicBezTo>
                  <a:cubicBezTo>
                    <a:pt x="3892" y="5615"/>
                    <a:pt x="3818" y="5586"/>
                    <a:pt x="3743" y="5586"/>
                  </a:cubicBezTo>
                  <a:cubicBezTo>
                    <a:pt x="3669" y="5586"/>
                    <a:pt x="3594" y="5615"/>
                    <a:pt x="3538" y="5672"/>
                  </a:cubicBezTo>
                  <a:lnTo>
                    <a:pt x="2903" y="6305"/>
                  </a:lnTo>
                  <a:lnTo>
                    <a:pt x="2509" y="5911"/>
                  </a:lnTo>
                  <a:cubicBezTo>
                    <a:pt x="2368" y="5771"/>
                    <a:pt x="2184" y="5700"/>
                    <a:pt x="2001" y="5700"/>
                  </a:cubicBezTo>
                  <a:cubicBezTo>
                    <a:pt x="1817" y="5700"/>
                    <a:pt x="1633" y="5771"/>
                    <a:pt x="1492" y="5911"/>
                  </a:cubicBezTo>
                  <a:lnTo>
                    <a:pt x="219" y="7185"/>
                  </a:lnTo>
                  <a:cubicBezTo>
                    <a:pt x="0" y="7404"/>
                    <a:pt x="0" y="7758"/>
                    <a:pt x="219" y="7976"/>
                  </a:cubicBezTo>
                  <a:lnTo>
                    <a:pt x="594" y="8349"/>
                  </a:lnTo>
                  <a:cubicBezTo>
                    <a:pt x="703" y="8459"/>
                    <a:pt x="846" y="8514"/>
                    <a:pt x="989" y="8514"/>
                  </a:cubicBezTo>
                  <a:cubicBezTo>
                    <a:pt x="1133" y="8514"/>
                    <a:pt x="1276" y="8459"/>
                    <a:pt x="1386" y="8349"/>
                  </a:cubicBezTo>
                  <a:lnTo>
                    <a:pt x="1999" y="7737"/>
                  </a:lnTo>
                  <a:lnTo>
                    <a:pt x="2608" y="8346"/>
                  </a:lnTo>
                  <a:lnTo>
                    <a:pt x="2271" y="8682"/>
                  </a:lnTo>
                  <a:cubicBezTo>
                    <a:pt x="2149" y="8804"/>
                    <a:pt x="2084" y="8964"/>
                    <a:pt x="2084" y="9132"/>
                  </a:cubicBezTo>
                  <a:cubicBezTo>
                    <a:pt x="2084" y="9301"/>
                    <a:pt x="2151" y="9463"/>
                    <a:pt x="2271" y="9583"/>
                  </a:cubicBezTo>
                  <a:lnTo>
                    <a:pt x="2688" y="9998"/>
                  </a:lnTo>
                  <a:cubicBezTo>
                    <a:pt x="2807" y="10119"/>
                    <a:pt x="2967" y="10184"/>
                    <a:pt x="3137" y="10184"/>
                  </a:cubicBezTo>
                  <a:cubicBezTo>
                    <a:pt x="3306" y="10184"/>
                    <a:pt x="3468" y="10117"/>
                    <a:pt x="3586" y="9998"/>
                  </a:cubicBezTo>
                  <a:lnTo>
                    <a:pt x="3925" y="9661"/>
                  </a:lnTo>
                  <a:lnTo>
                    <a:pt x="4319" y="10055"/>
                  </a:lnTo>
                  <a:lnTo>
                    <a:pt x="3982" y="10393"/>
                  </a:lnTo>
                  <a:cubicBezTo>
                    <a:pt x="3734" y="10641"/>
                    <a:pt x="3734" y="11044"/>
                    <a:pt x="3982" y="11292"/>
                  </a:cubicBezTo>
                  <a:lnTo>
                    <a:pt x="4397" y="11708"/>
                  </a:lnTo>
                  <a:cubicBezTo>
                    <a:pt x="4520" y="11832"/>
                    <a:pt x="4683" y="11894"/>
                    <a:pt x="4847" y="11894"/>
                  </a:cubicBezTo>
                  <a:cubicBezTo>
                    <a:pt x="5010" y="11894"/>
                    <a:pt x="5173" y="11832"/>
                    <a:pt x="5297" y="11708"/>
                  </a:cubicBezTo>
                  <a:lnTo>
                    <a:pt x="5634" y="11372"/>
                  </a:lnTo>
                  <a:lnTo>
                    <a:pt x="6030" y="11766"/>
                  </a:lnTo>
                  <a:lnTo>
                    <a:pt x="5691" y="12104"/>
                  </a:lnTo>
                  <a:cubicBezTo>
                    <a:pt x="5443" y="12352"/>
                    <a:pt x="5443" y="12755"/>
                    <a:pt x="5691" y="13003"/>
                  </a:cubicBezTo>
                  <a:lnTo>
                    <a:pt x="6108" y="13419"/>
                  </a:lnTo>
                  <a:cubicBezTo>
                    <a:pt x="6231" y="13543"/>
                    <a:pt x="6394" y="13605"/>
                    <a:pt x="6558" y="13605"/>
                  </a:cubicBezTo>
                  <a:cubicBezTo>
                    <a:pt x="6721" y="13605"/>
                    <a:pt x="6884" y="13543"/>
                    <a:pt x="7008" y="13419"/>
                  </a:cubicBezTo>
                  <a:lnTo>
                    <a:pt x="7345" y="13081"/>
                  </a:lnTo>
                  <a:lnTo>
                    <a:pt x="9543" y="15279"/>
                  </a:lnTo>
                  <a:cubicBezTo>
                    <a:pt x="9652" y="15388"/>
                    <a:pt x="9795" y="15443"/>
                    <a:pt x="9939" y="15443"/>
                  </a:cubicBezTo>
                  <a:cubicBezTo>
                    <a:pt x="10082" y="15443"/>
                    <a:pt x="10225" y="15388"/>
                    <a:pt x="10334" y="15279"/>
                  </a:cubicBezTo>
                  <a:lnTo>
                    <a:pt x="10709" y="14906"/>
                  </a:lnTo>
                  <a:cubicBezTo>
                    <a:pt x="10928" y="14687"/>
                    <a:pt x="10928" y="14333"/>
                    <a:pt x="10709" y="14114"/>
                  </a:cubicBezTo>
                  <a:lnTo>
                    <a:pt x="9999" y="13404"/>
                  </a:lnTo>
                  <a:lnTo>
                    <a:pt x="10426" y="12980"/>
                  </a:lnTo>
                  <a:lnTo>
                    <a:pt x="10850" y="13404"/>
                  </a:lnTo>
                  <a:cubicBezTo>
                    <a:pt x="10974" y="13528"/>
                    <a:pt x="11137" y="13590"/>
                    <a:pt x="11300" y="13590"/>
                  </a:cubicBezTo>
                  <a:cubicBezTo>
                    <a:pt x="11464" y="13590"/>
                    <a:pt x="11627" y="13528"/>
                    <a:pt x="11750" y="13404"/>
                  </a:cubicBezTo>
                  <a:lnTo>
                    <a:pt x="13726" y="11431"/>
                  </a:lnTo>
                  <a:cubicBezTo>
                    <a:pt x="13971" y="11183"/>
                    <a:pt x="13971" y="10778"/>
                    <a:pt x="13726" y="10530"/>
                  </a:cubicBezTo>
                  <a:lnTo>
                    <a:pt x="13300" y="10106"/>
                  </a:lnTo>
                  <a:lnTo>
                    <a:pt x="14021" y="9385"/>
                  </a:lnTo>
                  <a:lnTo>
                    <a:pt x="14445" y="9809"/>
                  </a:lnTo>
                  <a:cubicBezTo>
                    <a:pt x="14569" y="9934"/>
                    <a:pt x="14732" y="9996"/>
                    <a:pt x="14895" y="9996"/>
                  </a:cubicBezTo>
                  <a:cubicBezTo>
                    <a:pt x="15059" y="9996"/>
                    <a:pt x="15222" y="9934"/>
                    <a:pt x="15345" y="9809"/>
                  </a:cubicBezTo>
                  <a:lnTo>
                    <a:pt x="19327" y="5828"/>
                  </a:lnTo>
                  <a:cubicBezTo>
                    <a:pt x="19574" y="5580"/>
                    <a:pt x="19574" y="5175"/>
                    <a:pt x="19327" y="4928"/>
                  </a:cubicBezTo>
                  <a:lnTo>
                    <a:pt x="18902" y="4503"/>
                  </a:lnTo>
                  <a:lnTo>
                    <a:pt x="19513" y="3890"/>
                  </a:lnTo>
                  <a:cubicBezTo>
                    <a:pt x="20020" y="3390"/>
                    <a:pt x="20020" y="2575"/>
                    <a:pt x="19521" y="2077"/>
                  </a:cubicBezTo>
                  <a:lnTo>
                    <a:pt x="17528" y="86"/>
                  </a:lnTo>
                  <a:cubicBezTo>
                    <a:pt x="17471" y="29"/>
                    <a:pt x="17397" y="0"/>
                    <a:pt x="17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1"/>
            <p:cNvSpPr/>
            <p:nvPr/>
          </p:nvSpPr>
          <p:spPr>
            <a:xfrm>
              <a:off x="5529428" y="3157470"/>
              <a:ext cx="330968" cy="238266"/>
            </a:xfrm>
            <a:custGeom>
              <a:rect b="b" l="l" r="r" t="t"/>
              <a:pathLst>
                <a:path extrusionOk="0" h="8654" w="12021">
                  <a:moveTo>
                    <a:pt x="8803" y="1"/>
                  </a:moveTo>
                  <a:cubicBezTo>
                    <a:pt x="8475" y="1"/>
                    <a:pt x="8147" y="125"/>
                    <a:pt x="7896" y="375"/>
                  </a:cubicBezTo>
                  <a:lnTo>
                    <a:pt x="116" y="8157"/>
                  </a:lnTo>
                  <a:cubicBezTo>
                    <a:pt x="0" y="8271"/>
                    <a:pt x="0" y="8456"/>
                    <a:pt x="116" y="8568"/>
                  </a:cubicBezTo>
                  <a:cubicBezTo>
                    <a:pt x="173" y="8625"/>
                    <a:pt x="248" y="8653"/>
                    <a:pt x="323" y="8653"/>
                  </a:cubicBezTo>
                  <a:cubicBezTo>
                    <a:pt x="397" y="8653"/>
                    <a:pt x="471" y="8625"/>
                    <a:pt x="527" y="8568"/>
                  </a:cubicBezTo>
                  <a:lnTo>
                    <a:pt x="8309" y="786"/>
                  </a:lnTo>
                  <a:cubicBezTo>
                    <a:pt x="8445" y="651"/>
                    <a:pt x="8623" y="583"/>
                    <a:pt x="8802" y="583"/>
                  </a:cubicBezTo>
                  <a:cubicBezTo>
                    <a:pt x="8981" y="583"/>
                    <a:pt x="9160" y="651"/>
                    <a:pt x="9295" y="786"/>
                  </a:cubicBezTo>
                  <a:lnTo>
                    <a:pt x="11491" y="2982"/>
                  </a:lnTo>
                  <a:cubicBezTo>
                    <a:pt x="11549" y="3039"/>
                    <a:pt x="11624" y="3068"/>
                    <a:pt x="11698" y="3068"/>
                  </a:cubicBezTo>
                  <a:cubicBezTo>
                    <a:pt x="11773" y="3068"/>
                    <a:pt x="11847" y="3039"/>
                    <a:pt x="11903" y="2982"/>
                  </a:cubicBezTo>
                  <a:cubicBezTo>
                    <a:pt x="12021" y="2870"/>
                    <a:pt x="12021" y="2685"/>
                    <a:pt x="11906" y="2571"/>
                  </a:cubicBezTo>
                  <a:lnTo>
                    <a:pt x="9710" y="375"/>
                  </a:lnTo>
                  <a:cubicBezTo>
                    <a:pt x="9460" y="125"/>
                    <a:pt x="9132" y="1"/>
                    <a:pt x="8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1"/>
            <p:cNvSpPr/>
            <p:nvPr/>
          </p:nvSpPr>
          <p:spPr>
            <a:xfrm>
              <a:off x="5547297" y="3442377"/>
              <a:ext cx="58231" cy="53110"/>
            </a:xfrm>
            <a:custGeom>
              <a:rect b="b" l="l" r="r" t="t"/>
              <a:pathLst>
                <a:path extrusionOk="0" h="1929" w="2115">
                  <a:moveTo>
                    <a:pt x="1058" y="586"/>
                  </a:moveTo>
                  <a:cubicBezTo>
                    <a:pt x="1156" y="586"/>
                    <a:pt x="1253" y="623"/>
                    <a:pt x="1327" y="696"/>
                  </a:cubicBezTo>
                  <a:cubicBezTo>
                    <a:pt x="1475" y="844"/>
                    <a:pt x="1475" y="1084"/>
                    <a:pt x="1327" y="1234"/>
                  </a:cubicBezTo>
                  <a:cubicBezTo>
                    <a:pt x="1253" y="1308"/>
                    <a:pt x="1156" y="1344"/>
                    <a:pt x="1058" y="1344"/>
                  </a:cubicBezTo>
                  <a:cubicBezTo>
                    <a:pt x="961" y="1344"/>
                    <a:pt x="863" y="1308"/>
                    <a:pt x="790" y="1234"/>
                  </a:cubicBezTo>
                  <a:cubicBezTo>
                    <a:pt x="642" y="1086"/>
                    <a:pt x="642" y="844"/>
                    <a:pt x="790" y="696"/>
                  </a:cubicBezTo>
                  <a:cubicBezTo>
                    <a:pt x="863" y="623"/>
                    <a:pt x="961" y="586"/>
                    <a:pt x="1058" y="586"/>
                  </a:cubicBezTo>
                  <a:close/>
                  <a:moveTo>
                    <a:pt x="1057" y="0"/>
                  </a:moveTo>
                  <a:cubicBezTo>
                    <a:pt x="810" y="0"/>
                    <a:pt x="564" y="94"/>
                    <a:pt x="375" y="283"/>
                  </a:cubicBezTo>
                  <a:cubicBezTo>
                    <a:pt x="0" y="658"/>
                    <a:pt x="0" y="1271"/>
                    <a:pt x="375" y="1645"/>
                  </a:cubicBezTo>
                  <a:cubicBezTo>
                    <a:pt x="564" y="1834"/>
                    <a:pt x="810" y="1928"/>
                    <a:pt x="1057" y="1928"/>
                  </a:cubicBezTo>
                  <a:cubicBezTo>
                    <a:pt x="1304" y="1928"/>
                    <a:pt x="1550" y="1834"/>
                    <a:pt x="1738" y="1645"/>
                  </a:cubicBezTo>
                  <a:cubicBezTo>
                    <a:pt x="2115" y="1271"/>
                    <a:pt x="2115" y="658"/>
                    <a:pt x="1738" y="283"/>
                  </a:cubicBezTo>
                  <a:cubicBezTo>
                    <a:pt x="1550" y="94"/>
                    <a:pt x="1304" y="0"/>
                    <a:pt x="1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1"/>
            <p:cNvSpPr/>
            <p:nvPr/>
          </p:nvSpPr>
          <p:spPr>
            <a:xfrm>
              <a:off x="5606712" y="3382906"/>
              <a:ext cx="58286" cy="53110"/>
            </a:xfrm>
            <a:custGeom>
              <a:rect b="b" l="l" r="r" t="t"/>
              <a:pathLst>
                <a:path extrusionOk="0" h="1929" w="2117">
                  <a:moveTo>
                    <a:pt x="1058" y="586"/>
                  </a:moveTo>
                  <a:cubicBezTo>
                    <a:pt x="1155" y="586"/>
                    <a:pt x="1253" y="622"/>
                    <a:pt x="1327" y="696"/>
                  </a:cubicBezTo>
                  <a:cubicBezTo>
                    <a:pt x="1473" y="844"/>
                    <a:pt x="1477" y="1086"/>
                    <a:pt x="1327" y="1234"/>
                  </a:cubicBezTo>
                  <a:cubicBezTo>
                    <a:pt x="1253" y="1308"/>
                    <a:pt x="1155" y="1344"/>
                    <a:pt x="1058" y="1344"/>
                  </a:cubicBezTo>
                  <a:cubicBezTo>
                    <a:pt x="960" y="1344"/>
                    <a:pt x="862" y="1308"/>
                    <a:pt x="788" y="1234"/>
                  </a:cubicBezTo>
                  <a:cubicBezTo>
                    <a:pt x="642" y="1086"/>
                    <a:pt x="642" y="844"/>
                    <a:pt x="788" y="696"/>
                  </a:cubicBezTo>
                  <a:cubicBezTo>
                    <a:pt x="862" y="622"/>
                    <a:pt x="960" y="586"/>
                    <a:pt x="1058" y="586"/>
                  </a:cubicBezTo>
                  <a:close/>
                  <a:moveTo>
                    <a:pt x="1059" y="0"/>
                  </a:moveTo>
                  <a:cubicBezTo>
                    <a:pt x="813" y="0"/>
                    <a:pt x="566" y="94"/>
                    <a:pt x="377" y="283"/>
                  </a:cubicBezTo>
                  <a:cubicBezTo>
                    <a:pt x="0" y="658"/>
                    <a:pt x="0" y="1270"/>
                    <a:pt x="377" y="1645"/>
                  </a:cubicBezTo>
                  <a:cubicBezTo>
                    <a:pt x="566" y="1834"/>
                    <a:pt x="813" y="1928"/>
                    <a:pt x="1059" y="1928"/>
                  </a:cubicBezTo>
                  <a:cubicBezTo>
                    <a:pt x="1306" y="1928"/>
                    <a:pt x="1552" y="1834"/>
                    <a:pt x="1740" y="1645"/>
                  </a:cubicBezTo>
                  <a:cubicBezTo>
                    <a:pt x="2117" y="1270"/>
                    <a:pt x="2117" y="658"/>
                    <a:pt x="1740" y="283"/>
                  </a:cubicBezTo>
                  <a:cubicBezTo>
                    <a:pt x="1552" y="94"/>
                    <a:pt x="1306" y="0"/>
                    <a:pt x="10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1"/>
            <p:cNvSpPr/>
            <p:nvPr/>
          </p:nvSpPr>
          <p:spPr>
            <a:xfrm>
              <a:off x="5612108" y="3507216"/>
              <a:ext cx="58231" cy="53083"/>
            </a:xfrm>
            <a:custGeom>
              <a:rect b="b" l="l" r="r" t="t"/>
              <a:pathLst>
                <a:path extrusionOk="0" h="1928" w="2115">
                  <a:moveTo>
                    <a:pt x="1059" y="584"/>
                  </a:moveTo>
                  <a:cubicBezTo>
                    <a:pt x="1157" y="584"/>
                    <a:pt x="1255" y="621"/>
                    <a:pt x="1329" y="695"/>
                  </a:cubicBezTo>
                  <a:cubicBezTo>
                    <a:pt x="1475" y="842"/>
                    <a:pt x="1475" y="1085"/>
                    <a:pt x="1329" y="1232"/>
                  </a:cubicBezTo>
                  <a:cubicBezTo>
                    <a:pt x="1255" y="1306"/>
                    <a:pt x="1157" y="1343"/>
                    <a:pt x="1059" y="1343"/>
                  </a:cubicBezTo>
                  <a:cubicBezTo>
                    <a:pt x="962" y="1343"/>
                    <a:pt x="864" y="1306"/>
                    <a:pt x="790" y="1232"/>
                  </a:cubicBezTo>
                  <a:cubicBezTo>
                    <a:pt x="644" y="1085"/>
                    <a:pt x="644" y="842"/>
                    <a:pt x="790" y="695"/>
                  </a:cubicBezTo>
                  <a:cubicBezTo>
                    <a:pt x="864" y="621"/>
                    <a:pt x="962" y="584"/>
                    <a:pt x="1059" y="584"/>
                  </a:cubicBezTo>
                  <a:close/>
                  <a:moveTo>
                    <a:pt x="1058" y="1"/>
                  </a:moveTo>
                  <a:cubicBezTo>
                    <a:pt x="811" y="1"/>
                    <a:pt x="565" y="95"/>
                    <a:pt x="377" y="282"/>
                  </a:cubicBezTo>
                  <a:cubicBezTo>
                    <a:pt x="0" y="659"/>
                    <a:pt x="0" y="1270"/>
                    <a:pt x="377" y="1647"/>
                  </a:cubicBezTo>
                  <a:cubicBezTo>
                    <a:pt x="565" y="1834"/>
                    <a:pt x="811" y="1928"/>
                    <a:pt x="1058" y="1928"/>
                  </a:cubicBezTo>
                  <a:cubicBezTo>
                    <a:pt x="1305" y="1928"/>
                    <a:pt x="1551" y="1834"/>
                    <a:pt x="1740" y="1647"/>
                  </a:cubicBezTo>
                  <a:cubicBezTo>
                    <a:pt x="2115" y="1270"/>
                    <a:pt x="2115" y="659"/>
                    <a:pt x="1740" y="282"/>
                  </a:cubicBezTo>
                  <a:cubicBezTo>
                    <a:pt x="1551" y="95"/>
                    <a:pt x="1305" y="1"/>
                    <a:pt x="1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1"/>
            <p:cNvSpPr/>
            <p:nvPr/>
          </p:nvSpPr>
          <p:spPr>
            <a:xfrm>
              <a:off x="5671523" y="3447745"/>
              <a:ext cx="58231" cy="53083"/>
            </a:xfrm>
            <a:custGeom>
              <a:rect b="b" l="l" r="r" t="t"/>
              <a:pathLst>
                <a:path extrusionOk="0" h="1928" w="2115">
                  <a:moveTo>
                    <a:pt x="1059" y="586"/>
                  </a:moveTo>
                  <a:cubicBezTo>
                    <a:pt x="1156" y="586"/>
                    <a:pt x="1254" y="623"/>
                    <a:pt x="1327" y="697"/>
                  </a:cubicBezTo>
                  <a:cubicBezTo>
                    <a:pt x="1476" y="843"/>
                    <a:pt x="1476" y="1085"/>
                    <a:pt x="1327" y="1234"/>
                  </a:cubicBezTo>
                  <a:cubicBezTo>
                    <a:pt x="1254" y="1308"/>
                    <a:pt x="1156" y="1345"/>
                    <a:pt x="1059" y="1345"/>
                  </a:cubicBezTo>
                  <a:cubicBezTo>
                    <a:pt x="961" y="1345"/>
                    <a:pt x="864" y="1308"/>
                    <a:pt x="790" y="1234"/>
                  </a:cubicBezTo>
                  <a:cubicBezTo>
                    <a:pt x="642" y="1087"/>
                    <a:pt x="642" y="843"/>
                    <a:pt x="790" y="697"/>
                  </a:cubicBezTo>
                  <a:cubicBezTo>
                    <a:pt x="864" y="623"/>
                    <a:pt x="961" y="586"/>
                    <a:pt x="1059" y="586"/>
                  </a:cubicBezTo>
                  <a:close/>
                  <a:moveTo>
                    <a:pt x="1058" y="1"/>
                  </a:moveTo>
                  <a:cubicBezTo>
                    <a:pt x="811" y="1"/>
                    <a:pt x="564" y="94"/>
                    <a:pt x="375" y="282"/>
                  </a:cubicBezTo>
                  <a:cubicBezTo>
                    <a:pt x="1" y="659"/>
                    <a:pt x="1" y="1270"/>
                    <a:pt x="375" y="1647"/>
                  </a:cubicBezTo>
                  <a:cubicBezTo>
                    <a:pt x="564" y="1834"/>
                    <a:pt x="811" y="1928"/>
                    <a:pt x="1058" y="1928"/>
                  </a:cubicBezTo>
                  <a:cubicBezTo>
                    <a:pt x="1305" y="1928"/>
                    <a:pt x="1552" y="1834"/>
                    <a:pt x="1740" y="1647"/>
                  </a:cubicBezTo>
                  <a:cubicBezTo>
                    <a:pt x="2115" y="1270"/>
                    <a:pt x="2115" y="659"/>
                    <a:pt x="1740" y="282"/>
                  </a:cubicBezTo>
                  <a:cubicBezTo>
                    <a:pt x="1552" y="94"/>
                    <a:pt x="1305" y="1"/>
                    <a:pt x="1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1"/>
            <p:cNvSpPr/>
            <p:nvPr/>
          </p:nvSpPr>
          <p:spPr>
            <a:xfrm>
              <a:off x="5652884" y="3232717"/>
              <a:ext cx="234026" cy="213294"/>
            </a:xfrm>
            <a:custGeom>
              <a:rect b="b" l="l" r="r" t="t"/>
              <a:pathLst>
                <a:path extrusionOk="0" h="7747" w="8500">
                  <a:moveTo>
                    <a:pt x="4250" y="587"/>
                  </a:moveTo>
                  <a:cubicBezTo>
                    <a:pt x="5093" y="587"/>
                    <a:pt x="5936" y="908"/>
                    <a:pt x="6577" y="1549"/>
                  </a:cubicBezTo>
                  <a:cubicBezTo>
                    <a:pt x="7860" y="2830"/>
                    <a:pt x="7860" y="4917"/>
                    <a:pt x="6577" y="6202"/>
                  </a:cubicBezTo>
                  <a:cubicBezTo>
                    <a:pt x="5936" y="6843"/>
                    <a:pt x="5093" y="7163"/>
                    <a:pt x="4251" y="7163"/>
                  </a:cubicBezTo>
                  <a:cubicBezTo>
                    <a:pt x="3408" y="7163"/>
                    <a:pt x="2566" y="6843"/>
                    <a:pt x="1924" y="6202"/>
                  </a:cubicBezTo>
                  <a:cubicBezTo>
                    <a:pt x="641" y="4919"/>
                    <a:pt x="641" y="2830"/>
                    <a:pt x="1924" y="1549"/>
                  </a:cubicBezTo>
                  <a:cubicBezTo>
                    <a:pt x="2565" y="908"/>
                    <a:pt x="3407" y="587"/>
                    <a:pt x="4250" y="587"/>
                  </a:cubicBezTo>
                  <a:close/>
                  <a:moveTo>
                    <a:pt x="4249" y="1"/>
                  </a:moveTo>
                  <a:cubicBezTo>
                    <a:pt x="3257" y="1"/>
                    <a:pt x="2265" y="378"/>
                    <a:pt x="1509" y="1134"/>
                  </a:cubicBezTo>
                  <a:cubicBezTo>
                    <a:pt x="0" y="2645"/>
                    <a:pt x="0" y="5102"/>
                    <a:pt x="1509" y="6613"/>
                  </a:cubicBezTo>
                  <a:cubicBezTo>
                    <a:pt x="2265" y="7369"/>
                    <a:pt x="3257" y="7747"/>
                    <a:pt x="4249" y="7747"/>
                  </a:cubicBezTo>
                  <a:cubicBezTo>
                    <a:pt x="5241" y="7747"/>
                    <a:pt x="6233" y="7369"/>
                    <a:pt x="6988" y="6613"/>
                  </a:cubicBezTo>
                  <a:cubicBezTo>
                    <a:pt x="8500" y="5102"/>
                    <a:pt x="8500" y="2645"/>
                    <a:pt x="6988" y="1134"/>
                  </a:cubicBezTo>
                  <a:cubicBezTo>
                    <a:pt x="6233" y="378"/>
                    <a:pt x="5241" y="1"/>
                    <a:pt x="4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71"/>
          <p:cNvGrpSpPr/>
          <p:nvPr/>
        </p:nvGrpSpPr>
        <p:grpSpPr>
          <a:xfrm>
            <a:off x="6249044" y="3153864"/>
            <a:ext cx="551201" cy="523999"/>
            <a:chOff x="6221044" y="3153864"/>
            <a:chExt cx="551201" cy="523999"/>
          </a:xfrm>
        </p:grpSpPr>
        <p:sp>
          <p:nvSpPr>
            <p:cNvPr id="10137" name="Google Shape;10137;p71"/>
            <p:cNvSpPr/>
            <p:nvPr/>
          </p:nvSpPr>
          <p:spPr>
            <a:xfrm>
              <a:off x="6597992" y="3256119"/>
              <a:ext cx="23072" cy="25357"/>
            </a:xfrm>
            <a:custGeom>
              <a:rect b="b" l="l" r="r" t="t"/>
              <a:pathLst>
                <a:path extrusionOk="0" h="921" w="838">
                  <a:moveTo>
                    <a:pt x="506" y="0"/>
                  </a:moveTo>
                  <a:cubicBezTo>
                    <a:pt x="400" y="0"/>
                    <a:pt x="298" y="59"/>
                    <a:pt x="246" y="160"/>
                  </a:cubicBezTo>
                  <a:lnTo>
                    <a:pt x="75" y="495"/>
                  </a:lnTo>
                  <a:cubicBezTo>
                    <a:pt x="0" y="638"/>
                    <a:pt x="57" y="815"/>
                    <a:pt x="202" y="889"/>
                  </a:cubicBezTo>
                  <a:cubicBezTo>
                    <a:pt x="244" y="911"/>
                    <a:pt x="289" y="921"/>
                    <a:pt x="334" y="921"/>
                  </a:cubicBezTo>
                  <a:cubicBezTo>
                    <a:pt x="411" y="921"/>
                    <a:pt x="486" y="890"/>
                    <a:pt x="541" y="834"/>
                  </a:cubicBezTo>
                  <a:cubicBezTo>
                    <a:pt x="562" y="811"/>
                    <a:pt x="581" y="788"/>
                    <a:pt x="594" y="760"/>
                  </a:cubicBezTo>
                  <a:lnTo>
                    <a:pt x="767" y="425"/>
                  </a:lnTo>
                  <a:cubicBezTo>
                    <a:pt x="838" y="282"/>
                    <a:pt x="781" y="105"/>
                    <a:pt x="638" y="33"/>
                  </a:cubicBezTo>
                  <a:cubicBezTo>
                    <a:pt x="595" y="11"/>
                    <a:pt x="550"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1"/>
            <p:cNvSpPr/>
            <p:nvPr/>
          </p:nvSpPr>
          <p:spPr>
            <a:xfrm>
              <a:off x="6618944" y="3279026"/>
              <a:ext cx="24669" cy="22962"/>
            </a:xfrm>
            <a:custGeom>
              <a:rect b="b" l="l" r="r" t="t"/>
              <a:pathLst>
                <a:path extrusionOk="0" h="834" w="896">
                  <a:moveTo>
                    <a:pt x="575" y="0"/>
                  </a:moveTo>
                  <a:cubicBezTo>
                    <a:pt x="500" y="0"/>
                    <a:pt x="426" y="29"/>
                    <a:pt x="370" y="86"/>
                  </a:cubicBezTo>
                  <a:lnTo>
                    <a:pt x="115" y="337"/>
                  </a:lnTo>
                  <a:cubicBezTo>
                    <a:pt x="1" y="451"/>
                    <a:pt x="1" y="638"/>
                    <a:pt x="115" y="748"/>
                  </a:cubicBezTo>
                  <a:cubicBezTo>
                    <a:pt x="172" y="805"/>
                    <a:pt x="247" y="834"/>
                    <a:pt x="322" y="834"/>
                  </a:cubicBezTo>
                  <a:cubicBezTo>
                    <a:pt x="396" y="834"/>
                    <a:pt x="471" y="805"/>
                    <a:pt x="526" y="748"/>
                  </a:cubicBezTo>
                  <a:lnTo>
                    <a:pt x="779" y="497"/>
                  </a:lnTo>
                  <a:cubicBezTo>
                    <a:pt x="895" y="383"/>
                    <a:pt x="895" y="200"/>
                    <a:pt x="781" y="86"/>
                  </a:cubicBezTo>
                  <a:cubicBezTo>
                    <a:pt x="724" y="29"/>
                    <a:pt x="649" y="0"/>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1"/>
            <p:cNvSpPr/>
            <p:nvPr/>
          </p:nvSpPr>
          <p:spPr>
            <a:xfrm>
              <a:off x="6639125" y="3301823"/>
              <a:ext cx="27257" cy="20815"/>
            </a:xfrm>
            <a:custGeom>
              <a:rect b="b" l="l" r="r" t="t"/>
              <a:pathLst>
                <a:path extrusionOk="0" h="756" w="990">
                  <a:moveTo>
                    <a:pt x="669" y="1"/>
                  </a:moveTo>
                  <a:cubicBezTo>
                    <a:pt x="626" y="1"/>
                    <a:pt x="581" y="11"/>
                    <a:pt x="539" y="32"/>
                  </a:cubicBezTo>
                  <a:lnTo>
                    <a:pt x="202" y="204"/>
                  </a:lnTo>
                  <a:cubicBezTo>
                    <a:pt x="59" y="278"/>
                    <a:pt x="0" y="451"/>
                    <a:pt x="75" y="596"/>
                  </a:cubicBezTo>
                  <a:cubicBezTo>
                    <a:pt x="127" y="697"/>
                    <a:pt x="230" y="755"/>
                    <a:pt x="337" y="755"/>
                  </a:cubicBezTo>
                  <a:cubicBezTo>
                    <a:pt x="380" y="755"/>
                    <a:pt x="425" y="746"/>
                    <a:pt x="467" y="725"/>
                  </a:cubicBezTo>
                  <a:lnTo>
                    <a:pt x="802" y="554"/>
                  </a:lnTo>
                  <a:cubicBezTo>
                    <a:pt x="830" y="539"/>
                    <a:pt x="855" y="520"/>
                    <a:pt x="876" y="499"/>
                  </a:cubicBezTo>
                  <a:cubicBezTo>
                    <a:pt x="963" y="413"/>
                    <a:pt x="990" y="276"/>
                    <a:pt x="931" y="162"/>
                  </a:cubicBezTo>
                  <a:cubicBezTo>
                    <a:pt x="878" y="61"/>
                    <a:pt x="776" y="1"/>
                    <a:pt x="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1"/>
            <p:cNvSpPr/>
            <p:nvPr/>
          </p:nvSpPr>
          <p:spPr>
            <a:xfrm>
              <a:off x="6345739" y="3153864"/>
              <a:ext cx="330775" cy="238101"/>
            </a:xfrm>
            <a:custGeom>
              <a:rect b="b" l="l" r="r" t="t"/>
              <a:pathLst>
                <a:path extrusionOk="0" h="8648" w="12014">
                  <a:moveTo>
                    <a:pt x="8796" y="0"/>
                  </a:moveTo>
                  <a:cubicBezTo>
                    <a:pt x="8468" y="0"/>
                    <a:pt x="8139" y="125"/>
                    <a:pt x="7889" y="374"/>
                  </a:cubicBezTo>
                  <a:lnTo>
                    <a:pt x="115" y="8149"/>
                  </a:lnTo>
                  <a:cubicBezTo>
                    <a:pt x="1" y="8263"/>
                    <a:pt x="1" y="8450"/>
                    <a:pt x="115" y="8562"/>
                  </a:cubicBezTo>
                  <a:cubicBezTo>
                    <a:pt x="172" y="8619"/>
                    <a:pt x="247" y="8647"/>
                    <a:pt x="322" y="8647"/>
                  </a:cubicBezTo>
                  <a:cubicBezTo>
                    <a:pt x="397" y="8647"/>
                    <a:pt x="472" y="8619"/>
                    <a:pt x="528" y="8562"/>
                  </a:cubicBezTo>
                  <a:lnTo>
                    <a:pt x="8302" y="787"/>
                  </a:lnTo>
                  <a:cubicBezTo>
                    <a:pt x="8437" y="651"/>
                    <a:pt x="8616" y="583"/>
                    <a:pt x="8795" y="583"/>
                  </a:cubicBezTo>
                  <a:cubicBezTo>
                    <a:pt x="8974" y="583"/>
                    <a:pt x="9153" y="651"/>
                    <a:pt x="9288" y="787"/>
                  </a:cubicBezTo>
                  <a:lnTo>
                    <a:pt x="11484" y="2982"/>
                  </a:lnTo>
                  <a:cubicBezTo>
                    <a:pt x="11541" y="3039"/>
                    <a:pt x="11616" y="3067"/>
                    <a:pt x="11691" y="3067"/>
                  </a:cubicBezTo>
                  <a:cubicBezTo>
                    <a:pt x="11766" y="3067"/>
                    <a:pt x="11840" y="3039"/>
                    <a:pt x="11895" y="2982"/>
                  </a:cubicBezTo>
                  <a:cubicBezTo>
                    <a:pt x="12013" y="2871"/>
                    <a:pt x="12013" y="2685"/>
                    <a:pt x="11899" y="2571"/>
                  </a:cubicBezTo>
                  <a:lnTo>
                    <a:pt x="9703" y="374"/>
                  </a:lnTo>
                  <a:cubicBezTo>
                    <a:pt x="9453" y="125"/>
                    <a:pt x="9124" y="0"/>
                    <a:pt x="8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1"/>
            <p:cNvSpPr/>
            <p:nvPr/>
          </p:nvSpPr>
          <p:spPr>
            <a:xfrm>
              <a:off x="6221044" y="3252595"/>
              <a:ext cx="551201" cy="425267"/>
            </a:xfrm>
            <a:custGeom>
              <a:rect b="b" l="l" r="r" t="t"/>
              <a:pathLst>
                <a:path extrusionOk="0" h="15446" w="20020">
                  <a:moveTo>
                    <a:pt x="18495" y="4913"/>
                  </a:moveTo>
                  <a:lnTo>
                    <a:pt x="18921" y="5341"/>
                  </a:lnTo>
                  <a:cubicBezTo>
                    <a:pt x="18942" y="5362"/>
                    <a:pt x="18942" y="5396"/>
                    <a:pt x="18921" y="5415"/>
                  </a:cubicBezTo>
                  <a:lnTo>
                    <a:pt x="18535" y="5800"/>
                  </a:lnTo>
                  <a:lnTo>
                    <a:pt x="18071" y="5337"/>
                  </a:lnTo>
                  <a:lnTo>
                    <a:pt x="18495" y="4913"/>
                  </a:lnTo>
                  <a:close/>
                  <a:moveTo>
                    <a:pt x="17659" y="5750"/>
                  </a:moveTo>
                  <a:lnTo>
                    <a:pt x="18124" y="6215"/>
                  </a:lnTo>
                  <a:lnTo>
                    <a:pt x="17602" y="6736"/>
                  </a:lnTo>
                  <a:lnTo>
                    <a:pt x="17138" y="6272"/>
                  </a:lnTo>
                  <a:lnTo>
                    <a:pt x="17659" y="5750"/>
                  </a:lnTo>
                  <a:close/>
                  <a:moveTo>
                    <a:pt x="16727" y="6683"/>
                  </a:moveTo>
                  <a:lnTo>
                    <a:pt x="17191" y="7147"/>
                  </a:lnTo>
                  <a:lnTo>
                    <a:pt x="16670" y="7669"/>
                  </a:lnTo>
                  <a:lnTo>
                    <a:pt x="16205" y="7204"/>
                  </a:lnTo>
                  <a:lnTo>
                    <a:pt x="16727" y="6683"/>
                  </a:lnTo>
                  <a:close/>
                  <a:moveTo>
                    <a:pt x="15794" y="7615"/>
                  </a:moveTo>
                  <a:lnTo>
                    <a:pt x="16259" y="8080"/>
                  </a:lnTo>
                  <a:lnTo>
                    <a:pt x="15737" y="8601"/>
                  </a:lnTo>
                  <a:lnTo>
                    <a:pt x="15273" y="8137"/>
                  </a:lnTo>
                  <a:lnTo>
                    <a:pt x="15794" y="7615"/>
                  </a:lnTo>
                  <a:close/>
                  <a:moveTo>
                    <a:pt x="14862" y="8550"/>
                  </a:moveTo>
                  <a:lnTo>
                    <a:pt x="15326" y="9014"/>
                  </a:lnTo>
                  <a:lnTo>
                    <a:pt x="14938" y="9401"/>
                  </a:lnTo>
                  <a:cubicBezTo>
                    <a:pt x="14927" y="9411"/>
                    <a:pt x="14914" y="9416"/>
                    <a:pt x="14900" y="9416"/>
                  </a:cubicBezTo>
                  <a:cubicBezTo>
                    <a:pt x="14887" y="9416"/>
                    <a:pt x="14873" y="9411"/>
                    <a:pt x="14864" y="9401"/>
                  </a:cubicBezTo>
                  <a:lnTo>
                    <a:pt x="14439" y="8974"/>
                  </a:lnTo>
                  <a:lnTo>
                    <a:pt x="14862" y="8550"/>
                  </a:lnTo>
                  <a:close/>
                  <a:moveTo>
                    <a:pt x="3026" y="8757"/>
                  </a:moveTo>
                  <a:lnTo>
                    <a:pt x="3517" y="9250"/>
                  </a:lnTo>
                  <a:lnTo>
                    <a:pt x="3178" y="9585"/>
                  </a:lnTo>
                  <a:cubicBezTo>
                    <a:pt x="3168" y="9596"/>
                    <a:pt x="3155" y="9601"/>
                    <a:pt x="3141" y="9601"/>
                  </a:cubicBezTo>
                  <a:cubicBezTo>
                    <a:pt x="3128" y="9601"/>
                    <a:pt x="3115" y="9596"/>
                    <a:pt x="3104" y="9585"/>
                  </a:cubicBezTo>
                  <a:lnTo>
                    <a:pt x="2689" y="9168"/>
                  </a:lnTo>
                  <a:cubicBezTo>
                    <a:pt x="2666" y="9147"/>
                    <a:pt x="2666" y="9115"/>
                    <a:pt x="2689" y="9096"/>
                  </a:cubicBezTo>
                  <a:lnTo>
                    <a:pt x="3026" y="8757"/>
                  </a:lnTo>
                  <a:close/>
                  <a:moveTo>
                    <a:pt x="4737" y="10470"/>
                  </a:moveTo>
                  <a:lnTo>
                    <a:pt x="5228" y="10963"/>
                  </a:lnTo>
                  <a:lnTo>
                    <a:pt x="4889" y="11298"/>
                  </a:lnTo>
                  <a:cubicBezTo>
                    <a:pt x="4879" y="11309"/>
                    <a:pt x="4865" y="11314"/>
                    <a:pt x="4851" y="11314"/>
                  </a:cubicBezTo>
                  <a:cubicBezTo>
                    <a:pt x="4838" y="11314"/>
                    <a:pt x="4825" y="11309"/>
                    <a:pt x="4815" y="11298"/>
                  </a:cubicBezTo>
                  <a:lnTo>
                    <a:pt x="4400" y="10881"/>
                  </a:lnTo>
                  <a:cubicBezTo>
                    <a:pt x="4377" y="10860"/>
                    <a:pt x="4377" y="10828"/>
                    <a:pt x="4400" y="10809"/>
                  </a:cubicBezTo>
                  <a:lnTo>
                    <a:pt x="4737" y="10470"/>
                  </a:lnTo>
                  <a:close/>
                  <a:moveTo>
                    <a:pt x="12890" y="10518"/>
                  </a:moveTo>
                  <a:lnTo>
                    <a:pt x="13318" y="10944"/>
                  </a:lnTo>
                  <a:cubicBezTo>
                    <a:pt x="13339" y="10965"/>
                    <a:pt x="13339" y="10999"/>
                    <a:pt x="13318" y="11018"/>
                  </a:cubicBezTo>
                  <a:lnTo>
                    <a:pt x="12957" y="11380"/>
                  </a:lnTo>
                  <a:lnTo>
                    <a:pt x="12492" y="10916"/>
                  </a:lnTo>
                  <a:lnTo>
                    <a:pt x="12890" y="10518"/>
                  </a:lnTo>
                  <a:close/>
                  <a:moveTo>
                    <a:pt x="12081" y="11329"/>
                  </a:moveTo>
                  <a:lnTo>
                    <a:pt x="12546" y="11793"/>
                  </a:lnTo>
                  <a:lnTo>
                    <a:pt x="12117" y="12221"/>
                  </a:lnTo>
                  <a:lnTo>
                    <a:pt x="11653" y="11757"/>
                  </a:lnTo>
                  <a:lnTo>
                    <a:pt x="12081" y="11329"/>
                  </a:lnTo>
                  <a:close/>
                  <a:moveTo>
                    <a:pt x="11242" y="12172"/>
                  </a:moveTo>
                  <a:lnTo>
                    <a:pt x="11704" y="12636"/>
                  </a:lnTo>
                  <a:lnTo>
                    <a:pt x="11343" y="12994"/>
                  </a:lnTo>
                  <a:cubicBezTo>
                    <a:pt x="11332" y="13005"/>
                    <a:pt x="11319" y="13011"/>
                    <a:pt x="11306" y="13011"/>
                  </a:cubicBezTo>
                  <a:cubicBezTo>
                    <a:pt x="11293" y="13011"/>
                    <a:pt x="11280" y="13005"/>
                    <a:pt x="11271" y="12994"/>
                  </a:cubicBezTo>
                  <a:lnTo>
                    <a:pt x="10844" y="12569"/>
                  </a:lnTo>
                  <a:lnTo>
                    <a:pt x="11242" y="12172"/>
                  </a:lnTo>
                  <a:close/>
                  <a:moveTo>
                    <a:pt x="6450" y="12181"/>
                  </a:moveTo>
                  <a:lnTo>
                    <a:pt x="6941" y="12670"/>
                  </a:lnTo>
                  <a:lnTo>
                    <a:pt x="6602" y="13009"/>
                  </a:lnTo>
                  <a:cubicBezTo>
                    <a:pt x="6592" y="13019"/>
                    <a:pt x="6578" y="13025"/>
                    <a:pt x="6564" y="13025"/>
                  </a:cubicBezTo>
                  <a:cubicBezTo>
                    <a:pt x="6551" y="13025"/>
                    <a:pt x="6537" y="13019"/>
                    <a:pt x="6528" y="13009"/>
                  </a:cubicBezTo>
                  <a:lnTo>
                    <a:pt x="6113" y="12592"/>
                  </a:lnTo>
                  <a:cubicBezTo>
                    <a:pt x="6090" y="12571"/>
                    <a:pt x="6090" y="12537"/>
                    <a:pt x="6113" y="12518"/>
                  </a:cubicBezTo>
                  <a:lnTo>
                    <a:pt x="6450" y="12181"/>
                  </a:lnTo>
                  <a:close/>
                  <a:moveTo>
                    <a:pt x="2003" y="6283"/>
                  </a:moveTo>
                  <a:cubicBezTo>
                    <a:pt x="2038" y="6283"/>
                    <a:pt x="2073" y="6296"/>
                    <a:pt x="2099" y="6321"/>
                  </a:cubicBezTo>
                  <a:lnTo>
                    <a:pt x="2699" y="6921"/>
                  </a:lnTo>
                  <a:lnTo>
                    <a:pt x="9388" y="13610"/>
                  </a:lnTo>
                  <a:lnTo>
                    <a:pt x="10285" y="14512"/>
                  </a:lnTo>
                  <a:lnTo>
                    <a:pt x="9944" y="14853"/>
                  </a:lnTo>
                  <a:lnTo>
                    <a:pt x="7559" y="12467"/>
                  </a:lnTo>
                  <a:lnTo>
                    <a:pt x="6655" y="11563"/>
                  </a:lnTo>
                  <a:lnTo>
                    <a:pt x="5847" y="10754"/>
                  </a:lnTo>
                  <a:lnTo>
                    <a:pt x="4943" y="9850"/>
                  </a:lnTo>
                  <a:lnTo>
                    <a:pt x="4136" y="9041"/>
                  </a:lnTo>
                  <a:lnTo>
                    <a:pt x="3232" y="8137"/>
                  </a:lnTo>
                  <a:lnTo>
                    <a:pt x="2208" y="7113"/>
                  </a:lnTo>
                  <a:cubicBezTo>
                    <a:pt x="2151" y="7056"/>
                    <a:pt x="2076" y="7027"/>
                    <a:pt x="2001" y="7027"/>
                  </a:cubicBezTo>
                  <a:cubicBezTo>
                    <a:pt x="1927" y="7027"/>
                    <a:pt x="1853" y="7056"/>
                    <a:pt x="1797" y="7113"/>
                  </a:cubicBezTo>
                  <a:lnTo>
                    <a:pt x="993" y="7918"/>
                  </a:lnTo>
                  <a:lnTo>
                    <a:pt x="653" y="7577"/>
                  </a:lnTo>
                  <a:lnTo>
                    <a:pt x="1909" y="6321"/>
                  </a:lnTo>
                  <a:cubicBezTo>
                    <a:pt x="1935" y="6296"/>
                    <a:pt x="1969" y="6283"/>
                    <a:pt x="2003" y="6283"/>
                  </a:cubicBezTo>
                  <a:close/>
                  <a:moveTo>
                    <a:pt x="17323" y="1"/>
                  </a:moveTo>
                  <a:cubicBezTo>
                    <a:pt x="17248" y="1"/>
                    <a:pt x="17174" y="29"/>
                    <a:pt x="17117" y="87"/>
                  </a:cubicBezTo>
                  <a:cubicBezTo>
                    <a:pt x="17003" y="201"/>
                    <a:pt x="17003" y="385"/>
                    <a:pt x="17117" y="498"/>
                  </a:cubicBezTo>
                  <a:lnTo>
                    <a:pt x="19108" y="2488"/>
                  </a:lnTo>
                  <a:cubicBezTo>
                    <a:pt x="19380" y="2761"/>
                    <a:pt x="19380" y="3206"/>
                    <a:pt x="19108" y="3476"/>
                  </a:cubicBezTo>
                  <a:lnTo>
                    <a:pt x="18289" y="4294"/>
                  </a:lnTo>
                  <a:lnTo>
                    <a:pt x="13817" y="8767"/>
                  </a:lnTo>
                  <a:lnTo>
                    <a:pt x="12685" y="9899"/>
                  </a:lnTo>
                  <a:lnTo>
                    <a:pt x="10224" y="12362"/>
                  </a:lnTo>
                  <a:lnTo>
                    <a:pt x="9590" y="12994"/>
                  </a:lnTo>
                  <a:lnTo>
                    <a:pt x="3315" y="6719"/>
                  </a:lnTo>
                  <a:lnTo>
                    <a:pt x="3955" y="6080"/>
                  </a:lnTo>
                  <a:cubicBezTo>
                    <a:pt x="4069" y="5965"/>
                    <a:pt x="4069" y="5779"/>
                    <a:pt x="3955" y="5667"/>
                  </a:cubicBezTo>
                  <a:cubicBezTo>
                    <a:pt x="3898" y="5610"/>
                    <a:pt x="3823" y="5581"/>
                    <a:pt x="3748" y="5581"/>
                  </a:cubicBezTo>
                  <a:cubicBezTo>
                    <a:pt x="3673" y="5581"/>
                    <a:pt x="3599" y="5610"/>
                    <a:pt x="3544" y="5667"/>
                  </a:cubicBezTo>
                  <a:lnTo>
                    <a:pt x="2902" y="6308"/>
                  </a:lnTo>
                  <a:lnTo>
                    <a:pt x="2508" y="5912"/>
                  </a:lnTo>
                  <a:cubicBezTo>
                    <a:pt x="2368" y="5772"/>
                    <a:pt x="2184" y="5702"/>
                    <a:pt x="2000" y="5702"/>
                  </a:cubicBezTo>
                  <a:cubicBezTo>
                    <a:pt x="1817" y="5702"/>
                    <a:pt x="1633" y="5772"/>
                    <a:pt x="1492" y="5912"/>
                  </a:cubicBezTo>
                  <a:lnTo>
                    <a:pt x="219" y="7185"/>
                  </a:lnTo>
                  <a:cubicBezTo>
                    <a:pt x="0" y="7404"/>
                    <a:pt x="0" y="7758"/>
                    <a:pt x="219" y="7977"/>
                  </a:cubicBezTo>
                  <a:lnTo>
                    <a:pt x="594" y="8350"/>
                  </a:lnTo>
                  <a:cubicBezTo>
                    <a:pt x="703" y="8460"/>
                    <a:pt x="846" y="8514"/>
                    <a:pt x="990" y="8514"/>
                  </a:cubicBezTo>
                  <a:cubicBezTo>
                    <a:pt x="1133" y="8514"/>
                    <a:pt x="1276" y="8460"/>
                    <a:pt x="1386" y="8350"/>
                  </a:cubicBezTo>
                  <a:lnTo>
                    <a:pt x="1998" y="7737"/>
                  </a:lnTo>
                  <a:lnTo>
                    <a:pt x="2607" y="8346"/>
                  </a:lnTo>
                  <a:lnTo>
                    <a:pt x="2270" y="8683"/>
                  </a:lnTo>
                  <a:cubicBezTo>
                    <a:pt x="2023" y="8931"/>
                    <a:pt x="2023" y="9336"/>
                    <a:pt x="2270" y="9583"/>
                  </a:cubicBezTo>
                  <a:lnTo>
                    <a:pt x="2685" y="10000"/>
                  </a:lnTo>
                  <a:cubicBezTo>
                    <a:pt x="2809" y="10124"/>
                    <a:pt x="2972" y="10186"/>
                    <a:pt x="3135" y="10186"/>
                  </a:cubicBezTo>
                  <a:cubicBezTo>
                    <a:pt x="3299" y="10186"/>
                    <a:pt x="3462" y="10124"/>
                    <a:pt x="3586" y="10000"/>
                  </a:cubicBezTo>
                  <a:lnTo>
                    <a:pt x="3922" y="9661"/>
                  </a:lnTo>
                  <a:lnTo>
                    <a:pt x="4318" y="10057"/>
                  </a:lnTo>
                  <a:lnTo>
                    <a:pt x="3980" y="10394"/>
                  </a:lnTo>
                  <a:cubicBezTo>
                    <a:pt x="3732" y="10641"/>
                    <a:pt x="3732" y="11047"/>
                    <a:pt x="3980" y="11294"/>
                  </a:cubicBezTo>
                  <a:lnTo>
                    <a:pt x="4396" y="11709"/>
                  </a:lnTo>
                  <a:cubicBezTo>
                    <a:pt x="4520" y="11833"/>
                    <a:pt x="4683" y="11895"/>
                    <a:pt x="4846" y="11895"/>
                  </a:cubicBezTo>
                  <a:cubicBezTo>
                    <a:pt x="5010" y="11895"/>
                    <a:pt x="5173" y="11833"/>
                    <a:pt x="5297" y="11709"/>
                  </a:cubicBezTo>
                  <a:lnTo>
                    <a:pt x="5633" y="11372"/>
                  </a:lnTo>
                  <a:lnTo>
                    <a:pt x="6029" y="11766"/>
                  </a:lnTo>
                  <a:lnTo>
                    <a:pt x="5690" y="12105"/>
                  </a:lnTo>
                  <a:cubicBezTo>
                    <a:pt x="5443" y="12352"/>
                    <a:pt x="5443" y="12756"/>
                    <a:pt x="5690" y="13003"/>
                  </a:cubicBezTo>
                  <a:lnTo>
                    <a:pt x="6107" y="13420"/>
                  </a:lnTo>
                  <a:cubicBezTo>
                    <a:pt x="6231" y="13544"/>
                    <a:pt x="6394" y="13606"/>
                    <a:pt x="6556" y="13606"/>
                  </a:cubicBezTo>
                  <a:cubicBezTo>
                    <a:pt x="6719" y="13606"/>
                    <a:pt x="6882" y="13544"/>
                    <a:pt x="7006" y="13420"/>
                  </a:cubicBezTo>
                  <a:lnTo>
                    <a:pt x="7344" y="13083"/>
                  </a:lnTo>
                  <a:lnTo>
                    <a:pt x="9542" y="15281"/>
                  </a:lnTo>
                  <a:cubicBezTo>
                    <a:pt x="9652" y="15391"/>
                    <a:pt x="9795" y="15446"/>
                    <a:pt x="9938" y="15446"/>
                  </a:cubicBezTo>
                  <a:cubicBezTo>
                    <a:pt x="10082" y="15446"/>
                    <a:pt x="10225" y="15391"/>
                    <a:pt x="10334" y="15281"/>
                  </a:cubicBezTo>
                  <a:lnTo>
                    <a:pt x="10707" y="14906"/>
                  </a:lnTo>
                  <a:cubicBezTo>
                    <a:pt x="10926" y="14688"/>
                    <a:pt x="10926" y="14334"/>
                    <a:pt x="10707" y="14115"/>
                  </a:cubicBezTo>
                  <a:lnTo>
                    <a:pt x="9999" y="13407"/>
                  </a:lnTo>
                  <a:lnTo>
                    <a:pt x="10426" y="12980"/>
                  </a:lnTo>
                  <a:lnTo>
                    <a:pt x="10850" y="13407"/>
                  </a:lnTo>
                  <a:cubicBezTo>
                    <a:pt x="10974" y="13530"/>
                    <a:pt x="11137" y="13592"/>
                    <a:pt x="11300" y="13592"/>
                  </a:cubicBezTo>
                  <a:cubicBezTo>
                    <a:pt x="11463" y="13592"/>
                    <a:pt x="11626" y="13530"/>
                    <a:pt x="11750" y="13407"/>
                  </a:cubicBezTo>
                  <a:lnTo>
                    <a:pt x="13724" y="11431"/>
                  </a:lnTo>
                  <a:cubicBezTo>
                    <a:pt x="13971" y="11184"/>
                    <a:pt x="13971" y="10780"/>
                    <a:pt x="13724" y="10533"/>
                  </a:cubicBezTo>
                  <a:lnTo>
                    <a:pt x="13299" y="10107"/>
                  </a:lnTo>
                  <a:lnTo>
                    <a:pt x="14019" y="9385"/>
                  </a:lnTo>
                  <a:lnTo>
                    <a:pt x="14445" y="9812"/>
                  </a:lnTo>
                  <a:cubicBezTo>
                    <a:pt x="14569" y="9935"/>
                    <a:pt x="14732" y="9997"/>
                    <a:pt x="14895" y="9997"/>
                  </a:cubicBezTo>
                  <a:cubicBezTo>
                    <a:pt x="15058" y="9997"/>
                    <a:pt x="15221" y="9935"/>
                    <a:pt x="15345" y="9812"/>
                  </a:cubicBezTo>
                  <a:lnTo>
                    <a:pt x="19327" y="5828"/>
                  </a:lnTo>
                  <a:cubicBezTo>
                    <a:pt x="19574" y="5581"/>
                    <a:pt x="19574" y="5178"/>
                    <a:pt x="19327" y="4930"/>
                  </a:cubicBezTo>
                  <a:lnTo>
                    <a:pt x="18900" y="4504"/>
                  </a:lnTo>
                  <a:lnTo>
                    <a:pt x="19513" y="3893"/>
                  </a:lnTo>
                  <a:cubicBezTo>
                    <a:pt x="20019" y="3390"/>
                    <a:pt x="20019" y="2578"/>
                    <a:pt x="19521" y="2077"/>
                  </a:cubicBezTo>
                  <a:lnTo>
                    <a:pt x="17528" y="87"/>
                  </a:lnTo>
                  <a:cubicBezTo>
                    <a:pt x="17471" y="29"/>
                    <a:pt x="17397" y="1"/>
                    <a:pt x="17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1"/>
            <p:cNvSpPr/>
            <p:nvPr/>
          </p:nvSpPr>
          <p:spPr>
            <a:xfrm>
              <a:off x="6363387" y="3438797"/>
              <a:ext cx="58314" cy="53055"/>
            </a:xfrm>
            <a:custGeom>
              <a:rect b="b" l="l" r="r" t="t"/>
              <a:pathLst>
                <a:path extrusionOk="0" h="1927" w="2118">
                  <a:moveTo>
                    <a:pt x="1058" y="585"/>
                  </a:moveTo>
                  <a:cubicBezTo>
                    <a:pt x="1156" y="585"/>
                    <a:pt x="1253" y="622"/>
                    <a:pt x="1327" y="696"/>
                  </a:cubicBezTo>
                  <a:cubicBezTo>
                    <a:pt x="1476" y="843"/>
                    <a:pt x="1476" y="1083"/>
                    <a:pt x="1327" y="1233"/>
                  </a:cubicBezTo>
                  <a:cubicBezTo>
                    <a:pt x="1253" y="1307"/>
                    <a:pt x="1156" y="1344"/>
                    <a:pt x="1058" y="1344"/>
                  </a:cubicBezTo>
                  <a:cubicBezTo>
                    <a:pt x="961" y="1344"/>
                    <a:pt x="863" y="1307"/>
                    <a:pt x="789" y="1233"/>
                  </a:cubicBezTo>
                  <a:cubicBezTo>
                    <a:pt x="642" y="1087"/>
                    <a:pt x="642" y="843"/>
                    <a:pt x="789" y="696"/>
                  </a:cubicBezTo>
                  <a:cubicBezTo>
                    <a:pt x="863" y="622"/>
                    <a:pt x="961" y="585"/>
                    <a:pt x="1058" y="585"/>
                  </a:cubicBezTo>
                  <a:close/>
                  <a:moveTo>
                    <a:pt x="1058" y="0"/>
                  </a:moveTo>
                  <a:cubicBezTo>
                    <a:pt x="811" y="0"/>
                    <a:pt x="564" y="94"/>
                    <a:pt x="376" y="282"/>
                  </a:cubicBezTo>
                  <a:cubicBezTo>
                    <a:pt x="1" y="658"/>
                    <a:pt x="1" y="1269"/>
                    <a:pt x="376" y="1644"/>
                  </a:cubicBezTo>
                  <a:cubicBezTo>
                    <a:pt x="564" y="1833"/>
                    <a:pt x="811" y="1927"/>
                    <a:pt x="1058" y="1927"/>
                  </a:cubicBezTo>
                  <a:cubicBezTo>
                    <a:pt x="1305" y="1927"/>
                    <a:pt x="1551" y="1833"/>
                    <a:pt x="1738" y="1644"/>
                  </a:cubicBezTo>
                  <a:cubicBezTo>
                    <a:pt x="2117" y="1269"/>
                    <a:pt x="2117" y="658"/>
                    <a:pt x="1738" y="282"/>
                  </a:cubicBezTo>
                  <a:cubicBezTo>
                    <a:pt x="1551" y="94"/>
                    <a:pt x="130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1"/>
            <p:cNvSpPr/>
            <p:nvPr/>
          </p:nvSpPr>
          <p:spPr>
            <a:xfrm>
              <a:off x="6422858" y="3379327"/>
              <a:ext cx="58259" cy="53055"/>
            </a:xfrm>
            <a:custGeom>
              <a:rect b="b" l="l" r="r" t="t"/>
              <a:pathLst>
                <a:path extrusionOk="0" h="1927" w="2116">
                  <a:moveTo>
                    <a:pt x="1059" y="585"/>
                  </a:moveTo>
                  <a:cubicBezTo>
                    <a:pt x="1157" y="585"/>
                    <a:pt x="1254" y="622"/>
                    <a:pt x="1327" y="696"/>
                  </a:cubicBezTo>
                  <a:cubicBezTo>
                    <a:pt x="1476" y="843"/>
                    <a:pt x="1474" y="1086"/>
                    <a:pt x="1327" y="1233"/>
                  </a:cubicBezTo>
                  <a:cubicBezTo>
                    <a:pt x="1254" y="1307"/>
                    <a:pt x="1157" y="1344"/>
                    <a:pt x="1059" y="1344"/>
                  </a:cubicBezTo>
                  <a:cubicBezTo>
                    <a:pt x="962" y="1344"/>
                    <a:pt x="864" y="1307"/>
                    <a:pt x="791" y="1233"/>
                  </a:cubicBezTo>
                  <a:cubicBezTo>
                    <a:pt x="642" y="1086"/>
                    <a:pt x="642" y="843"/>
                    <a:pt x="791" y="696"/>
                  </a:cubicBezTo>
                  <a:cubicBezTo>
                    <a:pt x="864" y="622"/>
                    <a:pt x="962" y="585"/>
                    <a:pt x="1059" y="585"/>
                  </a:cubicBezTo>
                  <a:close/>
                  <a:moveTo>
                    <a:pt x="1058" y="0"/>
                  </a:moveTo>
                  <a:cubicBezTo>
                    <a:pt x="811" y="0"/>
                    <a:pt x="564" y="94"/>
                    <a:pt x="376" y="281"/>
                  </a:cubicBezTo>
                  <a:cubicBezTo>
                    <a:pt x="1" y="658"/>
                    <a:pt x="1" y="1269"/>
                    <a:pt x="376" y="1644"/>
                  </a:cubicBezTo>
                  <a:cubicBezTo>
                    <a:pt x="564" y="1833"/>
                    <a:pt x="811" y="1927"/>
                    <a:pt x="1058" y="1927"/>
                  </a:cubicBezTo>
                  <a:cubicBezTo>
                    <a:pt x="1305" y="1927"/>
                    <a:pt x="1551" y="1833"/>
                    <a:pt x="1739" y="1644"/>
                  </a:cubicBezTo>
                  <a:cubicBezTo>
                    <a:pt x="2115" y="1271"/>
                    <a:pt x="2115" y="658"/>
                    <a:pt x="1739" y="281"/>
                  </a:cubicBezTo>
                  <a:cubicBezTo>
                    <a:pt x="1551" y="94"/>
                    <a:pt x="1305" y="0"/>
                    <a:pt x="1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1"/>
            <p:cNvSpPr/>
            <p:nvPr/>
          </p:nvSpPr>
          <p:spPr>
            <a:xfrm>
              <a:off x="6428226" y="3503609"/>
              <a:ext cx="58231" cy="53083"/>
            </a:xfrm>
            <a:custGeom>
              <a:rect b="b" l="l" r="r" t="t"/>
              <a:pathLst>
                <a:path extrusionOk="0" h="1928" w="2115">
                  <a:moveTo>
                    <a:pt x="1059" y="583"/>
                  </a:moveTo>
                  <a:cubicBezTo>
                    <a:pt x="1156" y="583"/>
                    <a:pt x="1253" y="620"/>
                    <a:pt x="1327" y="695"/>
                  </a:cubicBezTo>
                  <a:cubicBezTo>
                    <a:pt x="1475" y="845"/>
                    <a:pt x="1475" y="1085"/>
                    <a:pt x="1327" y="1231"/>
                  </a:cubicBezTo>
                  <a:cubicBezTo>
                    <a:pt x="1253" y="1306"/>
                    <a:pt x="1156" y="1343"/>
                    <a:pt x="1059" y="1343"/>
                  </a:cubicBezTo>
                  <a:cubicBezTo>
                    <a:pt x="962" y="1343"/>
                    <a:pt x="864" y="1306"/>
                    <a:pt x="790" y="1231"/>
                  </a:cubicBezTo>
                  <a:cubicBezTo>
                    <a:pt x="641" y="1085"/>
                    <a:pt x="641" y="841"/>
                    <a:pt x="790" y="695"/>
                  </a:cubicBezTo>
                  <a:cubicBezTo>
                    <a:pt x="864" y="620"/>
                    <a:pt x="962" y="583"/>
                    <a:pt x="1059" y="583"/>
                  </a:cubicBezTo>
                  <a:close/>
                  <a:moveTo>
                    <a:pt x="1058" y="1"/>
                  </a:moveTo>
                  <a:cubicBezTo>
                    <a:pt x="811" y="1"/>
                    <a:pt x="564" y="95"/>
                    <a:pt x="377" y="284"/>
                  </a:cubicBezTo>
                  <a:cubicBezTo>
                    <a:pt x="0" y="659"/>
                    <a:pt x="0" y="1269"/>
                    <a:pt x="377" y="1646"/>
                  </a:cubicBezTo>
                  <a:cubicBezTo>
                    <a:pt x="564" y="1834"/>
                    <a:pt x="811" y="1927"/>
                    <a:pt x="1058" y="1927"/>
                  </a:cubicBezTo>
                  <a:cubicBezTo>
                    <a:pt x="1304" y="1927"/>
                    <a:pt x="1551" y="1834"/>
                    <a:pt x="1740" y="1646"/>
                  </a:cubicBezTo>
                  <a:cubicBezTo>
                    <a:pt x="2115" y="1269"/>
                    <a:pt x="2115" y="659"/>
                    <a:pt x="1740" y="284"/>
                  </a:cubicBezTo>
                  <a:cubicBezTo>
                    <a:pt x="1551" y="95"/>
                    <a:pt x="1304" y="1"/>
                    <a:pt x="1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1"/>
            <p:cNvSpPr/>
            <p:nvPr/>
          </p:nvSpPr>
          <p:spPr>
            <a:xfrm>
              <a:off x="6487697" y="3444139"/>
              <a:ext cx="58231" cy="53083"/>
            </a:xfrm>
            <a:custGeom>
              <a:rect b="b" l="l" r="r" t="t"/>
              <a:pathLst>
                <a:path extrusionOk="0" h="1928" w="2115">
                  <a:moveTo>
                    <a:pt x="1056" y="587"/>
                  </a:moveTo>
                  <a:cubicBezTo>
                    <a:pt x="1154" y="587"/>
                    <a:pt x="1252" y="623"/>
                    <a:pt x="1325" y="697"/>
                  </a:cubicBezTo>
                  <a:cubicBezTo>
                    <a:pt x="1473" y="845"/>
                    <a:pt x="1475" y="1087"/>
                    <a:pt x="1325" y="1235"/>
                  </a:cubicBezTo>
                  <a:cubicBezTo>
                    <a:pt x="1252" y="1308"/>
                    <a:pt x="1154" y="1345"/>
                    <a:pt x="1056" y="1345"/>
                  </a:cubicBezTo>
                  <a:cubicBezTo>
                    <a:pt x="959" y="1345"/>
                    <a:pt x="861" y="1308"/>
                    <a:pt x="788" y="1235"/>
                  </a:cubicBezTo>
                  <a:cubicBezTo>
                    <a:pt x="640" y="1087"/>
                    <a:pt x="640" y="845"/>
                    <a:pt x="788" y="697"/>
                  </a:cubicBezTo>
                  <a:cubicBezTo>
                    <a:pt x="861" y="623"/>
                    <a:pt x="959" y="587"/>
                    <a:pt x="1056" y="587"/>
                  </a:cubicBezTo>
                  <a:close/>
                  <a:moveTo>
                    <a:pt x="1058" y="1"/>
                  </a:moveTo>
                  <a:cubicBezTo>
                    <a:pt x="811" y="1"/>
                    <a:pt x="564" y="95"/>
                    <a:pt x="377" y="284"/>
                  </a:cubicBezTo>
                  <a:cubicBezTo>
                    <a:pt x="0" y="658"/>
                    <a:pt x="0" y="1269"/>
                    <a:pt x="377" y="1646"/>
                  </a:cubicBezTo>
                  <a:cubicBezTo>
                    <a:pt x="564" y="1834"/>
                    <a:pt x="811" y="1927"/>
                    <a:pt x="1058" y="1927"/>
                  </a:cubicBezTo>
                  <a:cubicBezTo>
                    <a:pt x="1304" y="1927"/>
                    <a:pt x="1551" y="1834"/>
                    <a:pt x="1740" y="1646"/>
                  </a:cubicBezTo>
                  <a:cubicBezTo>
                    <a:pt x="2115" y="1269"/>
                    <a:pt x="2115" y="658"/>
                    <a:pt x="1740" y="284"/>
                  </a:cubicBezTo>
                  <a:cubicBezTo>
                    <a:pt x="1551" y="95"/>
                    <a:pt x="1304" y="1"/>
                    <a:pt x="1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1"/>
            <p:cNvSpPr/>
            <p:nvPr/>
          </p:nvSpPr>
          <p:spPr>
            <a:xfrm>
              <a:off x="6469030" y="3229137"/>
              <a:ext cx="234054" cy="213267"/>
            </a:xfrm>
            <a:custGeom>
              <a:rect b="b" l="l" r="r" t="t"/>
              <a:pathLst>
                <a:path extrusionOk="0" h="7746" w="8501">
                  <a:moveTo>
                    <a:pt x="4249" y="586"/>
                  </a:moveTo>
                  <a:cubicBezTo>
                    <a:pt x="5092" y="586"/>
                    <a:pt x="5935" y="906"/>
                    <a:pt x="6576" y="1548"/>
                  </a:cubicBezTo>
                  <a:cubicBezTo>
                    <a:pt x="7861" y="2830"/>
                    <a:pt x="7861" y="4918"/>
                    <a:pt x="6576" y="6201"/>
                  </a:cubicBezTo>
                  <a:cubicBezTo>
                    <a:pt x="5935" y="6842"/>
                    <a:pt x="5092" y="7163"/>
                    <a:pt x="4249" y="7163"/>
                  </a:cubicBezTo>
                  <a:cubicBezTo>
                    <a:pt x="3407" y="7163"/>
                    <a:pt x="2564" y="6842"/>
                    <a:pt x="1923" y="6201"/>
                  </a:cubicBezTo>
                  <a:cubicBezTo>
                    <a:pt x="640" y="4918"/>
                    <a:pt x="640" y="2830"/>
                    <a:pt x="1923" y="1548"/>
                  </a:cubicBezTo>
                  <a:cubicBezTo>
                    <a:pt x="2564" y="906"/>
                    <a:pt x="3407" y="586"/>
                    <a:pt x="4249" y="586"/>
                  </a:cubicBezTo>
                  <a:close/>
                  <a:moveTo>
                    <a:pt x="4250" y="1"/>
                  </a:moveTo>
                  <a:cubicBezTo>
                    <a:pt x="3258" y="1"/>
                    <a:pt x="2266" y="378"/>
                    <a:pt x="1512" y="1133"/>
                  </a:cubicBezTo>
                  <a:cubicBezTo>
                    <a:pt x="1" y="2644"/>
                    <a:pt x="1" y="5101"/>
                    <a:pt x="1512" y="6612"/>
                  </a:cubicBezTo>
                  <a:cubicBezTo>
                    <a:pt x="2266" y="7367"/>
                    <a:pt x="3258" y="7745"/>
                    <a:pt x="4250" y="7745"/>
                  </a:cubicBezTo>
                  <a:cubicBezTo>
                    <a:pt x="5242" y="7745"/>
                    <a:pt x="6234" y="7367"/>
                    <a:pt x="6989" y="6612"/>
                  </a:cubicBezTo>
                  <a:cubicBezTo>
                    <a:pt x="8500" y="5101"/>
                    <a:pt x="8500" y="2644"/>
                    <a:pt x="6989" y="1133"/>
                  </a:cubicBezTo>
                  <a:cubicBezTo>
                    <a:pt x="6234" y="378"/>
                    <a:pt x="5242" y="1"/>
                    <a:pt x="42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1"/>
            <p:cNvSpPr/>
            <p:nvPr/>
          </p:nvSpPr>
          <p:spPr>
            <a:xfrm>
              <a:off x="6511843" y="3256587"/>
              <a:ext cx="154017" cy="152310"/>
            </a:xfrm>
            <a:custGeom>
              <a:rect b="b" l="l" r="r" t="t"/>
              <a:pathLst>
                <a:path extrusionOk="0" h="5532" w="5594">
                  <a:moveTo>
                    <a:pt x="2018" y="703"/>
                  </a:moveTo>
                  <a:lnTo>
                    <a:pt x="4867" y="3550"/>
                  </a:lnTo>
                  <a:lnTo>
                    <a:pt x="3160" y="4056"/>
                  </a:lnTo>
                  <a:lnTo>
                    <a:pt x="1512" y="2408"/>
                  </a:lnTo>
                  <a:lnTo>
                    <a:pt x="2018" y="703"/>
                  </a:lnTo>
                  <a:close/>
                  <a:moveTo>
                    <a:pt x="1184" y="2905"/>
                  </a:moveTo>
                  <a:lnTo>
                    <a:pt x="2665" y="4387"/>
                  </a:lnTo>
                  <a:lnTo>
                    <a:pt x="2199" y="4854"/>
                  </a:lnTo>
                  <a:lnTo>
                    <a:pt x="718" y="3371"/>
                  </a:lnTo>
                  <a:lnTo>
                    <a:pt x="1184" y="2905"/>
                  </a:lnTo>
                  <a:close/>
                  <a:moveTo>
                    <a:pt x="1959" y="1"/>
                  </a:moveTo>
                  <a:cubicBezTo>
                    <a:pt x="1921" y="1"/>
                    <a:pt x="1883" y="6"/>
                    <a:pt x="1845" y="16"/>
                  </a:cubicBezTo>
                  <a:cubicBezTo>
                    <a:pt x="1689" y="56"/>
                    <a:pt x="1569" y="170"/>
                    <a:pt x="1521" y="324"/>
                  </a:cubicBezTo>
                  <a:lnTo>
                    <a:pt x="924" y="2338"/>
                  </a:lnTo>
                  <a:lnTo>
                    <a:pt x="138" y="3124"/>
                  </a:lnTo>
                  <a:cubicBezTo>
                    <a:pt x="1" y="3259"/>
                    <a:pt x="1" y="3481"/>
                    <a:pt x="138" y="3617"/>
                  </a:cubicBezTo>
                  <a:lnTo>
                    <a:pt x="1949" y="5428"/>
                  </a:lnTo>
                  <a:cubicBezTo>
                    <a:pt x="2017" y="5497"/>
                    <a:pt x="2106" y="5531"/>
                    <a:pt x="2196" y="5531"/>
                  </a:cubicBezTo>
                  <a:cubicBezTo>
                    <a:pt x="2285" y="5531"/>
                    <a:pt x="2375" y="5497"/>
                    <a:pt x="2442" y="5428"/>
                  </a:cubicBezTo>
                  <a:lnTo>
                    <a:pt x="3230" y="4642"/>
                  </a:lnTo>
                  <a:lnTo>
                    <a:pt x="5242" y="4045"/>
                  </a:lnTo>
                  <a:cubicBezTo>
                    <a:pt x="5316" y="4024"/>
                    <a:pt x="5383" y="3982"/>
                    <a:pt x="5434" y="3931"/>
                  </a:cubicBezTo>
                  <a:cubicBezTo>
                    <a:pt x="5491" y="3874"/>
                    <a:pt x="5533" y="3801"/>
                    <a:pt x="5554" y="3721"/>
                  </a:cubicBezTo>
                  <a:cubicBezTo>
                    <a:pt x="5594" y="3569"/>
                    <a:pt x="5548" y="3407"/>
                    <a:pt x="5434" y="3293"/>
                  </a:cubicBezTo>
                  <a:lnTo>
                    <a:pt x="2275" y="134"/>
                  </a:lnTo>
                  <a:cubicBezTo>
                    <a:pt x="2189" y="48"/>
                    <a:pt x="2075" y="1"/>
                    <a:pt x="19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71"/>
          <p:cNvGrpSpPr/>
          <p:nvPr/>
        </p:nvGrpSpPr>
        <p:grpSpPr>
          <a:xfrm>
            <a:off x="7032861" y="3153864"/>
            <a:ext cx="551091" cy="524109"/>
            <a:chOff x="7027086" y="3153864"/>
            <a:chExt cx="551091" cy="524109"/>
          </a:xfrm>
        </p:grpSpPr>
        <p:sp>
          <p:nvSpPr>
            <p:cNvPr id="10149" name="Google Shape;10149;p71"/>
            <p:cNvSpPr/>
            <p:nvPr/>
          </p:nvSpPr>
          <p:spPr>
            <a:xfrm>
              <a:off x="7171714" y="3375638"/>
              <a:ext cx="109001" cy="105339"/>
            </a:xfrm>
            <a:custGeom>
              <a:rect b="b" l="l" r="r" t="t"/>
              <a:pathLst>
                <a:path extrusionOk="0" h="3826" w="3959">
                  <a:moveTo>
                    <a:pt x="2578" y="583"/>
                  </a:moveTo>
                  <a:cubicBezTo>
                    <a:pt x="2607" y="583"/>
                    <a:pt x="2637" y="594"/>
                    <a:pt x="2659" y="617"/>
                  </a:cubicBezTo>
                  <a:lnTo>
                    <a:pt x="3273" y="1232"/>
                  </a:lnTo>
                  <a:cubicBezTo>
                    <a:pt x="3319" y="1278"/>
                    <a:pt x="3319" y="1350"/>
                    <a:pt x="3273" y="1396"/>
                  </a:cubicBezTo>
                  <a:lnTo>
                    <a:pt x="1464" y="3205"/>
                  </a:lnTo>
                  <a:cubicBezTo>
                    <a:pt x="1441" y="3228"/>
                    <a:pt x="1411" y="3240"/>
                    <a:pt x="1381" y="3240"/>
                  </a:cubicBezTo>
                  <a:cubicBezTo>
                    <a:pt x="1351" y="3240"/>
                    <a:pt x="1321" y="3228"/>
                    <a:pt x="1298" y="3205"/>
                  </a:cubicBezTo>
                  <a:lnTo>
                    <a:pt x="685" y="2593"/>
                  </a:lnTo>
                  <a:cubicBezTo>
                    <a:pt x="640" y="2547"/>
                    <a:pt x="640" y="2473"/>
                    <a:pt x="685" y="2427"/>
                  </a:cubicBezTo>
                  <a:lnTo>
                    <a:pt x="2495" y="617"/>
                  </a:lnTo>
                  <a:cubicBezTo>
                    <a:pt x="2518" y="594"/>
                    <a:pt x="2548" y="583"/>
                    <a:pt x="2578" y="583"/>
                  </a:cubicBezTo>
                  <a:close/>
                  <a:moveTo>
                    <a:pt x="2579" y="1"/>
                  </a:moveTo>
                  <a:cubicBezTo>
                    <a:pt x="2400" y="1"/>
                    <a:pt x="2221" y="69"/>
                    <a:pt x="2084" y="206"/>
                  </a:cubicBezTo>
                  <a:lnTo>
                    <a:pt x="274" y="2016"/>
                  </a:lnTo>
                  <a:cubicBezTo>
                    <a:pt x="0" y="2290"/>
                    <a:pt x="0" y="2733"/>
                    <a:pt x="274" y="3006"/>
                  </a:cubicBezTo>
                  <a:lnTo>
                    <a:pt x="887" y="3620"/>
                  </a:lnTo>
                  <a:cubicBezTo>
                    <a:pt x="1024" y="3757"/>
                    <a:pt x="1203" y="3826"/>
                    <a:pt x="1382" y="3826"/>
                  </a:cubicBezTo>
                  <a:cubicBezTo>
                    <a:pt x="1561" y="3826"/>
                    <a:pt x="1740" y="3757"/>
                    <a:pt x="1877" y="3620"/>
                  </a:cubicBezTo>
                  <a:lnTo>
                    <a:pt x="3686" y="1810"/>
                  </a:lnTo>
                  <a:cubicBezTo>
                    <a:pt x="3959" y="1536"/>
                    <a:pt x="3959" y="1093"/>
                    <a:pt x="3686" y="821"/>
                  </a:cubicBezTo>
                  <a:lnTo>
                    <a:pt x="3074" y="206"/>
                  </a:lnTo>
                  <a:cubicBezTo>
                    <a:pt x="2937" y="69"/>
                    <a:pt x="2758" y="1"/>
                    <a:pt x="2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1"/>
            <p:cNvSpPr/>
            <p:nvPr/>
          </p:nvSpPr>
          <p:spPr>
            <a:xfrm>
              <a:off x="7243959" y="3447883"/>
              <a:ext cx="108974" cy="105312"/>
            </a:xfrm>
            <a:custGeom>
              <a:rect b="b" l="l" r="r" t="t"/>
              <a:pathLst>
                <a:path extrusionOk="0" h="3825" w="3958">
                  <a:moveTo>
                    <a:pt x="2577" y="587"/>
                  </a:moveTo>
                  <a:cubicBezTo>
                    <a:pt x="2607" y="587"/>
                    <a:pt x="2636" y="598"/>
                    <a:pt x="2659" y="620"/>
                  </a:cubicBezTo>
                  <a:lnTo>
                    <a:pt x="3274" y="1234"/>
                  </a:lnTo>
                  <a:cubicBezTo>
                    <a:pt x="3318" y="1280"/>
                    <a:pt x="3318" y="1352"/>
                    <a:pt x="3274" y="1398"/>
                  </a:cubicBezTo>
                  <a:lnTo>
                    <a:pt x="1462" y="3208"/>
                  </a:lnTo>
                  <a:cubicBezTo>
                    <a:pt x="1440" y="3231"/>
                    <a:pt x="1411" y="3242"/>
                    <a:pt x="1381" y="3242"/>
                  </a:cubicBezTo>
                  <a:cubicBezTo>
                    <a:pt x="1351" y="3242"/>
                    <a:pt x="1321" y="3231"/>
                    <a:pt x="1298" y="3208"/>
                  </a:cubicBezTo>
                  <a:lnTo>
                    <a:pt x="686" y="2595"/>
                  </a:lnTo>
                  <a:cubicBezTo>
                    <a:pt x="640" y="2549"/>
                    <a:pt x="640" y="2475"/>
                    <a:pt x="686" y="2431"/>
                  </a:cubicBezTo>
                  <a:lnTo>
                    <a:pt x="2496" y="620"/>
                  </a:lnTo>
                  <a:cubicBezTo>
                    <a:pt x="2518" y="598"/>
                    <a:pt x="2548" y="587"/>
                    <a:pt x="2577" y="587"/>
                  </a:cubicBezTo>
                  <a:close/>
                  <a:moveTo>
                    <a:pt x="2579" y="1"/>
                  </a:moveTo>
                  <a:cubicBezTo>
                    <a:pt x="2399" y="1"/>
                    <a:pt x="2221" y="70"/>
                    <a:pt x="2084" y="207"/>
                  </a:cubicBezTo>
                  <a:lnTo>
                    <a:pt x="273" y="2016"/>
                  </a:lnTo>
                  <a:cubicBezTo>
                    <a:pt x="1" y="2290"/>
                    <a:pt x="1" y="2732"/>
                    <a:pt x="273" y="3006"/>
                  </a:cubicBezTo>
                  <a:lnTo>
                    <a:pt x="887" y="3621"/>
                  </a:lnTo>
                  <a:cubicBezTo>
                    <a:pt x="1023" y="3757"/>
                    <a:pt x="1202" y="3825"/>
                    <a:pt x="1381" y="3825"/>
                  </a:cubicBezTo>
                  <a:cubicBezTo>
                    <a:pt x="1561" y="3825"/>
                    <a:pt x="1740" y="3757"/>
                    <a:pt x="1877" y="3621"/>
                  </a:cubicBezTo>
                  <a:lnTo>
                    <a:pt x="3687" y="1809"/>
                  </a:lnTo>
                  <a:cubicBezTo>
                    <a:pt x="3957" y="1537"/>
                    <a:pt x="3957" y="1093"/>
                    <a:pt x="3687" y="819"/>
                  </a:cubicBezTo>
                  <a:lnTo>
                    <a:pt x="3074" y="207"/>
                  </a:lnTo>
                  <a:cubicBezTo>
                    <a:pt x="2937" y="70"/>
                    <a:pt x="2758" y="1"/>
                    <a:pt x="2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1"/>
            <p:cNvSpPr/>
            <p:nvPr/>
          </p:nvSpPr>
          <p:spPr>
            <a:xfrm>
              <a:off x="7153157" y="3153864"/>
              <a:ext cx="329344" cy="236669"/>
            </a:xfrm>
            <a:custGeom>
              <a:rect b="b" l="l" r="r" t="t"/>
              <a:pathLst>
                <a:path extrusionOk="0" h="8596" w="11962">
                  <a:moveTo>
                    <a:pt x="8745" y="0"/>
                  </a:moveTo>
                  <a:cubicBezTo>
                    <a:pt x="8417" y="0"/>
                    <a:pt x="8089" y="125"/>
                    <a:pt x="7839" y="374"/>
                  </a:cubicBezTo>
                  <a:lnTo>
                    <a:pt x="115" y="8099"/>
                  </a:lnTo>
                  <a:cubicBezTo>
                    <a:pt x="0" y="8214"/>
                    <a:pt x="0" y="8400"/>
                    <a:pt x="115" y="8510"/>
                  </a:cubicBezTo>
                  <a:cubicBezTo>
                    <a:pt x="172" y="8567"/>
                    <a:pt x="247" y="8595"/>
                    <a:pt x="322" y="8595"/>
                  </a:cubicBezTo>
                  <a:cubicBezTo>
                    <a:pt x="396" y="8595"/>
                    <a:pt x="470" y="8567"/>
                    <a:pt x="526" y="8510"/>
                  </a:cubicBezTo>
                  <a:lnTo>
                    <a:pt x="8251" y="787"/>
                  </a:lnTo>
                  <a:cubicBezTo>
                    <a:pt x="8386" y="651"/>
                    <a:pt x="8565" y="583"/>
                    <a:pt x="8744" y="583"/>
                  </a:cubicBezTo>
                  <a:cubicBezTo>
                    <a:pt x="8923" y="583"/>
                    <a:pt x="9102" y="651"/>
                    <a:pt x="9238" y="787"/>
                  </a:cubicBezTo>
                  <a:lnTo>
                    <a:pt x="11433" y="2982"/>
                  </a:lnTo>
                  <a:cubicBezTo>
                    <a:pt x="11490" y="3039"/>
                    <a:pt x="11565" y="3067"/>
                    <a:pt x="11640" y="3067"/>
                  </a:cubicBezTo>
                  <a:cubicBezTo>
                    <a:pt x="11715" y="3067"/>
                    <a:pt x="11789" y="3039"/>
                    <a:pt x="11846" y="2982"/>
                  </a:cubicBezTo>
                  <a:cubicBezTo>
                    <a:pt x="11962" y="2871"/>
                    <a:pt x="11962" y="2685"/>
                    <a:pt x="11848" y="2571"/>
                  </a:cubicBezTo>
                  <a:lnTo>
                    <a:pt x="9651" y="374"/>
                  </a:lnTo>
                  <a:cubicBezTo>
                    <a:pt x="9402" y="125"/>
                    <a:pt x="9074" y="0"/>
                    <a:pt x="8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1"/>
            <p:cNvSpPr/>
            <p:nvPr/>
          </p:nvSpPr>
          <p:spPr>
            <a:xfrm>
              <a:off x="7283826" y="3231175"/>
              <a:ext cx="223619" cy="203768"/>
            </a:xfrm>
            <a:custGeom>
              <a:rect b="b" l="l" r="r" t="t"/>
              <a:pathLst>
                <a:path extrusionOk="0" h="7401" w="8122">
                  <a:moveTo>
                    <a:pt x="4063" y="582"/>
                  </a:moveTo>
                  <a:cubicBezTo>
                    <a:pt x="4861" y="582"/>
                    <a:pt x="5659" y="886"/>
                    <a:pt x="6266" y="1495"/>
                  </a:cubicBezTo>
                  <a:cubicBezTo>
                    <a:pt x="7482" y="2711"/>
                    <a:pt x="7482" y="4688"/>
                    <a:pt x="6266" y="5902"/>
                  </a:cubicBezTo>
                  <a:cubicBezTo>
                    <a:pt x="5659" y="6510"/>
                    <a:pt x="4861" y="6814"/>
                    <a:pt x="4063" y="6814"/>
                  </a:cubicBezTo>
                  <a:cubicBezTo>
                    <a:pt x="3265" y="6814"/>
                    <a:pt x="2466" y="6510"/>
                    <a:pt x="1858" y="5902"/>
                  </a:cubicBezTo>
                  <a:cubicBezTo>
                    <a:pt x="642" y="4688"/>
                    <a:pt x="642" y="2711"/>
                    <a:pt x="1858" y="1495"/>
                  </a:cubicBezTo>
                  <a:cubicBezTo>
                    <a:pt x="2466" y="886"/>
                    <a:pt x="3265" y="582"/>
                    <a:pt x="4063" y="582"/>
                  </a:cubicBezTo>
                  <a:close/>
                  <a:moveTo>
                    <a:pt x="4061" y="0"/>
                  </a:moveTo>
                  <a:cubicBezTo>
                    <a:pt x="3114" y="0"/>
                    <a:pt x="2167" y="361"/>
                    <a:pt x="1445" y="1083"/>
                  </a:cubicBezTo>
                  <a:cubicBezTo>
                    <a:pt x="1" y="2528"/>
                    <a:pt x="1" y="4873"/>
                    <a:pt x="1445" y="6317"/>
                  </a:cubicBezTo>
                  <a:cubicBezTo>
                    <a:pt x="2167" y="7039"/>
                    <a:pt x="3114" y="7400"/>
                    <a:pt x="4061" y="7400"/>
                  </a:cubicBezTo>
                  <a:cubicBezTo>
                    <a:pt x="5009" y="7400"/>
                    <a:pt x="5957" y="7039"/>
                    <a:pt x="6679" y="6317"/>
                  </a:cubicBezTo>
                  <a:cubicBezTo>
                    <a:pt x="8122" y="4873"/>
                    <a:pt x="8122" y="2524"/>
                    <a:pt x="6679" y="1083"/>
                  </a:cubicBezTo>
                  <a:cubicBezTo>
                    <a:pt x="5957" y="361"/>
                    <a:pt x="5009" y="0"/>
                    <a:pt x="40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1"/>
            <p:cNvSpPr/>
            <p:nvPr/>
          </p:nvSpPr>
          <p:spPr>
            <a:xfrm>
              <a:off x="7325483" y="3263498"/>
              <a:ext cx="140416" cy="139012"/>
            </a:xfrm>
            <a:custGeom>
              <a:rect b="b" l="l" r="r" t="t"/>
              <a:pathLst>
                <a:path extrusionOk="0" h="5049" w="5100">
                  <a:moveTo>
                    <a:pt x="3790" y="987"/>
                  </a:moveTo>
                  <a:cubicBezTo>
                    <a:pt x="3843" y="989"/>
                    <a:pt x="4062" y="1108"/>
                    <a:pt x="4410" y="1603"/>
                  </a:cubicBezTo>
                  <a:cubicBezTo>
                    <a:pt x="4157" y="1658"/>
                    <a:pt x="3836" y="1748"/>
                    <a:pt x="3505" y="1900"/>
                  </a:cubicBezTo>
                  <a:cubicBezTo>
                    <a:pt x="3463" y="1835"/>
                    <a:pt x="3411" y="1775"/>
                    <a:pt x="3354" y="1717"/>
                  </a:cubicBezTo>
                  <a:cubicBezTo>
                    <a:pt x="3341" y="1702"/>
                    <a:pt x="3324" y="1689"/>
                    <a:pt x="3310" y="1674"/>
                  </a:cubicBezTo>
                  <a:cubicBezTo>
                    <a:pt x="3305" y="1670"/>
                    <a:pt x="3301" y="1664"/>
                    <a:pt x="3295" y="1662"/>
                  </a:cubicBezTo>
                  <a:cubicBezTo>
                    <a:pt x="3286" y="1653"/>
                    <a:pt x="3274" y="1643"/>
                    <a:pt x="3263" y="1636"/>
                  </a:cubicBezTo>
                  <a:cubicBezTo>
                    <a:pt x="3255" y="1632"/>
                    <a:pt x="3250" y="1626"/>
                    <a:pt x="3244" y="1622"/>
                  </a:cubicBezTo>
                  <a:cubicBezTo>
                    <a:pt x="3234" y="1615"/>
                    <a:pt x="3225" y="1607"/>
                    <a:pt x="3211" y="1598"/>
                  </a:cubicBezTo>
                  <a:lnTo>
                    <a:pt x="3191" y="1584"/>
                  </a:lnTo>
                  <a:cubicBezTo>
                    <a:pt x="3181" y="1577"/>
                    <a:pt x="3170" y="1569"/>
                    <a:pt x="3160" y="1563"/>
                  </a:cubicBezTo>
                  <a:cubicBezTo>
                    <a:pt x="3154" y="1559"/>
                    <a:pt x="3152" y="1558"/>
                    <a:pt x="3149" y="1556"/>
                  </a:cubicBezTo>
                  <a:cubicBezTo>
                    <a:pt x="3457" y="1154"/>
                    <a:pt x="3682" y="996"/>
                    <a:pt x="3790" y="987"/>
                  </a:cubicBezTo>
                  <a:close/>
                  <a:moveTo>
                    <a:pt x="1630" y="659"/>
                  </a:moveTo>
                  <a:cubicBezTo>
                    <a:pt x="1685" y="916"/>
                    <a:pt x="1775" y="1236"/>
                    <a:pt x="1927" y="1569"/>
                  </a:cubicBezTo>
                  <a:cubicBezTo>
                    <a:pt x="1862" y="1613"/>
                    <a:pt x="1801" y="1662"/>
                    <a:pt x="1744" y="1719"/>
                  </a:cubicBezTo>
                  <a:cubicBezTo>
                    <a:pt x="1742" y="1721"/>
                    <a:pt x="1738" y="1725"/>
                    <a:pt x="1737" y="1729"/>
                  </a:cubicBezTo>
                  <a:lnTo>
                    <a:pt x="1733" y="1735"/>
                  </a:lnTo>
                  <a:cubicBezTo>
                    <a:pt x="1719" y="1746"/>
                    <a:pt x="1708" y="1759"/>
                    <a:pt x="1697" y="1773"/>
                  </a:cubicBezTo>
                  <a:cubicBezTo>
                    <a:pt x="1695" y="1775"/>
                    <a:pt x="1691" y="1778"/>
                    <a:pt x="1687" y="1782"/>
                  </a:cubicBezTo>
                  <a:lnTo>
                    <a:pt x="1658" y="1816"/>
                  </a:lnTo>
                  <a:cubicBezTo>
                    <a:pt x="1653" y="1822"/>
                    <a:pt x="1651" y="1826"/>
                    <a:pt x="1647" y="1832"/>
                  </a:cubicBezTo>
                  <a:cubicBezTo>
                    <a:pt x="1639" y="1841"/>
                    <a:pt x="1630" y="1853"/>
                    <a:pt x="1622" y="1862"/>
                  </a:cubicBezTo>
                  <a:cubicBezTo>
                    <a:pt x="1619" y="1870"/>
                    <a:pt x="1613" y="1874"/>
                    <a:pt x="1609" y="1881"/>
                  </a:cubicBezTo>
                  <a:cubicBezTo>
                    <a:pt x="1601" y="1891"/>
                    <a:pt x="1596" y="1900"/>
                    <a:pt x="1590" y="1910"/>
                  </a:cubicBezTo>
                  <a:cubicBezTo>
                    <a:pt x="1586" y="1915"/>
                    <a:pt x="1584" y="1917"/>
                    <a:pt x="1582" y="1921"/>
                  </a:cubicBezTo>
                  <a:cubicBezTo>
                    <a:pt x="1175" y="1613"/>
                    <a:pt x="1019" y="1388"/>
                    <a:pt x="1011" y="1280"/>
                  </a:cubicBezTo>
                  <a:cubicBezTo>
                    <a:pt x="1011" y="1249"/>
                    <a:pt x="1059" y="1154"/>
                    <a:pt x="1207" y="1006"/>
                  </a:cubicBezTo>
                  <a:cubicBezTo>
                    <a:pt x="1303" y="911"/>
                    <a:pt x="1438" y="796"/>
                    <a:pt x="1630" y="659"/>
                  </a:cubicBezTo>
                  <a:close/>
                  <a:moveTo>
                    <a:pt x="2551" y="1968"/>
                  </a:moveTo>
                  <a:cubicBezTo>
                    <a:pt x="2585" y="1968"/>
                    <a:pt x="2620" y="1971"/>
                    <a:pt x="2654" y="1976"/>
                  </a:cubicBezTo>
                  <a:cubicBezTo>
                    <a:pt x="2663" y="1978"/>
                    <a:pt x="2669" y="1980"/>
                    <a:pt x="2679" y="1980"/>
                  </a:cubicBezTo>
                  <a:cubicBezTo>
                    <a:pt x="2686" y="1984"/>
                    <a:pt x="2694" y="1984"/>
                    <a:pt x="2701" y="1986"/>
                  </a:cubicBezTo>
                  <a:cubicBezTo>
                    <a:pt x="2707" y="1988"/>
                    <a:pt x="2717" y="1990"/>
                    <a:pt x="2724" y="1993"/>
                  </a:cubicBezTo>
                  <a:cubicBezTo>
                    <a:pt x="2732" y="1995"/>
                    <a:pt x="2741" y="1997"/>
                    <a:pt x="2749" y="2003"/>
                  </a:cubicBezTo>
                  <a:lnTo>
                    <a:pt x="2770" y="2011"/>
                  </a:lnTo>
                  <a:cubicBezTo>
                    <a:pt x="2783" y="2014"/>
                    <a:pt x="2797" y="2022"/>
                    <a:pt x="2808" y="2030"/>
                  </a:cubicBezTo>
                  <a:cubicBezTo>
                    <a:pt x="2812" y="2031"/>
                    <a:pt x="2816" y="2033"/>
                    <a:pt x="2819" y="2035"/>
                  </a:cubicBezTo>
                  <a:lnTo>
                    <a:pt x="2856" y="2058"/>
                  </a:lnTo>
                  <a:cubicBezTo>
                    <a:pt x="2859" y="2060"/>
                    <a:pt x="2865" y="2064"/>
                    <a:pt x="2869" y="2068"/>
                  </a:cubicBezTo>
                  <a:lnTo>
                    <a:pt x="2897" y="2089"/>
                  </a:lnTo>
                  <a:cubicBezTo>
                    <a:pt x="2903" y="2090"/>
                    <a:pt x="2905" y="2096"/>
                    <a:pt x="2911" y="2098"/>
                  </a:cubicBezTo>
                  <a:cubicBezTo>
                    <a:pt x="2922" y="2109"/>
                    <a:pt x="2936" y="2119"/>
                    <a:pt x="2949" y="2130"/>
                  </a:cubicBezTo>
                  <a:cubicBezTo>
                    <a:pt x="2960" y="2144"/>
                    <a:pt x="2972" y="2157"/>
                    <a:pt x="2981" y="2168"/>
                  </a:cubicBezTo>
                  <a:lnTo>
                    <a:pt x="2989" y="2176"/>
                  </a:lnTo>
                  <a:cubicBezTo>
                    <a:pt x="2998" y="2191"/>
                    <a:pt x="3010" y="2203"/>
                    <a:pt x="3017" y="2216"/>
                  </a:cubicBezTo>
                  <a:cubicBezTo>
                    <a:pt x="3017" y="2220"/>
                    <a:pt x="3019" y="2220"/>
                    <a:pt x="3019" y="2222"/>
                  </a:cubicBezTo>
                  <a:cubicBezTo>
                    <a:pt x="3027" y="2233"/>
                    <a:pt x="3034" y="2245"/>
                    <a:pt x="3040" y="2260"/>
                  </a:cubicBezTo>
                  <a:cubicBezTo>
                    <a:pt x="3044" y="2264"/>
                    <a:pt x="3046" y="2267"/>
                    <a:pt x="3048" y="2271"/>
                  </a:cubicBezTo>
                  <a:cubicBezTo>
                    <a:pt x="3055" y="2283"/>
                    <a:pt x="3059" y="2298"/>
                    <a:pt x="3067" y="2311"/>
                  </a:cubicBezTo>
                  <a:cubicBezTo>
                    <a:pt x="3069" y="2319"/>
                    <a:pt x="3073" y="2326"/>
                    <a:pt x="3074" y="2330"/>
                  </a:cubicBezTo>
                  <a:lnTo>
                    <a:pt x="3082" y="2353"/>
                  </a:lnTo>
                  <a:cubicBezTo>
                    <a:pt x="3084" y="2359"/>
                    <a:pt x="3086" y="2368"/>
                    <a:pt x="3088" y="2376"/>
                  </a:cubicBezTo>
                  <a:cubicBezTo>
                    <a:pt x="3111" y="2458"/>
                    <a:pt x="3112" y="2543"/>
                    <a:pt x="3097" y="2625"/>
                  </a:cubicBezTo>
                  <a:cubicBezTo>
                    <a:pt x="3095" y="2635"/>
                    <a:pt x="3093" y="2642"/>
                    <a:pt x="3093" y="2652"/>
                  </a:cubicBezTo>
                  <a:cubicBezTo>
                    <a:pt x="3090" y="2660"/>
                    <a:pt x="3090" y="2667"/>
                    <a:pt x="3088" y="2673"/>
                  </a:cubicBezTo>
                  <a:cubicBezTo>
                    <a:pt x="3086" y="2680"/>
                    <a:pt x="3084" y="2690"/>
                    <a:pt x="3082" y="2698"/>
                  </a:cubicBezTo>
                  <a:cubicBezTo>
                    <a:pt x="3078" y="2705"/>
                    <a:pt x="3076" y="2715"/>
                    <a:pt x="3073" y="2720"/>
                  </a:cubicBezTo>
                  <a:lnTo>
                    <a:pt x="3065" y="2743"/>
                  </a:lnTo>
                  <a:cubicBezTo>
                    <a:pt x="3059" y="2755"/>
                    <a:pt x="3053" y="2768"/>
                    <a:pt x="3048" y="2781"/>
                  </a:cubicBezTo>
                  <a:cubicBezTo>
                    <a:pt x="3046" y="2785"/>
                    <a:pt x="3042" y="2791"/>
                    <a:pt x="3040" y="2793"/>
                  </a:cubicBezTo>
                  <a:lnTo>
                    <a:pt x="3019" y="2829"/>
                  </a:lnTo>
                  <a:cubicBezTo>
                    <a:pt x="3017" y="2833"/>
                    <a:pt x="3012" y="2838"/>
                    <a:pt x="3010" y="2842"/>
                  </a:cubicBezTo>
                  <a:lnTo>
                    <a:pt x="2989" y="2871"/>
                  </a:lnTo>
                  <a:cubicBezTo>
                    <a:pt x="2987" y="2875"/>
                    <a:pt x="2981" y="2880"/>
                    <a:pt x="2979" y="2882"/>
                  </a:cubicBezTo>
                  <a:cubicBezTo>
                    <a:pt x="2968" y="2896"/>
                    <a:pt x="2958" y="2909"/>
                    <a:pt x="2945" y="2920"/>
                  </a:cubicBezTo>
                  <a:cubicBezTo>
                    <a:pt x="2934" y="2932"/>
                    <a:pt x="2920" y="2945"/>
                    <a:pt x="2907" y="2956"/>
                  </a:cubicBezTo>
                  <a:lnTo>
                    <a:pt x="2901" y="2964"/>
                  </a:lnTo>
                  <a:cubicBezTo>
                    <a:pt x="2888" y="2974"/>
                    <a:pt x="2875" y="2985"/>
                    <a:pt x="2859" y="2993"/>
                  </a:cubicBezTo>
                  <a:cubicBezTo>
                    <a:pt x="2857" y="2993"/>
                    <a:pt x="2857" y="2994"/>
                    <a:pt x="2856" y="2994"/>
                  </a:cubicBezTo>
                  <a:lnTo>
                    <a:pt x="2819" y="3015"/>
                  </a:lnTo>
                  <a:cubicBezTo>
                    <a:pt x="2816" y="3017"/>
                    <a:pt x="2812" y="3021"/>
                    <a:pt x="2808" y="3023"/>
                  </a:cubicBezTo>
                  <a:cubicBezTo>
                    <a:pt x="2797" y="3031"/>
                    <a:pt x="2781" y="3034"/>
                    <a:pt x="2770" y="3042"/>
                  </a:cubicBezTo>
                  <a:lnTo>
                    <a:pt x="2749" y="3050"/>
                  </a:lnTo>
                  <a:lnTo>
                    <a:pt x="2726" y="3057"/>
                  </a:lnTo>
                  <a:cubicBezTo>
                    <a:pt x="2720" y="3059"/>
                    <a:pt x="2711" y="3061"/>
                    <a:pt x="2703" y="3063"/>
                  </a:cubicBezTo>
                  <a:cubicBezTo>
                    <a:pt x="2653" y="3077"/>
                    <a:pt x="2601" y="3084"/>
                    <a:pt x="2549" y="3084"/>
                  </a:cubicBezTo>
                  <a:cubicBezTo>
                    <a:pt x="2517" y="3084"/>
                    <a:pt x="2485" y="3081"/>
                    <a:pt x="2454" y="3076"/>
                  </a:cubicBezTo>
                  <a:cubicBezTo>
                    <a:pt x="2444" y="3072"/>
                    <a:pt x="2437" y="3071"/>
                    <a:pt x="2427" y="3071"/>
                  </a:cubicBezTo>
                  <a:cubicBezTo>
                    <a:pt x="2420" y="3069"/>
                    <a:pt x="2412" y="3069"/>
                    <a:pt x="2406" y="3067"/>
                  </a:cubicBezTo>
                  <a:cubicBezTo>
                    <a:pt x="2399" y="3063"/>
                    <a:pt x="2389" y="3061"/>
                    <a:pt x="2382" y="3059"/>
                  </a:cubicBezTo>
                  <a:cubicBezTo>
                    <a:pt x="2374" y="3057"/>
                    <a:pt x="2365" y="3053"/>
                    <a:pt x="2359" y="3050"/>
                  </a:cubicBezTo>
                  <a:lnTo>
                    <a:pt x="2336" y="3042"/>
                  </a:lnTo>
                  <a:cubicBezTo>
                    <a:pt x="2325" y="3038"/>
                    <a:pt x="2311" y="3031"/>
                    <a:pt x="2298" y="3025"/>
                  </a:cubicBezTo>
                  <a:cubicBezTo>
                    <a:pt x="2294" y="3023"/>
                    <a:pt x="2292" y="3021"/>
                    <a:pt x="2287" y="3019"/>
                  </a:cubicBezTo>
                  <a:lnTo>
                    <a:pt x="2250" y="2996"/>
                  </a:lnTo>
                  <a:cubicBezTo>
                    <a:pt x="2247" y="2994"/>
                    <a:pt x="2241" y="2991"/>
                    <a:pt x="2237" y="2987"/>
                  </a:cubicBezTo>
                  <a:lnTo>
                    <a:pt x="2208" y="2966"/>
                  </a:lnTo>
                  <a:cubicBezTo>
                    <a:pt x="2203" y="2964"/>
                    <a:pt x="2199" y="2958"/>
                    <a:pt x="2197" y="2956"/>
                  </a:cubicBezTo>
                  <a:cubicBezTo>
                    <a:pt x="2184" y="2945"/>
                    <a:pt x="2170" y="2935"/>
                    <a:pt x="2159" y="2924"/>
                  </a:cubicBezTo>
                  <a:cubicBezTo>
                    <a:pt x="2146" y="2911"/>
                    <a:pt x="2134" y="2897"/>
                    <a:pt x="2123" y="2886"/>
                  </a:cubicBezTo>
                  <a:lnTo>
                    <a:pt x="2115" y="2878"/>
                  </a:lnTo>
                  <a:cubicBezTo>
                    <a:pt x="2106" y="2863"/>
                    <a:pt x="2094" y="2852"/>
                    <a:pt x="2087" y="2838"/>
                  </a:cubicBezTo>
                  <a:cubicBezTo>
                    <a:pt x="2087" y="2835"/>
                    <a:pt x="2085" y="2835"/>
                    <a:pt x="2085" y="2833"/>
                  </a:cubicBezTo>
                  <a:cubicBezTo>
                    <a:pt x="2077" y="2821"/>
                    <a:pt x="2070" y="2810"/>
                    <a:pt x="2064" y="2795"/>
                  </a:cubicBezTo>
                  <a:cubicBezTo>
                    <a:pt x="2060" y="2791"/>
                    <a:pt x="2058" y="2787"/>
                    <a:pt x="2056" y="2783"/>
                  </a:cubicBezTo>
                  <a:cubicBezTo>
                    <a:pt x="2049" y="2772"/>
                    <a:pt x="2045" y="2757"/>
                    <a:pt x="2037" y="2743"/>
                  </a:cubicBezTo>
                  <a:lnTo>
                    <a:pt x="2030" y="2720"/>
                  </a:lnTo>
                  <a:lnTo>
                    <a:pt x="2022" y="2699"/>
                  </a:lnTo>
                  <a:cubicBezTo>
                    <a:pt x="2020" y="2692"/>
                    <a:pt x="2018" y="2682"/>
                    <a:pt x="2016" y="2677"/>
                  </a:cubicBezTo>
                  <a:cubicBezTo>
                    <a:pt x="1992" y="2595"/>
                    <a:pt x="1990" y="2509"/>
                    <a:pt x="2003" y="2425"/>
                  </a:cubicBezTo>
                  <a:cubicBezTo>
                    <a:pt x="2007" y="2416"/>
                    <a:pt x="2007" y="2410"/>
                    <a:pt x="2009" y="2401"/>
                  </a:cubicBezTo>
                  <a:cubicBezTo>
                    <a:pt x="2011" y="2393"/>
                    <a:pt x="2011" y="2385"/>
                    <a:pt x="2012" y="2376"/>
                  </a:cubicBezTo>
                  <a:cubicBezTo>
                    <a:pt x="2016" y="2368"/>
                    <a:pt x="2018" y="2359"/>
                    <a:pt x="2020" y="2353"/>
                  </a:cubicBezTo>
                  <a:cubicBezTo>
                    <a:pt x="2022" y="2344"/>
                    <a:pt x="2026" y="2336"/>
                    <a:pt x="2030" y="2328"/>
                  </a:cubicBezTo>
                  <a:cubicBezTo>
                    <a:pt x="2031" y="2321"/>
                    <a:pt x="2035" y="2315"/>
                    <a:pt x="2037" y="2309"/>
                  </a:cubicBezTo>
                  <a:cubicBezTo>
                    <a:pt x="2041" y="2296"/>
                    <a:pt x="2049" y="2283"/>
                    <a:pt x="2056" y="2271"/>
                  </a:cubicBezTo>
                  <a:cubicBezTo>
                    <a:pt x="2058" y="2267"/>
                    <a:pt x="2060" y="2264"/>
                    <a:pt x="2064" y="2260"/>
                  </a:cubicBezTo>
                  <a:lnTo>
                    <a:pt x="2085" y="2224"/>
                  </a:lnTo>
                  <a:cubicBezTo>
                    <a:pt x="2087" y="2220"/>
                    <a:pt x="2092" y="2214"/>
                    <a:pt x="2094" y="2210"/>
                  </a:cubicBezTo>
                  <a:lnTo>
                    <a:pt x="2115" y="2182"/>
                  </a:lnTo>
                  <a:cubicBezTo>
                    <a:pt x="2117" y="2176"/>
                    <a:pt x="2123" y="2174"/>
                    <a:pt x="2125" y="2168"/>
                  </a:cubicBezTo>
                  <a:cubicBezTo>
                    <a:pt x="2136" y="2157"/>
                    <a:pt x="2146" y="2144"/>
                    <a:pt x="2159" y="2130"/>
                  </a:cubicBezTo>
                  <a:cubicBezTo>
                    <a:pt x="2170" y="2119"/>
                    <a:pt x="2184" y="2108"/>
                    <a:pt x="2197" y="2096"/>
                  </a:cubicBezTo>
                  <a:lnTo>
                    <a:pt x="2203" y="2089"/>
                  </a:lnTo>
                  <a:cubicBezTo>
                    <a:pt x="2216" y="2079"/>
                    <a:pt x="2229" y="2068"/>
                    <a:pt x="2245" y="2060"/>
                  </a:cubicBezTo>
                  <a:cubicBezTo>
                    <a:pt x="2247" y="2060"/>
                    <a:pt x="2247" y="2058"/>
                    <a:pt x="2248" y="2058"/>
                  </a:cubicBezTo>
                  <a:cubicBezTo>
                    <a:pt x="2260" y="2051"/>
                    <a:pt x="2273" y="2043"/>
                    <a:pt x="2287" y="2035"/>
                  </a:cubicBezTo>
                  <a:cubicBezTo>
                    <a:pt x="2292" y="2033"/>
                    <a:pt x="2294" y="2031"/>
                    <a:pt x="2298" y="2030"/>
                  </a:cubicBezTo>
                  <a:cubicBezTo>
                    <a:pt x="2311" y="2022"/>
                    <a:pt x="2325" y="2016"/>
                    <a:pt x="2340" y="2011"/>
                  </a:cubicBezTo>
                  <a:cubicBezTo>
                    <a:pt x="2346" y="2007"/>
                    <a:pt x="2353" y="2005"/>
                    <a:pt x="2359" y="2003"/>
                  </a:cubicBezTo>
                  <a:lnTo>
                    <a:pt x="2380" y="1995"/>
                  </a:lnTo>
                  <a:cubicBezTo>
                    <a:pt x="2387" y="1993"/>
                    <a:pt x="2397" y="1992"/>
                    <a:pt x="2403" y="1988"/>
                  </a:cubicBezTo>
                  <a:cubicBezTo>
                    <a:pt x="2451" y="1974"/>
                    <a:pt x="2501" y="1968"/>
                    <a:pt x="2551" y="1968"/>
                  </a:cubicBezTo>
                  <a:close/>
                  <a:moveTo>
                    <a:pt x="1592" y="3149"/>
                  </a:moveTo>
                  <a:cubicBezTo>
                    <a:pt x="1634" y="3213"/>
                    <a:pt x="1685" y="3276"/>
                    <a:pt x="1742" y="3333"/>
                  </a:cubicBezTo>
                  <a:cubicBezTo>
                    <a:pt x="1756" y="3347"/>
                    <a:pt x="1773" y="3360"/>
                    <a:pt x="1786" y="3375"/>
                  </a:cubicBezTo>
                  <a:cubicBezTo>
                    <a:pt x="1792" y="3381"/>
                    <a:pt x="1796" y="3385"/>
                    <a:pt x="1801" y="3387"/>
                  </a:cubicBezTo>
                  <a:cubicBezTo>
                    <a:pt x="1811" y="3396"/>
                    <a:pt x="1822" y="3406"/>
                    <a:pt x="1834" y="3413"/>
                  </a:cubicBezTo>
                  <a:cubicBezTo>
                    <a:pt x="1841" y="3419"/>
                    <a:pt x="1847" y="3423"/>
                    <a:pt x="1853" y="3428"/>
                  </a:cubicBezTo>
                  <a:cubicBezTo>
                    <a:pt x="1862" y="3434"/>
                    <a:pt x="1875" y="3442"/>
                    <a:pt x="1885" y="3451"/>
                  </a:cubicBezTo>
                  <a:lnTo>
                    <a:pt x="1906" y="3466"/>
                  </a:lnTo>
                  <a:cubicBezTo>
                    <a:pt x="1915" y="3472"/>
                    <a:pt x="1927" y="3480"/>
                    <a:pt x="1936" y="3487"/>
                  </a:cubicBezTo>
                  <a:cubicBezTo>
                    <a:pt x="1942" y="3489"/>
                    <a:pt x="1944" y="3491"/>
                    <a:pt x="1948" y="3495"/>
                  </a:cubicBezTo>
                  <a:cubicBezTo>
                    <a:pt x="1638" y="3898"/>
                    <a:pt x="1411" y="4056"/>
                    <a:pt x="1303" y="4062"/>
                  </a:cubicBezTo>
                  <a:cubicBezTo>
                    <a:pt x="1249" y="4060"/>
                    <a:pt x="1030" y="3942"/>
                    <a:pt x="680" y="3447"/>
                  </a:cubicBezTo>
                  <a:cubicBezTo>
                    <a:pt x="937" y="3392"/>
                    <a:pt x="1259" y="3301"/>
                    <a:pt x="1592" y="3149"/>
                  </a:cubicBezTo>
                  <a:close/>
                  <a:moveTo>
                    <a:pt x="3516" y="3128"/>
                  </a:moveTo>
                  <a:cubicBezTo>
                    <a:pt x="3921" y="3438"/>
                    <a:pt x="4077" y="3662"/>
                    <a:pt x="4085" y="3773"/>
                  </a:cubicBezTo>
                  <a:cubicBezTo>
                    <a:pt x="4083" y="3824"/>
                    <a:pt x="3963" y="4043"/>
                    <a:pt x="3468" y="4393"/>
                  </a:cubicBezTo>
                  <a:cubicBezTo>
                    <a:pt x="3415" y="4136"/>
                    <a:pt x="3324" y="3815"/>
                    <a:pt x="3171" y="3482"/>
                  </a:cubicBezTo>
                  <a:cubicBezTo>
                    <a:pt x="3236" y="3440"/>
                    <a:pt x="3297" y="3388"/>
                    <a:pt x="3354" y="3331"/>
                  </a:cubicBezTo>
                  <a:lnTo>
                    <a:pt x="3362" y="3326"/>
                  </a:lnTo>
                  <a:cubicBezTo>
                    <a:pt x="3364" y="3322"/>
                    <a:pt x="3368" y="3320"/>
                    <a:pt x="3368" y="3318"/>
                  </a:cubicBezTo>
                  <a:cubicBezTo>
                    <a:pt x="3379" y="3307"/>
                    <a:pt x="3390" y="3291"/>
                    <a:pt x="3402" y="3280"/>
                  </a:cubicBezTo>
                  <a:lnTo>
                    <a:pt x="3411" y="3270"/>
                  </a:lnTo>
                  <a:lnTo>
                    <a:pt x="3440" y="3234"/>
                  </a:lnTo>
                  <a:cubicBezTo>
                    <a:pt x="3446" y="3230"/>
                    <a:pt x="3447" y="3225"/>
                    <a:pt x="3453" y="3217"/>
                  </a:cubicBezTo>
                  <a:cubicBezTo>
                    <a:pt x="3459" y="3208"/>
                    <a:pt x="3468" y="3196"/>
                    <a:pt x="3476" y="3187"/>
                  </a:cubicBezTo>
                  <a:cubicBezTo>
                    <a:pt x="3482" y="3179"/>
                    <a:pt x="3486" y="3173"/>
                    <a:pt x="3491" y="3168"/>
                  </a:cubicBezTo>
                  <a:cubicBezTo>
                    <a:pt x="3497" y="3158"/>
                    <a:pt x="3503" y="3149"/>
                    <a:pt x="3510" y="3139"/>
                  </a:cubicBezTo>
                  <a:cubicBezTo>
                    <a:pt x="3512" y="3135"/>
                    <a:pt x="3514" y="3131"/>
                    <a:pt x="3516" y="3128"/>
                  </a:cubicBezTo>
                  <a:close/>
                  <a:moveTo>
                    <a:pt x="1700" y="1"/>
                  </a:moveTo>
                  <a:cubicBezTo>
                    <a:pt x="1609" y="1"/>
                    <a:pt x="1518" y="27"/>
                    <a:pt x="1440" y="81"/>
                  </a:cubicBezTo>
                  <a:cubicBezTo>
                    <a:pt x="735" y="547"/>
                    <a:pt x="404" y="950"/>
                    <a:pt x="429" y="1318"/>
                  </a:cubicBezTo>
                  <a:cubicBezTo>
                    <a:pt x="456" y="1679"/>
                    <a:pt x="774" y="2073"/>
                    <a:pt x="1407" y="2519"/>
                  </a:cubicBezTo>
                  <a:cubicBezTo>
                    <a:pt x="1407" y="2542"/>
                    <a:pt x="1407" y="2566"/>
                    <a:pt x="1409" y="2589"/>
                  </a:cubicBezTo>
                  <a:cubicBezTo>
                    <a:pt x="1017" y="2778"/>
                    <a:pt x="631" y="2865"/>
                    <a:pt x="421" y="2901"/>
                  </a:cubicBezTo>
                  <a:cubicBezTo>
                    <a:pt x="262" y="2928"/>
                    <a:pt x="128" y="3034"/>
                    <a:pt x="66" y="3183"/>
                  </a:cubicBezTo>
                  <a:cubicBezTo>
                    <a:pt x="1" y="3329"/>
                    <a:pt x="14" y="3501"/>
                    <a:pt x="106" y="3634"/>
                  </a:cubicBezTo>
                  <a:cubicBezTo>
                    <a:pt x="556" y="4314"/>
                    <a:pt x="947" y="4646"/>
                    <a:pt x="1304" y="4646"/>
                  </a:cubicBezTo>
                  <a:cubicBezTo>
                    <a:pt x="1317" y="4646"/>
                    <a:pt x="1330" y="4645"/>
                    <a:pt x="1343" y="4644"/>
                  </a:cubicBezTo>
                  <a:cubicBezTo>
                    <a:pt x="1575" y="4629"/>
                    <a:pt x="1820" y="4490"/>
                    <a:pt x="2085" y="4228"/>
                  </a:cubicBezTo>
                  <a:cubicBezTo>
                    <a:pt x="2231" y="4079"/>
                    <a:pt x="2384" y="3895"/>
                    <a:pt x="2543" y="3668"/>
                  </a:cubicBezTo>
                  <a:cubicBezTo>
                    <a:pt x="2568" y="3668"/>
                    <a:pt x="2591" y="3668"/>
                    <a:pt x="2616" y="3666"/>
                  </a:cubicBezTo>
                  <a:cubicBezTo>
                    <a:pt x="2806" y="4058"/>
                    <a:pt x="2892" y="4443"/>
                    <a:pt x="2926" y="4652"/>
                  </a:cubicBezTo>
                  <a:cubicBezTo>
                    <a:pt x="2953" y="4812"/>
                    <a:pt x="3059" y="4945"/>
                    <a:pt x="3208" y="5010"/>
                  </a:cubicBezTo>
                  <a:cubicBezTo>
                    <a:pt x="3268" y="5036"/>
                    <a:pt x="3333" y="5049"/>
                    <a:pt x="3397" y="5049"/>
                  </a:cubicBezTo>
                  <a:cubicBezTo>
                    <a:pt x="3489" y="5049"/>
                    <a:pt x="3580" y="5022"/>
                    <a:pt x="3659" y="4970"/>
                  </a:cubicBezTo>
                  <a:cubicBezTo>
                    <a:pt x="3929" y="4791"/>
                    <a:pt x="4142" y="4622"/>
                    <a:pt x="4302" y="4462"/>
                  </a:cubicBezTo>
                  <a:cubicBezTo>
                    <a:pt x="4563" y="4201"/>
                    <a:pt x="4685" y="3957"/>
                    <a:pt x="4671" y="3733"/>
                  </a:cubicBezTo>
                  <a:cubicBezTo>
                    <a:pt x="4645" y="3371"/>
                    <a:pt x="4325" y="2975"/>
                    <a:pt x="3693" y="2530"/>
                  </a:cubicBezTo>
                  <a:cubicBezTo>
                    <a:pt x="3693" y="2507"/>
                    <a:pt x="3693" y="2483"/>
                    <a:pt x="3691" y="2460"/>
                  </a:cubicBezTo>
                  <a:cubicBezTo>
                    <a:pt x="4083" y="2271"/>
                    <a:pt x="4468" y="2184"/>
                    <a:pt x="4677" y="2148"/>
                  </a:cubicBezTo>
                  <a:cubicBezTo>
                    <a:pt x="4778" y="2130"/>
                    <a:pt x="4865" y="2083"/>
                    <a:pt x="4934" y="2014"/>
                  </a:cubicBezTo>
                  <a:cubicBezTo>
                    <a:pt x="4978" y="1972"/>
                    <a:pt x="5010" y="1921"/>
                    <a:pt x="5035" y="1868"/>
                  </a:cubicBezTo>
                  <a:cubicBezTo>
                    <a:pt x="5099" y="1719"/>
                    <a:pt x="5082" y="1550"/>
                    <a:pt x="4993" y="1415"/>
                  </a:cubicBezTo>
                  <a:cubicBezTo>
                    <a:pt x="4543" y="735"/>
                    <a:pt x="4151" y="403"/>
                    <a:pt x="3794" y="403"/>
                  </a:cubicBezTo>
                  <a:cubicBezTo>
                    <a:pt x="3781" y="403"/>
                    <a:pt x="3769" y="403"/>
                    <a:pt x="3756" y="404"/>
                  </a:cubicBezTo>
                  <a:cubicBezTo>
                    <a:pt x="3394" y="431"/>
                    <a:pt x="3000" y="749"/>
                    <a:pt x="2555" y="1382"/>
                  </a:cubicBezTo>
                  <a:cubicBezTo>
                    <a:pt x="2532" y="1382"/>
                    <a:pt x="2507" y="1382"/>
                    <a:pt x="2484" y="1384"/>
                  </a:cubicBezTo>
                  <a:cubicBezTo>
                    <a:pt x="2294" y="992"/>
                    <a:pt x="2208" y="606"/>
                    <a:pt x="2172" y="397"/>
                  </a:cubicBezTo>
                  <a:cubicBezTo>
                    <a:pt x="2146" y="237"/>
                    <a:pt x="2039" y="104"/>
                    <a:pt x="1893" y="41"/>
                  </a:cubicBezTo>
                  <a:cubicBezTo>
                    <a:pt x="1831" y="14"/>
                    <a:pt x="1766" y="1"/>
                    <a:pt x="17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1"/>
            <p:cNvSpPr/>
            <p:nvPr/>
          </p:nvSpPr>
          <p:spPr>
            <a:xfrm>
              <a:off x="7027086" y="3252650"/>
              <a:ext cx="551091" cy="425322"/>
            </a:xfrm>
            <a:custGeom>
              <a:rect b="b" l="l" r="r" t="t"/>
              <a:pathLst>
                <a:path extrusionOk="0" h="15448" w="20016">
                  <a:moveTo>
                    <a:pt x="18493" y="4913"/>
                  </a:moveTo>
                  <a:lnTo>
                    <a:pt x="18958" y="5377"/>
                  </a:lnTo>
                  <a:lnTo>
                    <a:pt x="18535" y="5802"/>
                  </a:lnTo>
                  <a:lnTo>
                    <a:pt x="18071" y="5337"/>
                  </a:lnTo>
                  <a:lnTo>
                    <a:pt x="18493" y="4913"/>
                  </a:lnTo>
                  <a:close/>
                  <a:moveTo>
                    <a:pt x="17660" y="5748"/>
                  </a:moveTo>
                  <a:lnTo>
                    <a:pt x="18122" y="6213"/>
                  </a:lnTo>
                  <a:lnTo>
                    <a:pt x="17603" y="6734"/>
                  </a:lnTo>
                  <a:lnTo>
                    <a:pt x="17138" y="6270"/>
                  </a:lnTo>
                  <a:lnTo>
                    <a:pt x="17660" y="5748"/>
                  </a:lnTo>
                  <a:close/>
                  <a:moveTo>
                    <a:pt x="16727" y="6681"/>
                  </a:moveTo>
                  <a:lnTo>
                    <a:pt x="17190" y="7145"/>
                  </a:lnTo>
                  <a:lnTo>
                    <a:pt x="16670" y="7667"/>
                  </a:lnTo>
                  <a:lnTo>
                    <a:pt x="16206" y="7202"/>
                  </a:lnTo>
                  <a:lnTo>
                    <a:pt x="16727" y="6681"/>
                  </a:lnTo>
                  <a:close/>
                  <a:moveTo>
                    <a:pt x="15791" y="7613"/>
                  </a:moveTo>
                  <a:lnTo>
                    <a:pt x="16255" y="8078"/>
                  </a:lnTo>
                  <a:lnTo>
                    <a:pt x="15734" y="8599"/>
                  </a:lnTo>
                  <a:lnTo>
                    <a:pt x="15271" y="8135"/>
                  </a:lnTo>
                  <a:lnTo>
                    <a:pt x="15791" y="7613"/>
                  </a:lnTo>
                  <a:close/>
                  <a:moveTo>
                    <a:pt x="14858" y="8546"/>
                  </a:moveTo>
                  <a:lnTo>
                    <a:pt x="15323" y="9010"/>
                  </a:lnTo>
                  <a:lnTo>
                    <a:pt x="14900" y="9433"/>
                  </a:lnTo>
                  <a:lnTo>
                    <a:pt x="14436" y="8970"/>
                  </a:lnTo>
                  <a:lnTo>
                    <a:pt x="14858" y="8546"/>
                  </a:lnTo>
                  <a:close/>
                  <a:moveTo>
                    <a:pt x="3268" y="9003"/>
                  </a:moveTo>
                  <a:lnTo>
                    <a:pt x="4654" y="10388"/>
                  </a:lnTo>
                  <a:lnTo>
                    <a:pt x="4281" y="10761"/>
                  </a:lnTo>
                  <a:lnTo>
                    <a:pt x="2895" y="9376"/>
                  </a:lnTo>
                  <a:lnTo>
                    <a:pt x="3268" y="9003"/>
                  </a:lnTo>
                  <a:close/>
                  <a:moveTo>
                    <a:pt x="12892" y="10516"/>
                  </a:moveTo>
                  <a:lnTo>
                    <a:pt x="13355" y="10980"/>
                  </a:lnTo>
                  <a:lnTo>
                    <a:pt x="12959" y="11378"/>
                  </a:lnTo>
                  <a:lnTo>
                    <a:pt x="12495" y="10914"/>
                  </a:lnTo>
                  <a:lnTo>
                    <a:pt x="12892" y="10516"/>
                  </a:lnTo>
                  <a:close/>
                  <a:moveTo>
                    <a:pt x="12080" y="11327"/>
                  </a:moveTo>
                  <a:lnTo>
                    <a:pt x="12544" y="11791"/>
                  </a:lnTo>
                  <a:lnTo>
                    <a:pt x="12116" y="12219"/>
                  </a:lnTo>
                  <a:lnTo>
                    <a:pt x="11651" y="11755"/>
                  </a:lnTo>
                  <a:lnTo>
                    <a:pt x="12080" y="11327"/>
                  </a:lnTo>
                  <a:close/>
                  <a:moveTo>
                    <a:pt x="11238" y="12170"/>
                  </a:moveTo>
                  <a:lnTo>
                    <a:pt x="11703" y="12634"/>
                  </a:lnTo>
                  <a:lnTo>
                    <a:pt x="11305" y="13030"/>
                  </a:lnTo>
                  <a:lnTo>
                    <a:pt x="10841" y="12567"/>
                  </a:lnTo>
                  <a:lnTo>
                    <a:pt x="11238" y="12170"/>
                  </a:lnTo>
                  <a:close/>
                  <a:moveTo>
                    <a:pt x="5885" y="11620"/>
                  </a:moveTo>
                  <a:lnTo>
                    <a:pt x="7270" y="13005"/>
                  </a:lnTo>
                  <a:lnTo>
                    <a:pt x="6897" y="13378"/>
                  </a:lnTo>
                  <a:lnTo>
                    <a:pt x="5512" y="11993"/>
                  </a:lnTo>
                  <a:lnTo>
                    <a:pt x="5885" y="11620"/>
                  </a:lnTo>
                  <a:close/>
                  <a:moveTo>
                    <a:pt x="2003" y="6283"/>
                  </a:moveTo>
                  <a:cubicBezTo>
                    <a:pt x="2038" y="6283"/>
                    <a:pt x="2072" y="6296"/>
                    <a:pt x="2098" y="6321"/>
                  </a:cubicBezTo>
                  <a:lnTo>
                    <a:pt x="2697" y="6921"/>
                  </a:lnTo>
                  <a:lnTo>
                    <a:pt x="9387" y="13610"/>
                  </a:lnTo>
                  <a:lnTo>
                    <a:pt x="10285" y="14510"/>
                  </a:lnTo>
                  <a:lnTo>
                    <a:pt x="9944" y="14851"/>
                  </a:lnTo>
                  <a:lnTo>
                    <a:pt x="7891" y="12798"/>
                  </a:lnTo>
                  <a:lnTo>
                    <a:pt x="6092" y="10999"/>
                  </a:lnTo>
                  <a:lnTo>
                    <a:pt x="5274" y="10181"/>
                  </a:lnTo>
                  <a:lnTo>
                    <a:pt x="3476" y="8382"/>
                  </a:lnTo>
                  <a:lnTo>
                    <a:pt x="2208" y="7115"/>
                  </a:lnTo>
                  <a:cubicBezTo>
                    <a:pt x="2151" y="7058"/>
                    <a:pt x="2076" y="7029"/>
                    <a:pt x="2001" y="7029"/>
                  </a:cubicBezTo>
                  <a:cubicBezTo>
                    <a:pt x="1926" y="7029"/>
                    <a:pt x="1852" y="7058"/>
                    <a:pt x="1797" y="7115"/>
                  </a:cubicBezTo>
                  <a:lnTo>
                    <a:pt x="992" y="7918"/>
                  </a:lnTo>
                  <a:lnTo>
                    <a:pt x="651" y="7577"/>
                  </a:lnTo>
                  <a:lnTo>
                    <a:pt x="1907" y="6321"/>
                  </a:lnTo>
                  <a:cubicBezTo>
                    <a:pt x="1934" y="6296"/>
                    <a:pt x="1969" y="6283"/>
                    <a:pt x="2003" y="6283"/>
                  </a:cubicBezTo>
                  <a:close/>
                  <a:moveTo>
                    <a:pt x="17319" y="1"/>
                  </a:moveTo>
                  <a:cubicBezTo>
                    <a:pt x="17244" y="1"/>
                    <a:pt x="17170" y="29"/>
                    <a:pt x="17114" y="86"/>
                  </a:cubicBezTo>
                  <a:cubicBezTo>
                    <a:pt x="16999" y="201"/>
                    <a:pt x="16999" y="387"/>
                    <a:pt x="17114" y="498"/>
                  </a:cubicBezTo>
                  <a:lnTo>
                    <a:pt x="19106" y="2490"/>
                  </a:lnTo>
                  <a:cubicBezTo>
                    <a:pt x="19376" y="2760"/>
                    <a:pt x="19376" y="3206"/>
                    <a:pt x="19106" y="3476"/>
                  </a:cubicBezTo>
                  <a:lnTo>
                    <a:pt x="18288" y="4294"/>
                  </a:lnTo>
                  <a:lnTo>
                    <a:pt x="13817" y="8765"/>
                  </a:lnTo>
                  <a:lnTo>
                    <a:pt x="12685" y="9897"/>
                  </a:lnTo>
                  <a:lnTo>
                    <a:pt x="10222" y="12360"/>
                  </a:lnTo>
                  <a:lnTo>
                    <a:pt x="9590" y="12992"/>
                  </a:lnTo>
                  <a:lnTo>
                    <a:pt x="3314" y="6717"/>
                  </a:lnTo>
                  <a:lnTo>
                    <a:pt x="4005" y="6026"/>
                  </a:lnTo>
                  <a:cubicBezTo>
                    <a:pt x="4119" y="5912"/>
                    <a:pt x="4119" y="5727"/>
                    <a:pt x="4005" y="5615"/>
                  </a:cubicBezTo>
                  <a:cubicBezTo>
                    <a:pt x="3947" y="5558"/>
                    <a:pt x="3872" y="5530"/>
                    <a:pt x="3797" y="5530"/>
                  </a:cubicBezTo>
                  <a:cubicBezTo>
                    <a:pt x="3722" y="5530"/>
                    <a:pt x="3648" y="5558"/>
                    <a:pt x="3592" y="5615"/>
                  </a:cubicBezTo>
                  <a:lnTo>
                    <a:pt x="2903" y="6306"/>
                  </a:lnTo>
                  <a:lnTo>
                    <a:pt x="2507" y="5910"/>
                  </a:lnTo>
                  <a:cubicBezTo>
                    <a:pt x="2367" y="5770"/>
                    <a:pt x="2183" y="5700"/>
                    <a:pt x="2000" y="5700"/>
                  </a:cubicBezTo>
                  <a:cubicBezTo>
                    <a:pt x="1816" y="5700"/>
                    <a:pt x="1632" y="5770"/>
                    <a:pt x="1492" y="5910"/>
                  </a:cubicBezTo>
                  <a:lnTo>
                    <a:pt x="219" y="7183"/>
                  </a:lnTo>
                  <a:cubicBezTo>
                    <a:pt x="0" y="7402"/>
                    <a:pt x="0" y="7756"/>
                    <a:pt x="219" y="7975"/>
                  </a:cubicBezTo>
                  <a:lnTo>
                    <a:pt x="592" y="8348"/>
                  </a:lnTo>
                  <a:cubicBezTo>
                    <a:pt x="702" y="8458"/>
                    <a:pt x="845" y="8512"/>
                    <a:pt x="988" y="8512"/>
                  </a:cubicBezTo>
                  <a:cubicBezTo>
                    <a:pt x="1131" y="8512"/>
                    <a:pt x="1274" y="8458"/>
                    <a:pt x="1384" y="8348"/>
                  </a:cubicBezTo>
                  <a:lnTo>
                    <a:pt x="1999" y="7735"/>
                  </a:lnTo>
                  <a:lnTo>
                    <a:pt x="2855" y="8592"/>
                  </a:lnTo>
                  <a:lnTo>
                    <a:pt x="2473" y="8974"/>
                  </a:lnTo>
                  <a:cubicBezTo>
                    <a:pt x="2250" y="9195"/>
                    <a:pt x="2250" y="9557"/>
                    <a:pt x="2473" y="9781"/>
                  </a:cubicBezTo>
                  <a:lnTo>
                    <a:pt x="3875" y="11184"/>
                  </a:lnTo>
                  <a:cubicBezTo>
                    <a:pt x="3986" y="11295"/>
                    <a:pt x="4131" y="11351"/>
                    <a:pt x="4277" y="11351"/>
                  </a:cubicBezTo>
                  <a:cubicBezTo>
                    <a:pt x="4423" y="11351"/>
                    <a:pt x="4570" y="11295"/>
                    <a:pt x="4682" y="11184"/>
                  </a:cubicBezTo>
                  <a:lnTo>
                    <a:pt x="5065" y="10801"/>
                  </a:lnTo>
                  <a:lnTo>
                    <a:pt x="5472" y="11209"/>
                  </a:lnTo>
                  <a:lnTo>
                    <a:pt x="5089" y="11591"/>
                  </a:lnTo>
                  <a:cubicBezTo>
                    <a:pt x="4867" y="11812"/>
                    <a:pt x="4867" y="12173"/>
                    <a:pt x="5089" y="12398"/>
                  </a:cubicBezTo>
                  <a:lnTo>
                    <a:pt x="6492" y="13801"/>
                  </a:lnTo>
                  <a:cubicBezTo>
                    <a:pt x="6602" y="13912"/>
                    <a:pt x="6748" y="13968"/>
                    <a:pt x="6894" y="13968"/>
                  </a:cubicBezTo>
                  <a:cubicBezTo>
                    <a:pt x="7040" y="13968"/>
                    <a:pt x="7187" y="13912"/>
                    <a:pt x="7299" y="13801"/>
                  </a:cubicBezTo>
                  <a:lnTo>
                    <a:pt x="7681" y="13418"/>
                  </a:lnTo>
                  <a:lnTo>
                    <a:pt x="9547" y="15283"/>
                  </a:lnTo>
                  <a:cubicBezTo>
                    <a:pt x="9656" y="15393"/>
                    <a:pt x="9799" y="15447"/>
                    <a:pt x="9942" y="15447"/>
                  </a:cubicBezTo>
                  <a:cubicBezTo>
                    <a:pt x="10086" y="15447"/>
                    <a:pt x="10229" y="15393"/>
                    <a:pt x="10338" y="15283"/>
                  </a:cubicBezTo>
                  <a:lnTo>
                    <a:pt x="10713" y="14910"/>
                  </a:lnTo>
                  <a:cubicBezTo>
                    <a:pt x="10932" y="14691"/>
                    <a:pt x="10932" y="14337"/>
                    <a:pt x="10713" y="14118"/>
                  </a:cubicBezTo>
                  <a:lnTo>
                    <a:pt x="10003" y="13409"/>
                  </a:lnTo>
                  <a:lnTo>
                    <a:pt x="10430" y="12982"/>
                  </a:lnTo>
                  <a:lnTo>
                    <a:pt x="10932" y="13485"/>
                  </a:lnTo>
                  <a:cubicBezTo>
                    <a:pt x="11035" y="13588"/>
                    <a:pt x="11170" y="13640"/>
                    <a:pt x="11306" y="13640"/>
                  </a:cubicBezTo>
                  <a:cubicBezTo>
                    <a:pt x="11442" y="13640"/>
                    <a:pt x="11577" y="13588"/>
                    <a:pt x="11680" y="13485"/>
                  </a:cubicBezTo>
                  <a:lnTo>
                    <a:pt x="13808" y="11359"/>
                  </a:lnTo>
                  <a:cubicBezTo>
                    <a:pt x="14015" y="11151"/>
                    <a:pt x="14015" y="10816"/>
                    <a:pt x="13808" y="10609"/>
                  </a:cubicBezTo>
                  <a:lnTo>
                    <a:pt x="13305" y="10107"/>
                  </a:lnTo>
                  <a:lnTo>
                    <a:pt x="14027" y="9385"/>
                  </a:lnTo>
                  <a:lnTo>
                    <a:pt x="14529" y="9888"/>
                  </a:lnTo>
                  <a:cubicBezTo>
                    <a:pt x="14632" y="9991"/>
                    <a:pt x="14767" y="10043"/>
                    <a:pt x="14902" y="10043"/>
                  </a:cubicBezTo>
                  <a:cubicBezTo>
                    <a:pt x="15038" y="10043"/>
                    <a:pt x="15173" y="9991"/>
                    <a:pt x="15277" y="9888"/>
                  </a:cubicBezTo>
                  <a:lnTo>
                    <a:pt x="19413" y="5752"/>
                  </a:lnTo>
                  <a:cubicBezTo>
                    <a:pt x="19620" y="5547"/>
                    <a:pt x="19620" y="5210"/>
                    <a:pt x="19413" y="5004"/>
                  </a:cubicBezTo>
                  <a:lnTo>
                    <a:pt x="18906" y="4502"/>
                  </a:lnTo>
                  <a:lnTo>
                    <a:pt x="19517" y="3891"/>
                  </a:lnTo>
                  <a:cubicBezTo>
                    <a:pt x="20016" y="3390"/>
                    <a:pt x="20016" y="2578"/>
                    <a:pt x="19517" y="2077"/>
                  </a:cubicBezTo>
                  <a:lnTo>
                    <a:pt x="17527" y="86"/>
                  </a:lnTo>
                  <a:cubicBezTo>
                    <a:pt x="17469" y="29"/>
                    <a:pt x="17394" y="1"/>
                    <a:pt x="17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71"/>
          <p:cNvGrpSpPr/>
          <p:nvPr/>
        </p:nvGrpSpPr>
        <p:grpSpPr>
          <a:xfrm>
            <a:off x="7788883" y="3134453"/>
            <a:ext cx="546217" cy="546217"/>
            <a:chOff x="7827483" y="3134453"/>
            <a:chExt cx="546217" cy="546217"/>
          </a:xfrm>
        </p:grpSpPr>
        <p:sp>
          <p:nvSpPr>
            <p:cNvPr id="10156" name="Google Shape;10156;p71"/>
            <p:cNvSpPr/>
            <p:nvPr/>
          </p:nvSpPr>
          <p:spPr>
            <a:xfrm>
              <a:off x="7827483" y="3420846"/>
              <a:ext cx="546217" cy="259824"/>
            </a:xfrm>
            <a:custGeom>
              <a:rect b="b" l="l" r="r" t="t"/>
              <a:pathLst>
                <a:path extrusionOk="0" h="9437" w="19839">
                  <a:moveTo>
                    <a:pt x="289" y="1"/>
                  </a:moveTo>
                  <a:cubicBezTo>
                    <a:pt x="131" y="1"/>
                    <a:pt x="0" y="132"/>
                    <a:pt x="0" y="292"/>
                  </a:cubicBezTo>
                  <a:lnTo>
                    <a:pt x="0" y="8335"/>
                  </a:lnTo>
                  <a:cubicBezTo>
                    <a:pt x="0" y="8942"/>
                    <a:pt x="495" y="9437"/>
                    <a:pt x="1100" y="9437"/>
                  </a:cubicBezTo>
                  <a:lnTo>
                    <a:pt x="18737" y="9437"/>
                  </a:lnTo>
                  <a:cubicBezTo>
                    <a:pt x="19342" y="9437"/>
                    <a:pt x="19837" y="8942"/>
                    <a:pt x="19837" y="8335"/>
                  </a:cubicBezTo>
                  <a:lnTo>
                    <a:pt x="19837" y="292"/>
                  </a:lnTo>
                  <a:cubicBezTo>
                    <a:pt x="19839" y="132"/>
                    <a:pt x="19707" y="1"/>
                    <a:pt x="19547" y="1"/>
                  </a:cubicBezTo>
                  <a:cubicBezTo>
                    <a:pt x="19388" y="1"/>
                    <a:pt x="19258" y="132"/>
                    <a:pt x="19258" y="292"/>
                  </a:cubicBezTo>
                  <a:lnTo>
                    <a:pt x="19258" y="8335"/>
                  </a:lnTo>
                  <a:cubicBezTo>
                    <a:pt x="19258" y="8622"/>
                    <a:pt x="19024" y="8856"/>
                    <a:pt x="18737" y="8856"/>
                  </a:cubicBezTo>
                  <a:lnTo>
                    <a:pt x="1102" y="8856"/>
                  </a:lnTo>
                  <a:cubicBezTo>
                    <a:pt x="813" y="8856"/>
                    <a:pt x="581" y="8622"/>
                    <a:pt x="581" y="8335"/>
                  </a:cubicBezTo>
                  <a:lnTo>
                    <a:pt x="581" y="292"/>
                  </a:lnTo>
                  <a:cubicBezTo>
                    <a:pt x="581" y="132"/>
                    <a:pt x="449" y="1"/>
                    <a:pt x="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1"/>
            <p:cNvSpPr/>
            <p:nvPr/>
          </p:nvSpPr>
          <p:spPr>
            <a:xfrm>
              <a:off x="7827483" y="3134453"/>
              <a:ext cx="546217" cy="259769"/>
            </a:xfrm>
            <a:custGeom>
              <a:rect b="b" l="l" r="r" t="t"/>
              <a:pathLst>
                <a:path extrusionOk="0" h="9435" w="19839">
                  <a:moveTo>
                    <a:pt x="1102" y="0"/>
                  </a:moveTo>
                  <a:cubicBezTo>
                    <a:pt x="495" y="0"/>
                    <a:pt x="0" y="495"/>
                    <a:pt x="0" y="1102"/>
                  </a:cubicBezTo>
                  <a:lnTo>
                    <a:pt x="0" y="9145"/>
                  </a:lnTo>
                  <a:cubicBezTo>
                    <a:pt x="0" y="9305"/>
                    <a:pt x="131" y="9434"/>
                    <a:pt x="289" y="9434"/>
                  </a:cubicBezTo>
                  <a:cubicBezTo>
                    <a:pt x="449" y="9434"/>
                    <a:pt x="581" y="9305"/>
                    <a:pt x="581" y="9145"/>
                  </a:cubicBezTo>
                  <a:lnTo>
                    <a:pt x="581" y="1102"/>
                  </a:lnTo>
                  <a:cubicBezTo>
                    <a:pt x="581" y="813"/>
                    <a:pt x="813" y="581"/>
                    <a:pt x="1102" y="581"/>
                  </a:cubicBezTo>
                  <a:lnTo>
                    <a:pt x="18737" y="581"/>
                  </a:lnTo>
                  <a:cubicBezTo>
                    <a:pt x="19024" y="581"/>
                    <a:pt x="19258" y="813"/>
                    <a:pt x="19258" y="1102"/>
                  </a:cubicBezTo>
                  <a:lnTo>
                    <a:pt x="19258" y="9145"/>
                  </a:lnTo>
                  <a:cubicBezTo>
                    <a:pt x="19258" y="9305"/>
                    <a:pt x="19388" y="9434"/>
                    <a:pt x="19547" y="9434"/>
                  </a:cubicBezTo>
                  <a:cubicBezTo>
                    <a:pt x="19707" y="9434"/>
                    <a:pt x="19839" y="9305"/>
                    <a:pt x="19839" y="9145"/>
                  </a:cubicBezTo>
                  <a:lnTo>
                    <a:pt x="19839" y="1102"/>
                  </a:lnTo>
                  <a:cubicBezTo>
                    <a:pt x="19839" y="495"/>
                    <a:pt x="19344" y="0"/>
                    <a:pt x="18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1"/>
            <p:cNvSpPr/>
            <p:nvPr/>
          </p:nvSpPr>
          <p:spPr>
            <a:xfrm>
              <a:off x="7867653" y="3174733"/>
              <a:ext cx="465767" cy="465712"/>
            </a:xfrm>
            <a:custGeom>
              <a:rect b="b" l="l" r="r" t="t"/>
              <a:pathLst>
                <a:path extrusionOk="0" h="16915" w="16917">
                  <a:moveTo>
                    <a:pt x="8458" y="578"/>
                  </a:moveTo>
                  <a:cubicBezTo>
                    <a:pt x="12800" y="578"/>
                    <a:pt x="16336" y="4112"/>
                    <a:pt x="16336" y="8455"/>
                  </a:cubicBezTo>
                  <a:cubicBezTo>
                    <a:pt x="16336" y="12800"/>
                    <a:pt x="12803" y="16332"/>
                    <a:pt x="8458" y="16332"/>
                  </a:cubicBezTo>
                  <a:cubicBezTo>
                    <a:pt x="4117" y="16332"/>
                    <a:pt x="581" y="12800"/>
                    <a:pt x="581" y="8455"/>
                  </a:cubicBezTo>
                  <a:cubicBezTo>
                    <a:pt x="581" y="4114"/>
                    <a:pt x="4115" y="578"/>
                    <a:pt x="8458" y="578"/>
                  </a:cubicBezTo>
                  <a:close/>
                  <a:moveTo>
                    <a:pt x="8458" y="1"/>
                  </a:moveTo>
                  <a:cubicBezTo>
                    <a:pt x="6199" y="1"/>
                    <a:pt x="4077" y="880"/>
                    <a:pt x="2479" y="2477"/>
                  </a:cubicBezTo>
                  <a:cubicBezTo>
                    <a:pt x="882" y="4074"/>
                    <a:pt x="1" y="6198"/>
                    <a:pt x="1" y="8457"/>
                  </a:cubicBezTo>
                  <a:cubicBezTo>
                    <a:pt x="1" y="10718"/>
                    <a:pt x="882" y="12840"/>
                    <a:pt x="2479" y="14438"/>
                  </a:cubicBezTo>
                  <a:cubicBezTo>
                    <a:pt x="4074" y="16035"/>
                    <a:pt x="6199" y="16914"/>
                    <a:pt x="8458" y="16914"/>
                  </a:cubicBezTo>
                  <a:cubicBezTo>
                    <a:pt x="10719" y="16914"/>
                    <a:pt x="12841" y="16035"/>
                    <a:pt x="14440" y="14438"/>
                  </a:cubicBezTo>
                  <a:cubicBezTo>
                    <a:pt x="16035" y="12841"/>
                    <a:pt x="16916" y="10718"/>
                    <a:pt x="16916" y="8457"/>
                  </a:cubicBezTo>
                  <a:cubicBezTo>
                    <a:pt x="16916" y="6198"/>
                    <a:pt x="16035" y="4074"/>
                    <a:pt x="14440" y="2477"/>
                  </a:cubicBezTo>
                  <a:cubicBezTo>
                    <a:pt x="12843" y="880"/>
                    <a:pt x="10719" y="1"/>
                    <a:pt x="8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1"/>
            <p:cNvSpPr/>
            <p:nvPr/>
          </p:nvSpPr>
          <p:spPr>
            <a:xfrm>
              <a:off x="8280448" y="3584665"/>
              <a:ext cx="60929" cy="60957"/>
            </a:xfrm>
            <a:custGeom>
              <a:rect b="b" l="l" r="r" t="t"/>
              <a:pathLst>
                <a:path extrusionOk="0" h="2214" w="2213">
                  <a:moveTo>
                    <a:pt x="1107" y="584"/>
                  </a:moveTo>
                  <a:cubicBezTo>
                    <a:pt x="1394" y="584"/>
                    <a:pt x="1630" y="819"/>
                    <a:pt x="1630" y="1108"/>
                  </a:cubicBezTo>
                  <a:cubicBezTo>
                    <a:pt x="1630" y="1395"/>
                    <a:pt x="1398" y="1631"/>
                    <a:pt x="1107" y="1631"/>
                  </a:cubicBezTo>
                  <a:cubicBezTo>
                    <a:pt x="817" y="1631"/>
                    <a:pt x="583" y="1395"/>
                    <a:pt x="583" y="1108"/>
                  </a:cubicBezTo>
                  <a:cubicBezTo>
                    <a:pt x="583" y="819"/>
                    <a:pt x="819" y="584"/>
                    <a:pt x="1107" y="584"/>
                  </a:cubicBezTo>
                  <a:close/>
                  <a:moveTo>
                    <a:pt x="1107" y="0"/>
                  </a:moveTo>
                  <a:cubicBezTo>
                    <a:pt x="498" y="0"/>
                    <a:pt x="1" y="495"/>
                    <a:pt x="1" y="1108"/>
                  </a:cubicBezTo>
                  <a:cubicBezTo>
                    <a:pt x="1" y="1719"/>
                    <a:pt x="496" y="2214"/>
                    <a:pt x="1107" y="2214"/>
                  </a:cubicBezTo>
                  <a:cubicBezTo>
                    <a:pt x="1718" y="2214"/>
                    <a:pt x="2212" y="1719"/>
                    <a:pt x="2212" y="1108"/>
                  </a:cubicBezTo>
                  <a:cubicBezTo>
                    <a:pt x="2212" y="495"/>
                    <a:pt x="1718" y="0"/>
                    <a:pt x="1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1"/>
            <p:cNvSpPr/>
            <p:nvPr/>
          </p:nvSpPr>
          <p:spPr>
            <a:xfrm>
              <a:off x="7859696" y="3584665"/>
              <a:ext cx="60902" cy="60957"/>
            </a:xfrm>
            <a:custGeom>
              <a:rect b="b" l="l" r="r" t="t"/>
              <a:pathLst>
                <a:path extrusionOk="0" h="2214" w="2212">
                  <a:moveTo>
                    <a:pt x="1106" y="584"/>
                  </a:moveTo>
                  <a:cubicBezTo>
                    <a:pt x="1394" y="584"/>
                    <a:pt x="1630" y="819"/>
                    <a:pt x="1630" y="1108"/>
                  </a:cubicBezTo>
                  <a:cubicBezTo>
                    <a:pt x="1630" y="1395"/>
                    <a:pt x="1397" y="1631"/>
                    <a:pt x="1106" y="1631"/>
                  </a:cubicBezTo>
                  <a:cubicBezTo>
                    <a:pt x="817" y="1631"/>
                    <a:pt x="583" y="1395"/>
                    <a:pt x="583" y="1108"/>
                  </a:cubicBezTo>
                  <a:cubicBezTo>
                    <a:pt x="583" y="819"/>
                    <a:pt x="819" y="584"/>
                    <a:pt x="1106" y="584"/>
                  </a:cubicBezTo>
                  <a:close/>
                  <a:moveTo>
                    <a:pt x="1106" y="0"/>
                  </a:moveTo>
                  <a:cubicBezTo>
                    <a:pt x="497" y="0"/>
                    <a:pt x="1" y="495"/>
                    <a:pt x="1" y="1108"/>
                  </a:cubicBezTo>
                  <a:cubicBezTo>
                    <a:pt x="1" y="1719"/>
                    <a:pt x="495" y="2214"/>
                    <a:pt x="1106" y="2214"/>
                  </a:cubicBezTo>
                  <a:cubicBezTo>
                    <a:pt x="1715" y="2214"/>
                    <a:pt x="2212" y="1719"/>
                    <a:pt x="2212" y="1108"/>
                  </a:cubicBezTo>
                  <a:cubicBezTo>
                    <a:pt x="2212" y="495"/>
                    <a:pt x="1715"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1"/>
            <p:cNvSpPr/>
            <p:nvPr/>
          </p:nvSpPr>
          <p:spPr>
            <a:xfrm>
              <a:off x="7859696" y="3162757"/>
              <a:ext cx="60902" cy="60902"/>
            </a:xfrm>
            <a:custGeom>
              <a:rect b="b" l="l" r="r" t="t"/>
              <a:pathLst>
                <a:path extrusionOk="0" h="2212" w="2212">
                  <a:moveTo>
                    <a:pt x="1106" y="582"/>
                  </a:moveTo>
                  <a:cubicBezTo>
                    <a:pt x="1394" y="582"/>
                    <a:pt x="1630" y="818"/>
                    <a:pt x="1630" y="1106"/>
                  </a:cubicBezTo>
                  <a:cubicBezTo>
                    <a:pt x="1632" y="1393"/>
                    <a:pt x="1397" y="1629"/>
                    <a:pt x="1106" y="1629"/>
                  </a:cubicBezTo>
                  <a:cubicBezTo>
                    <a:pt x="817" y="1629"/>
                    <a:pt x="583" y="1393"/>
                    <a:pt x="583" y="1106"/>
                  </a:cubicBezTo>
                  <a:cubicBezTo>
                    <a:pt x="583" y="816"/>
                    <a:pt x="819" y="582"/>
                    <a:pt x="1106" y="582"/>
                  </a:cubicBezTo>
                  <a:close/>
                  <a:moveTo>
                    <a:pt x="1106" y="0"/>
                  </a:moveTo>
                  <a:cubicBezTo>
                    <a:pt x="497" y="0"/>
                    <a:pt x="1" y="495"/>
                    <a:pt x="1" y="1106"/>
                  </a:cubicBezTo>
                  <a:cubicBezTo>
                    <a:pt x="1" y="1715"/>
                    <a:pt x="495" y="2212"/>
                    <a:pt x="1106" y="2212"/>
                  </a:cubicBezTo>
                  <a:cubicBezTo>
                    <a:pt x="1715" y="2212"/>
                    <a:pt x="2212" y="1717"/>
                    <a:pt x="2212" y="1106"/>
                  </a:cubicBezTo>
                  <a:cubicBezTo>
                    <a:pt x="2212" y="495"/>
                    <a:pt x="1715"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1"/>
            <p:cNvSpPr/>
            <p:nvPr/>
          </p:nvSpPr>
          <p:spPr>
            <a:xfrm>
              <a:off x="8280448" y="3162757"/>
              <a:ext cx="60929" cy="60902"/>
            </a:xfrm>
            <a:custGeom>
              <a:rect b="b" l="l" r="r" t="t"/>
              <a:pathLst>
                <a:path extrusionOk="0" h="2212" w="2213">
                  <a:moveTo>
                    <a:pt x="1107" y="582"/>
                  </a:moveTo>
                  <a:cubicBezTo>
                    <a:pt x="1394" y="582"/>
                    <a:pt x="1630" y="818"/>
                    <a:pt x="1630" y="1106"/>
                  </a:cubicBezTo>
                  <a:cubicBezTo>
                    <a:pt x="1632" y="1393"/>
                    <a:pt x="1398" y="1629"/>
                    <a:pt x="1107" y="1629"/>
                  </a:cubicBezTo>
                  <a:cubicBezTo>
                    <a:pt x="817" y="1629"/>
                    <a:pt x="583" y="1393"/>
                    <a:pt x="583" y="1106"/>
                  </a:cubicBezTo>
                  <a:cubicBezTo>
                    <a:pt x="583" y="816"/>
                    <a:pt x="819" y="582"/>
                    <a:pt x="1107" y="582"/>
                  </a:cubicBezTo>
                  <a:close/>
                  <a:moveTo>
                    <a:pt x="1107" y="0"/>
                  </a:moveTo>
                  <a:cubicBezTo>
                    <a:pt x="498" y="0"/>
                    <a:pt x="1" y="495"/>
                    <a:pt x="1" y="1106"/>
                  </a:cubicBezTo>
                  <a:cubicBezTo>
                    <a:pt x="1" y="1715"/>
                    <a:pt x="496" y="2212"/>
                    <a:pt x="1107" y="2212"/>
                  </a:cubicBezTo>
                  <a:cubicBezTo>
                    <a:pt x="1718" y="2212"/>
                    <a:pt x="2212" y="1717"/>
                    <a:pt x="2212" y="1106"/>
                  </a:cubicBezTo>
                  <a:cubicBezTo>
                    <a:pt x="2212" y="495"/>
                    <a:pt x="1718" y="0"/>
                    <a:pt x="1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1"/>
            <p:cNvSpPr/>
            <p:nvPr/>
          </p:nvSpPr>
          <p:spPr>
            <a:xfrm>
              <a:off x="7899508" y="3207249"/>
              <a:ext cx="402030" cy="400378"/>
            </a:xfrm>
            <a:custGeom>
              <a:rect b="b" l="l" r="r" t="t"/>
              <a:pathLst>
                <a:path extrusionOk="0" h="14542" w="14602">
                  <a:moveTo>
                    <a:pt x="7301" y="586"/>
                  </a:moveTo>
                  <a:cubicBezTo>
                    <a:pt x="7861" y="586"/>
                    <a:pt x="8415" y="656"/>
                    <a:pt x="8955" y="793"/>
                  </a:cubicBezTo>
                  <a:cubicBezTo>
                    <a:pt x="9070" y="822"/>
                    <a:pt x="9163" y="906"/>
                    <a:pt x="9203" y="1014"/>
                  </a:cubicBezTo>
                  <a:cubicBezTo>
                    <a:pt x="9245" y="1125"/>
                    <a:pt x="9231" y="1241"/>
                    <a:pt x="9167" y="1338"/>
                  </a:cubicBezTo>
                  <a:cubicBezTo>
                    <a:pt x="8502" y="2324"/>
                    <a:pt x="8082" y="3269"/>
                    <a:pt x="7910" y="4164"/>
                  </a:cubicBezTo>
                  <a:cubicBezTo>
                    <a:pt x="7893" y="4162"/>
                    <a:pt x="7878" y="4160"/>
                    <a:pt x="7861" y="4154"/>
                  </a:cubicBezTo>
                  <a:cubicBezTo>
                    <a:pt x="7831" y="4151"/>
                    <a:pt x="7798" y="4143"/>
                    <a:pt x="7768" y="4139"/>
                  </a:cubicBezTo>
                  <a:cubicBezTo>
                    <a:pt x="7745" y="4135"/>
                    <a:pt x="7722" y="4133"/>
                    <a:pt x="7699" y="4130"/>
                  </a:cubicBezTo>
                  <a:cubicBezTo>
                    <a:pt x="7671" y="4126"/>
                    <a:pt x="7642" y="4122"/>
                    <a:pt x="7614" y="4118"/>
                  </a:cubicBezTo>
                  <a:cubicBezTo>
                    <a:pt x="7585" y="4116"/>
                    <a:pt x="7555" y="4114"/>
                    <a:pt x="7524" y="4113"/>
                  </a:cubicBezTo>
                  <a:cubicBezTo>
                    <a:pt x="7501" y="4109"/>
                    <a:pt x="7480" y="4107"/>
                    <a:pt x="7456" y="4107"/>
                  </a:cubicBezTo>
                  <a:cubicBezTo>
                    <a:pt x="7404" y="4105"/>
                    <a:pt x="7351" y="4103"/>
                    <a:pt x="7300" y="4103"/>
                  </a:cubicBezTo>
                  <a:cubicBezTo>
                    <a:pt x="7248" y="4103"/>
                    <a:pt x="7201" y="4105"/>
                    <a:pt x="7153" y="4107"/>
                  </a:cubicBezTo>
                  <a:cubicBezTo>
                    <a:pt x="7144" y="4107"/>
                    <a:pt x="7136" y="4107"/>
                    <a:pt x="7124" y="4109"/>
                  </a:cubicBezTo>
                  <a:cubicBezTo>
                    <a:pt x="7081" y="4113"/>
                    <a:pt x="7035" y="4116"/>
                    <a:pt x="6989" y="4118"/>
                  </a:cubicBezTo>
                  <a:cubicBezTo>
                    <a:pt x="6978" y="4118"/>
                    <a:pt x="6967" y="4122"/>
                    <a:pt x="6957" y="4124"/>
                  </a:cubicBezTo>
                  <a:lnTo>
                    <a:pt x="6835" y="4137"/>
                  </a:lnTo>
                  <a:cubicBezTo>
                    <a:pt x="6824" y="4141"/>
                    <a:pt x="6809" y="4143"/>
                    <a:pt x="6797" y="4143"/>
                  </a:cubicBezTo>
                  <a:cubicBezTo>
                    <a:pt x="6761" y="4147"/>
                    <a:pt x="6729" y="4154"/>
                    <a:pt x="6692" y="4162"/>
                  </a:cubicBezTo>
                  <a:cubicBezTo>
                    <a:pt x="6675" y="4164"/>
                    <a:pt x="6656" y="4170"/>
                    <a:pt x="6639" y="4172"/>
                  </a:cubicBezTo>
                  <a:cubicBezTo>
                    <a:pt x="6605" y="4179"/>
                    <a:pt x="6571" y="4185"/>
                    <a:pt x="6535" y="4194"/>
                  </a:cubicBezTo>
                  <a:cubicBezTo>
                    <a:pt x="6476" y="3342"/>
                    <a:pt x="6432" y="2032"/>
                    <a:pt x="6603" y="900"/>
                  </a:cubicBezTo>
                  <a:cubicBezTo>
                    <a:pt x="6628" y="734"/>
                    <a:pt x="6767" y="605"/>
                    <a:pt x="6930" y="596"/>
                  </a:cubicBezTo>
                  <a:cubicBezTo>
                    <a:pt x="7054" y="588"/>
                    <a:pt x="7178" y="586"/>
                    <a:pt x="7301" y="586"/>
                  </a:cubicBezTo>
                  <a:close/>
                  <a:moveTo>
                    <a:pt x="11528" y="2200"/>
                  </a:moveTo>
                  <a:cubicBezTo>
                    <a:pt x="11614" y="2200"/>
                    <a:pt x="11698" y="2230"/>
                    <a:pt x="11762" y="2287"/>
                  </a:cubicBezTo>
                  <a:cubicBezTo>
                    <a:pt x="12271" y="2744"/>
                    <a:pt x="12706" y="3273"/>
                    <a:pt x="13053" y="3858"/>
                  </a:cubicBezTo>
                  <a:cubicBezTo>
                    <a:pt x="13114" y="3956"/>
                    <a:pt x="13119" y="4082"/>
                    <a:pt x="13072" y="4189"/>
                  </a:cubicBezTo>
                  <a:cubicBezTo>
                    <a:pt x="13024" y="4295"/>
                    <a:pt x="12935" y="4369"/>
                    <a:pt x="12819" y="4390"/>
                  </a:cubicBezTo>
                  <a:cubicBezTo>
                    <a:pt x="11652" y="4617"/>
                    <a:pt x="10681" y="4990"/>
                    <a:pt x="9932" y="5502"/>
                  </a:cubicBezTo>
                  <a:cubicBezTo>
                    <a:pt x="9673" y="5117"/>
                    <a:pt x="9332" y="4792"/>
                    <a:pt x="8936" y="4552"/>
                  </a:cubicBezTo>
                  <a:cubicBezTo>
                    <a:pt x="9498" y="3911"/>
                    <a:pt x="10392" y="2952"/>
                    <a:pt x="11315" y="2270"/>
                  </a:cubicBezTo>
                  <a:cubicBezTo>
                    <a:pt x="11380" y="2223"/>
                    <a:pt x="11452" y="2200"/>
                    <a:pt x="11528" y="2200"/>
                  </a:cubicBezTo>
                  <a:close/>
                  <a:moveTo>
                    <a:pt x="4068" y="1475"/>
                  </a:moveTo>
                  <a:cubicBezTo>
                    <a:pt x="4239" y="1475"/>
                    <a:pt x="4388" y="1595"/>
                    <a:pt x="4418" y="1760"/>
                  </a:cubicBezTo>
                  <a:cubicBezTo>
                    <a:pt x="4645" y="2925"/>
                    <a:pt x="5018" y="3896"/>
                    <a:pt x="5530" y="4645"/>
                  </a:cubicBezTo>
                  <a:cubicBezTo>
                    <a:pt x="5147" y="4904"/>
                    <a:pt x="4820" y="5245"/>
                    <a:pt x="4580" y="5643"/>
                  </a:cubicBezTo>
                  <a:cubicBezTo>
                    <a:pt x="3939" y="5081"/>
                    <a:pt x="2979" y="4187"/>
                    <a:pt x="2298" y="3264"/>
                  </a:cubicBezTo>
                  <a:cubicBezTo>
                    <a:pt x="2199" y="3127"/>
                    <a:pt x="2207" y="2936"/>
                    <a:pt x="2315" y="2816"/>
                  </a:cubicBezTo>
                  <a:cubicBezTo>
                    <a:pt x="2772" y="2306"/>
                    <a:pt x="3301" y="1871"/>
                    <a:pt x="3885" y="1524"/>
                  </a:cubicBezTo>
                  <a:cubicBezTo>
                    <a:pt x="3942" y="1490"/>
                    <a:pt x="4005" y="1475"/>
                    <a:pt x="4068" y="1475"/>
                  </a:cubicBezTo>
                  <a:close/>
                  <a:moveTo>
                    <a:pt x="1169" y="5350"/>
                  </a:moveTo>
                  <a:cubicBezTo>
                    <a:pt x="1238" y="5350"/>
                    <a:pt x="1307" y="5371"/>
                    <a:pt x="1364" y="5409"/>
                  </a:cubicBezTo>
                  <a:cubicBezTo>
                    <a:pt x="2349" y="6073"/>
                    <a:pt x="3295" y="6493"/>
                    <a:pt x="4190" y="6665"/>
                  </a:cubicBezTo>
                  <a:cubicBezTo>
                    <a:pt x="4188" y="6682"/>
                    <a:pt x="4186" y="6699"/>
                    <a:pt x="4180" y="6714"/>
                  </a:cubicBezTo>
                  <a:cubicBezTo>
                    <a:pt x="4176" y="6746"/>
                    <a:pt x="4169" y="6777"/>
                    <a:pt x="4163" y="6807"/>
                  </a:cubicBezTo>
                  <a:cubicBezTo>
                    <a:pt x="4161" y="6832"/>
                    <a:pt x="4159" y="6853"/>
                    <a:pt x="4154" y="6876"/>
                  </a:cubicBezTo>
                  <a:cubicBezTo>
                    <a:pt x="4152" y="6904"/>
                    <a:pt x="4148" y="6933"/>
                    <a:pt x="4144" y="6962"/>
                  </a:cubicBezTo>
                  <a:cubicBezTo>
                    <a:pt x="4142" y="6990"/>
                    <a:pt x="4140" y="7022"/>
                    <a:pt x="4138" y="7051"/>
                  </a:cubicBezTo>
                  <a:cubicBezTo>
                    <a:pt x="4135" y="7074"/>
                    <a:pt x="4133" y="7095"/>
                    <a:pt x="4133" y="7120"/>
                  </a:cubicBezTo>
                  <a:cubicBezTo>
                    <a:pt x="4131" y="7171"/>
                    <a:pt x="4129" y="7224"/>
                    <a:pt x="4129" y="7276"/>
                  </a:cubicBezTo>
                  <a:cubicBezTo>
                    <a:pt x="4129" y="7327"/>
                    <a:pt x="4131" y="7375"/>
                    <a:pt x="4133" y="7422"/>
                  </a:cubicBezTo>
                  <a:cubicBezTo>
                    <a:pt x="4133" y="7432"/>
                    <a:pt x="4133" y="7441"/>
                    <a:pt x="4135" y="7449"/>
                  </a:cubicBezTo>
                  <a:cubicBezTo>
                    <a:pt x="4138" y="7494"/>
                    <a:pt x="4142" y="7540"/>
                    <a:pt x="4144" y="7586"/>
                  </a:cubicBezTo>
                  <a:cubicBezTo>
                    <a:pt x="4144" y="7597"/>
                    <a:pt x="4148" y="7609"/>
                    <a:pt x="4150" y="7618"/>
                  </a:cubicBezTo>
                  <a:lnTo>
                    <a:pt x="4163" y="7740"/>
                  </a:lnTo>
                  <a:cubicBezTo>
                    <a:pt x="4167" y="7751"/>
                    <a:pt x="4169" y="7767"/>
                    <a:pt x="4171" y="7778"/>
                  </a:cubicBezTo>
                  <a:cubicBezTo>
                    <a:pt x="4176" y="7814"/>
                    <a:pt x="4182" y="7847"/>
                    <a:pt x="4190" y="7883"/>
                  </a:cubicBezTo>
                  <a:cubicBezTo>
                    <a:pt x="4192" y="7902"/>
                    <a:pt x="4197" y="7919"/>
                    <a:pt x="4201" y="7938"/>
                  </a:cubicBezTo>
                  <a:cubicBezTo>
                    <a:pt x="4209" y="7972"/>
                    <a:pt x="4216" y="8006"/>
                    <a:pt x="4226" y="8043"/>
                  </a:cubicBezTo>
                  <a:cubicBezTo>
                    <a:pt x="3821" y="8071"/>
                    <a:pt x="3311" y="8094"/>
                    <a:pt x="2761" y="8094"/>
                  </a:cubicBezTo>
                  <a:cubicBezTo>
                    <a:pt x="2070" y="8094"/>
                    <a:pt x="1455" y="8054"/>
                    <a:pt x="928" y="7974"/>
                  </a:cubicBezTo>
                  <a:cubicBezTo>
                    <a:pt x="762" y="7947"/>
                    <a:pt x="633" y="7808"/>
                    <a:pt x="623" y="7645"/>
                  </a:cubicBezTo>
                  <a:cubicBezTo>
                    <a:pt x="585" y="6962"/>
                    <a:pt x="652" y="6282"/>
                    <a:pt x="821" y="5620"/>
                  </a:cubicBezTo>
                  <a:cubicBezTo>
                    <a:pt x="861" y="5462"/>
                    <a:pt x="1004" y="5350"/>
                    <a:pt x="1169" y="5350"/>
                  </a:cubicBezTo>
                  <a:close/>
                  <a:moveTo>
                    <a:pt x="11846" y="6455"/>
                  </a:moveTo>
                  <a:cubicBezTo>
                    <a:pt x="12535" y="6455"/>
                    <a:pt x="13154" y="6495"/>
                    <a:pt x="13677" y="6575"/>
                  </a:cubicBezTo>
                  <a:cubicBezTo>
                    <a:pt x="13845" y="6600"/>
                    <a:pt x="13972" y="6739"/>
                    <a:pt x="13982" y="6903"/>
                  </a:cubicBezTo>
                  <a:cubicBezTo>
                    <a:pt x="14020" y="7588"/>
                    <a:pt x="13953" y="8269"/>
                    <a:pt x="13787" y="8929"/>
                  </a:cubicBezTo>
                  <a:cubicBezTo>
                    <a:pt x="13746" y="9089"/>
                    <a:pt x="13603" y="9202"/>
                    <a:pt x="13439" y="9202"/>
                  </a:cubicBezTo>
                  <a:cubicBezTo>
                    <a:pt x="13371" y="9202"/>
                    <a:pt x="13302" y="9179"/>
                    <a:pt x="13243" y="9141"/>
                  </a:cubicBezTo>
                  <a:cubicBezTo>
                    <a:pt x="12259" y="8478"/>
                    <a:pt x="11311" y="8056"/>
                    <a:pt x="10419" y="7885"/>
                  </a:cubicBezTo>
                  <a:cubicBezTo>
                    <a:pt x="10421" y="7869"/>
                    <a:pt x="10423" y="7852"/>
                    <a:pt x="10426" y="7835"/>
                  </a:cubicBezTo>
                  <a:cubicBezTo>
                    <a:pt x="10432" y="7805"/>
                    <a:pt x="10440" y="7774"/>
                    <a:pt x="10444" y="7742"/>
                  </a:cubicBezTo>
                  <a:cubicBezTo>
                    <a:pt x="10447" y="7719"/>
                    <a:pt x="10451" y="7694"/>
                    <a:pt x="10453" y="7671"/>
                  </a:cubicBezTo>
                  <a:cubicBezTo>
                    <a:pt x="10457" y="7643"/>
                    <a:pt x="10461" y="7616"/>
                    <a:pt x="10463" y="7588"/>
                  </a:cubicBezTo>
                  <a:cubicBezTo>
                    <a:pt x="10466" y="7559"/>
                    <a:pt x="10468" y="7529"/>
                    <a:pt x="10470" y="7500"/>
                  </a:cubicBezTo>
                  <a:cubicBezTo>
                    <a:pt x="10472" y="7479"/>
                    <a:pt x="10474" y="7454"/>
                    <a:pt x="10474" y="7434"/>
                  </a:cubicBezTo>
                  <a:cubicBezTo>
                    <a:pt x="10478" y="7380"/>
                    <a:pt x="10480" y="7329"/>
                    <a:pt x="10480" y="7276"/>
                  </a:cubicBezTo>
                  <a:cubicBezTo>
                    <a:pt x="10480" y="7226"/>
                    <a:pt x="10478" y="7179"/>
                    <a:pt x="10474" y="7131"/>
                  </a:cubicBezTo>
                  <a:cubicBezTo>
                    <a:pt x="10474" y="7121"/>
                    <a:pt x="10474" y="7112"/>
                    <a:pt x="10472" y="7102"/>
                  </a:cubicBezTo>
                  <a:cubicBezTo>
                    <a:pt x="10470" y="7057"/>
                    <a:pt x="10466" y="7013"/>
                    <a:pt x="10463" y="6967"/>
                  </a:cubicBezTo>
                  <a:cubicBezTo>
                    <a:pt x="10463" y="6956"/>
                    <a:pt x="10461" y="6943"/>
                    <a:pt x="10459" y="6933"/>
                  </a:cubicBezTo>
                  <a:lnTo>
                    <a:pt x="10444" y="6813"/>
                  </a:lnTo>
                  <a:cubicBezTo>
                    <a:pt x="10442" y="6800"/>
                    <a:pt x="10440" y="6786"/>
                    <a:pt x="10436" y="6775"/>
                  </a:cubicBezTo>
                  <a:cubicBezTo>
                    <a:pt x="10432" y="6739"/>
                    <a:pt x="10425" y="6705"/>
                    <a:pt x="10419" y="6670"/>
                  </a:cubicBezTo>
                  <a:cubicBezTo>
                    <a:pt x="10415" y="6651"/>
                    <a:pt x="10411" y="6634"/>
                    <a:pt x="10406" y="6615"/>
                  </a:cubicBezTo>
                  <a:cubicBezTo>
                    <a:pt x="10400" y="6579"/>
                    <a:pt x="10392" y="6547"/>
                    <a:pt x="10383" y="6511"/>
                  </a:cubicBezTo>
                  <a:cubicBezTo>
                    <a:pt x="10784" y="6482"/>
                    <a:pt x="11296" y="6455"/>
                    <a:pt x="11846" y="6455"/>
                  </a:cubicBezTo>
                  <a:close/>
                  <a:moveTo>
                    <a:pt x="7307" y="4683"/>
                  </a:moveTo>
                  <a:cubicBezTo>
                    <a:pt x="7347" y="4683"/>
                    <a:pt x="7385" y="4685"/>
                    <a:pt x="7425" y="4685"/>
                  </a:cubicBezTo>
                  <a:cubicBezTo>
                    <a:pt x="7437" y="4685"/>
                    <a:pt x="7450" y="4687"/>
                    <a:pt x="7461" y="4687"/>
                  </a:cubicBezTo>
                  <a:lnTo>
                    <a:pt x="7547" y="4695"/>
                  </a:lnTo>
                  <a:cubicBezTo>
                    <a:pt x="7558" y="4695"/>
                    <a:pt x="7570" y="4697"/>
                    <a:pt x="7583" y="4697"/>
                  </a:cubicBezTo>
                  <a:cubicBezTo>
                    <a:pt x="7621" y="4703"/>
                    <a:pt x="7655" y="4706"/>
                    <a:pt x="7694" y="4712"/>
                  </a:cubicBezTo>
                  <a:cubicBezTo>
                    <a:pt x="7707" y="4714"/>
                    <a:pt x="7716" y="4716"/>
                    <a:pt x="7728" y="4716"/>
                  </a:cubicBezTo>
                  <a:cubicBezTo>
                    <a:pt x="7754" y="4722"/>
                    <a:pt x="7783" y="4725"/>
                    <a:pt x="7808" y="4731"/>
                  </a:cubicBezTo>
                  <a:cubicBezTo>
                    <a:pt x="7825" y="4733"/>
                    <a:pt x="7840" y="4739"/>
                    <a:pt x="7855" y="4741"/>
                  </a:cubicBezTo>
                  <a:cubicBezTo>
                    <a:pt x="7878" y="4744"/>
                    <a:pt x="7901" y="4750"/>
                    <a:pt x="7922" y="4758"/>
                  </a:cubicBezTo>
                  <a:cubicBezTo>
                    <a:pt x="7937" y="4762"/>
                    <a:pt x="7954" y="4763"/>
                    <a:pt x="7968" y="4769"/>
                  </a:cubicBezTo>
                  <a:cubicBezTo>
                    <a:pt x="8107" y="4805"/>
                    <a:pt x="8236" y="4853"/>
                    <a:pt x="8365" y="4910"/>
                  </a:cubicBezTo>
                  <a:lnTo>
                    <a:pt x="8367" y="4910"/>
                  </a:lnTo>
                  <a:cubicBezTo>
                    <a:pt x="8826" y="5115"/>
                    <a:pt x="9216" y="5454"/>
                    <a:pt x="9488" y="5875"/>
                  </a:cubicBezTo>
                  <a:lnTo>
                    <a:pt x="9490" y="5877"/>
                  </a:lnTo>
                  <a:cubicBezTo>
                    <a:pt x="9509" y="5905"/>
                    <a:pt x="9528" y="5938"/>
                    <a:pt x="9545" y="5966"/>
                  </a:cubicBezTo>
                  <a:cubicBezTo>
                    <a:pt x="9545" y="5968"/>
                    <a:pt x="9547" y="5968"/>
                    <a:pt x="9547" y="5970"/>
                  </a:cubicBezTo>
                  <a:cubicBezTo>
                    <a:pt x="9564" y="6000"/>
                    <a:pt x="9581" y="6029"/>
                    <a:pt x="9597" y="6061"/>
                  </a:cubicBezTo>
                  <a:lnTo>
                    <a:pt x="9597" y="6063"/>
                  </a:lnTo>
                  <a:cubicBezTo>
                    <a:pt x="9648" y="6157"/>
                    <a:pt x="9690" y="6252"/>
                    <a:pt x="9728" y="6351"/>
                  </a:cubicBezTo>
                  <a:cubicBezTo>
                    <a:pt x="9743" y="6387"/>
                    <a:pt x="9755" y="6423"/>
                    <a:pt x="9766" y="6457"/>
                  </a:cubicBezTo>
                  <a:cubicBezTo>
                    <a:pt x="9766" y="6461"/>
                    <a:pt x="9768" y="6463"/>
                    <a:pt x="9768" y="6465"/>
                  </a:cubicBezTo>
                  <a:cubicBezTo>
                    <a:pt x="9777" y="6499"/>
                    <a:pt x="9791" y="6530"/>
                    <a:pt x="9800" y="6562"/>
                  </a:cubicBezTo>
                  <a:lnTo>
                    <a:pt x="9806" y="6585"/>
                  </a:lnTo>
                  <a:cubicBezTo>
                    <a:pt x="9814" y="6613"/>
                    <a:pt x="9821" y="6642"/>
                    <a:pt x="9829" y="6672"/>
                  </a:cubicBezTo>
                  <a:cubicBezTo>
                    <a:pt x="9831" y="6684"/>
                    <a:pt x="9833" y="6695"/>
                    <a:pt x="9838" y="6708"/>
                  </a:cubicBezTo>
                  <a:cubicBezTo>
                    <a:pt x="9842" y="6733"/>
                    <a:pt x="9850" y="6760"/>
                    <a:pt x="9854" y="6785"/>
                  </a:cubicBezTo>
                  <a:cubicBezTo>
                    <a:pt x="9857" y="6800"/>
                    <a:pt x="9861" y="6817"/>
                    <a:pt x="9863" y="6834"/>
                  </a:cubicBezTo>
                  <a:cubicBezTo>
                    <a:pt x="9869" y="6855"/>
                    <a:pt x="9871" y="6880"/>
                    <a:pt x="9876" y="6903"/>
                  </a:cubicBezTo>
                  <a:cubicBezTo>
                    <a:pt x="9878" y="6923"/>
                    <a:pt x="9880" y="6943"/>
                    <a:pt x="9882" y="6965"/>
                  </a:cubicBezTo>
                  <a:cubicBezTo>
                    <a:pt x="9886" y="6984"/>
                    <a:pt x="9888" y="7003"/>
                    <a:pt x="9890" y="7024"/>
                  </a:cubicBezTo>
                  <a:cubicBezTo>
                    <a:pt x="9892" y="7051"/>
                    <a:pt x="9895" y="7076"/>
                    <a:pt x="9895" y="7102"/>
                  </a:cubicBezTo>
                  <a:cubicBezTo>
                    <a:pt x="9895" y="7118"/>
                    <a:pt x="9897" y="7133"/>
                    <a:pt x="9897" y="7150"/>
                  </a:cubicBezTo>
                  <a:cubicBezTo>
                    <a:pt x="9899" y="7194"/>
                    <a:pt x="9899" y="7234"/>
                    <a:pt x="9899" y="7276"/>
                  </a:cubicBezTo>
                  <a:cubicBezTo>
                    <a:pt x="9899" y="7317"/>
                    <a:pt x="9897" y="7356"/>
                    <a:pt x="9897" y="7395"/>
                  </a:cubicBezTo>
                  <a:cubicBezTo>
                    <a:pt x="9897" y="7407"/>
                    <a:pt x="9895" y="7418"/>
                    <a:pt x="9895" y="7432"/>
                  </a:cubicBezTo>
                  <a:lnTo>
                    <a:pt x="9888" y="7517"/>
                  </a:lnTo>
                  <a:cubicBezTo>
                    <a:pt x="9888" y="7529"/>
                    <a:pt x="9886" y="7540"/>
                    <a:pt x="9886" y="7552"/>
                  </a:cubicBezTo>
                  <a:cubicBezTo>
                    <a:pt x="9880" y="7590"/>
                    <a:pt x="9876" y="7626"/>
                    <a:pt x="9871" y="7664"/>
                  </a:cubicBezTo>
                  <a:cubicBezTo>
                    <a:pt x="9869" y="7675"/>
                    <a:pt x="9867" y="7685"/>
                    <a:pt x="9867" y="7698"/>
                  </a:cubicBezTo>
                  <a:cubicBezTo>
                    <a:pt x="9861" y="7723"/>
                    <a:pt x="9857" y="7751"/>
                    <a:pt x="9852" y="7778"/>
                  </a:cubicBezTo>
                  <a:cubicBezTo>
                    <a:pt x="9850" y="7795"/>
                    <a:pt x="9844" y="7808"/>
                    <a:pt x="9842" y="7826"/>
                  </a:cubicBezTo>
                  <a:cubicBezTo>
                    <a:pt x="9838" y="7847"/>
                    <a:pt x="9833" y="7871"/>
                    <a:pt x="9825" y="7892"/>
                  </a:cubicBezTo>
                  <a:cubicBezTo>
                    <a:pt x="9821" y="7907"/>
                    <a:pt x="9819" y="7923"/>
                    <a:pt x="9814" y="7938"/>
                  </a:cubicBezTo>
                  <a:cubicBezTo>
                    <a:pt x="9777" y="8075"/>
                    <a:pt x="9730" y="8206"/>
                    <a:pt x="9673" y="8336"/>
                  </a:cubicBezTo>
                  <a:lnTo>
                    <a:pt x="9673" y="8338"/>
                  </a:lnTo>
                  <a:cubicBezTo>
                    <a:pt x="9462" y="8794"/>
                    <a:pt x="9125" y="9184"/>
                    <a:pt x="8698" y="9458"/>
                  </a:cubicBezTo>
                  <a:cubicBezTo>
                    <a:pt x="8670" y="9478"/>
                    <a:pt x="8639" y="9497"/>
                    <a:pt x="8607" y="9512"/>
                  </a:cubicBezTo>
                  <a:cubicBezTo>
                    <a:pt x="8605" y="9512"/>
                    <a:pt x="8605" y="9516"/>
                    <a:pt x="8603" y="9516"/>
                  </a:cubicBezTo>
                  <a:cubicBezTo>
                    <a:pt x="8573" y="9531"/>
                    <a:pt x="8544" y="9550"/>
                    <a:pt x="8512" y="9565"/>
                  </a:cubicBezTo>
                  <a:lnTo>
                    <a:pt x="8510" y="9565"/>
                  </a:lnTo>
                  <a:cubicBezTo>
                    <a:pt x="8417" y="9615"/>
                    <a:pt x="8322" y="9658"/>
                    <a:pt x="8223" y="9696"/>
                  </a:cubicBezTo>
                  <a:cubicBezTo>
                    <a:pt x="8186" y="9710"/>
                    <a:pt x="8150" y="9721"/>
                    <a:pt x="8116" y="9734"/>
                  </a:cubicBezTo>
                  <a:cubicBezTo>
                    <a:pt x="8112" y="9734"/>
                    <a:pt x="8110" y="9736"/>
                    <a:pt x="8108" y="9736"/>
                  </a:cubicBezTo>
                  <a:cubicBezTo>
                    <a:pt x="8074" y="9746"/>
                    <a:pt x="8044" y="9757"/>
                    <a:pt x="8011" y="9767"/>
                  </a:cubicBezTo>
                  <a:lnTo>
                    <a:pt x="7989" y="9774"/>
                  </a:lnTo>
                  <a:lnTo>
                    <a:pt x="7903" y="9795"/>
                  </a:lnTo>
                  <a:cubicBezTo>
                    <a:pt x="7891" y="9797"/>
                    <a:pt x="7880" y="9801"/>
                    <a:pt x="7869" y="9805"/>
                  </a:cubicBezTo>
                  <a:cubicBezTo>
                    <a:pt x="7842" y="9811"/>
                    <a:pt x="7817" y="9816"/>
                    <a:pt x="7792" y="9822"/>
                  </a:cubicBezTo>
                  <a:cubicBezTo>
                    <a:pt x="7775" y="9824"/>
                    <a:pt x="7758" y="9830"/>
                    <a:pt x="7741" y="9832"/>
                  </a:cubicBezTo>
                  <a:cubicBezTo>
                    <a:pt x="7720" y="9835"/>
                    <a:pt x="7697" y="9839"/>
                    <a:pt x="7674" y="9843"/>
                  </a:cubicBezTo>
                  <a:cubicBezTo>
                    <a:pt x="7654" y="9845"/>
                    <a:pt x="7635" y="9849"/>
                    <a:pt x="7614" y="9851"/>
                  </a:cubicBezTo>
                  <a:cubicBezTo>
                    <a:pt x="7595" y="9852"/>
                    <a:pt x="7576" y="9854"/>
                    <a:pt x="7555" y="9858"/>
                  </a:cubicBezTo>
                  <a:cubicBezTo>
                    <a:pt x="7528" y="9860"/>
                    <a:pt x="7501" y="9862"/>
                    <a:pt x="7475" y="9862"/>
                  </a:cubicBezTo>
                  <a:cubicBezTo>
                    <a:pt x="7459" y="9862"/>
                    <a:pt x="7444" y="9864"/>
                    <a:pt x="7431" y="9864"/>
                  </a:cubicBezTo>
                  <a:cubicBezTo>
                    <a:pt x="7387" y="9868"/>
                    <a:pt x="7347" y="9868"/>
                    <a:pt x="7303" y="9868"/>
                  </a:cubicBezTo>
                  <a:cubicBezTo>
                    <a:pt x="7263" y="9868"/>
                    <a:pt x="7225" y="9864"/>
                    <a:pt x="7185" y="9864"/>
                  </a:cubicBezTo>
                  <a:cubicBezTo>
                    <a:pt x="7174" y="9864"/>
                    <a:pt x="7161" y="9862"/>
                    <a:pt x="7149" y="9862"/>
                  </a:cubicBezTo>
                  <a:lnTo>
                    <a:pt x="7064" y="9854"/>
                  </a:lnTo>
                  <a:cubicBezTo>
                    <a:pt x="7052" y="9854"/>
                    <a:pt x="7041" y="9852"/>
                    <a:pt x="7027" y="9852"/>
                  </a:cubicBezTo>
                  <a:cubicBezTo>
                    <a:pt x="6989" y="9849"/>
                    <a:pt x="6955" y="9843"/>
                    <a:pt x="6917" y="9839"/>
                  </a:cubicBezTo>
                  <a:cubicBezTo>
                    <a:pt x="6904" y="9835"/>
                    <a:pt x="6894" y="9833"/>
                    <a:pt x="6885" y="9833"/>
                  </a:cubicBezTo>
                  <a:cubicBezTo>
                    <a:pt x="6860" y="9830"/>
                    <a:pt x="6831" y="9824"/>
                    <a:pt x="6805" y="9820"/>
                  </a:cubicBezTo>
                  <a:cubicBezTo>
                    <a:pt x="6788" y="9816"/>
                    <a:pt x="6774" y="9812"/>
                    <a:pt x="6757" y="9811"/>
                  </a:cubicBezTo>
                  <a:cubicBezTo>
                    <a:pt x="6732" y="9805"/>
                    <a:pt x="6711" y="9801"/>
                    <a:pt x="6691" y="9793"/>
                  </a:cubicBezTo>
                  <a:cubicBezTo>
                    <a:pt x="6675" y="9788"/>
                    <a:pt x="6660" y="9786"/>
                    <a:pt x="6645" y="9782"/>
                  </a:cubicBezTo>
                  <a:cubicBezTo>
                    <a:pt x="6508" y="9746"/>
                    <a:pt x="6377" y="9698"/>
                    <a:pt x="6247" y="9641"/>
                  </a:cubicBezTo>
                  <a:lnTo>
                    <a:pt x="6245" y="9641"/>
                  </a:lnTo>
                  <a:cubicBezTo>
                    <a:pt x="5787" y="9434"/>
                    <a:pt x="5396" y="9097"/>
                    <a:pt x="5124" y="8674"/>
                  </a:cubicBezTo>
                  <a:lnTo>
                    <a:pt x="5122" y="8672"/>
                  </a:lnTo>
                  <a:cubicBezTo>
                    <a:pt x="5103" y="8644"/>
                    <a:pt x="5084" y="8613"/>
                    <a:pt x="5067" y="8585"/>
                  </a:cubicBezTo>
                  <a:cubicBezTo>
                    <a:pt x="5067" y="8583"/>
                    <a:pt x="5065" y="8583"/>
                    <a:pt x="5065" y="8579"/>
                  </a:cubicBezTo>
                  <a:cubicBezTo>
                    <a:pt x="5048" y="8549"/>
                    <a:pt x="5033" y="8520"/>
                    <a:pt x="5016" y="8490"/>
                  </a:cubicBezTo>
                  <a:lnTo>
                    <a:pt x="5016" y="8488"/>
                  </a:lnTo>
                  <a:cubicBezTo>
                    <a:pt x="4966" y="8395"/>
                    <a:pt x="4923" y="8299"/>
                    <a:pt x="4884" y="8199"/>
                  </a:cubicBezTo>
                  <a:cubicBezTo>
                    <a:pt x="4871" y="8164"/>
                    <a:pt x="4858" y="8128"/>
                    <a:pt x="4846" y="8092"/>
                  </a:cubicBezTo>
                  <a:cubicBezTo>
                    <a:pt x="4846" y="8090"/>
                    <a:pt x="4844" y="8088"/>
                    <a:pt x="4844" y="8084"/>
                  </a:cubicBezTo>
                  <a:cubicBezTo>
                    <a:pt x="4833" y="8052"/>
                    <a:pt x="4824" y="8022"/>
                    <a:pt x="4814" y="7987"/>
                  </a:cubicBezTo>
                  <a:lnTo>
                    <a:pt x="4806" y="7966"/>
                  </a:lnTo>
                  <a:cubicBezTo>
                    <a:pt x="4799" y="7938"/>
                    <a:pt x="4791" y="7909"/>
                    <a:pt x="4786" y="7879"/>
                  </a:cubicBezTo>
                  <a:cubicBezTo>
                    <a:pt x="4782" y="7866"/>
                    <a:pt x="4780" y="7854"/>
                    <a:pt x="4776" y="7843"/>
                  </a:cubicBezTo>
                  <a:cubicBezTo>
                    <a:pt x="4770" y="7816"/>
                    <a:pt x="4763" y="7789"/>
                    <a:pt x="4759" y="7767"/>
                  </a:cubicBezTo>
                  <a:cubicBezTo>
                    <a:pt x="4757" y="7749"/>
                    <a:pt x="4751" y="7732"/>
                    <a:pt x="4749" y="7717"/>
                  </a:cubicBezTo>
                  <a:cubicBezTo>
                    <a:pt x="4744" y="7694"/>
                    <a:pt x="4742" y="7671"/>
                    <a:pt x="4738" y="7647"/>
                  </a:cubicBezTo>
                  <a:cubicBezTo>
                    <a:pt x="4734" y="7626"/>
                    <a:pt x="4732" y="7607"/>
                    <a:pt x="4730" y="7586"/>
                  </a:cubicBezTo>
                  <a:cubicBezTo>
                    <a:pt x="4728" y="7567"/>
                    <a:pt x="4725" y="7548"/>
                    <a:pt x="4723" y="7527"/>
                  </a:cubicBezTo>
                  <a:cubicBezTo>
                    <a:pt x="4721" y="7500"/>
                    <a:pt x="4719" y="7473"/>
                    <a:pt x="4719" y="7451"/>
                  </a:cubicBezTo>
                  <a:cubicBezTo>
                    <a:pt x="4719" y="7434"/>
                    <a:pt x="4715" y="7418"/>
                    <a:pt x="4715" y="7403"/>
                  </a:cubicBezTo>
                  <a:cubicBezTo>
                    <a:pt x="4713" y="7359"/>
                    <a:pt x="4713" y="7319"/>
                    <a:pt x="4713" y="7276"/>
                  </a:cubicBezTo>
                  <a:cubicBezTo>
                    <a:pt x="4713" y="7236"/>
                    <a:pt x="4715" y="7198"/>
                    <a:pt x="4715" y="7158"/>
                  </a:cubicBezTo>
                  <a:cubicBezTo>
                    <a:pt x="4715" y="7146"/>
                    <a:pt x="4719" y="7133"/>
                    <a:pt x="4719" y="7121"/>
                  </a:cubicBezTo>
                  <a:lnTo>
                    <a:pt x="4725" y="7036"/>
                  </a:lnTo>
                  <a:cubicBezTo>
                    <a:pt x="4725" y="7024"/>
                    <a:pt x="4728" y="7013"/>
                    <a:pt x="4728" y="7000"/>
                  </a:cubicBezTo>
                  <a:cubicBezTo>
                    <a:pt x="4732" y="6962"/>
                    <a:pt x="4738" y="6927"/>
                    <a:pt x="4742" y="6889"/>
                  </a:cubicBezTo>
                  <a:cubicBezTo>
                    <a:pt x="4744" y="6876"/>
                    <a:pt x="4747" y="6866"/>
                    <a:pt x="4747" y="6855"/>
                  </a:cubicBezTo>
                  <a:cubicBezTo>
                    <a:pt x="4751" y="6828"/>
                    <a:pt x="4757" y="6800"/>
                    <a:pt x="4761" y="6775"/>
                  </a:cubicBezTo>
                  <a:cubicBezTo>
                    <a:pt x="4763" y="6758"/>
                    <a:pt x="4768" y="6743"/>
                    <a:pt x="4770" y="6727"/>
                  </a:cubicBezTo>
                  <a:cubicBezTo>
                    <a:pt x="4776" y="6705"/>
                    <a:pt x="4780" y="6682"/>
                    <a:pt x="4787" y="6661"/>
                  </a:cubicBezTo>
                  <a:cubicBezTo>
                    <a:pt x="4791" y="6646"/>
                    <a:pt x="4795" y="6628"/>
                    <a:pt x="4799" y="6615"/>
                  </a:cubicBezTo>
                  <a:cubicBezTo>
                    <a:pt x="4835" y="6476"/>
                    <a:pt x="4883" y="6347"/>
                    <a:pt x="4940" y="6217"/>
                  </a:cubicBezTo>
                  <a:lnTo>
                    <a:pt x="4940" y="6216"/>
                  </a:lnTo>
                  <a:cubicBezTo>
                    <a:pt x="5147" y="5757"/>
                    <a:pt x="5484" y="5367"/>
                    <a:pt x="5905" y="5095"/>
                  </a:cubicBezTo>
                  <a:lnTo>
                    <a:pt x="5908" y="5093"/>
                  </a:lnTo>
                  <a:cubicBezTo>
                    <a:pt x="5937" y="5074"/>
                    <a:pt x="5967" y="5055"/>
                    <a:pt x="5996" y="5037"/>
                  </a:cubicBezTo>
                  <a:cubicBezTo>
                    <a:pt x="5998" y="5037"/>
                    <a:pt x="5998" y="5036"/>
                    <a:pt x="6000" y="5036"/>
                  </a:cubicBezTo>
                  <a:cubicBezTo>
                    <a:pt x="6032" y="5018"/>
                    <a:pt x="6061" y="5001"/>
                    <a:pt x="6091" y="4986"/>
                  </a:cubicBezTo>
                  <a:lnTo>
                    <a:pt x="6093" y="4986"/>
                  </a:lnTo>
                  <a:cubicBezTo>
                    <a:pt x="6186" y="4935"/>
                    <a:pt x="6281" y="4893"/>
                    <a:pt x="6380" y="4855"/>
                  </a:cubicBezTo>
                  <a:lnTo>
                    <a:pt x="6384" y="4855"/>
                  </a:lnTo>
                  <a:cubicBezTo>
                    <a:pt x="6418" y="4840"/>
                    <a:pt x="6455" y="4828"/>
                    <a:pt x="6491" y="4817"/>
                  </a:cubicBezTo>
                  <a:cubicBezTo>
                    <a:pt x="6493" y="4817"/>
                    <a:pt x="6495" y="4815"/>
                    <a:pt x="6498" y="4815"/>
                  </a:cubicBezTo>
                  <a:cubicBezTo>
                    <a:pt x="6531" y="4801"/>
                    <a:pt x="6561" y="4792"/>
                    <a:pt x="6595" y="4782"/>
                  </a:cubicBezTo>
                  <a:lnTo>
                    <a:pt x="6616" y="4777"/>
                  </a:lnTo>
                  <a:cubicBezTo>
                    <a:pt x="6645" y="4769"/>
                    <a:pt x="6673" y="4762"/>
                    <a:pt x="6704" y="4754"/>
                  </a:cubicBezTo>
                  <a:cubicBezTo>
                    <a:pt x="6717" y="4752"/>
                    <a:pt x="6729" y="4750"/>
                    <a:pt x="6740" y="4744"/>
                  </a:cubicBezTo>
                  <a:cubicBezTo>
                    <a:pt x="6767" y="4741"/>
                    <a:pt x="6793" y="4733"/>
                    <a:pt x="6816" y="4729"/>
                  </a:cubicBezTo>
                  <a:cubicBezTo>
                    <a:pt x="6833" y="4725"/>
                    <a:pt x="6850" y="4722"/>
                    <a:pt x="6866" y="4720"/>
                  </a:cubicBezTo>
                  <a:cubicBezTo>
                    <a:pt x="6888" y="4714"/>
                    <a:pt x="6911" y="4712"/>
                    <a:pt x="6936" y="4706"/>
                  </a:cubicBezTo>
                  <a:cubicBezTo>
                    <a:pt x="6957" y="4704"/>
                    <a:pt x="6976" y="4703"/>
                    <a:pt x="6997" y="4701"/>
                  </a:cubicBezTo>
                  <a:cubicBezTo>
                    <a:pt x="7016" y="4697"/>
                    <a:pt x="7035" y="4695"/>
                    <a:pt x="7056" y="4693"/>
                  </a:cubicBezTo>
                  <a:cubicBezTo>
                    <a:pt x="7083" y="4691"/>
                    <a:pt x="7109" y="4687"/>
                    <a:pt x="7132" y="4687"/>
                  </a:cubicBezTo>
                  <a:cubicBezTo>
                    <a:pt x="7149" y="4687"/>
                    <a:pt x="7164" y="4685"/>
                    <a:pt x="7180" y="4685"/>
                  </a:cubicBezTo>
                  <a:cubicBezTo>
                    <a:pt x="7223" y="4683"/>
                    <a:pt x="7263" y="4683"/>
                    <a:pt x="7307" y="4683"/>
                  </a:cubicBezTo>
                  <a:close/>
                  <a:moveTo>
                    <a:pt x="4671" y="9049"/>
                  </a:moveTo>
                  <a:cubicBezTo>
                    <a:pt x="4930" y="9432"/>
                    <a:pt x="5271" y="9757"/>
                    <a:pt x="5667" y="9997"/>
                  </a:cubicBezTo>
                  <a:cubicBezTo>
                    <a:pt x="5105" y="10640"/>
                    <a:pt x="4211" y="11600"/>
                    <a:pt x="3288" y="12279"/>
                  </a:cubicBezTo>
                  <a:cubicBezTo>
                    <a:pt x="3227" y="12327"/>
                    <a:pt x="3151" y="12351"/>
                    <a:pt x="3075" y="12351"/>
                  </a:cubicBezTo>
                  <a:cubicBezTo>
                    <a:pt x="2989" y="12351"/>
                    <a:pt x="2905" y="12319"/>
                    <a:pt x="2840" y="12262"/>
                  </a:cubicBezTo>
                  <a:cubicBezTo>
                    <a:pt x="2332" y="11805"/>
                    <a:pt x="1897" y="11278"/>
                    <a:pt x="1550" y="10692"/>
                  </a:cubicBezTo>
                  <a:cubicBezTo>
                    <a:pt x="1489" y="10593"/>
                    <a:pt x="1484" y="10469"/>
                    <a:pt x="1531" y="10362"/>
                  </a:cubicBezTo>
                  <a:cubicBezTo>
                    <a:pt x="1579" y="10254"/>
                    <a:pt x="1668" y="10182"/>
                    <a:pt x="1784" y="10159"/>
                  </a:cubicBezTo>
                  <a:cubicBezTo>
                    <a:pt x="2951" y="9934"/>
                    <a:pt x="3921" y="9559"/>
                    <a:pt x="4671" y="9049"/>
                  </a:cubicBezTo>
                  <a:close/>
                  <a:moveTo>
                    <a:pt x="10023" y="8908"/>
                  </a:moveTo>
                  <a:cubicBezTo>
                    <a:pt x="10668" y="9470"/>
                    <a:pt x="11627" y="10366"/>
                    <a:pt x="12305" y="11287"/>
                  </a:cubicBezTo>
                  <a:cubicBezTo>
                    <a:pt x="12404" y="11423"/>
                    <a:pt x="12398" y="11613"/>
                    <a:pt x="12288" y="11735"/>
                  </a:cubicBezTo>
                  <a:cubicBezTo>
                    <a:pt x="11831" y="12243"/>
                    <a:pt x="11304" y="12679"/>
                    <a:pt x="10718" y="13027"/>
                  </a:cubicBezTo>
                  <a:cubicBezTo>
                    <a:pt x="10661" y="13059"/>
                    <a:pt x="10600" y="13076"/>
                    <a:pt x="10535" y="13076"/>
                  </a:cubicBezTo>
                  <a:cubicBezTo>
                    <a:pt x="10364" y="13076"/>
                    <a:pt x="10215" y="12955"/>
                    <a:pt x="10185" y="12791"/>
                  </a:cubicBezTo>
                  <a:cubicBezTo>
                    <a:pt x="9958" y="11624"/>
                    <a:pt x="9585" y="10654"/>
                    <a:pt x="9073" y="9906"/>
                  </a:cubicBezTo>
                  <a:cubicBezTo>
                    <a:pt x="9456" y="9645"/>
                    <a:pt x="9783" y="9306"/>
                    <a:pt x="10023" y="8908"/>
                  </a:cubicBezTo>
                  <a:close/>
                  <a:moveTo>
                    <a:pt x="8065" y="10355"/>
                  </a:moveTo>
                  <a:lnTo>
                    <a:pt x="8065" y="10355"/>
                  </a:lnTo>
                  <a:cubicBezTo>
                    <a:pt x="8129" y="11209"/>
                    <a:pt x="8175" y="12517"/>
                    <a:pt x="8004" y="13651"/>
                  </a:cubicBezTo>
                  <a:cubicBezTo>
                    <a:pt x="7977" y="13819"/>
                    <a:pt x="7840" y="13946"/>
                    <a:pt x="7674" y="13956"/>
                  </a:cubicBezTo>
                  <a:cubicBezTo>
                    <a:pt x="7551" y="13963"/>
                    <a:pt x="7426" y="13966"/>
                    <a:pt x="7302" y="13966"/>
                  </a:cubicBezTo>
                  <a:cubicBezTo>
                    <a:pt x="6746" y="13966"/>
                    <a:pt x="6190" y="13897"/>
                    <a:pt x="5651" y="13760"/>
                  </a:cubicBezTo>
                  <a:cubicBezTo>
                    <a:pt x="5537" y="13731"/>
                    <a:pt x="5444" y="13647"/>
                    <a:pt x="5404" y="13537"/>
                  </a:cubicBezTo>
                  <a:cubicBezTo>
                    <a:pt x="5360" y="13428"/>
                    <a:pt x="5375" y="13312"/>
                    <a:pt x="5438" y="13213"/>
                  </a:cubicBezTo>
                  <a:cubicBezTo>
                    <a:pt x="6102" y="12229"/>
                    <a:pt x="6523" y="11282"/>
                    <a:pt x="6694" y="10387"/>
                  </a:cubicBezTo>
                  <a:cubicBezTo>
                    <a:pt x="6711" y="10389"/>
                    <a:pt x="6729" y="10393"/>
                    <a:pt x="6742" y="10397"/>
                  </a:cubicBezTo>
                  <a:cubicBezTo>
                    <a:pt x="6774" y="10402"/>
                    <a:pt x="6805" y="10410"/>
                    <a:pt x="6835" y="10414"/>
                  </a:cubicBezTo>
                  <a:cubicBezTo>
                    <a:pt x="6860" y="10416"/>
                    <a:pt x="6881" y="10418"/>
                    <a:pt x="6904" y="10423"/>
                  </a:cubicBezTo>
                  <a:cubicBezTo>
                    <a:pt x="6932" y="10425"/>
                    <a:pt x="6961" y="10431"/>
                    <a:pt x="6987" y="10433"/>
                  </a:cubicBezTo>
                  <a:cubicBezTo>
                    <a:pt x="7016" y="10435"/>
                    <a:pt x="7046" y="10437"/>
                    <a:pt x="7079" y="10441"/>
                  </a:cubicBezTo>
                  <a:cubicBezTo>
                    <a:pt x="7100" y="10442"/>
                    <a:pt x="7123" y="10444"/>
                    <a:pt x="7144" y="10444"/>
                  </a:cubicBezTo>
                  <a:cubicBezTo>
                    <a:pt x="7197" y="10446"/>
                    <a:pt x="7248" y="10450"/>
                    <a:pt x="7301" y="10450"/>
                  </a:cubicBezTo>
                  <a:cubicBezTo>
                    <a:pt x="7351" y="10450"/>
                    <a:pt x="7399" y="10446"/>
                    <a:pt x="7446" y="10444"/>
                  </a:cubicBezTo>
                  <a:cubicBezTo>
                    <a:pt x="7456" y="10444"/>
                    <a:pt x="7465" y="10444"/>
                    <a:pt x="7475" y="10442"/>
                  </a:cubicBezTo>
                  <a:cubicBezTo>
                    <a:pt x="7520" y="10441"/>
                    <a:pt x="7566" y="10435"/>
                    <a:pt x="7612" y="10433"/>
                  </a:cubicBezTo>
                  <a:cubicBezTo>
                    <a:pt x="7623" y="10433"/>
                    <a:pt x="7635" y="10431"/>
                    <a:pt x="7644" y="10429"/>
                  </a:cubicBezTo>
                  <a:cubicBezTo>
                    <a:pt x="7684" y="10423"/>
                    <a:pt x="7726" y="10420"/>
                    <a:pt x="7766" y="10412"/>
                  </a:cubicBezTo>
                  <a:cubicBezTo>
                    <a:pt x="7777" y="10410"/>
                    <a:pt x="7789" y="10406"/>
                    <a:pt x="7804" y="10406"/>
                  </a:cubicBezTo>
                  <a:cubicBezTo>
                    <a:pt x="7840" y="10402"/>
                    <a:pt x="7874" y="10395"/>
                    <a:pt x="7909" y="10387"/>
                  </a:cubicBezTo>
                  <a:cubicBezTo>
                    <a:pt x="7926" y="10385"/>
                    <a:pt x="7945" y="10382"/>
                    <a:pt x="7960" y="10378"/>
                  </a:cubicBezTo>
                  <a:cubicBezTo>
                    <a:pt x="7996" y="10372"/>
                    <a:pt x="8030" y="10364"/>
                    <a:pt x="8065" y="10355"/>
                  </a:cubicBezTo>
                  <a:close/>
                  <a:moveTo>
                    <a:pt x="7296" y="1"/>
                  </a:moveTo>
                  <a:cubicBezTo>
                    <a:pt x="7164" y="1"/>
                    <a:pt x="7032" y="4"/>
                    <a:pt x="6900" y="11"/>
                  </a:cubicBezTo>
                  <a:cubicBezTo>
                    <a:pt x="6462" y="34"/>
                    <a:pt x="6093" y="371"/>
                    <a:pt x="6026" y="809"/>
                  </a:cubicBezTo>
                  <a:cubicBezTo>
                    <a:pt x="5847" y="1991"/>
                    <a:pt x="5893" y="3344"/>
                    <a:pt x="5954" y="4227"/>
                  </a:cubicBezTo>
                  <a:cubicBezTo>
                    <a:pt x="5516" y="3553"/>
                    <a:pt x="5191" y="2685"/>
                    <a:pt x="4989" y="1640"/>
                  </a:cubicBezTo>
                  <a:cubicBezTo>
                    <a:pt x="4903" y="1203"/>
                    <a:pt x="4515" y="883"/>
                    <a:pt x="4068" y="883"/>
                  </a:cubicBezTo>
                  <a:cubicBezTo>
                    <a:pt x="3899" y="883"/>
                    <a:pt x="3733" y="929"/>
                    <a:pt x="3588" y="1016"/>
                  </a:cubicBezTo>
                  <a:cubicBezTo>
                    <a:pt x="2951" y="1395"/>
                    <a:pt x="2376" y="1869"/>
                    <a:pt x="1881" y="2421"/>
                  </a:cubicBezTo>
                  <a:cubicBezTo>
                    <a:pt x="1590" y="2750"/>
                    <a:pt x="1565" y="3243"/>
                    <a:pt x="1830" y="3601"/>
                  </a:cubicBezTo>
                  <a:cubicBezTo>
                    <a:pt x="2538" y="4564"/>
                    <a:pt x="3528" y="5489"/>
                    <a:pt x="4197" y="6067"/>
                  </a:cubicBezTo>
                  <a:cubicBezTo>
                    <a:pt x="3411" y="5901"/>
                    <a:pt x="2570" y="5517"/>
                    <a:pt x="1687" y="4923"/>
                  </a:cubicBezTo>
                  <a:cubicBezTo>
                    <a:pt x="1533" y="4819"/>
                    <a:pt x="1352" y="4763"/>
                    <a:pt x="1166" y="4763"/>
                  </a:cubicBezTo>
                  <a:cubicBezTo>
                    <a:pt x="736" y="4763"/>
                    <a:pt x="363" y="5056"/>
                    <a:pt x="254" y="5473"/>
                  </a:cubicBezTo>
                  <a:cubicBezTo>
                    <a:pt x="71" y="6191"/>
                    <a:pt x="1" y="6931"/>
                    <a:pt x="41" y="7673"/>
                  </a:cubicBezTo>
                  <a:cubicBezTo>
                    <a:pt x="64" y="8111"/>
                    <a:pt x="401" y="8480"/>
                    <a:pt x="838" y="8547"/>
                  </a:cubicBezTo>
                  <a:cubicBezTo>
                    <a:pt x="1392" y="8629"/>
                    <a:pt x="2039" y="8672"/>
                    <a:pt x="2757" y="8672"/>
                  </a:cubicBezTo>
                  <a:cubicBezTo>
                    <a:pt x="3322" y="8672"/>
                    <a:pt x="3842" y="8646"/>
                    <a:pt x="4256" y="8617"/>
                  </a:cubicBezTo>
                  <a:lnTo>
                    <a:pt x="4256" y="8617"/>
                  </a:lnTo>
                  <a:cubicBezTo>
                    <a:pt x="3583" y="9055"/>
                    <a:pt x="2715" y="9380"/>
                    <a:pt x="1670" y="9584"/>
                  </a:cubicBezTo>
                  <a:cubicBezTo>
                    <a:pt x="1367" y="9643"/>
                    <a:pt x="1124" y="9837"/>
                    <a:pt x="996" y="10119"/>
                  </a:cubicBezTo>
                  <a:cubicBezTo>
                    <a:pt x="871" y="10397"/>
                    <a:pt x="890" y="10722"/>
                    <a:pt x="1048" y="10985"/>
                  </a:cubicBezTo>
                  <a:cubicBezTo>
                    <a:pt x="1425" y="11622"/>
                    <a:pt x="1898" y="12195"/>
                    <a:pt x="2450" y="12690"/>
                  </a:cubicBezTo>
                  <a:cubicBezTo>
                    <a:pt x="2622" y="12842"/>
                    <a:pt x="2840" y="12926"/>
                    <a:pt x="3071" y="12926"/>
                  </a:cubicBezTo>
                  <a:cubicBezTo>
                    <a:pt x="3274" y="12926"/>
                    <a:pt x="3469" y="12861"/>
                    <a:pt x="3630" y="12743"/>
                  </a:cubicBezTo>
                  <a:cubicBezTo>
                    <a:pt x="4593" y="12033"/>
                    <a:pt x="5520" y="11044"/>
                    <a:pt x="6097" y="10376"/>
                  </a:cubicBezTo>
                  <a:lnTo>
                    <a:pt x="6097" y="10376"/>
                  </a:lnTo>
                  <a:cubicBezTo>
                    <a:pt x="5931" y="11160"/>
                    <a:pt x="5549" y="12003"/>
                    <a:pt x="4953" y="12886"/>
                  </a:cubicBezTo>
                  <a:cubicBezTo>
                    <a:pt x="4782" y="13139"/>
                    <a:pt x="4746" y="13451"/>
                    <a:pt x="4856" y="13741"/>
                  </a:cubicBezTo>
                  <a:cubicBezTo>
                    <a:pt x="4964" y="14026"/>
                    <a:pt x="5208" y="14241"/>
                    <a:pt x="5503" y="14317"/>
                  </a:cubicBezTo>
                  <a:cubicBezTo>
                    <a:pt x="6087" y="14468"/>
                    <a:pt x="6694" y="14542"/>
                    <a:pt x="7300" y="14542"/>
                  </a:cubicBezTo>
                  <a:cubicBezTo>
                    <a:pt x="7433" y="14542"/>
                    <a:pt x="7568" y="14536"/>
                    <a:pt x="7701" y="14530"/>
                  </a:cubicBezTo>
                  <a:cubicBezTo>
                    <a:pt x="8139" y="14506"/>
                    <a:pt x="8508" y="14171"/>
                    <a:pt x="8575" y="13733"/>
                  </a:cubicBezTo>
                  <a:cubicBezTo>
                    <a:pt x="8752" y="12551"/>
                    <a:pt x="8708" y="11196"/>
                    <a:pt x="8645" y="10315"/>
                  </a:cubicBezTo>
                  <a:lnTo>
                    <a:pt x="8645" y="10315"/>
                  </a:lnTo>
                  <a:cubicBezTo>
                    <a:pt x="9083" y="10987"/>
                    <a:pt x="9408" y="11856"/>
                    <a:pt x="9612" y="12899"/>
                  </a:cubicBezTo>
                  <a:cubicBezTo>
                    <a:pt x="9698" y="13337"/>
                    <a:pt x="10084" y="13657"/>
                    <a:pt x="10531" y="13657"/>
                  </a:cubicBezTo>
                  <a:cubicBezTo>
                    <a:pt x="10701" y="13657"/>
                    <a:pt x="10868" y="13611"/>
                    <a:pt x="11013" y="13524"/>
                  </a:cubicBezTo>
                  <a:cubicBezTo>
                    <a:pt x="11650" y="13145"/>
                    <a:pt x="12223" y="12671"/>
                    <a:pt x="12718" y="12119"/>
                  </a:cubicBezTo>
                  <a:cubicBezTo>
                    <a:pt x="13011" y="11792"/>
                    <a:pt x="13036" y="11297"/>
                    <a:pt x="12771" y="10939"/>
                  </a:cubicBezTo>
                  <a:cubicBezTo>
                    <a:pt x="12061" y="9976"/>
                    <a:pt x="11072" y="9051"/>
                    <a:pt x="10404" y="8473"/>
                  </a:cubicBezTo>
                  <a:lnTo>
                    <a:pt x="10404" y="8473"/>
                  </a:lnTo>
                  <a:cubicBezTo>
                    <a:pt x="11190" y="8640"/>
                    <a:pt x="12031" y="9023"/>
                    <a:pt x="12914" y="9616"/>
                  </a:cubicBezTo>
                  <a:cubicBezTo>
                    <a:pt x="13068" y="9721"/>
                    <a:pt x="13249" y="9776"/>
                    <a:pt x="13435" y="9776"/>
                  </a:cubicBezTo>
                  <a:cubicBezTo>
                    <a:pt x="13865" y="9776"/>
                    <a:pt x="14238" y="9483"/>
                    <a:pt x="14345" y="9068"/>
                  </a:cubicBezTo>
                  <a:cubicBezTo>
                    <a:pt x="14532" y="8355"/>
                    <a:pt x="14602" y="7614"/>
                    <a:pt x="14562" y="6872"/>
                  </a:cubicBezTo>
                  <a:cubicBezTo>
                    <a:pt x="14539" y="6434"/>
                    <a:pt x="14202" y="6065"/>
                    <a:pt x="13765" y="5999"/>
                  </a:cubicBezTo>
                  <a:cubicBezTo>
                    <a:pt x="13211" y="5915"/>
                    <a:pt x="12564" y="5873"/>
                    <a:pt x="11846" y="5873"/>
                  </a:cubicBezTo>
                  <a:cubicBezTo>
                    <a:pt x="11281" y="5873"/>
                    <a:pt x="10760" y="5900"/>
                    <a:pt x="10347" y="5928"/>
                  </a:cubicBezTo>
                  <a:cubicBezTo>
                    <a:pt x="11020" y="5490"/>
                    <a:pt x="11888" y="5163"/>
                    <a:pt x="12933" y="4961"/>
                  </a:cubicBezTo>
                  <a:cubicBezTo>
                    <a:pt x="13236" y="4902"/>
                    <a:pt x="13479" y="4706"/>
                    <a:pt x="13607" y="4427"/>
                  </a:cubicBezTo>
                  <a:cubicBezTo>
                    <a:pt x="13732" y="4149"/>
                    <a:pt x="13713" y="3821"/>
                    <a:pt x="13555" y="3561"/>
                  </a:cubicBezTo>
                  <a:cubicBezTo>
                    <a:pt x="13178" y="2923"/>
                    <a:pt x="12705" y="2350"/>
                    <a:pt x="12153" y="1855"/>
                  </a:cubicBezTo>
                  <a:cubicBezTo>
                    <a:pt x="11981" y="1703"/>
                    <a:pt x="11762" y="1618"/>
                    <a:pt x="11530" y="1618"/>
                  </a:cubicBezTo>
                  <a:cubicBezTo>
                    <a:pt x="11329" y="1618"/>
                    <a:pt x="11134" y="1680"/>
                    <a:pt x="10973" y="1800"/>
                  </a:cubicBezTo>
                  <a:cubicBezTo>
                    <a:pt x="10008" y="2508"/>
                    <a:pt x="9083" y="3498"/>
                    <a:pt x="8504" y="4168"/>
                  </a:cubicBezTo>
                  <a:cubicBezTo>
                    <a:pt x="8672" y="3382"/>
                    <a:pt x="9054" y="2537"/>
                    <a:pt x="9650" y="1657"/>
                  </a:cubicBezTo>
                  <a:cubicBezTo>
                    <a:pt x="9821" y="1402"/>
                    <a:pt x="9856" y="1090"/>
                    <a:pt x="9747" y="803"/>
                  </a:cubicBezTo>
                  <a:cubicBezTo>
                    <a:pt x="9637" y="517"/>
                    <a:pt x="9395" y="301"/>
                    <a:pt x="9100" y="224"/>
                  </a:cubicBezTo>
                  <a:cubicBezTo>
                    <a:pt x="8512" y="76"/>
                    <a:pt x="7904" y="1"/>
                    <a:pt x="72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71"/>
          <p:cNvGrpSpPr/>
          <p:nvPr/>
        </p:nvGrpSpPr>
        <p:grpSpPr>
          <a:xfrm>
            <a:off x="863696" y="4060178"/>
            <a:ext cx="432618" cy="546217"/>
            <a:chOff x="993421" y="4060178"/>
            <a:chExt cx="432618" cy="546217"/>
          </a:xfrm>
        </p:grpSpPr>
        <p:sp>
          <p:nvSpPr>
            <p:cNvPr id="10165" name="Google Shape;10165;p71"/>
            <p:cNvSpPr/>
            <p:nvPr/>
          </p:nvSpPr>
          <p:spPr>
            <a:xfrm>
              <a:off x="1135571" y="4537096"/>
              <a:ext cx="148318" cy="16024"/>
            </a:xfrm>
            <a:custGeom>
              <a:rect b="b" l="l" r="r" t="t"/>
              <a:pathLst>
                <a:path extrusionOk="0" h="582" w="5387">
                  <a:moveTo>
                    <a:pt x="290" y="1"/>
                  </a:moveTo>
                  <a:cubicBezTo>
                    <a:pt x="130" y="1"/>
                    <a:pt x="1" y="130"/>
                    <a:pt x="1" y="290"/>
                  </a:cubicBezTo>
                  <a:cubicBezTo>
                    <a:pt x="1" y="450"/>
                    <a:pt x="130" y="581"/>
                    <a:pt x="290" y="581"/>
                  </a:cubicBezTo>
                  <a:lnTo>
                    <a:pt x="5095" y="581"/>
                  </a:lnTo>
                  <a:cubicBezTo>
                    <a:pt x="5255" y="581"/>
                    <a:pt x="5387" y="450"/>
                    <a:pt x="5387" y="290"/>
                  </a:cubicBezTo>
                  <a:cubicBezTo>
                    <a:pt x="5387" y="130"/>
                    <a:pt x="5257" y="1"/>
                    <a:pt x="50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1"/>
            <p:cNvSpPr/>
            <p:nvPr/>
          </p:nvSpPr>
          <p:spPr>
            <a:xfrm>
              <a:off x="993421" y="4245610"/>
              <a:ext cx="432618" cy="360786"/>
            </a:xfrm>
            <a:custGeom>
              <a:rect b="b" l="l" r="r" t="t"/>
              <a:pathLst>
                <a:path extrusionOk="0" h="13104" w="15713">
                  <a:moveTo>
                    <a:pt x="15420" y="1"/>
                  </a:moveTo>
                  <a:cubicBezTo>
                    <a:pt x="15262" y="1"/>
                    <a:pt x="15130" y="132"/>
                    <a:pt x="15130" y="292"/>
                  </a:cubicBezTo>
                  <a:lnTo>
                    <a:pt x="15130" y="11726"/>
                  </a:lnTo>
                  <a:cubicBezTo>
                    <a:pt x="15130" y="12167"/>
                    <a:pt x="14773" y="12523"/>
                    <a:pt x="14333" y="12523"/>
                  </a:cubicBezTo>
                  <a:lnTo>
                    <a:pt x="1378" y="12523"/>
                  </a:lnTo>
                  <a:cubicBezTo>
                    <a:pt x="937" y="12523"/>
                    <a:pt x="581" y="12167"/>
                    <a:pt x="581" y="11726"/>
                  </a:cubicBezTo>
                  <a:lnTo>
                    <a:pt x="581" y="8325"/>
                  </a:lnTo>
                  <a:cubicBezTo>
                    <a:pt x="581" y="8165"/>
                    <a:pt x="449" y="8034"/>
                    <a:pt x="292" y="8034"/>
                  </a:cubicBezTo>
                  <a:cubicBezTo>
                    <a:pt x="132" y="8034"/>
                    <a:pt x="0" y="8165"/>
                    <a:pt x="0" y="8325"/>
                  </a:cubicBezTo>
                  <a:lnTo>
                    <a:pt x="0" y="11726"/>
                  </a:lnTo>
                  <a:cubicBezTo>
                    <a:pt x="0" y="12485"/>
                    <a:pt x="619" y="13104"/>
                    <a:pt x="1378" y="13104"/>
                  </a:cubicBezTo>
                  <a:lnTo>
                    <a:pt x="14337" y="13104"/>
                  </a:lnTo>
                  <a:cubicBezTo>
                    <a:pt x="15094" y="13104"/>
                    <a:pt x="15713" y="12485"/>
                    <a:pt x="15713" y="11726"/>
                  </a:cubicBezTo>
                  <a:lnTo>
                    <a:pt x="15713" y="292"/>
                  </a:lnTo>
                  <a:cubicBezTo>
                    <a:pt x="15713" y="130"/>
                    <a:pt x="15583" y="1"/>
                    <a:pt x="15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1"/>
            <p:cNvSpPr/>
            <p:nvPr/>
          </p:nvSpPr>
          <p:spPr>
            <a:xfrm>
              <a:off x="993421" y="4060178"/>
              <a:ext cx="432618" cy="379921"/>
            </a:xfrm>
            <a:custGeom>
              <a:rect b="b" l="l" r="r" t="t"/>
              <a:pathLst>
                <a:path extrusionOk="0" h="13799" w="15713">
                  <a:moveTo>
                    <a:pt x="1378" y="0"/>
                  </a:moveTo>
                  <a:cubicBezTo>
                    <a:pt x="619" y="0"/>
                    <a:pt x="0" y="619"/>
                    <a:pt x="0" y="1378"/>
                  </a:cubicBezTo>
                  <a:lnTo>
                    <a:pt x="0" y="13509"/>
                  </a:lnTo>
                  <a:cubicBezTo>
                    <a:pt x="0" y="13667"/>
                    <a:pt x="132" y="13798"/>
                    <a:pt x="292" y="13798"/>
                  </a:cubicBezTo>
                  <a:cubicBezTo>
                    <a:pt x="449" y="13798"/>
                    <a:pt x="581" y="13667"/>
                    <a:pt x="581" y="13509"/>
                  </a:cubicBezTo>
                  <a:lnTo>
                    <a:pt x="581" y="1378"/>
                  </a:lnTo>
                  <a:cubicBezTo>
                    <a:pt x="581" y="939"/>
                    <a:pt x="937" y="581"/>
                    <a:pt x="1378" y="581"/>
                  </a:cubicBezTo>
                  <a:lnTo>
                    <a:pt x="14337" y="581"/>
                  </a:lnTo>
                  <a:cubicBezTo>
                    <a:pt x="14776" y="581"/>
                    <a:pt x="15132" y="939"/>
                    <a:pt x="15132" y="1378"/>
                  </a:cubicBezTo>
                  <a:lnTo>
                    <a:pt x="15132" y="5474"/>
                  </a:lnTo>
                  <a:cubicBezTo>
                    <a:pt x="15132" y="5634"/>
                    <a:pt x="15264" y="5765"/>
                    <a:pt x="15424" y="5765"/>
                  </a:cubicBezTo>
                  <a:cubicBezTo>
                    <a:pt x="15583" y="5765"/>
                    <a:pt x="15713" y="5634"/>
                    <a:pt x="15713" y="5474"/>
                  </a:cubicBezTo>
                  <a:lnTo>
                    <a:pt x="15713" y="1378"/>
                  </a:lnTo>
                  <a:cubicBezTo>
                    <a:pt x="15713" y="619"/>
                    <a:pt x="15094" y="0"/>
                    <a:pt x="14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1"/>
            <p:cNvSpPr/>
            <p:nvPr/>
          </p:nvSpPr>
          <p:spPr>
            <a:xfrm>
              <a:off x="1084581" y="4368212"/>
              <a:ext cx="172326" cy="148483"/>
            </a:xfrm>
            <a:custGeom>
              <a:rect b="b" l="l" r="r" t="t"/>
              <a:pathLst>
                <a:path extrusionOk="0" h="5393" w="6259">
                  <a:moveTo>
                    <a:pt x="5297" y="585"/>
                  </a:moveTo>
                  <a:cubicBezTo>
                    <a:pt x="5387" y="585"/>
                    <a:pt x="5472" y="627"/>
                    <a:pt x="5531" y="701"/>
                  </a:cubicBezTo>
                  <a:cubicBezTo>
                    <a:pt x="5625" y="816"/>
                    <a:pt x="5621" y="981"/>
                    <a:pt x="5520" y="1091"/>
                  </a:cubicBezTo>
                  <a:lnTo>
                    <a:pt x="2458" y="4473"/>
                  </a:lnTo>
                  <a:cubicBezTo>
                    <a:pt x="2261" y="4692"/>
                    <a:pt x="1982" y="4816"/>
                    <a:pt x="1687" y="4816"/>
                  </a:cubicBezTo>
                  <a:cubicBezTo>
                    <a:pt x="1676" y="4816"/>
                    <a:pt x="1666" y="4816"/>
                    <a:pt x="1655" y="4816"/>
                  </a:cubicBezTo>
                  <a:cubicBezTo>
                    <a:pt x="1350" y="4806"/>
                    <a:pt x="1065" y="4664"/>
                    <a:pt x="874" y="4426"/>
                  </a:cubicBezTo>
                  <a:cubicBezTo>
                    <a:pt x="684" y="4188"/>
                    <a:pt x="608" y="3880"/>
                    <a:pt x="665" y="3579"/>
                  </a:cubicBezTo>
                  <a:cubicBezTo>
                    <a:pt x="722" y="3278"/>
                    <a:pt x="911" y="3019"/>
                    <a:pt x="1173" y="2869"/>
                  </a:cubicBezTo>
                  <a:lnTo>
                    <a:pt x="5147" y="627"/>
                  </a:lnTo>
                  <a:cubicBezTo>
                    <a:pt x="5195" y="600"/>
                    <a:pt x="5244" y="585"/>
                    <a:pt x="5297" y="585"/>
                  </a:cubicBezTo>
                  <a:close/>
                  <a:moveTo>
                    <a:pt x="5293" y="1"/>
                  </a:moveTo>
                  <a:cubicBezTo>
                    <a:pt x="5145" y="1"/>
                    <a:pt x="4996" y="38"/>
                    <a:pt x="4860" y="115"/>
                  </a:cubicBezTo>
                  <a:lnTo>
                    <a:pt x="886" y="2359"/>
                  </a:lnTo>
                  <a:cubicBezTo>
                    <a:pt x="473" y="2595"/>
                    <a:pt x="182" y="2997"/>
                    <a:pt x="92" y="3463"/>
                  </a:cubicBezTo>
                  <a:cubicBezTo>
                    <a:pt x="1" y="3931"/>
                    <a:pt x="121" y="4412"/>
                    <a:pt x="418" y="4784"/>
                  </a:cubicBezTo>
                  <a:cubicBezTo>
                    <a:pt x="715" y="5155"/>
                    <a:pt x="1160" y="5377"/>
                    <a:pt x="1636" y="5393"/>
                  </a:cubicBezTo>
                  <a:lnTo>
                    <a:pt x="1685" y="5393"/>
                  </a:lnTo>
                  <a:cubicBezTo>
                    <a:pt x="2142" y="5393"/>
                    <a:pt x="2580" y="5198"/>
                    <a:pt x="2886" y="4860"/>
                  </a:cubicBezTo>
                  <a:lnTo>
                    <a:pt x="5950" y="1482"/>
                  </a:lnTo>
                  <a:cubicBezTo>
                    <a:pt x="6243" y="1156"/>
                    <a:pt x="6258" y="677"/>
                    <a:pt x="5984" y="334"/>
                  </a:cubicBezTo>
                  <a:cubicBezTo>
                    <a:pt x="5809" y="117"/>
                    <a:pt x="5553" y="1"/>
                    <a:pt x="52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1"/>
            <p:cNvSpPr/>
            <p:nvPr/>
          </p:nvSpPr>
          <p:spPr>
            <a:xfrm>
              <a:off x="1058701" y="4149631"/>
              <a:ext cx="302114" cy="290413"/>
            </a:xfrm>
            <a:custGeom>
              <a:rect b="b" l="l" r="r" t="t"/>
              <a:pathLst>
                <a:path extrusionOk="0" h="10548" w="10973">
                  <a:moveTo>
                    <a:pt x="5486" y="0"/>
                  </a:moveTo>
                  <a:cubicBezTo>
                    <a:pt x="2461" y="0"/>
                    <a:pt x="1" y="2459"/>
                    <a:pt x="1" y="5483"/>
                  </a:cubicBezTo>
                  <a:cubicBezTo>
                    <a:pt x="1" y="6874"/>
                    <a:pt x="524" y="8203"/>
                    <a:pt x="1474" y="9221"/>
                  </a:cubicBezTo>
                  <a:cubicBezTo>
                    <a:pt x="1531" y="9281"/>
                    <a:pt x="1609" y="9313"/>
                    <a:pt x="1687" y="9313"/>
                  </a:cubicBezTo>
                  <a:cubicBezTo>
                    <a:pt x="1758" y="9313"/>
                    <a:pt x="1829" y="9287"/>
                    <a:pt x="1885" y="9234"/>
                  </a:cubicBezTo>
                  <a:cubicBezTo>
                    <a:pt x="2003" y="9126"/>
                    <a:pt x="2008" y="8941"/>
                    <a:pt x="1900" y="8823"/>
                  </a:cubicBezTo>
                  <a:cubicBezTo>
                    <a:pt x="1049" y="7911"/>
                    <a:pt x="585" y="6728"/>
                    <a:pt x="585" y="5481"/>
                  </a:cubicBezTo>
                  <a:cubicBezTo>
                    <a:pt x="585" y="2779"/>
                    <a:pt x="2783" y="577"/>
                    <a:pt x="5487" y="577"/>
                  </a:cubicBezTo>
                  <a:cubicBezTo>
                    <a:pt x="8192" y="577"/>
                    <a:pt x="10390" y="2775"/>
                    <a:pt x="10390" y="5481"/>
                  </a:cubicBezTo>
                  <a:cubicBezTo>
                    <a:pt x="10390" y="7447"/>
                    <a:pt x="9221" y="9217"/>
                    <a:pt x="7413" y="9992"/>
                  </a:cubicBezTo>
                  <a:cubicBezTo>
                    <a:pt x="7267" y="10054"/>
                    <a:pt x="7198" y="10224"/>
                    <a:pt x="7261" y="10372"/>
                  </a:cubicBezTo>
                  <a:cubicBezTo>
                    <a:pt x="7309" y="10481"/>
                    <a:pt x="7417" y="10547"/>
                    <a:pt x="7528" y="10547"/>
                  </a:cubicBezTo>
                  <a:cubicBezTo>
                    <a:pt x="7566" y="10547"/>
                    <a:pt x="7604" y="10540"/>
                    <a:pt x="7642" y="10524"/>
                  </a:cubicBezTo>
                  <a:cubicBezTo>
                    <a:pt x="9665" y="9658"/>
                    <a:pt x="10972" y="7679"/>
                    <a:pt x="10972" y="5481"/>
                  </a:cubicBezTo>
                  <a:cubicBezTo>
                    <a:pt x="10969" y="2459"/>
                    <a:pt x="8508" y="0"/>
                    <a:pt x="5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1"/>
            <p:cNvSpPr/>
            <p:nvPr/>
          </p:nvSpPr>
          <p:spPr>
            <a:xfrm>
              <a:off x="1180367" y="4271243"/>
              <a:ext cx="58727" cy="58699"/>
            </a:xfrm>
            <a:custGeom>
              <a:rect b="b" l="l" r="r" t="t"/>
              <a:pathLst>
                <a:path extrusionOk="0" h="2132" w="2133">
                  <a:moveTo>
                    <a:pt x="1067" y="579"/>
                  </a:moveTo>
                  <a:cubicBezTo>
                    <a:pt x="1335" y="579"/>
                    <a:pt x="1552" y="794"/>
                    <a:pt x="1552" y="1064"/>
                  </a:cubicBezTo>
                  <a:cubicBezTo>
                    <a:pt x="1552" y="1332"/>
                    <a:pt x="1333" y="1549"/>
                    <a:pt x="1067" y="1549"/>
                  </a:cubicBezTo>
                  <a:cubicBezTo>
                    <a:pt x="800" y="1549"/>
                    <a:pt x="581" y="1332"/>
                    <a:pt x="581" y="1064"/>
                  </a:cubicBezTo>
                  <a:cubicBezTo>
                    <a:pt x="581" y="798"/>
                    <a:pt x="796" y="579"/>
                    <a:pt x="1067" y="579"/>
                  </a:cubicBezTo>
                  <a:close/>
                  <a:moveTo>
                    <a:pt x="1067" y="0"/>
                  </a:moveTo>
                  <a:cubicBezTo>
                    <a:pt x="478" y="0"/>
                    <a:pt x="1" y="478"/>
                    <a:pt x="1" y="1066"/>
                  </a:cubicBezTo>
                  <a:cubicBezTo>
                    <a:pt x="1" y="1654"/>
                    <a:pt x="478" y="2132"/>
                    <a:pt x="1067" y="2132"/>
                  </a:cubicBezTo>
                  <a:cubicBezTo>
                    <a:pt x="1653" y="2132"/>
                    <a:pt x="2132" y="1654"/>
                    <a:pt x="2132" y="1066"/>
                  </a:cubicBezTo>
                  <a:cubicBezTo>
                    <a:pt x="2132" y="478"/>
                    <a:pt x="1653" y="0"/>
                    <a:pt x="1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1"/>
            <p:cNvSpPr/>
            <p:nvPr/>
          </p:nvSpPr>
          <p:spPr>
            <a:xfrm>
              <a:off x="1029213" y="4096549"/>
              <a:ext cx="59443" cy="59498"/>
            </a:xfrm>
            <a:custGeom>
              <a:rect b="b" l="l" r="r" t="t"/>
              <a:pathLst>
                <a:path extrusionOk="0" h="2161" w="2159">
                  <a:moveTo>
                    <a:pt x="1079" y="581"/>
                  </a:moveTo>
                  <a:cubicBezTo>
                    <a:pt x="1355" y="581"/>
                    <a:pt x="1580" y="803"/>
                    <a:pt x="1580" y="1079"/>
                  </a:cubicBezTo>
                  <a:cubicBezTo>
                    <a:pt x="1580" y="1357"/>
                    <a:pt x="1353" y="1580"/>
                    <a:pt x="1079" y="1580"/>
                  </a:cubicBezTo>
                  <a:cubicBezTo>
                    <a:pt x="803" y="1580"/>
                    <a:pt x="581" y="1357"/>
                    <a:pt x="581" y="1079"/>
                  </a:cubicBezTo>
                  <a:cubicBezTo>
                    <a:pt x="581" y="803"/>
                    <a:pt x="803" y="581"/>
                    <a:pt x="1079" y="581"/>
                  </a:cubicBezTo>
                  <a:close/>
                  <a:moveTo>
                    <a:pt x="1079" y="0"/>
                  </a:moveTo>
                  <a:cubicBezTo>
                    <a:pt x="485" y="0"/>
                    <a:pt x="0" y="485"/>
                    <a:pt x="0" y="1079"/>
                  </a:cubicBezTo>
                  <a:cubicBezTo>
                    <a:pt x="0" y="1675"/>
                    <a:pt x="485" y="2160"/>
                    <a:pt x="1079" y="2160"/>
                  </a:cubicBezTo>
                  <a:cubicBezTo>
                    <a:pt x="1675" y="2160"/>
                    <a:pt x="2158" y="1675"/>
                    <a:pt x="2158" y="1079"/>
                  </a:cubicBezTo>
                  <a:cubicBezTo>
                    <a:pt x="2158" y="485"/>
                    <a:pt x="1675"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1"/>
            <p:cNvSpPr/>
            <p:nvPr/>
          </p:nvSpPr>
          <p:spPr>
            <a:xfrm>
              <a:off x="1330804" y="4096549"/>
              <a:ext cx="59498" cy="59498"/>
            </a:xfrm>
            <a:custGeom>
              <a:rect b="b" l="l" r="r" t="t"/>
              <a:pathLst>
                <a:path extrusionOk="0" h="2161" w="2161">
                  <a:moveTo>
                    <a:pt x="1080" y="581"/>
                  </a:moveTo>
                  <a:cubicBezTo>
                    <a:pt x="1356" y="581"/>
                    <a:pt x="1580" y="803"/>
                    <a:pt x="1580" y="1079"/>
                  </a:cubicBezTo>
                  <a:cubicBezTo>
                    <a:pt x="1578" y="1357"/>
                    <a:pt x="1354" y="1580"/>
                    <a:pt x="1080" y="1580"/>
                  </a:cubicBezTo>
                  <a:cubicBezTo>
                    <a:pt x="804" y="1580"/>
                    <a:pt x="581" y="1357"/>
                    <a:pt x="581" y="1079"/>
                  </a:cubicBezTo>
                  <a:cubicBezTo>
                    <a:pt x="581" y="803"/>
                    <a:pt x="804" y="581"/>
                    <a:pt x="1080" y="581"/>
                  </a:cubicBezTo>
                  <a:close/>
                  <a:moveTo>
                    <a:pt x="1080" y="0"/>
                  </a:moveTo>
                  <a:cubicBezTo>
                    <a:pt x="486" y="0"/>
                    <a:pt x="1" y="485"/>
                    <a:pt x="1" y="1079"/>
                  </a:cubicBezTo>
                  <a:cubicBezTo>
                    <a:pt x="1" y="1675"/>
                    <a:pt x="486" y="2160"/>
                    <a:pt x="1080" y="2160"/>
                  </a:cubicBezTo>
                  <a:cubicBezTo>
                    <a:pt x="1676" y="2160"/>
                    <a:pt x="2161" y="1675"/>
                    <a:pt x="2161" y="1079"/>
                  </a:cubicBezTo>
                  <a:cubicBezTo>
                    <a:pt x="2161" y="485"/>
                    <a:pt x="1676"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1"/>
            <p:cNvSpPr/>
            <p:nvPr/>
          </p:nvSpPr>
          <p:spPr>
            <a:xfrm>
              <a:off x="1029213" y="4510500"/>
              <a:ext cx="59443" cy="59498"/>
            </a:xfrm>
            <a:custGeom>
              <a:rect b="b" l="l" r="r" t="t"/>
              <a:pathLst>
                <a:path extrusionOk="0" h="2161" w="2159">
                  <a:moveTo>
                    <a:pt x="1079" y="582"/>
                  </a:moveTo>
                  <a:cubicBezTo>
                    <a:pt x="1355" y="582"/>
                    <a:pt x="1580" y="807"/>
                    <a:pt x="1580" y="1083"/>
                  </a:cubicBezTo>
                  <a:cubicBezTo>
                    <a:pt x="1580" y="1359"/>
                    <a:pt x="1353" y="1582"/>
                    <a:pt x="1079" y="1582"/>
                  </a:cubicBezTo>
                  <a:cubicBezTo>
                    <a:pt x="803" y="1582"/>
                    <a:pt x="581" y="1359"/>
                    <a:pt x="581" y="1083"/>
                  </a:cubicBezTo>
                  <a:cubicBezTo>
                    <a:pt x="581" y="807"/>
                    <a:pt x="803" y="582"/>
                    <a:pt x="1079" y="582"/>
                  </a:cubicBezTo>
                  <a:close/>
                  <a:moveTo>
                    <a:pt x="1079" y="0"/>
                  </a:moveTo>
                  <a:cubicBezTo>
                    <a:pt x="485" y="0"/>
                    <a:pt x="0" y="485"/>
                    <a:pt x="0" y="1081"/>
                  </a:cubicBezTo>
                  <a:cubicBezTo>
                    <a:pt x="0" y="1675"/>
                    <a:pt x="485" y="2160"/>
                    <a:pt x="1079" y="2160"/>
                  </a:cubicBezTo>
                  <a:cubicBezTo>
                    <a:pt x="1675" y="2160"/>
                    <a:pt x="2158" y="1675"/>
                    <a:pt x="2158" y="1081"/>
                  </a:cubicBezTo>
                  <a:cubicBezTo>
                    <a:pt x="2158" y="485"/>
                    <a:pt x="1675"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1"/>
            <p:cNvSpPr/>
            <p:nvPr/>
          </p:nvSpPr>
          <p:spPr>
            <a:xfrm>
              <a:off x="1330804" y="4510500"/>
              <a:ext cx="59498" cy="59498"/>
            </a:xfrm>
            <a:custGeom>
              <a:rect b="b" l="l" r="r" t="t"/>
              <a:pathLst>
                <a:path extrusionOk="0" h="2161" w="2161">
                  <a:moveTo>
                    <a:pt x="1080" y="582"/>
                  </a:moveTo>
                  <a:cubicBezTo>
                    <a:pt x="1356" y="582"/>
                    <a:pt x="1580" y="807"/>
                    <a:pt x="1580" y="1083"/>
                  </a:cubicBezTo>
                  <a:cubicBezTo>
                    <a:pt x="1578" y="1359"/>
                    <a:pt x="1354" y="1582"/>
                    <a:pt x="1080" y="1582"/>
                  </a:cubicBezTo>
                  <a:cubicBezTo>
                    <a:pt x="804" y="1582"/>
                    <a:pt x="581" y="1359"/>
                    <a:pt x="581" y="1083"/>
                  </a:cubicBezTo>
                  <a:cubicBezTo>
                    <a:pt x="581" y="807"/>
                    <a:pt x="804" y="582"/>
                    <a:pt x="1080" y="582"/>
                  </a:cubicBezTo>
                  <a:close/>
                  <a:moveTo>
                    <a:pt x="1080" y="0"/>
                  </a:moveTo>
                  <a:cubicBezTo>
                    <a:pt x="486" y="0"/>
                    <a:pt x="1" y="485"/>
                    <a:pt x="1" y="1081"/>
                  </a:cubicBezTo>
                  <a:cubicBezTo>
                    <a:pt x="1" y="1675"/>
                    <a:pt x="486" y="2160"/>
                    <a:pt x="1080" y="2160"/>
                  </a:cubicBezTo>
                  <a:cubicBezTo>
                    <a:pt x="1676" y="2160"/>
                    <a:pt x="2161" y="1675"/>
                    <a:pt x="2161" y="1081"/>
                  </a:cubicBezTo>
                  <a:cubicBezTo>
                    <a:pt x="2161" y="485"/>
                    <a:pt x="1676"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71"/>
          <p:cNvGrpSpPr/>
          <p:nvPr/>
        </p:nvGrpSpPr>
        <p:grpSpPr>
          <a:xfrm>
            <a:off x="1691315" y="4060178"/>
            <a:ext cx="362878" cy="546162"/>
            <a:chOff x="1691315" y="4060178"/>
            <a:chExt cx="362878" cy="546162"/>
          </a:xfrm>
        </p:grpSpPr>
        <p:sp>
          <p:nvSpPr>
            <p:cNvPr id="10176" name="Google Shape;10176;p71"/>
            <p:cNvSpPr/>
            <p:nvPr/>
          </p:nvSpPr>
          <p:spPr>
            <a:xfrm>
              <a:off x="1789523" y="4115023"/>
              <a:ext cx="66133" cy="55643"/>
            </a:xfrm>
            <a:custGeom>
              <a:rect b="b" l="l" r="r" t="t"/>
              <a:pathLst>
                <a:path extrusionOk="0" h="2021" w="2402">
                  <a:moveTo>
                    <a:pt x="1819" y="583"/>
                  </a:moveTo>
                  <a:lnTo>
                    <a:pt x="1819" y="1440"/>
                  </a:lnTo>
                  <a:lnTo>
                    <a:pt x="580" y="1440"/>
                  </a:lnTo>
                  <a:lnTo>
                    <a:pt x="580" y="583"/>
                  </a:lnTo>
                  <a:close/>
                  <a:moveTo>
                    <a:pt x="468" y="1"/>
                  </a:moveTo>
                  <a:cubicBezTo>
                    <a:pt x="209" y="1"/>
                    <a:pt x="0" y="210"/>
                    <a:pt x="0" y="469"/>
                  </a:cubicBezTo>
                  <a:lnTo>
                    <a:pt x="0" y="1550"/>
                  </a:lnTo>
                  <a:cubicBezTo>
                    <a:pt x="0" y="1811"/>
                    <a:pt x="209" y="2020"/>
                    <a:pt x="468" y="2020"/>
                  </a:cubicBezTo>
                  <a:lnTo>
                    <a:pt x="1934" y="2020"/>
                  </a:lnTo>
                  <a:cubicBezTo>
                    <a:pt x="2192" y="2020"/>
                    <a:pt x="2402" y="1811"/>
                    <a:pt x="2402" y="1550"/>
                  </a:cubicBezTo>
                  <a:lnTo>
                    <a:pt x="2402" y="469"/>
                  </a:lnTo>
                  <a:cubicBezTo>
                    <a:pt x="2400" y="210"/>
                    <a:pt x="2191" y="1"/>
                    <a:pt x="1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1"/>
            <p:cNvSpPr/>
            <p:nvPr/>
          </p:nvSpPr>
          <p:spPr>
            <a:xfrm>
              <a:off x="1889907" y="4115023"/>
              <a:ext cx="66161" cy="55643"/>
            </a:xfrm>
            <a:custGeom>
              <a:rect b="b" l="l" r="r" t="t"/>
              <a:pathLst>
                <a:path extrusionOk="0" h="2021" w="2403">
                  <a:moveTo>
                    <a:pt x="1822" y="583"/>
                  </a:moveTo>
                  <a:lnTo>
                    <a:pt x="1822" y="1440"/>
                  </a:lnTo>
                  <a:lnTo>
                    <a:pt x="583" y="1440"/>
                  </a:lnTo>
                  <a:lnTo>
                    <a:pt x="583" y="583"/>
                  </a:lnTo>
                  <a:close/>
                  <a:moveTo>
                    <a:pt x="469" y="1"/>
                  </a:moveTo>
                  <a:cubicBezTo>
                    <a:pt x="210" y="1"/>
                    <a:pt x="0" y="210"/>
                    <a:pt x="0" y="469"/>
                  </a:cubicBezTo>
                  <a:lnTo>
                    <a:pt x="0" y="1550"/>
                  </a:lnTo>
                  <a:cubicBezTo>
                    <a:pt x="0" y="1811"/>
                    <a:pt x="210" y="2020"/>
                    <a:pt x="469" y="2020"/>
                  </a:cubicBezTo>
                  <a:lnTo>
                    <a:pt x="1934" y="2020"/>
                  </a:lnTo>
                  <a:cubicBezTo>
                    <a:pt x="2193" y="2020"/>
                    <a:pt x="2402" y="1811"/>
                    <a:pt x="2402" y="1550"/>
                  </a:cubicBezTo>
                  <a:lnTo>
                    <a:pt x="2402" y="469"/>
                  </a:lnTo>
                  <a:cubicBezTo>
                    <a:pt x="2402" y="210"/>
                    <a:pt x="2193" y="1"/>
                    <a:pt x="1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1"/>
            <p:cNvSpPr/>
            <p:nvPr/>
          </p:nvSpPr>
          <p:spPr>
            <a:xfrm>
              <a:off x="1756650" y="4513418"/>
              <a:ext cx="232264" cy="55037"/>
            </a:xfrm>
            <a:custGeom>
              <a:rect b="b" l="l" r="r" t="t"/>
              <a:pathLst>
                <a:path extrusionOk="0" h="1999" w="8436">
                  <a:moveTo>
                    <a:pt x="7436" y="581"/>
                  </a:moveTo>
                  <a:cubicBezTo>
                    <a:pt x="7667" y="581"/>
                    <a:pt x="7855" y="769"/>
                    <a:pt x="7855" y="1000"/>
                  </a:cubicBezTo>
                  <a:cubicBezTo>
                    <a:pt x="7855" y="1232"/>
                    <a:pt x="7667" y="1418"/>
                    <a:pt x="7436" y="1418"/>
                  </a:cubicBezTo>
                  <a:lnTo>
                    <a:pt x="1000" y="1418"/>
                  </a:lnTo>
                  <a:cubicBezTo>
                    <a:pt x="770" y="1418"/>
                    <a:pt x="581" y="1232"/>
                    <a:pt x="581" y="1000"/>
                  </a:cubicBezTo>
                  <a:cubicBezTo>
                    <a:pt x="581" y="769"/>
                    <a:pt x="770" y="581"/>
                    <a:pt x="1000" y="581"/>
                  </a:cubicBezTo>
                  <a:close/>
                  <a:moveTo>
                    <a:pt x="1000" y="1"/>
                  </a:moveTo>
                  <a:cubicBezTo>
                    <a:pt x="448" y="1"/>
                    <a:pt x="1" y="448"/>
                    <a:pt x="1" y="1000"/>
                  </a:cubicBezTo>
                  <a:cubicBezTo>
                    <a:pt x="1" y="1552"/>
                    <a:pt x="448" y="1999"/>
                    <a:pt x="1000" y="1999"/>
                  </a:cubicBezTo>
                  <a:lnTo>
                    <a:pt x="7436" y="1999"/>
                  </a:lnTo>
                  <a:cubicBezTo>
                    <a:pt x="7988" y="1999"/>
                    <a:pt x="8436" y="1552"/>
                    <a:pt x="8436" y="1000"/>
                  </a:cubicBezTo>
                  <a:cubicBezTo>
                    <a:pt x="8436" y="448"/>
                    <a:pt x="7985" y="1"/>
                    <a:pt x="74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1"/>
            <p:cNvSpPr/>
            <p:nvPr/>
          </p:nvSpPr>
          <p:spPr>
            <a:xfrm>
              <a:off x="1691370" y="4341395"/>
              <a:ext cx="362823" cy="264945"/>
            </a:xfrm>
            <a:custGeom>
              <a:rect b="b" l="l" r="r" t="t"/>
              <a:pathLst>
                <a:path extrusionOk="0" h="9623" w="13178">
                  <a:moveTo>
                    <a:pt x="12887" y="1"/>
                  </a:moveTo>
                  <a:cubicBezTo>
                    <a:pt x="12729" y="1"/>
                    <a:pt x="12597" y="130"/>
                    <a:pt x="12597" y="290"/>
                  </a:cubicBezTo>
                  <a:lnTo>
                    <a:pt x="12597" y="8538"/>
                  </a:lnTo>
                  <a:cubicBezTo>
                    <a:pt x="12597" y="8816"/>
                    <a:pt x="12371" y="9042"/>
                    <a:pt x="12093" y="9042"/>
                  </a:cubicBezTo>
                  <a:lnTo>
                    <a:pt x="1085" y="9042"/>
                  </a:lnTo>
                  <a:cubicBezTo>
                    <a:pt x="807" y="9042"/>
                    <a:pt x="581" y="8816"/>
                    <a:pt x="581" y="8538"/>
                  </a:cubicBezTo>
                  <a:lnTo>
                    <a:pt x="581" y="6330"/>
                  </a:lnTo>
                  <a:cubicBezTo>
                    <a:pt x="581" y="6171"/>
                    <a:pt x="450" y="6039"/>
                    <a:pt x="292" y="6039"/>
                  </a:cubicBezTo>
                  <a:cubicBezTo>
                    <a:pt x="132" y="6039"/>
                    <a:pt x="0" y="6171"/>
                    <a:pt x="0" y="6330"/>
                  </a:cubicBezTo>
                  <a:lnTo>
                    <a:pt x="0" y="8538"/>
                  </a:lnTo>
                  <a:cubicBezTo>
                    <a:pt x="0" y="9136"/>
                    <a:pt x="488" y="9623"/>
                    <a:pt x="1085" y="9623"/>
                  </a:cubicBezTo>
                  <a:lnTo>
                    <a:pt x="12093" y="9623"/>
                  </a:lnTo>
                  <a:cubicBezTo>
                    <a:pt x="12689" y="9623"/>
                    <a:pt x="13178" y="9136"/>
                    <a:pt x="13178" y="8538"/>
                  </a:cubicBezTo>
                  <a:lnTo>
                    <a:pt x="13178" y="290"/>
                  </a:lnTo>
                  <a:cubicBezTo>
                    <a:pt x="13178" y="130"/>
                    <a:pt x="13047" y="1"/>
                    <a:pt x="12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1"/>
            <p:cNvSpPr/>
            <p:nvPr/>
          </p:nvSpPr>
          <p:spPr>
            <a:xfrm>
              <a:off x="1691315" y="4060178"/>
              <a:ext cx="362878" cy="420889"/>
            </a:xfrm>
            <a:custGeom>
              <a:rect b="b" l="l" r="r" t="t"/>
              <a:pathLst>
                <a:path extrusionOk="0" h="15287" w="13180">
                  <a:moveTo>
                    <a:pt x="10045" y="581"/>
                  </a:moveTo>
                  <a:cubicBezTo>
                    <a:pt x="10325" y="581"/>
                    <a:pt x="10552" y="807"/>
                    <a:pt x="10552" y="1085"/>
                  </a:cubicBezTo>
                  <a:lnTo>
                    <a:pt x="10552" y="6119"/>
                  </a:lnTo>
                  <a:lnTo>
                    <a:pt x="2634" y="6119"/>
                  </a:lnTo>
                  <a:lnTo>
                    <a:pt x="2634" y="1085"/>
                  </a:lnTo>
                  <a:cubicBezTo>
                    <a:pt x="2634" y="807"/>
                    <a:pt x="2859" y="581"/>
                    <a:pt x="3139" y="581"/>
                  </a:cubicBezTo>
                  <a:close/>
                  <a:moveTo>
                    <a:pt x="3135" y="0"/>
                  </a:moveTo>
                  <a:cubicBezTo>
                    <a:pt x="2539" y="0"/>
                    <a:pt x="2050" y="488"/>
                    <a:pt x="2050" y="1085"/>
                  </a:cubicBezTo>
                  <a:lnTo>
                    <a:pt x="2050" y="6119"/>
                  </a:lnTo>
                  <a:lnTo>
                    <a:pt x="1085" y="6119"/>
                  </a:lnTo>
                  <a:cubicBezTo>
                    <a:pt x="488" y="6119"/>
                    <a:pt x="1" y="6608"/>
                    <a:pt x="1" y="7204"/>
                  </a:cubicBezTo>
                  <a:lnTo>
                    <a:pt x="1" y="14995"/>
                  </a:lnTo>
                  <a:cubicBezTo>
                    <a:pt x="1" y="15155"/>
                    <a:pt x="132" y="15286"/>
                    <a:pt x="290" y="15286"/>
                  </a:cubicBezTo>
                  <a:cubicBezTo>
                    <a:pt x="450" y="15286"/>
                    <a:pt x="581" y="15155"/>
                    <a:pt x="581" y="14995"/>
                  </a:cubicBezTo>
                  <a:lnTo>
                    <a:pt x="581" y="7204"/>
                  </a:lnTo>
                  <a:cubicBezTo>
                    <a:pt x="581" y="6926"/>
                    <a:pt x="807" y="6699"/>
                    <a:pt x="1085" y="6699"/>
                  </a:cubicBezTo>
                  <a:lnTo>
                    <a:pt x="12093" y="6699"/>
                  </a:lnTo>
                  <a:cubicBezTo>
                    <a:pt x="12371" y="6699"/>
                    <a:pt x="12598" y="6926"/>
                    <a:pt x="12598" y="7204"/>
                  </a:cubicBezTo>
                  <a:lnTo>
                    <a:pt x="12598" y="8955"/>
                  </a:lnTo>
                  <a:cubicBezTo>
                    <a:pt x="12598" y="9115"/>
                    <a:pt x="12727" y="9246"/>
                    <a:pt x="12887" y="9246"/>
                  </a:cubicBezTo>
                  <a:cubicBezTo>
                    <a:pt x="13047" y="9246"/>
                    <a:pt x="13178" y="9115"/>
                    <a:pt x="13178" y="8955"/>
                  </a:cubicBezTo>
                  <a:lnTo>
                    <a:pt x="13178" y="7204"/>
                  </a:lnTo>
                  <a:cubicBezTo>
                    <a:pt x="13180" y="6608"/>
                    <a:pt x="12695" y="6119"/>
                    <a:pt x="12095" y="6119"/>
                  </a:cubicBezTo>
                  <a:lnTo>
                    <a:pt x="11128" y="6119"/>
                  </a:lnTo>
                  <a:lnTo>
                    <a:pt x="11128" y="1085"/>
                  </a:lnTo>
                  <a:cubicBezTo>
                    <a:pt x="11128" y="488"/>
                    <a:pt x="10641" y="0"/>
                    <a:pt x="100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71"/>
          <p:cNvGrpSpPr/>
          <p:nvPr/>
        </p:nvGrpSpPr>
        <p:grpSpPr>
          <a:xfrm>
            <a:off x="2525287" y="4056930"/>
            <a:ext cx="432673" cy="546107"/>
            <a:chOff x="2477037" y="4056930"/>
            <a:chExt cx="432673" cy="546107"/>
          </a:xfrm>
        </p:grpSpPr>
        <p:sp>
          <p:nvSpPr>
            <p:cNvPr id="10182" name="Google Shape;10182;p71"/>
            <p:cNvSpPr/>
            <p:nvPr/>
          </p:nvSpPr>
          <p:spPr>
            <a:xfrm>
              <a:off x="2604403" y="4287211"/>
              <a:ext cx="51981" cy="75742"/>
            </a:xfrm>
            <a:custGeom>
              <a:rect b="b" l="l" r="r" t="t"/>
              <a:pathLst>
                <a:path extrusionOk="0" h="2751" w="1888">
                  <a:moveTo>
                    <a:pt x="1048" y="1"/>
                  </a:moveTo>
                  <a:cubicBezTo>
                    <a:pt x="587" y="1"/>
                    <a:pt x="69" y="189"/>
                    <a:pt x="69" y="737"/>
                  </a:cubicBezTo>
                  <a:cubicBezTo>
                    <a:pt x="69" y="1613"/>
                    <a:pt x="1362" y="1441"/>
                    <a:pt x="1362" y="1997"/>
                  </a:cubicBezTo>
                  <a:cubicBezTo>
                    <a:pt x="1362" y="2218"/>
                    <a:pt x="1152" y="2317"/>
                    <a:pt x="913" y="2317"/>
                  </a:cubicBezTo>
                  <a:cubicBezTo>
                    <a:pt x="503" y="2317"/>
                    <a:pt x="393" y="2035"/>
                    <a:pt x="229" y="2035"/>
                  </a:cubicBezTo>
                  <a:cubicBezTo>
                    <a:pt x="106" y="2035"/>
                    <a:pt x="1" y="2189"/>
                    <a:pt x="1" y="2294"/>
                  </a:cubicBezTo>
                  <a:cubicBezTo>
                    <a:pt x="1" y="2507"/>
                    <a:pt x="403" y="2751"/>
                    <a:pt x="932" y="2751"/>
                  </a:cubicBezTo>
                  <a:cubicBezTo>
                    <a:pt x="1485" y="2751"/>
                    <a:pt x="1887" y="2477"/>
                    <a:pt x="1887" y="1950"/>
                  </a:cubicBezTo>
                  <a:cubicBezTo>
                    <a:pt x="1885" y="992"/>
                    <a:pt x="593" y="1148"/>
                    <a:pt x="593" y="693"/>
                  </a:cubicBezTo>
                  <a:cubicBezTo>
                    <a:pt x="593" y="516"/>
                    <a:pt x="758" y="410"/>
                    <a:pt x="1048" y="410"/>
                  </a:cubicBezTo>
                  <a:cubicBezTo>
                    <a:pt x="1386" y="410"/>
                    <a:pt x="1478" y="551"/>
                    <a:pt x="1602" y="551"/>
                  </a:cubicBezTo>
                  <a:cubicBezTo>
                    <a:pt x="1748" y="551"/>
                    <a:pt x="1811" y="381"/>
                    <a:pt x="1811" y="296"/>
                  </a:cubicBezTo>
                  <a:cubicBezTo>
                    <a:pt x="1811" y="52"/>
                    <a:pt x="1286" y="1"/>
                    <a:pt x="1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1"/>
            <p:cNvSpPr/>
            <p:nvPr/>
          </p:nvSpPr>
          <p:spPr>
            <a:xfrm>
              <a:off x="2662276" y="4287211"/>
              <a:ext cx="51954" cy="75742"/>
            </a:xfrm>
            <a:custGeom>
              <a:rect b="b" l="l" r="r" t="t"/>
              <a:pathLst>
                <a:path extrusionOk="0" h="2751" w="1887">
                  <a:moveTo>
                    <a:pt x="1047" y="1"/>
                  </a:moveTo>
                  <a:cubicBezTo>
                    <a:pt x="584" y="1"/>
                    <a:pt x="69" y="189"/>
                    <a:pt x="69" y="737"/>
                  </a:cubicBezTo>
                  <a:cubicBezTo>
                    <a:pt x="69" y="1613"/>
                    <a:pt x="1361" y="1441"/>
                    <a:pt x="1361" y="1997"/>
                  </a:cubicBezTo>
                  <a:cubicBezTo>
                    <a:pt x="1361" y="2218"/>
                    <a:pt x="1151" y="2317"/>
                    <a:pt x="912" y="2317"/>
                  </a:cubicBezTo>
                  <a:cubicBezTo>
                    <a:pt x="503" y="2317"/>
                    <a:pt x="392" y="2035"/>
                    <a:pt x="228" y="2035"/>
                  </a:cubicBezTo>
                  <a:cubicBezTo>
                    <a:pt x="105" y="2035"/>
                    <a:pt x="0" y="2189"/>
                    <a:pt x="0" y="2294"/>
                  </a:cubicBezTo>
                  <a:cubicBezTo>
                    <a:pt x="0" y="2507"/>
                    <a:pt x="402" y="2751"/>
                    <a:pt x="931" y="2751"/>
                  </a:cubicBezTo>
                  <a:cubicBezTo>
                    <a:pt x="1485" y="2751"/>
                    <a:pt x="1886" y="2477"/>
                    <a:pt x="1886" y="1950"/>
                  </a:cubicBezTo>
                  <a:cubicBezTo>
                    <a:pt x="1882" y="992"/>
                    <a:pt x="592" y="1148"/>
                    <a:pt x="592" y="693"/>
                  </a:cubicBezTo>
                  <a:cubicBezTo>
                    <a:pt x="592" y="516"/>
                    <a:pt x="756" y="410"/>
                    <a:pt x="1047" y="410"/>
                  </a:cubicBezTo>
                  <a:cubicBezTo>
                    <a:pt x="1384" y="410"/>
                    <a:pt x="1477" y="551"/>
                    <a:pt x="1601" y="551"/>
                  </a:cubicBezTo>
                  <a:cubicBezTo>
                    <a:pt x="1745" y="551"/>
                    <a:pt x="1810" y="381"/>
                    <a:pt x="1810" y="296"/>
                  </a:cubicBezTo>
                  <a:cubicBezTo>
                    <a:pt x="1810" y="52"/>
                    <a:pt x="1285" y="1"/>
                    <a:pt x="1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1"/>
            <p:cNvSpPr/>
            <p:nvPr/>
          </p:nvSpPr>
          <p:spPr>
            <a:xfrm>
              <a:off x="2723949" y="4287679"/>
              <a:ext cx="52009" cy="74283"/>
            </a:xfrm>
            <a:custGeom>
              <a:rect b="b" l="l" r="r" t="t"/>
              <a:pathLst>
                <a:path extrusionOk="0" h="2698" w="1889">
                  <a:moveTo>
                    <a:pt x="940" y="421"/>
                  </a:moveTo>
                  <a:cubicBezTo>
                    <a:pt x="1207" y="421"/>
                    <a:pt x="1365" y="557"/>
                    <a:pt x="1365" y="844"/>
                  </a:cubicBezTo>
                  <a:lnTo>
                    <a:pt x="1365" y="1853"/>
                  </a:lnTo>
                  <a:cubicBezTo>
                    <a:pt x="1365" y="2142"/>
                    <a:pt x="1207" y="2277"/>
                    <a:pt x="940" y="2277"/>
                  </a:cubicBezTo>
                  <a:lnTo>
                    <a:pt x="522" y="2277"/>
                  </a:lnTo>
                  <a:lnTo>
                    <a:pt x="522" y="421"/>
                  </a:lnTo>
                  <a:close/>
                  <a:moveTo>
                    <a:pt x="228" y="1"/>
                  </a:moveTo>
                  <a:cubicBezTo>
                    <a:pt x="93" y="1"/>
                    <a:pt x="0" y="69"/>
                    <a:pt x="0" y="147"/>
                  </a:cubicBezTo>
                  <a:lnTo>
                    <a:pt x="0" y="2551"/>
                  </a:lnTo>
                  <a:cubicBezTo>
                    <a:pt x="0" y="2629"/>
                    <a:pt x="93" y="2698"/>
                    <a:pt x="228" y="2698"/>
                  </a:cubicBezTo>
                  <a:lnTo>
                    <a:pt x="940" y="2698"/>
                  </a:lnTo>
                  <a:cubicBezTo>
                    <a:pt x="1471" y="2698"/>
                    <a:pt x="1884" y="2469"/>
                    <a:pt x="1884" y="1853"/>
                  </a:cubicBezTo>
                  <a:lnTo>
                    <a:pt x="1884" y="846"/>
                  </a:lnTo>
                  <a:cubicBezTo>
                    <a:pt x="1888" y="227"/>
                    <a:pt x="1471" y="1"/>
                    <a:pt x="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1"/>
            <p:cNvSpPr/>
            <p:nvPr/>
          </p:nvSpPr>
          <p:spPr>
            <a:xfrm>
              <a:off x="2477037" y="4219371"/>
              <a:ext cx="432673" cy="383665"/>
            </a:xfrm>
            <a:custGeom>
              <a:rect b="b" l="l" r="r" t="t"/>
              <a:pathLst>
                <a:path extrusionOk="0" h="13935" w="15715">
                  <a:moveTo>
                    <a:pt x="15424" y="0"/>
                  </a:moveTo>
                  <a:cubicBezTo>
                    <a:pt x="15264" y="0"/>
                    <a:pt x="15132" y="131"/>
                    <a:pt x="15132" y="289"/>
                  </a:cubicBezTo>
                  <a:lnTo>
                    <a:pt x="15132" y="12559"/>
                  </a:lnTo>
                  <a:cubicBezTo>
                    <a:pt x="15132" y="12999"/>
                    <a:pt x="14777" y="13355"/>
                    <a:pt x="14335" y="13355"/>
                  </a:cubicBezTo>
                  <a:lnTo>
                    <a:pt x="1378" y="13355"/>
                  </a:lnTo>
                  <a:cubicBezTo>
                    <a:pt x="937" y="13355"/>
                    <a:pt x="581" y="12999"/>
                    <a:pt x="581" y="12559"/>
                  </a:cubicBezTo>
                  <a:lnTo>
                    <a:pt x="581" y="8684"/>
                  </a:lnTo>
                  <a:cubicBezTo>
                    <a:pt x="581" y="8526"/>
                    <a:pt x="450" y="8395"/>
                    <a:pt x="290" y="8395"/>
                  </a:cubicBezTo>
                  <a:cubicBezTo>
                    <a:pt x="132" y="8395"/>
                    <a:pt x="0" y="8526"/>
                    <a:pt x="0" y="8684"/>
                  </a:cubicBezTo>
                  <a:lnTo>
                    <a:pt x="0" y="12559"/>
                  </a:lnTo>
                  <a:cubicBezTo>
                    <a:pt x="0" y="13316"/>
                    <a:pt x="619" y="13935"/>
                    <a:pt x="1378" y="13935"/>
                  </a:cubicBezTo>
                  <a:lnTo>
                    <a:pt x="14335" y="13935"/>
                  </a:lnTo>
                  <a:cubicBezTo>
                    <a:pt x="15094" y="13935"/>
                    <a:pt x="15713" y="13316"/>
                    <a:pt x="15713" y="12559"/>
                  </a:cubicBezTo>
                  <a:lnTo>
                    <a:pt x="15713" y="289"/>
                  </a:lnTo>
                  <a:cubicBezTo>
                    <a:pt x="15715" y="131"/>
                    <a:pt x="15585" y="0"/>
                    <a:pt x="154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1"/>
            <p:cNvSpPr/>
            <p:nvPr/>
          </p:nvSpPr>
          <p:spPr>
            <a:xfrm>
              <a:off x="2477037" y="4056930"/>
              <a:ext cx="432673" cy="366926"/>
            </a:xfrm>
            <a:custGeom>
              <a:rect b="b" l="l" r="r" t="t"/>
              <a:pathLst>
                <a:path extrusionOk="0" h="13327" w="15715">
                  <a:moveTo>
                    <a:pt x="1376" y="0"/>
                  </a:moveTo>
                  <a:cubicBezTo>
                    <a:pt x="619" y="0"/>
                    <a:pt x="0" y="619"/>
                    <a:pt x="0" y="1376"/>
                  </a:cubicBezTo>
                  <a:lnTo>
                    <a:pt x="0" y="13037"/>
                  </a:lnTo>
                  <a:cubicBezTo>
                    <a:pt x="0" y="13197"/>
                    <a:pt x="130" y="13326"/>
                    <a:pt x="290" y="13326"/>
                  </a:cubicBezTo>
                  <a:cubicBezTo>
                    <a:pt x="450" y="13326"/>
                    <a:pt x="581" y="13197"/>
                    <a:pt x="581" y="13037"/>
                  </a:cubicBezTo>
                  <a:lnTo>
                    <a:pt x="581" y="1376"/>
                  </a:lnTo>
                  <a:cubicBezTo>
                    <a:pt x="581" y="937"/>
                    <a:pt x="937" y="581"/>
                    <a:pt x="1376" y="581"/>
                  </a:cubicBezTo>
                  <a:lnTo>
                    <a:pt x="14335" y="581"/>
                  </a:lnTo>
                  <a:cubicBezTo>
                    <a:pt x="14775" y="581"/>
                    <a:pt x="15132" y="937"/>
                    <a:pt x="15132" y="1376"/>
                  </a:cubicBezTo>
                  <a:lnTo>
                    <a:pt x="15132" y="4640"/>
                  </a:lnTo>
                  <a:cubicBezTo>
                    <a:pt x="15132" y="4800"/>
                    <a:pt x="15264" y="4931"/>
                    <a:pt x="15422" y="4931"/>
                  </a:cubicBezTo>
                  <a:cubicBezTo>
                    <a:pt x="15582" y="4931"/>
                    <a:pt x="15713" y="4800"/>
                    <a:pt x="15713" y="4640"/>
                  </a:cubicBezTo>
                  <a:lnTo>
                    <a:pt x="15713" y="1376"/>
                  </a:lnTo>
                  <a:cubicBezTo>
                    <a:pt x="15715" y="619"/>
                    <a:pt x="15096" y="0"/>
                    <a:pt x="14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1"/>
            <p:cNvSpPr/>
            <p:nvPr/>
          </p:nvSpPr>
          <p:spPr>
            <a:xfrm>
              <a:off x="2561342" y="4142858"/>
              <a:ext cx="264229" cy="374249"/>
            </a:xfrm>
            <a:custGeom>
              <a:rect b="b" l="l" r="r" t="t"/>
              <a:pathLst>
                <a:path extrusionOk="0" h="13593" w="9597">
                  <a:moveTo>
                    <a:pt x="8831" y="1723"/>
                  </a:moveTo>
                  <a:cubicBezTo>
                    <a:pt x="8930" y="1723"/>
                    <a:pt x="9014" y="1807"/>
                    <a:pt x="9014" y="1906"/>
                  </a:cubicBezTo>
                  <a:lnTo>
                    <a:pt x="9014" y="11688"/>
                  </a:lnTo>
                  <a:cubicBezTo>
                    <a:pt x="9014" y="11791"/>
                    <a:pt x="8930" y="11870"/>
                    <a:pt x="8831" y="11870"/>
                  </a:cubicBezTo>
                  <a:lnTo>
                    <a:pt x="762" y="11870"/>
                  </a:lnTo>
                  <a:cubicBezTo>
                    <a:pt x="659" y="11870"/>
                    <a:pt x="577" y="11789"/>
                    <a:pt x="577" y="11688"/>
                  </a:cubicBezTo>
                  <a:lnTo>
                    <a:pt x="577" y="1906"/>
                  </a:lnTo>
                  <a:cubicBezTo>
                    <a:pt x="577" y="1803"/>
                    <a:pt x="661" y="1723"/>
                    <a:pt x="762" y="1723"/>
                  </a:cubicBezTo>
                  <a:close/>
                  <a:moveTo>
                    <a:pt x="1428" y="0"/>
                  </a:moveTo>
                  <a:cubicBezTo>
                    <a:pt x="1268" y="0"/>
                    <a:pt x="1137" y="132"/>
                    <a:pt x="1137" y="290"/>
                  </a:cubicBezTo>
                  <a:lnTo>
                    <a:pt x="1137" y="1142"/>
                  </a:lnTo>
                  <a:lnTo>
                    <a:pt x="764" y="1142"/>
                  </a:lnTo>
                  <a:cubicBezTo>
                    <a:pt x="343" y="1142"/>
                    <a:pt x="1" y="1485"/>
                    <a:pt x="1" y="1906"/>
                  </a:cubicBezTo>
                  <a:lnTo>
                    <a:pt x="1" y="11688"/>
                  </a:lnTo>
                  <a:cubicBezTo>
                    <a:pt x="1" y="12108"/>
                    <a:pt x="343" y="12451"/>
                    <a:pt x="764" y="12451"/>
                  </a:cubicBezTo>
                  <a:lnTo>
                    <a:pt x="1137" y="12451"/>
                  </a:lnTo>
                  <a:lnTo>
                    <a:pt x="1137" y="13304"/>
                  </a:lnTo>
                  <a:cubicBezTo>
                    <a:pt x="1137" y="13463"/>
                    <a:pt x="1268" y="13593"/>
                    <a:pt x="1428" y="13593"/>
                  </a:cubicBezTo>
                  <a:cubicBezTo>
                    <a:pt x="1586" y="13593"/>
                    <a:pt x="1717" y="13463"/>
                    <a:pt x="1717" y="13304"/>
                  </a:cubicBezTo>
                  <a:lnTo>
                    <a:pt x="1717" y="12451"/>
                  </a:lnTo>
                  <a:lnTo>
                    <a:pt x="2821" y="12451"/>
                  </a:lnTo>
                  <a:lnTo>
                    <a:pt x="2821" y="13304"/>
                  </a:lnTo>
                  <a:cubicBezTo>
                    <a:pt x="2821" y="13463"/>
                    <a:pt x="2952" y="13593"/>
                    <a:pt x="3112" y="13593"/>
                  </a:cubicBezTo>
                  <a:cubicBezTo>
                    <a:pt x="3270" y="13593"/>
                    <a:pt x="3402" y="13463"/>
                    <a:pt x="3402" y="13304"/>
                  </a:cubicBezTo>
                  <a:lnTo>
                    <a:pt x="3402" y="12451"/>
                  </a:lnTo>
                  <a:lnTo>
                    <a:pt x="4505" y="12451"/>
                  </a:lnTo>
                  <a:lnTo>
                    <a:pt x="4505" y="13304"/>
                  </a:lnTo>
                  <a:cubicBezTo>
                    <a:pt x="4505" y="13463"/>
                    <a:pt x="4637" y="13593"/>
                    <a:pt x="4797" y="13593"/>
                  </a:cubicBezTo>
                  <a:cubicBezTo>
                    <a:pt x="4955" y="13593"/>
                    <a:pt x="5086" y="13463"/>
                    <a:pt x="5086" y="13304"/>
                  </a:cubicBezTo>
                  <a:lnTo>
                    <a:pt x="5086" y="12451"/>
                  </a:lnTo>
                  <a:lnTo>
                    <a:pt x="6190" y="12451"/>
                  </a:lnTo>
                  <a:lnTo>
                    <a:pt x="6190" y="13304"/>
                  </a:lnTo>
                  <a:cubicBezTo>
                    <a:pt x="6190" y="13463"/>
                    <a:pt x="6321" y="13593"/>
                    <a:pt x="6481" y="13593"/>
                  </a:cubicBezTo>
                  <a:cubicBezTo>
                    <a:pt x="6639" y="13593"/>
                    <a:pt x="6770" y="13463"/>
                    <a:pt x="6770" y="13304"/>
                  </a:cubicBezTo>
                  <a:lnTo>
                    <a:pt x="6770" y="12451"/>
                  </a:lnTo>
                  <a:lnTo>
                    <a:pt x="7874" y="12451"/>
                  </a:lnTo>
                  <a:lnTo>
                    <a:pt x="7874" y="13304"/>
                  </a:lnTo>
                  <a:cubicBezTo>
                    <a:pt x="7874" y="13463"/>
                    <a:pt x="8005" y="13593"/>
                    <a:pt x="8163" y="13593"/>
                  </a:cubicBezTo>
                  <a:cubicBezTo>
                    <a:pt x="8323" y="13593"/>
                    <a:pt x="8454" y="13463"/>
                    <a:pt x="8454" y="13304"/>
                  </a:cubicBezTo>
                  <a:lnTo>
                    <a:pt x="8454" y="12451"/>
                  </a:lnTo>
                  <a:lnTo>
                    <a:pt x="8827" y="12451"/>
                  </a:lnTo>
                  <a:cubicBezTo>
                    <a:pt x="9248" y="12451"/>
                    <a:pt x="9591" y="12108"/>
                    <a:pt x="9591" y="11688"/>
                  </a:cubicBezTo>
                  <a:lnTo>
                    <a:pt x="9591" y="1906"/>
                  </a:lnTo>
                  <a:cubicBezTo>
                    <a:pt x="9596" y="1485"/>
                    <a:pt x="9254" y="1142"/>
                    <a:pt x="8831" y="1142"/>
                  </a:cubicBezTo>
                  <a:lnTo>
                    <a:pt x="8456" y="1142"/>
                  </a:lnTo>
                  <a:lnTo>
                    <a:pt x="8456" y="290"/>
                  </a:lnTo>
                  <a:cubicBezTo>
                    <a:pt x="8456" y="132"/>
                    <a:pt x="8327" y="0"/>
                    <a:pt x="8167" y="0"/>
                  </a:cubicBezTo>
                  <a:cubicBezTo>
                    <a:pt x="8007" y="0"/>
                    <a:pt x="7876" y="132"/>
                    <a:pt x="7876" y="290"/>
                  </a:cubicBezTo>
                  <a:lnTo>
                    <a:pt x="7876" y="1142"/>
                  </a:lnTo>
                  <a:lnTo>
                    <a:pt x="6772" y="1142"/>
                  </a:lnTo>
                  <a:lnTo>
                    <a:pt x="6772" y="290"/>
                  </a:lnTo>
                  <a:cubicBezTo>
                    <a:pt x="6772" y="132"/>
                    <a:pt x="6643" y="0"/>
                    <a:pt x="6483" y="0"/>
                  </a:cubicBezTo>
                  <a:cubicBezTo>
                    <a:pt x="6323" y="0"/>
                    <a:pt x="6192" y="132"/>
                    <a:pt x="6192" y="290"/>
                  </a:cubicBezTo>
                  <a:lnTo>
                    <a:pt x="6192" y="1142"/>
                  </a:lnTo>
                  <a:lnTo>
                    <a:pt x="5086" y="1142"/>
                  </a:lnTo>
                  <a:lnTo>
                    <a:pt x="5086" y="290"/>
                  </a:lnTo>
                  <a:cubicBezTo>
                    <a:pt x="5086" y="132"/>
                    <a:pt x="4955" y="0"/>
                    <a:pt x="4797" y="0"/>
                  </a:cubicBezTo>
                  <a:cubicBezTo>
                    <a:pt x="4637" y="0"/>
                    <a:pt x="4505" y="132"/>
                    <a:pt x="4505" y="290"/>
                  </a:cubicBezTo>
                  <a:lnTo>
                    <a:pt x="4505" y="1142"/>
                  </a:lnTo>
                  <a:lnTo>
                    <a:pt x="3402" y="1142"/>
                  </a:lnTo>
                  <a:lnTo>
                    <a:pt x="3402" y="290"/>
                  </a:lnTo>
                  <a:cubicBezTo>
                    <a:pt x="3402" y="132"/>
                    <a:pt x="3270" y="0"/>
                    <a:pt x="3112" y="0"/>
                  </a:cubicBezTo>
                  <a:cubicBezTo>
                    <a:pt x="2952" y="0"/>
                    <a:pt x="2821" y="132"/>
                    <a:pt x="2821" y="290"/>
                  </a:cubicBezTo>
                  <a:lnTo>
                    <a:pt x="2821" y="1142"/>
                  </a:lnTo>
                  <a:lnTo>
                    <a:pt x="1717" y="1142"/>
                  </a:lnTo>
                  <a:lnTo>
                    <a:pt x="1717" y="290"/>
                  </a:lnTo>
                  <a:cubicBezTo>
                    <a:pt x="1717" y="132"/>
                    <a:pt x="1586" y="0"/>
                    <a:pt x="1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1"/>
            <p:cNvSpPr/>
            <p:nvPr/>
          </p:nvSpPr>
          <p:spPr>
            <a:xfrm>
              <a:off x="2512885" y="4093300"/>
              <a:ext cx="59498" cy="59443"/>
            </a:xfrm>
            <a:custGeom>
              <a:rect b="b" l="l" r="r" t="t"/>
              <a:pathLst>
                <a:path extrusionOk="0" h="2159" w="2161">
                  <a:moveTo>
                    <a:pt x="1079" y="579"/>
                  </a:moveTo>
                  <a:cubicBezTo>
                    <a:pt x="1355" y="579"/>
                    <a:pt x="1580" y="803"/>
                    <a:pt x="1580" y="1079"/>
                  </a:cubicBezTo>
                  <a:cubicBezTo>
                    <a:pt x="1580" y="1355"/>
                    <a:pt x="1353" y="1578"/>
                    <a:pt x="1079" y="1578"/>
                  </a:cubicBezTo>
                  <a:cubicBezTo>
                    <a:pt x="803" y="1578"/>
                    <a:pt x="581" y="1355"/>
                    <a:pt x="581" y="1079"/>
                  </a:cubicBezTo>
                  <a:cubicBezTo>
                    <a:pt x="581" y="803"/>
                    <a:pt x="803" y="579"/>
                    <a:pt x="1079" y="579"/>
                  </a:cubicBezTo>
                  <a:close/>
                  <a:moveTo>
                    <a:pt x="1079" y="0"/>
                  </a:moveTo>
                  <a:cubicBezTo>
                    <a:pt x="485" y="0"/>
                    <a:pt x="0" y="484"/>
                    <a:pt x="0" y="1079"/>
                  </a:cubicBezTo>
                  <a:cubicBezTo>
                    <a:pt x="0" y="1673"/>
                    <a:pt x="485" y="2158"/>
                    <a:pt x="1079" y="2158"/>
                  </a:cubicBezTo>
                  <a:cubicBezTo>
                    <a:pt x="1675" y="2158"/>
                    <a:pt x="2160" y="1673"/>
                    <a:pt x="2160" y="1079"/>
                  </a:cubicBezTo>
                  <a:cubicBezTo>
                    <a:pt x="2160" y="484"/>
                    <a:pt x="1675" y="0"/>
                    <a:pt x="1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1"/>
            <p:cNvSpPr/>
            <p:nvPr/>
          </p:nvSpPr>
          <p:spPr>
            <a:xfrm>
              <a:off x="2814476" y="4093300"/>
              <a:ext cx="59498" cy="59443"/>
            </a:xfrm>
            <a:custGeom>
              <a:rect b="b" l="l" r="r" t="t"/>
              <a:pathLst>
                <a:path extrusionOk="0" h="2159" w="2161">
                  <a:moveTo>
                    <a:pt x="1080" y="579"/>
                  </a:moveTo>
                  <a:cubicBezTo>
                    <a:pt x="1356" y="579"/>
                    <a:pt x="1580" y="803"/>
                    <a:pt x="1580" y="1079"/>
                  </a:cubicBezTo>
                  <a:cubicBezTo>
                    <a:pt x="1578" y="1355"/>
                    <a:pt x="1354" y="1578"/>
                    <a:pt x="1080" y="1578"/>
                  </a:cubicBezTo>
                  <a:cubicBezTo>
                    <a:pt x="804" y="1578"/>
                    <a:pt x="581" y="1355"/>
                    <a:pt x="581" y="1079"/>
                  </a:cubicBezTo>
                  <a:cubicBezTo>
                    <a:pt x="581" y="803"/>
                    <a:pt x="804" y="579"/>
                    <a:pt x="1080" y="579"/>
                  </a:cubicBezTo>
                  <a:close/>
                  <a:moveTo>
                    <a:pt x="1080" y="0"/>
                  </a:moveTo>
                  <a:cubicBezTo>
                    <a:pt x="486" y="0"/>
                    <a:pt x="1" y="484"/>
                    <a:pt x="1" y="1079"/>
                  </a:cubicBezTo>
                  <a:cubicBezTo>
                    <a:pt x="1" y="1673"/>
                    <a:pt x="486" y="2158"/>
                    <a:pt x="1080" y="2158"/>
                  </a:cubicBezTo>
                  <a:cubicBezTo>
                    <a:pt x="1676" y="2158"/>
                    <a:pt x="2161" y="1673"/>
                    <a:pt x="2161" y="1079"/>
                  </a:cubicBezTo>
                  <a:cubicBezTo>
                    <a:pt x="2161" y="484"/>
                    <a:pt x="1676" y="0"/>
                    <a:pt x="10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1"/>
            <p:cNvSpPr/>
            <p:nvPr/>
          </p:nvSpPr>
          <p:spPr>
            <a:xfrm>
              <a:off x="2512885" y="4507279"/>
              <a:ext cx="59498" cy="59498"/>
            </a:xfrm>
            <a:custGeom>
              <a:rect b="b" l="l" r="r" t="t"/>
              <a:pathLst>
                <a:path extrusionOk="0" h="2161" w="2161">
                  <a:moveTo>
                    <a:pt x="1079" y="581"/>
                  </a:moveTo>
                  <a:cubicBezTo>
                    <a:pt x="1355" y="581"/>
                    <a:pt x="1580" y="804"/>
                    <a:pt x="1580" y="1080"/>
                  </a:cubicBezTo>
                  <a:cubicBezTo>
                    <a:pt x="1580" y="1356"/>
                    <a:pt x="1353" y="1581"/>
                    <a:pt x="1079" y="1581"/>
                  </a:cubicBezTo>
                  <a:cubicBezTo>
                    <a:pt x="803" y="1581"/>
                    <a:pt x="581" y="1356"/>
                    <a:pt x="581" y="1080"/>
                  </a:cubicBezTo>
                  <a:cubicBezTo>
                    <a:pt x="581" y="804"/>
                    <a:pt x="803" y="581"/>
                    <a:pt x="1079" y="581"/>
                  </a:cubicBezTo>
                  <a:close/>
                  <a:moveTo>
                    <a:pt x="1079" y="1"/>
                  </a:moveTo>
                  <a:cubicBezTo>
                    <a:pt x="485" y="1"/>
                    <a:pt x="0" y="486"/>
                    <a:pt x="0" y="1080"/>
                  </a:cubicBezTo>
                  <a:cubicBezTo>
                    <a:pt x="0" y="1676"/>
                    <a:pt x="485" y="2161"/>
                    <a:pt x="1079" y="2161"/>
                  </a:cubicBezTo>
                  <a:cubicBezTo>
                    <a:pt x="1675" y="2161"/>
                    <a:pt x="2160" y="1676"/>
                    <a:pt x="2160" y="1080"/>
                  </a:cubicBezTo>
                  <a:cubicBezTo>
                    <a:pt x="2160" y="486"/>
                    <a:pt x="1675" y="1"/>
                    <a:pt x="1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1"/>
            <p:cNvSpPr/>
            <p:nvPr/>
          </p:nvSpPr>
          <p:spPr>
            <a:xfrm>
              <a:off x="2814476" y="4507279"/>
              <a:ext cx="59498" cy="59498"/>
            </a:xfrm>
            <a:custGeom>
              <a:rect b="b" l="l" r="r" t="t"/>
              <a:pathLst>
                <a:path extrusionOk="0" h="2161" w="2161">
                  <a:moveTo>
                    <a:pt x="1080" y="581"/>
                  </a:moveTo>
                  <a:cubicBezTo>
                    <a:pt x="1356" y="581"/>
                    <a:pt x="1580" y="804"/>
                    <a:pt x="1580" y="1080"/>
                  </a:cubicBezTo>
                  <a:cubicBezTo>
                    <a:pt x="1578" y="1356"/>
                    <a:pt x="1354" y="1581"/>
                    <a:pt x="1080" y="1581"/>
                  </a:cubicBezTo>
                  <a:cubicBezTo>
                    <a:pt x="804" y="1581"/>
                    <a:pt x="581" y="1356"/>
                    <a:pt x="581" y="1080"/>
                  </a:cubicBezTo>
                  <a:cubicBezTo>
                    <a:pt x="581" y="804"/>
                    <a:pt x="804" y="581"/>
                    <a:pt x="1080" y="581"/>
                  </a:cubicBezTo>
                  <a:close/>
                  <a:moveTo>
                    <a:pt x="1080" y="1"/>
                  </a:moveTo>
                  <a:cubicBezTo>
                    <a:pt x="486" y="1"/>
                    <a:pt x="1" y="486"/>
                    <a:pt x="1" y="1080"/>
                  </a:cubicBezTo>
                  <a:cubicBezTo>
                    <a:pt x="1" y="1676"/>
                    <a:pt x="486" y="2161"/>
                    <a:pt x="1080" y="2161"/>
                  </a:cubicBezTo>
                  <a:cubicBezTo>
                    <a:pt x="1676" y="2161"/>
                    <a:pt x="2161" y="1676"/>
                    <a:pt x="2161" y="1080"/>
                  </a:cubicBezTo>
                  <a:cubicBezTo>
                    <a:pt x="2161" y="486"/>
                    <a:pt x="1676" y="1"/>
                    <a:pt x="10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71"/>
          <p:cNvGrpSpPr/>
          <p:nvPr/>
        </p:nvGrpSpPr>
        <p:grpSpPr>
          <a:xfrm>
            <a:off x="3283814" y="4056874"/>
            <a:ext cx="548034" cy="546080"/>
            <a:chOff x="3128814" y="4056874"/>
            <a:chExt cx="548034" cy="546080"/>
          </a:xfrm>
        </p:grpSpPr>
        <p:sp>
          <p:nvSpPr>
            <p:cNvPr id="10193" name="Google Shape;10193;p71"/>
            <p:cNvSpPr/>
            <p:nvPr/>
          </p:nvSpPr>
          <p:spPr>
            <a:xfrm>
              <a:off x="3226334" y="4353702"/>
              <a:ext cx="167122" cy="165195"/>
            </a:xfrm>
            <a:custGeom>
              <a:rect b="b" l="l" r="r" t="t"/>
              <a:pathLst>
                <a:path extrusionOk="0" h="6000" w="6070">
                  <a:moveTo>
                    <a:pt x="2126" y="612"/>
                  </a:moveTo>
                  <a:lnTo>
                    <a:pt x="2349" y="832"/>
                  </a:lnTo>
                  <a:lnTo>
                    <a:pt x="3265" y="1748"/>
                  </a:lnTo>
                  <a:lnTo>
                    <a:pt x="5457" y="3942"/>
                  </a:lnTo>
                  <a:lnTo>
                    <a:pt x="4007" y="5392"/>
                  </a:lnTo>
                  <a:lnTo>
                    <a:pt x="2730" y="4115"/>
                  </a:lnTo>
                  <a:lnTo>
                    <a:pt x="1812" y="3200"/>
                  </a:lnTo>
                  <a:lnTo>
                    <a:pt x="676" y="2062"/>
                  </a:lnTo>
                  <a:lnTo>
                    <a:pt x="2126" y="612"/>
                  </a:lnTo>
                  <a:close/>
                  <a:moveTo>
                    <a:pt x="2127" y="1"/>
                  </a:moveTo>
                  <a:cubicBezTo>
                    <a:pt x="1987" y="1"/>
                    <a:pt x="1847" y="54"/>
                    <a:pt x="1740" y="161"/>
                  </a:cubicBezTo>
                  <a:lnTo>
                    <a:pt x="229" y="1672"/>
                  </a:lnTo>
                  <a:cubicBezTo>
                    <a:pt x="124" y="1776"/>
                    <a:pt x="67" y="1915"/>
                    <a:pt x="67" y="2060"/>
                  </a:cubicBezTo>
                  <a:cubicBezTo>
                    <a:pt x="67" y="2207"/>
                    <a:pt x="124" y="2345"/>
                    <a:pt x="229" y="2448"/>
                  </a:cubicBezTo>
                  <a:lnTo>
                    <a:pt x="271" y="2490"/>
                  </a:lnTo>
                  <a:lnTo>
                    <a:pt x="117" y="2646"/>
                  </a:lnTo>
                  <a:cubicBezTo>
                    <a:pt x="1" y="2762"/>
                    <a:pt x="1" y="2947"/>
                    <a:pt x="117" y="3065"/>
                  </a:cubicBezTo>
                  <a:cubicBezTo>
                    <a:pt x="174" y="3122"/>
                    <a:pt x="250" y="3150"/>
                    <a:pt x="326" y="3150"/>
                  </a:cubicBezTo>
                  <a:cubicBezTo>
                    <a:pt x="402" y="3150"/>
                    <a:pt x="478" y="3122"/>
                    <a:pt x="535" y="3065"/>
                  </a:cubicBezTo>
                  <a:lnTo>
                    <a:pt x="690" y="2909"/>
                  </a:lnTo>
                  <a:lnTo>
                    <a:pt x="1188" y="3407"/>
                  </a:lnTo>
                  <a:lnTo>
                    <a:pt x="1032" y="3562"/>
                  </a:lnTo>
                  <a:cubicBezTo>
                    <a:pt x="916" y="3678"/>
                    <a:pt x="916" y="3864"/>
                    <a:pt x="1032" y="3980"/>
                  </a:cubicBezTo>
                  <a:cubicBezTo>
                    <a:pt x="1089" y="4037"/>
                    <a:pt x="1165" y="4066"/>
                    <a:pt x="1241" y="4066"/>
                  </a:cubicBezTo>
                  <a:cubicBezTo>
                    <a:pt x="1318" y="4066"/>
                    <a:pt x="1394" y="4037"/>
                    <a:pt x="1451" y="3980"/>
                  </a:cubicBezTo>
                  <a:lnTo>
                    <a:pt x="1607" y="3826"/>
                  </a:lnTo>
                  <a:lnTo>
                    <a:pt x="2104" y="4323"/>
                  </a:lnTo>
                  <a:lnTo>
                    <a:pt x="1949" y="4477"/>
                  </a:lnTo>
                  <a:cubicBezTo>
                    <a:pt x="1831" y="4593"/>
                    <a:pt x="1831" y="4780"/>
                    <a:pt x="1949" y="4896"/>
                  </a:cubicBezTo>
                  <a:cubicBezTo>
                    <a:pt x="2007" y="4953"/>
                    <a:pt x="2083" y="4981"/>
                    <a:pt x="2159" y="4981"/>
                  </a:cubicBezTo>
                  <a:cubicBezTo>
                    <a:pt x="2235" y="4981"/>
                    <a:pt x="2311" y="4953"/>
                    <a:pt x="2368" y="4896"/>
                  </a:cubicBezTo>
                  <a:lnTo>
                    <a:pt x="2522" y="4742"/>
                  </a:lnTo>
                  <a:lnTo>
                    <a:pt x="3019" y="5238"/>
                  </a:lnTo>
                  <a:lnTo>
                    <a:pt x="2865" y="5392"/>
                  </a:lnTo>
                  <a:cubicBezTo>
                    <a:pt x="2749" y="5510"/>
                    <a:pt x="2749" y="5695"/>
                    <a:pt x="2865" y="5811"/>
                  </a:cubicBezTo>
                  <a:cubicBezTo>
                    <a:pt x="2922" y="5868"/>
                    <a:pt x="2998" y="5897"/>
                    <a:pt x="3074" y="5897"/>
                  </a:cubicBezTo>
                  <a:cubicBezTo>
                    <a:pt x="3150" y="5897"/>
                    <a:pt x="3226" y="5868"/>
                    <a:pt x="3284" y="5811"/>
                  </a:cubicBezTo>
                  <a:lnTo>
                    <a:pt x="3438" y="5657"/>
                  </a:lnTo>
                  <a:lnTo>
                    <a:pt x="3620" y="5840"/>
                  </a:lnTo>
                  <a:cubicBezTo>
                    <a:pt x="3729" y="5948"/>
                    <a:pt x="3868" y="6000"/>
                    <a:pt x="4009" y="6000"/>
                  </a:cubicBezTo>
                  <a:cubicBezTo>
                    <a:pt x="4149" y="6000"/>
                    <a:pt x="4290" y="5948"/>
                    <a:pt x="4397" y="5840"/>
                  </a:cubicBezTo>
                  <a:lnTo>
                    <a:pt x="5908" y="4330"/>
                  </a:lnTo>
                  <a:cubicBezTo>
                    <a:pt x="6013" y="4226"/>
                    <a:pt x="6070" y="4087"/>
                    <a:pt x="6070" y="3942"/>
                  </a:cubicBezTo>
                  <a:cubicBezTo>
                    <a:pt x="6070" y="3798"/>
                    <a:pt x="6009" y="3657"/>
                    <a:pt x="5908" y="3554"/>
                  </a:cubicBezTo>
                  <a:lnTo>
                    <a:pt x="5723" y="3371"/>
                  </a:lnTo>
                  <a:lnTo>
                    <a:pt x="5834" y="3261"/>
                  </a:lnTo>
                  <a:cubicBezTo>
                    <a:pt x="5950" y="3145"/>
                    <a:pt x="5950" y="2960"/>
                    <a:pt x="5834" y="2842"/>
                  </a:cubicBezTo>
                  <a:cubicBezTo>
                    <a:pt x="5776" y="2784"/>
                    <a:pt x="5700" y="2755"/>
                    <a:pt x="5624" y="2755"/>
                  </a:cubicBezTo>
                  <a:cubicBezTo>
                    <a:pt x="5549" y="2755"/>
                    <a:pt x="5473" y="2784"/>
                    <a:pt x="5415" y="2842"/>
                  </a:cubicBezTo>
                  <a:lnTo>
                    <a:pt x="5305" y="2953"/>
                  </a:lnTo>
                  <a:lnTo>
                    <a:pt x="4808" y="2456"/>
                  </a:lnTo>
                  <a:lnTo>
                    <a:pt x="4918" y="2345"/>
                  </a:lnTo>
                  <a:cubicBezTo>
                    <a:pt x="5034" y="2229"/>
                    <a:pt x="5034" y="2043"/>
                    <a:pt x="4918" y="1927"/>
                  </a:cubicBezTo>
                  <a:cubicBezTo>
                    <a:pt x="4859" y="1869"/>
                    <a:pt x="4784" y="1840"/>
                    <a:pt x="4708" y="1840"/>
                  </a:cubicBezTo>
                  <a:cubicBezTo>
                    <a:pt x="4633" y="1840"/>
                    <a:pt x="4558" y="1869"/>
                    <a:pt x="4500" y="1927"/>
                  </a:cubicBezTo>
                  <a:lnTo>
                    <a:pt x="4389" y="2037"/>
                  </a:lnTo>
                  <a:lnTo>
                    <a:pt x="3893" y="1539"/>
                  </a:lnTo>
                  <a:lnTo>
                    <a:pt x="4001" y="1430"/>
                  </a:lnTo>
                  <a:cubicBezTo>
                    <a:pt x="4119" y="1314"/>
                    <a:pt x="4119" y="1127"/>
                    <a:pt x="4001" y="1011"/>
                  </a:cubicBezTo>
                  <a:cubicBezTo>
                    <a:pt x="3943" y="953"/>
                    <a:pt x="3868" y="924"/>
                    <a:pt x="3792" y="924"/>
                  </a:cubicBezTo>
                  <a:cubicBezTo>
                    <a:pt x="3717" y="924"/>
                    <a:pt x="3641" y="953"/>
                    <a:pt x="3582" y="1011"/>
                  </a:cubicBezTo>
                  <a:lnTo>
                    <a:pt x="3474" y="1120"/>
                  </a:lnTo>
                  <a:lnTo>
                    <a:pt x="2977" y="623"/>
                  </a:lnTo>
                  <a:lnTo>
                    <a:pt x="3086" y="515"/>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1"/>
            <p:cNvSpPr/>
            <p:nvPr/>
          </p:nvSpPr>
          <p:spPr>
            <a:xfrm>
              <a:off x="3326415" y="4253567"/>
              <a:ext cx="167122" cy="165250"/>
            </a:xfrm>
            <a:custGeom>
              <a:rect b="b" l="l" r="r" t="t"/>
              <a:pathLst>
                <a:path extrusionOk="0" h="6002" w="6070">
                  <a:moveTo>
                    <a:pt x="2130" y="614"/>
                  </a:moveTo>
                  <a:lnTo>
                    <a:pt x="2351" y="834"/>
                  </a:lnTo>
                  <a:lnTo>
                    <a:pt x="3266" y="1750"/>
                  </a:lnTo>
                  <a:lnTo>
                    <a:pt x="4182" y="2667"/>
                  </a:lnTo>
                  <a:lnTo>
                    <a:pt x="5461" y="3944"/>
                  </a:lnTo>
                  <a:lnTo>
                    <a:pt x="4009" y="5394"/>
                  </a:lnTo>
                  <a:lnTo>
                    <a:pt x="3647" y="5033"/>
                  </a:lnTo>
                  <a:lnTo>
                    <a:pt x="2732" y="4117"/>
                  </a:lnTo>
                  <a:lnTo>
                    <a:pt x="1816" y="3202"/>
                  </a:lnTo>
                  <a:lnTo>
                    <a:pt x="678" y="2064"/>
                  </a:lnTo>
                  <a:lnTo>
                    <a:pt x="2130" y="614"/>
                  </a:lnTo>
                  <a:close/>
                  <a:moveTo>
                    <a:pt x="2127" y="1"/>
                  </a:moveTo>
                  <a:cubicBezTo>
                    <a:pt x="1987" y="1"/>
                    <a:pt x="1846" y="54"/>
                    <a:pt x="1738" y="161"/>
                  </a:cubicBezTo>
                  <a:lnTo>
                    <a:pt x="229" y="1672"/>
                  </a:lnTo>
                  <a:cubicBezTo>
                    <a:pt x="124" y="1776"/>
                    <a:pt x="67" y="1915"/>
                    <a:pt x="67" y="2060"/>
                  </a:cubicBezTo>
                  <a:cubicBezTo>
                    <a:pt x="67" y="2207"/>
                    <a:pt x="124" y="2346"/>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8" y="3406"/>
                  </a:lnTo>
                  <a:lnTo>
                    <a:pt x="1032" y="3562"/>
                  </a:lnTo>
                  <a:cubicBezTo>
                    <a:pt x="916" y="3678"/>
                    <a:pt x="916" y="3862"/>
                    <a:pt x="1032" y="3980"/>
                  </a:cubicBezTo>
                  <a:cubicBezTo>
                    <a:pt x="1089" y="4037"/>
                    <a:pt x="1165" y="4066"/>
                    <a:pt x="1241" y="4066"/>
                  </a:cubicBezTo>
                  <a:cubicBezTo>
                    <a:pt x="1318" y="4066"/>
                    <a:pt x="1394" y="4037"/>
                    <a:pt x="1451" y="3980"/>
                  </a:cubicBezTo>
                  <a:lnTo>
                    <a:pt x="1607" y="3824"/>
                  </a:lnTo>
                  <a:lnTo>
                    <a:pt x="2104" y="4323"/>
                  </a:lnTo>
                  <a:lnTo>
                    <a:pt x="1949" y="4477"/>
                  </a:lnTo>
                  <a:cubicBezTo>
                    <a:pt x="1831" y="4593"/>
                    <a:pt x="1831" y="4780"/>
                    <a:pt x="1949" y="4896"/>
                  </a:cubicBezTo>
                  <a:cubicBezTo>
                    <a:pt x="2005" y="4953"/>
                    <a:pt x="2083" y="4981"/>
                    <a:pt x="2159" y="4981"/>
                  </a:cubicBezTo>
                  <a:cubicBezTo>
                    <a:pt x="2235" y="4981"/>
                    <a:pt x="2309" y="4953"/>
                    <a:pt x="2368" y="4896"/>
                  </a:cubicBezTo>
                  <a:lnTo>
                    <a:pt x="2522" y="4742"/>
                  </a:lnTo>
                  <a:lnTo>
                    <a:pt x="3019" y="5238"/>
                  </a:lnTo>
                  <a:lnTo>
                    <a:pt x="2865" y="5392"/>
                  </a:lnTo>
                  <a:cubicBezTo>
                    <a:pt x="2749" y="5509"/>
                    <a:pt x="2749" y="5695"/>
                    <a:pt x="2865" y="5811"/>
                  </a:cubicBezTo>
                  <a:cubicBezTo>
                    <a:pt x="2922" y="5868"/>
                    <a:pt x="2998" y="5897"/>
                    <a:pt x="3074" y="5897"/>
                  </a:cubicBezTo>
                  <a:cubicBezTo>
                    <a:pt x="3150" y="5897"/>
                    <a:pt x="3226" y="5868"/>
                    <a:pt x="3284" y="5811"/>
                  </a:cubicBezTo>
                  <a:lnTo>
                    <a:pt x="3438" y="5657"/>
                  </a:lnTo>
                  <a:lnTo>
                    <a:pt x="3620" y="5840"/>
                  </a:lnTo>
                  <a:cubicBezTo>
                    <a:pt x="3725" y="5944"/>
                    <a:pt x="3864" y="6001"/>
                    <a:pt x="4009" y="6001"/>
                  </a:cubicBezTo>
                  <a:cubicBezTo>
                    <a:pt x="4157" y="6001"/>
                    <a:pt x="4294" y="5944"/>
                    <a:pt x="4397" y="5840"/>
                  </a:cubicBezTo>
                  <a:lnTo>
                    <a:pt x="5908" y="4329"/>
                  </a:lnTo>
                  <a:cubicBezTo>
                    <a:pt x="6013" y="4224"/>
                    <a:pt x="6070" y="4087"/>
                    <a:pt x="6070" y="3942"/>
                  </a:cubicBezTo>
                  <a:cubicBezTo>
                    <a:pt x="6070" y="3796"/>
                    <a:pt x="6013" y="3659"/>
                    <a:pt x="5908" y="3554"/>
                  </a:cubicBezTo>
                  <a:lnTo>
                    <a:pt x="5723" y="3371"/>
                  </a:lnTo>
                  <a:lnTo>
                    <a:pt x="5834" y="3261"/>
                  </a:lnTo>
                  <a:cubicBezTo>
                    <a:pt x="5950" y="3145"/>
                    <a:pt x="5950" y="2958"/>
                    <a:pt x="5834" y="2842"/>
                  </a:cubicBezTo>
                  <a:cubicBezTo>
                    <a:pt x="5776" y="2784"/>
                    <a:pt x="5700" y="2755"/>
                    <a:pt x="5624" y="2755"/>
                  </a:cubicBezTo>
                  <a:cubicBezTo>
                    <a:pt x="5549" y="2755"/>
                    <a:pt x="5473" y="2784"/>
                    <a:pt x="5415" y="2842"/>
                  </a:cubicBezTo>
                  <a:lnTo>
                    <a:pt x="5305" y="2953"/>
                  </a:lnTo>
                  <a:lnTo>
                    <a:pt x="4808" y="2454"/>
                  </a:lnTo>
                  <a:lnTo>
                    <a:pt x="4918" y="2346"/>
                  </a:lnTo>
                  <a:cubicBezTo>
                    <a:pt x="5034" y="2229"/>
                    <a:pt x="5034"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1"/>
                  </a:cubicBezTo>
                  <a:cubicBezTo>
                    <a:pt x="3943" y="952"/>
                    <a:pt x="3868" y="923"/>
                    <a:pt x="3792" y="923"/>
                  </a:cubicBezTo>
                  <a:cubicBezTo>
                    <a:pt x="3717" y="923"/>
                    <a:pt x="3641" y="952"/>
                    <a:pt x="3582" y="1011"/>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1"/>
            <p:cNvSpPr/>
            <p:nvPr/>
          </p:nvSpPr>
          <p:spPr>
            <a:xfrm>
              <a:off x="3426496" y="4153486"/>
              <a:ext cx="167122" cy="165250"/>
            </a:xfrm>
            <a:custGeom>
              <a:rect b="b" l="l" r="r" t="t"/>
              <a:pathLst>
                <a:path extrusionOk="0" h="6002" w="6070">
                  <a:moveTo>
                    <a:pt x="2130" y="612"/>
                  </a:moveTo>
                  <a:lnTo>
                    <a:pt x="2351" y="833"/>
                  </a:lnTo>
                  <a:lnTo>
                    <a:pt x="3266" y="1748"/>
                  </a:lnTo>
                  <a:lnTo>
                    <a:pt x="4182" y="2663"/>
                  </a:lnTo>
                  <a:lnTo>
                    <a:pt x="5099" y="3581"/>
                  </a:lnTo>
                  <a:lnTo>
                    <a:pt x="5461" y="3942"/>
                  </a:lnTo>
                  <a:lnTo>
                    <a:pt x="4009" y="5392"/>
                  </a:lnTo>
                  <a:lnTo>
                    <a:pt x="3647" y="5031"/>
                  </a:lnTo>
                  <a:lnTo>
                    <a:pt x="2732" y="4115"/>
                  </a:lnTo>
                  <a:lnTo>
                    <a:pt x="678" y="2062"/>
                  </a:lnTo>
                  <a:lnTo>
                    <a:pt x="2130" y="612"/>
                  </a:lnTo>
                  <a:close/>
                  <a:moveTo>
                    <a:pt x="2126" y="1"/>
                  </a:moveTo>
                  <a:cubicBezTo>
                    <a:pt x="1986" y="1"/>
                    <a:pt x="1846" y="54"/>
                    <a:pt x="1738" y="161"/>
                  </a:cubicBezTo>
                  <a:lnTo>
                    <a:pt x="229" y="1672"/>
                  </a:lnTo>
                  <a:cubicBezTo>
                    <a:pt x="14" y="1887"/>
                    <a:pt x="14" y="2233"/>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6" y="3406"/>
                  </a:lnTo>
                  <a:lnTo>
                    <a:pt x="1032" y="3562"/>
                  </a:lnTo>
                  <a:cubicBezTo>
                    <a:pt x="916" y="3678"/>
                    <a:pt x="916" y="3862"/>
                    <a:pt x="1032" y="3980"/>
                  </a:cubicBezTo>
                  <a:cubicBezTo>
                    <a:pt x="1089" y="4037"/>
                    <a:pt x="1165" y="4066"/>
                    <a:pt x="1242" y="4066"/>
                  </a:cubicBezTo>
                  <a:cubicBezTo>
                    <a:pt x="1318" y="4066"/>
                    <a:pt x="1394" y="4037"/>
                    <a:pt x="1451" y="3980"/>
                  </a:cubicBezTo>
                  <a:lnTo>
                    <a:pt x="1605" y="3824"/>
                  </a:lnTo>
                  <a:lnTo>
                    <a:pt x="2104" y="4323"/>
                  </a:lnTo>
                  <a:lnTo>
                    <a:pt x="1948" y="4477"/>
                  </a:lnTo>
                  <a:cubicBezTo>
                    <a:pt x="1832" y="4593"/>
                    <a:pt x="1832" y="4780"/>
                    <a:pt x="1948" y="4896"/>
                  </a:cubicBezTo>
                  <a:cubicBezTo>
                    <a:pt x="2005" y="4953"/>
                    <a:pt x="2081" y="4981"/>
                    <a:pt x="2157" y="4981"/>
                  </a:cubicBezTo>
                  <a:cubicBezTo>
                    <a:pt x="2233" y="4981"/>
                    <a:pt x="2309" y="4953"/>
                    <a:pt x="2366" y="4896"/>
                  </a:cubicBezTo>
                  <a:lnTo>
                    <a:pt x="2522" y="4742"/>
                  </a:lnTo>
                  <a:lnTo>
                    <a:pt x="3019" y="5238"/>
                  </a:lnTo>
                  <a:lnTo>
                    <a:pt x="2865" y="5392"/>
                  </a:lnTo>
                  <a:cubicBezTo>
                    <a:pt x="2747" y="5509"/>
                    <a:pt x="2747" y="5695"/>
                    <a:pt x="2865" y="5811"/>
                  </a:cubicBezTo>
                  <a:cubicBezTo>
                    <a:pt x="2922" y="5868"/>
                    <a:pt x="2998" y="5897"/>
                    <a:pt x="3074" y="5897"/>
                  </a:cubicBezTo>
                  <a:cubicBezTo>
                    <a:pt x="3150" y="5897"/>
                    <a:pt x="3227" y="5868"/>
                    <a:pt x="3284" y="5811"/>
                  </a:cubicBezTo>
                  <a:lnTo>
                    <a:pt x="3438" y="5657"/>
                  </a:lnTo>
                  <a:lnTo>
                    <a:pt x="3620" y="5840"/>
                  </a:lnTo>
                  <a:cubicBezTo>
                    <a:pt x="3725" y="5944"/>
                    <a:pt x="3864" y="6001"/>
                    <a:pt x="4009" y="6001"/>
                  </a:cubicBezTo>
                  <a:cubicBezTo>
                    <a:pt x="4155" y="6001"/>
                    <a:pt x="4294" y="5944"/>
                    <a:pt x="4397" y="5840"/>
                  </a:cubicBezTo>
                  <a:lnTo>
                    <a:pt x="5906" y="4329"/>
                  </a:lnTo>
                  <a:cubicBezTo>
                    <a:pt x="6011" y="4224"/>
                    <a:pt x="6070" y="4087"/>
                    <a:pt x="6070" y="3942"/>
                  </a:cubicBezTo>
                  <a:cubicBezTo>
                    <a:pt x="6070" y="3796"/>
                    <a:pt x="6013" y="3659"/>
                    <a:pt x="5906" y="3554"/>
                  </a:cubicBezTo>
                  <a:lnTo>
                    <a:pt x="5723" y="3371"/>
                  </a:lnTo>
                  <a:lnTo>
                    <a:pt x="5834" y="3261"/>
                  </a:lnTo>
                  <a:cubicBezTo>
                    <a:pt x="5950" y="3145"/>
                    <a:pt x="5950" y="2958"/>
                    <a:pt x="5834" y="2842"/>
                  </a:cubicBezTo>
                  <a:cubicBezTo>
                    <a:pt x="5776" y="2784"/>
                    <a:pt x="5700" y="2755"/>
                    <a:pt x="5625" y="2755"/>
                  </a:cubicBezTo>
                  <a:cubicBezTo>
                    <a:pt x="5549" y="2755"/>
                    <a:pt x="5473" y="2784"/>
                    <a:pt x="5415" y="2842"/>
                  </a:cubicBezTo>
                  <a:lnTo>
                    <a:pt x="5305" y="2953"/>
                  </a:lnTo>
                  <a:lnTo>
                    <a:pt x="4808" y="2454"/>
                  </a:lnTo>
                  <a:lnTo>
                    <a:pt x="4918" y="2346"/>
                  </a:lnTo>
                  <a:cubicBezTo>
                    <a:pt x="5035" y="2229"/>
                    <a:pt x="5035"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0"/>
                  </a:cubicBezTo>
                  <a:cubicBezTo>
                    <a:pt x="3943" y="951"/>
                    <a:pt x="3868" y="922"/>
                    <a:pt x="3792" y="922"/>
                  </a:cubicBezTo>
                  <a:cubicBezTo>
                    <a:pt x="3717" y="922"/>
                    <a:pt x="3641" y="951"/>
                    <a:pt x="3582" y="1010"/>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7" y="204"/>
                  </a:lnTo>
                  <a:lnTo>
                    <a:pt x="2515" y="161"/>
                  </a:lnTo>
                  <a:cubicBezTo>
                    <a:pt x="2407" y="54"/>
                    <a:pt x="2267" y="1"/>
                    <a:pt x="2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1"/>
            <p:cNvSpPr/>
            <p:nvPr/>
          </p:nvSpPr>
          <p:spPr>
            <a:xfrm>
              <a:off x="3128814" y="4056874"/>
              <a:ext cx="548034" cy="546080"/>
            </a:xfrm>
            <a:custGeom>
              <a:rect b="b" l="l" r="r" t="t"/>
              <a:pathLst>
                <a:path extrusionOk="0" h="19834" w="19905">
                  <a:moveTo>
                    <a:pt x="11712" y="1"/>
                  </a:moveTo>
                  <a:cubicBezTo>
                    <a:pt x="11561" y="1"/>
                    <a:pt x="11409" y="58"/>
                    <a:pt x="11294" y="174"/>
                  </a:cubicBezTo>
                  <a:lnTo>
                    <a:pt x="231" y="11239"/>
                  </a:lnTo>
                  <a:cubicBezTo>
                    <a:pt x="1" y="11469"/>
                    <a:pt x="1" y="11844"/>
                    <a:pt x="231" y="12072"/>
                  </a:cubicBezTo>
                  <a:lnTo>
                    <a:pt x="966" y="12809"/>
                  </a:lnTo>
                  <a:lnTo>
                    <a:pt x="720" y="13052"/>
                  </a:lnTo>
                  <a:cubicBezTo>
                    <a:pt x="614" y="13161"/>
                    <a:pt x="555" y="13303"/>
                    <a:pt x="555" y="13456"/>
                  </a:cubicBezTo>
                  <a:cubicBezTo>
                    <a:pt x="555" y="13608"/>
                    <a:pt x="614" y="13751"/>
                    <a:pt x="720" y="13857"/>
                  </a:cubicBezTo>
                  <a:lnTo>
                    <a:pt x="3248" y="16383"/>
                  </a:lnTo>
                  <a:cubicBezTo>
                    <a:pt x="3301" y="16438"/>
                    <a:pt x="3377" y="16468"/>
                    <a:pt x="3457" y="16468"/>
                  </a:cubicBezTo>
                  <a:cubicBezTo>
                    <a:pt x="3535" y="16468"/>
                    <a:pt x="3611" y="16438"/>
                    <a:pt x="3666" y="16383"/>
                  </a:cubicBezTo>
                  <a:lnTo>
                    <a:pt x="3906" y="16143"/>
                  </a:lnTo>
                  <a:cubicBezTo>
                    <a:pt x="3952" y="16097"/>
                    <a:pt x="4011" y="16073"/>
                    <a:pt x="4075" y="16073"/>
                  </a:cubicBezTo>
                  <a:cubicBezTo>
                    <a:pt x="4138" y="16073"/>
                    <a:pt x="4199" y="16097"/>
                    <a:pt x="4243" y="16143"/>
                  </a:cubicBezTo>
                  <a:cubicBezTo>
                    <a:pt x="4289" y="16189"/>
                    <a:pt x="4315" y="16248"/>
                    <a:pt x="4315" y="16312"/>
                  </a:cubicBezTo>
                  <a:cubicBezTo>
                    <a:pt x="4315" y="16377"/>
                    <a:pt x="4289" y="16436"/>
                    <a:pt x="4243" y="16482"/>
                  </a:cubicBezTo>
                  <a:lnTo>
                    <a:pt x="4003" y="16722"/>
                  </a:lnTo>
                  <a:cubicBezTo>
                    <a:pt x="3887" y="16838"/>
                    <a:pt x="3887" y="17024"/>
                    <a:pt x="4003" y="17140"/>
                  </a:cubicBezTo>
                  <a:lnTo>
                    <a:pt x="6531" y="19666"/>
                  </a:lnTo>
                  <a:cubicBezTo>
                    <a:pt x="6637" y="19774"/>
                    <a:pt x="6780" y="19833"/>
                    <a:pt x="6932" y="19833"/>
                  </a:cubicBezTo>
                  <a:cubicBezTo>
                    <a:pt x="7084" y="19833"/>
                    <a:pt x="7227" y="19774"/>
                    <a:pt x="7334" y="19666"/>
                  </a:cubicBezTo>
                  <a:lnTo>
                    <a:pt x="16191" y="10810"/>
                  </a:lnTo>
                  <a:cubicBezTo>
                    <a:pt x="16307" y="10692"/>
                    <a:pt x="16307" y="10508"/>
                    <a:pt x="16191" y="10392"/>
                  </a:cubicBezTo>
                  <a:cubicBezTo>
                    <a:pt x="16133" y="10333"/>
                    <a:pt x="16057" y="10303"/>
                    <a:pt x="15982" y="10303"/>
                  </a:cubicBezTo>
                  <a:cubicBezTo>
                    <a:pt x="15906" y="10303"/>
                    <a:pt x="15830" y="10333"/>
                    <a:pt x="15772" y="10392"/>
                  </a:cubicBezTo>
                  <a:lnTo>
                    <a:pt x="6932" y="19237"/>
                  </a:lnTo>
                  <a:lnTo>
                    <a:pt x="4631" y="16938"/>
                  </a:lnTo>
                  <a:lnTo>
                    <a:pt x="4664" y="16906"/>
                  </a:lnTo>
                  <a:cubicBezTo>
                    <a:pt x="4987" y="16583"/>
                    <a:pt x="4987" y="16055"/>
                    <a:pt x="4664" y="15732"/>
                  </a:cubicBezTo>
                  <a:cubicBezTo>
                    <a:pt x="4506" y="15574"/>
                    <a:pt x="4296" y="15488"/>
                    <a:pt x="4075" y="15488"/>
                  </a:cubicBezTo>
                  <a:cubicBezTo>
                    <a:pt x="3855" y="15488"/>
                    <a:pt x="3645" y="15574"/>
                    <a:pt x="3487" y="15732"/>
                  </a:cubicBezTo>
                  <a:lnTo>
                    <a:pt x="3457" y="15762"/>
                  </a:lnTo>
                  <a:lnTo>
                    <a:pt x="1156" y="13461"/>
                  </a:lnTo>
                  <a:lnTo>
                    <a:pt x="1596" y="13022"/>
                  </a:lnTo>
                  <a:lnTo>
                    <a:pt x="2610" y="12009"/>
                  </a:lnTo>
                  <a:cubicBezTo>
                    <a:pt x="2726" y="11891"/>
                    <a:pt x="2726" y="11707"/>
                    <a:pt x="2610" y="11591"/>
                  </a:cubicBezTo>
                  <a:cubicBezTo>
                    <a:pt x="2552" y="11532"/>
                    <a:pt x="2476" y="11502"/>
                    <a:pt x="2401" y="11502"/>
                  </a:cubicBezTo>
                  <a:cubicBezTo>
                    <a:pt x="2325" y="11502"/>
                    <a:pt x="2249" y="11532"/>
                    <a:pt x="2191" y="11591"/>
                  </a:cubicBezTo>
                  <a:lnTo>
                    <a:pt x="1386" y="12394"/>
                  </a:lnTo>
                  <a:lnTo>
                    <a:pt x="652" y="11659"/>
                  </a:lnTo>
                  <a:lnTo>
                    <a:pt x="1023" y="11288"/>
                  </a:lnTo>
                  <a:lnTo>
                    <a:pt x="1352" y="11615"/>
                  </a:lnTo>
                  <a:cubicBezTo>
                    <a:pt x="1409" y="11672"/>
                    <a:pt x="1485" y="11701"/>
                    <a:pt x="1561" y="11701"/>
                  </a:cubicBezTo>
                  <a:cubicBezTo>
                    <a:pt x="1638" y="11701"/>
                    <a:pt x="1714" y="11672"/>
                    <a:pt x="1771" y="11615"/>
                  </a:cubicBezTo>
                  <a:cubicBezTo>
                    <a:pt x="1887" y="11499"/>
                    <a:pt x="1887" y="11315"/>
                    <a:pt x="1771" y="11197"/>
                  </a:cubicBezTo>
                  <a:lnTo>
                    <a:pt x="1442" y="10869"/>
                  </a:lnTo>
                  <a:lnTo>
                    <a:pt x="2012" y="10296"/>
                  </a:lnTo>
                  <a:lnTo>
                    <a:pt x="2342" y="10624"/>
                  </a:lnTo>
                  <a:cubicBezTo>
                    <a:pt x="2399" y="10681"/>
                    <a:pt x="2475" y="10709"/>
                    <a:pt x="2551" y="10709"/>
                  </a:cubicBezTo>
                  <a:cubicBezTo>
                    <a:pt x="2627" y="10709"/>
                    <a:pt x="2703" y="10681"/>
                    <a:pt x="2760" y="10624"/>
                  </a:cubicBezTo>
                  <a:cubicBezTo>
                    <a:pt x="2876" y="10508"/>
                    <a:pt x="2876" y="10321"/>
                    <a:pt x="2760" y="10205"/>
                  </a:cubicBezTo>
                  <a:lnTo>
                    <a:pt x="2431" y="9876"/>
                  </a:lnTo>
                  <a:lnTo>
                    <a:pt x="3004" y="9303"/>
                  </a:lnTo>
                  <a:lnTo>
                    <a:pt x="3333" y="9632"/>
                  </a:lnTo>
                  <a:cubicBezTo>
                    <a:pt x="3390" y="9689"/>
                    <a:pt x="3466" y="9718"/>
                    <a:pt x="3543" y="9718"/>
                  </a:cubicBezTo>
                  <a:cubicBezTo>
                    <a:pt x="3619" y="9718"/>
                    <a:pt x="3695" y="9689"/>
                    <a:pt x="3752" y="9632"/>
                  </a:cubicBezTo>
                  <a:cubicBezTo>
                    <a:pt x="3868" y="9514"/>
                    <a:pt x="3868" y="9330"/>
                    <a:pt x="3752" y="9214"/>
                  </a:cubicBezTo>
                  <a:lnTo>
                    <a:pt x="3423" y="8884"/>
                  </a:lnTo>
                  <a:lnTo>
                    <a:pt x="3994" y="8311"/>
                  </a:lnTo>
                  <a:lnTo>
                    <a:pt x="4323" y="8639"/>
                  </a:lnTo>
                  <a:cubicBezTo>
                    <a:pt x="4380" y="8696"/>
                    <a:pt x="4456" y="8724"/>
                    <a:pt x="4532" y="8724"/>
                  </a:cubicBezTo>
                  <a:cubicBezTo>
                    <a:pt x="4608" y="8724"/>
                    <a:pt x="4684" y="8696"/>
                    <a:pt x="4742" y="8639"/>
                  </a:cubicBezTo>
                  <a:cubicBezTo>
                    <a:pt x="4858" y="8523"/>
                    <a:pt x="4858" y="8338"/>
                    <a:pt x="4742" y="8220"/>
                  </a:cubicBezTo>
                  <a:lnTo>
                    <a:pt x="4412" y="7893"/>
                  </a:lnTo>
                  <a:lnTo>
                    <a:pt x="4987" y="7320"/>
                  </a:lnTo>
                  <a:lnTo>
                    <a:pt x="5314" y="7647"/>
                  </a:lnTo>
                  <a:cubicBezTo>
                    <a:pt x="5372" y="7704"/>
                    <a:pt x="5448" y="7733"/>
                    <a:pt x="5524" y="7733"/>
                  </a:cubicBezTo>
                  <a:cubicBezTo>
                    <a:pt x="5600" y="7733"/>
                    <a:pt x="5676" y="7704"/>
                    <a:pt x="5733" y="7647"/>
                  </a:cubicBezTo>
                  <a:cubicBezTo>
                    <a:pt x="5849" y="7531"/>
                    <a:pt x="5849" y="7345"/>
                    <a:pt x="5733" y="7229"/>
                  </a:cubicBezTo>
                  <a:lnTo>
                    <a:pt x="5406" y="6901"/>
                  </a:lnTo>
                  <a:lnTo>
                    <a:pt x="5979" y="6327"/>
                  </a:lnTo>
                  <a:lnTo>
                    <a:pt x="6306" y="6656"/>
                  </a:lnTo>
                  <a:cubicBezTo>
                    <a:pt x="6363" y="6713"/>
                    <a:pt x="6439" y="6741"/>
                    <a:pt x="6515" y="6741"/>
                  </a:cubicBezTo>
                  <a:cubicBezTo>
                    <a:pt x="6591" y="6741"/>
                    <a:pt x="6668" y="6713"/>
                    <a:pt x="6725" y="6656"/>
                  </a:cubicBezTo>
                  <a:cubicBezTo>
                    <a:pt x="6843" y="6540"/>
                    <a:pt x="6843" y="6353"/>
                    <a:pt x="6725" y="6237"/>
                  </a:cubicBezTo>
                  <a:lnTo>
                    <a:pt x="6397" y="5908"/>
                  </a:lnTo>
                  <a:lnTo>
                    <a:pt x="6968" y="5335"/>
                  </a:lnTo>
                  <a:lnTo>
                    <a:pt x="7296" y="5664"/>
                  </a:lnTo>
                  <a:cubicBezTo>
                    <a:pt x="7353" y="5721"/>
                    <a:pt x="7429" y="5750"/>
                    <a:pt x="7505" y="5750"/>
                  </a:cubicBezTo>
                  <a:cubicBezTo>
                    <a:pt x="7581" y="5750"/>
                    <a:pt x="7657" y="5721"/>
                    <a:pt x="7714" y="5664"/>
                  </a:cubicBezTo>
                  <a:cubicBezTo>
                    <a:pt x="7832" y="5546"/>
                    <a:pt x="7832" y="5362"/>
                    <a:pt x="7714" y="5246"/>
                  </a:cubicBezTo>
                  <a:lnTo>
                    <a:pt x="7387" y="4916"/>
                  </a:lnTo>
                  <a:lnTo>
                    <a:pt x="7960" y="4343"/>
                  </a:lnTo>
                  <a:lnTo>
                    <a:pt x="8289" y="4671"/>
                  </a:lnTo>
                  <a:cubicBezTo>
                    <a:pt x="8346" y="4728"/>
                    <a:pt x="8422" y="4756"/>
                    <a:pt x="8498" y="4756"/>
                  </a:cubicBezTo>
                  <a:cubicBezTo>
                    <a:pt x="8575" y="4756"/>
                    <a:pt x="8651" y="4728"/>
                    <a:pt x="8708" y="4671"/>
                  </a:cubicBezTo>
                  <a:cubicBezTo>
                    <a:pt x="8824" y="4555"/>
                    <a:pt x="8824" y="4370"/>
                    <a:pt x="8708" y="4252"/>
                  </a:cubicBezTo>
                  <a:lnTo>
                    <a:pt x="8379" y="3925"/>
                  </a:lnTo>
                  <a:lnTo>
                    <a:pt x="8951" y="3352"/>
                  </a:lnTo>
                  <a:lnTo>
                    <a:pt x="9281" y="3679"/>
                  </a:lnTo>
                  <a:cubicBezTo>
                    <a:pt x="9338" y="3736"/>
                    <a:pt x="9414" y="3765"/>
                    <a:pt x="9490" y="3765"/>
                  </a:cubicBezTo>
                  <a:cubicBezTo>
                    <a:pt x="9566" y="3765"/>
                    <a:pt x="9642" y="3736"/>
                    <a:pt x="9699" y="3679"/>
                  </a:cubicBezTo>
                  <a:cubicBezTo>
                    <a:pt x="9815" y="3563"/>
                    <a:pt x="9815" y="3377"/>
                    <a:pt x="9699" y="3261"/>
                  </a:cubicBezTo>
                  <a:lnTo>
                    <a:pt x="9370" y="2933"/>
                  </a:lnTo>
                  <a:lnTo>
                    <a:pt x="9945" y="2358"/>
                  </a:lnTo>
                  <a:lnTo>
                    <a:pt x="10272" y="2688"/>
                  </a:lnTo>
                  <a:cubicBezTo>
                    <a:pt x="10329" y="2745"/>
                    <a:pt x="10405" y="2773"/>
                    <a:pt x="10482" y="2773"/>
                  </a:cubicBezTo>
                  <a:cubicBezTo>
                    <a:pt x="10558" y="2773"/>
                    <a:pt x="10634" y="2745"/>
                    <a:pt x="10691" y="2688"/>
                  </a:cubicBezTo>
                  <a:cubicBezTo>
                    <a:pt x="10807" y="2572"/>
                    <a:pt x="10807" y="2385"/>
                    <a:pt x="10691" y="2269"/>
                  </a:cubicBezTo>
                  <a:lnTo>
                    <a:pt x="10364" y="1940"/>
                  </a:lnTo>
                  <a:lnTo>
                    <a:pt x="10936" y="1367"/>
                  </a:lnTo>
                  <a:lnTo>
                    <a:pt x="11264" y="1696"/>
                  </a:lnTo>
                  <a:cubicBezTo>
                    <a:pt x="11321" y="1753"/>
                    <a:pt x="11397" y="1782"/>
                    <a:pt x="11473" y="1782"/>
                  </a:cubicBezTo>
                  <a:cubicBezTo>
                    <a:pt x="11549" y="1782"/>
                    <a:pt x="11625" y="1753"/>
                    <a:pt x="11682" y="1696"/>
                  </a:cubicBezTo>
                  <a:cubicBezTo>
                    <a:pt x="11800" y="1578"/>
                    <a:pt x="11800" y="1394"/>
                    <a:pt x="11682" y="1277"/>
                  </a:cubicBezTo>
                  <a:lnTo>
                    <a:pt x="11355" y="948"/>
                  </a:lnTo>
                  <a:lnTo>
                    <a:pt x="11726" y="577"/>
                  </a:lnTo>
                  <a:lnTo>
                    <a:pt x="12461" y="1312"/>
                  </a:lnTo>
                  <a:lnTo>
                    <a:pt x="3316" y="10456"/>
                  </a:lnTo>
                  <a:cubicBezTo>
                    <a:pt x="3200" y="10574"/>
                    <a:pt x="3200" y="10759"/>
                    <a:pt x="3316" y="10875"/>
                  </a:cubicBezTo>
                  <a:cubicBezTo>
                    <a:pt x="3373" y="10932"/>
                    <a:pt x="3449" y="10961"/>
                    <a:pt x="3525" y="10961"/>
                  </a:cubicBezTo>
                  <a:cubicBezTo>
                    <a:pt x="3602" y="10961"/>
                    <a:pt x="3678" y="10932"/>
                    <a:pt x="3735" y="10875"/>
                  </a:cubicBezTo>
                  <a:lnTo>
                    <a:pt x="13528" y="1081"/>
                  </a:lnTo>
                  <a:lnTo>
                    <a:pt x="15829" y="3382"/>
                  </a:lnTo>
                  <a:lnTo>
                    <a:pt x="15799" y="3413"/>
                  </a:lnTo>
                  <a:cubicBezTo>
                    <a:pt x="15475" y="3736"/>
                    <a:pt x="15475" y="4265"/>
                    <a:pt x="15799" y="4589"/>
                  </a:cubicBezTo>
                  <a:cubicBezTo>
                    <a:pt x="15955" y="4745"/>
                    <a:pt x="16164" y="4831"/>
                    <a:pt x="16387" y="4831"/>
                  </a:cubicBezTo>
                  <a:cubicBezTo>
                    <a:pt x="16608" y="4831"/>
                    <a:pt x="16817" y="4745"/>
                    <a:pt x="16973" y="4589"/>
                  </a:cubicBezTo>
                  <a:lnTo>
                    <a:pt x="17006" y="4557"/>
                  </a:lnTo>
                  <a:lnTo>
                    <a:pt x="19305" y="6857"/>
                  </a:lnTo>
                  <a:lnTo>
                    <a:pt x="16901" y="9263"/>
                  </a:lnTo>
                  <a:cubicBezTo>
                    <a:pt x="16783" y="9379"/>
                    <a:pt x="16783" y="9566"/>
                    <a:pt x="16901" y="9682"/>
                  </a:cubicBezTo>
                  <a:cubicBezTo>
                    <a:pt x="16959" y="9740"/>
                    <a:pt x="17034" y="9769"/>
                    <a:pt x="17110" y="9769"/>
                  </a:cubicBezTo>
                  <a:cubicBezTo>
                    <a:pt x="17185" y="9769"/>
                    <a:pt x="17261" y="9740"/>
                    <a:pt x="17320" y="9682"/>
                  </a:cubicBezTo>
                  <a:lnTo>
                    <a:pt x="19738" y="7263"/>
                  </a:lnTo>
                  <a:cubicBezTo>
                    <a:pt x="19845" y="7154"/>
                    <a:pt x="19904" y="7012"/>
                    <a:pt x="19904" y="6859"/>
                  </a:cubicBezTo>
                  <a:cubicBezTo>
                    <a:pt x="19893" y="6724"/>
                    <a:pt x="19834" y="6582"/>
                    <a:pt x="19727" y="6475"/>
                  </a:cubicBezTo>
                  <a:lnTo>
                    <a:pt x="17200" y="3949"/>
                  </a:lnTo>
                  <a:cubicBezTo>
                    <a:pt x="17142" y="3890"/>
                    <a:pt x="17066" y="3861"/>
                    <a:pt x="16990" y="3861"/>
                  </a:cubicBezTo>
                  <a:cubicBezTo>
                    <a:pt x="16915" y="3861"/>
                    <a:pt x="16839" y="3890"/>
                    <a:pt x="16781" y="3949"/>
                  </a:cubicBezTo>
                  <a:lnTo>
                    <a:pt x="16541" y="4189"/>
                  </a:lnTo>
                  <a:cubicBezTo>
                    <a:pt x="16495" y="4236"/>
                    <a:pt x="16433" y="4259"/>
                    <a:pt x="16372" y="4259"/>
                  </a:cubicBezTo>
                  <a:cubicBezTo>
                    <a:pt x="16310" y="4259"/>
                    <a:pt x="16248" y="4236"/>
                    <a:pt x="16201" y="4189"/>
                  </a:cubicBezTo>
                  <a:cubicBezTo>
                    <a:pt x="16107" y="4096"/>
                    <a:pt x="16107" y="3944"/>
                    <a:pt x="16201" y="3849"/>
                  </a:cubicBezTo>
                  <a:lnTo>
                    <a:pt x="16440" y="3609"/>
                  </a:lnTo>
                  <a:cubicBezTo>
                    <a:pt x="16496" y="3554"/>
                    <a:pt x="16526" y="3477"/>
                    <a:pt x="16526" y="3399"/>
                  </a:cubicBezTo>
                  <a:cubicBezTo>
                    <a:pt x="16526" y="3321"/>
                    <a:pt x="16496" y="3245"/>
                    <a:pt x="16440" y="3190"/>
                  </a:cubicBezTo>
                  <a:lnTo>
                    <a:pt x="13915" y="663"/>
                  </a:lnTo>
                  <a:cubicBezTo>
                    <a:pt x="13804" y="552"/>
                    <a:pt x="13659" y="497"/>
                    <a:pt x="13513" y="497"/>
                  </a:cubicBezTo>
                  <a:cubicBezTo>
                    <a:pt x="13367" y="497"/>
                    <a:pt x="13221" y="552"/>
                    <a:pt x="13110" y="663"/>
                  </a:cubicBezTo>
                  <a:lnTo>
                    <a:pt x="12864" y="908"/>
                  </a:lnTo>
                  <a:lnTo>
                    <a:pt x="12130" y="174"/>
                  </a:lnTo>
                  <a:cubicBezTo>
                    <a:pt x="12015" y="58"/>
                    <a:pt x="11863" y="1"/>
                    <a:pt x="11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71"/>
          <p:cNvGrpSpPr/>
          <p:nvPr/>
        </p:nvGrpSpPr>
        <p:grpSpPr>
          <a:xfrm>
            <a:off x="4004092" y="4056902"/>
            <a:ext cx="547071" cy="546245"/>
            <a:chOff x="3849092" y="4056902"/>
            <a:chExt cx="547071" cy="546245"/>
          </a:xfrm>
        </p:grpSpPr>
        <p:sp>
          <p:nvSpPr>
            <p:cNvPr id="10198" name="Google Shape;10198;p71"/>
            <p:cNvSpPr/>
            <p:nvPr/>
          </p:nvSpPr>
          <p:spPr>
            <a:xfrm>
              <a:off x="3849092" y="4378647"/>
              <a:ext cx="226014" cy="224500"/>
            </a:xfrm>
            <a:custGeom>
              <a:rect b="b" l="l" r="r" t="t"/>
              <a:pathLst>
                <a:path extrusionOk="0" h="8154" w="8209">
                  <a:moveTo>
                    <a:pt x="4673" y="1"/>
                  </a:moveTo>
                  <a:cubicBezTo>
                    <a:pt x="4598" y="1"/>
                    <a:pt x="4523" y="29"/>
                    <a:pt x="4465" y="86"/>
                  </a:cubicBezTo>
                  <a:lnTo>
                    <a:pt x="655" y="3896"/>
                  </a:lnTo>
                  <a:cubicBezTo>
                    <a:pt x="427" y="4125"/>
                    <a:pt x="298" y="4433"/>
                    <a:pt x="298" y="4757"/>
                  </a:cubicBezTo>
                  <a:cubicBezTo>
                    <a:pt x="298" y="5080"/>
                    <a:pt x="423" y="5387"/>
                    <a:pt x="655" y="5615"/>
                  </a:cubicBezTo>
                  <a:lnTo>
                    <a:pt x="1403" y="6365"/>
                  </a:lnTo>
                  <a:lnTo>
                    <a:pt x="115" y="7653"/>
                  </a:lnTo>
                  <a:cubicBezTo>
                    <a:pt x="1" y="7767"/>
                    <a:pt x="1" y="7954"/>
                    <a:pt x="115" y="8068"/>
                  </a:cubicBezTo>
                  <a:cubicBezTo>
                    <a:pt x="172" y="8125"/>
                    <a:pt x="247" y="8154"/>
                    <a:pt x="321" y="8154"/>
                  </a:cubicBezTo>
                  <a:cubicBezTo>
                    <a:pt x="396" y="8154"/>
                    <a:pt x="471" y="8125"/>
                    <a:pt x="528" y="8068"/>
                  </a:cubicBezTo>
                  <a:lnTo>
                    <a:pt x="1818" y="6778"/>
                  </a:lnTo>
                  <a:lnTo>
                    <a:pt x="2568" y="7528"/>
                  </a:lnTo>
                  <a:cubicBezTo>
                    <a:pt x="2796" y="7758"/>
                    <a:pt x="3103" y="7884"/>
                    <a:pt x="3426" y="7884"/>
                  </a:cubicBezTo>
                  <a:cubicBezTo>
                    <a:pt x="3750" y="7884"/>
                    <a:pt x="4056" y="7758"/>
                    <a:pt x="4285" y="7528"/>
                  </a:cubicBezTo>
                  <a:lnTo>
                    <a:pt x="8097" y="3716"/>
                  </a:lnTo>
                  <a:cubicBezTo>
                    <a:pt x="8209" y="3600"/>
                    <a:pt x="8209" y="3415"/>
                    <a:pt x="8093" y="3299"/>
                  </a:cubicBezTo>
                  <a:cubicBezTo>
                    <a:pt x="8036" y="3242"/>
                    <a:pt x="7961" y="3213"/>
                    <a:pt x="7886" y="3213"/>
                  </a:cubicBezTo>
                  <a:cubicBezTo>
                    <a:pt x="7812" y="3213"/>
                    <a:pt x="7737" y="3242"/>
                    <a:pt x="7680" y="3299"/>
                  </a:cubicBezTo>
                  <a:lnTo>
                    <a:pt x="3868" y="7111"/>
                  </a:lnTo>
                  <a:cubicBezTo>
                    <a:pt x="3750" y="7231"/>
                    <a:pt x="3592" y="7294"/>
                    <a:pt x="3424" y="7294"/>
                  </a:cubicBezTo>
                  <a:cubicBezTo>
                    <a:pt x="3255" y="7294"/>
                    <a:pt x="3097" y="7227"/>
                    <a:pt x="2979" y="7111"/>
                  </a:cubicBezTo>
                  <a:lnTo>
                    <a:pt x="1068" y="5200"/>
                  </a:lnTo>
                  <a:cubicBezTo>
                    <a:pt x="950" y="5082"/>
                    <a:pt x="886" y="4924"/>
                    <a:pt x="886" y="4755"/>
                  </a:cubicBezTo>
                  <a:cubicBezTo>
                    <a:pt x="886" y="4587"/>
                    <a:pt x="952" y="4429"/>
                    <a:pt x="1068" y="4311"/>
                  </a:cubicBezTo>
                  <a:lnTo>
                    <a:pt x="4880" y="499"/>
                  </a:lnTo>
                  <a:cubicBezTo>
                    <a:pt x="4995" y="385"/>
                    <a:pt x="4995" y="201"/>
                    <a:pt x="4880" y="86"/>
                  </a:cubicBezTo>
                  <a:cubicBezTo>
                    <a:pt x="4823" y="29"/>
                    <a:pt x="4748" y="1"/>
                    <a:pt x="4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1"/>
            <p:cNvSpPr/>
            <p:nvPr/>
          </p:nvSpPr>
          <p:spPr>
            <a:xfrm>
              <a:off x="3999282" y="4056902"/>
              <a:ext cx="396881" cy="395917"/>
            </a:xfrm>
            <a:custGeom>
              <a:rect b="b" l="l" r="r" t="t"/>
              <a:pathLst>
                <a:path extrusionOk="0" h="14380" w="14415">
                  <a:moveTo>
                    <a:pt x="13804" y="603"/>
                  </a:moveTo>
                  <a:lnTo>
                    <a:pt x="13752" y="1524"/>
                  </a:lnTo>
                  <a:lnTo>
                    <a:pt x="12871" y="2070"/>
                  </a:lnTo>
                  <a:lnTo>
                    <a:pt x="12338" y="1537"/>
                  </a:lnTo>
                  <a:lnTo>
                    <a:pt x="12885" y="656"/>
                  </a:lnTo>
                  <a:lnTo>
                    <a:pt x="13804" y="603"/>
                  </a:lnTo>
                  <a:close/>
                  <a:moveTo>
                    <a:pt x="11652" y="1716"/>
                  </a:moveTo>
                  <a:cubicBezTo>
                    <a:pt x="11673" y="1716"/>
                    <a:pt x="11694" y="1724"/>
                    <a:pt x="11710" y="1739"/>
                  </a:cubicBezTo>
                  <a:lnTo>
                    <a:pt x="11758" y="1786"/>
                  </a:lnTo>
                  <a:lnTo>
                    <a:pt x="12618" y="2649"/>
                  </a:lnTo>
                  <a:lnTo>
                    <a:pt x="12666" y="2696"/>
                  </a:lnTo>
                  <a:cubicBezTo>
                    <a:pt x="12702" y="2732"/>
                    <a:pt x="12702" y="2782"/>
                    <a:pt x="12668" y="2812"/>
                  </a:cubicBezTo>
                  <a:lnTo>
                    <a:pt x="11162" y="4320"/>
                  </a:lnTo>
                  <a:lnTo>
                    <a:pt x="10089" y="3246"/>
                  </a:lnTo>
                  <a:lnTo>
                    <a:pt x="11596" y="1739"/>
                  </a:lnTo>
                  <a:cubicBezTo>
                    <a:pt x="11611" y="1724"/>
                    <a:pt x="11632" y="1716"/>
                    <a:pt x="11652" y="1716"/>
                  </a:cubicBezTo>
                  <a:close/>
                  <a:moveTo>
                    <a:pt x="9672" y="3661"/>
                  </a:moveTo>
                  <a:lnTo>
                    <a:pt x="10745" y="4734"/>
                  </a:lnTo>
                  <a:lnTo>
                    <a:pt x="10011" y="5469"/>
                  </a:lnTo>
                  <a:lnTo>
                    <a:pt x="8937" y="4398"/>
                  </a:lnTo>
                  <a:lnTo>
                    <a:pt x="9672" y="3661"/>
                  </a:lnTo>
                  <a:close/>
                  <a:moveTo>
                    <a:pt x="8524" y="4814"/>
                  </a:moveTo>
                  <a:lnTo>
                    <a:pt x="9598" y="5886"/>
                  </a:lnTo>
                  <a:lnTo>
                    <a:pt x="7761" y="7722"/>
                  </a:lnTo>
                  <a:lnTo>
                    <a:pt x="6688" y="6651"/>
                  </a:lnTo>
                  <a:lnTo>
                    <a:pt x="8524" y="4814"/>
                  </a:lnTo>
                  <a:close/>
                  <a:moveTo>
                    <a:pt x="5832" y="6787"/>
                  </a:moveTo>
                  <a:cubicBezTo>
                    <a:pt x="5916" y="6787"/>
                    <a:pt x="6001" y="6814"/>
                    <a:pt x="6071" y="6870"/>
                  </a:cubicBezTo>
                  <a:lnTo>
                    <a:pt x="6083" y="6879"/>
                  </a:lnTo>
                  <a:cubicBezTo>
                    <a:pt x="6090" y="6885"/>
                    <a:pt x="6100" y="6893"/>
                    <a:pt x="6107" y="6900"/>
                  </a:cubicBezTo>
                  <a:lnTo>
                    <a:pt x="7516" y="8309"/>
                  </a:lnTo>
                  <a:cubicBezTo>
                    <a:pt x="7523" y="8316"/>
                    <a:pt x="7529" y="8324"/>
                    <a:pt x="7537" y="8331"/>
                  </a:cubicBezTo>
                  <a:lnTo>
                    <a:pt x="7546" y="8345"/>
                  </a:lnTo>
                  <a:cubicBezTo>
                    <a:pt x="7662" y="8491"/>
                    <a:pt x="7653" y="8712"/>
                    <a:pt x="7514" y="8853"/>
                  </a:cubicBezTo>
                  <a:lnTo>
                    <a:pt x="6692" y="9673"/>
                  </a:lnTo>
                  <a:lnTo>
                    <a:pt x="6671" y="9652"/>
                  </a:lnTo>
                  <a:lnTo>
                    <a:pt x="4760" y="7741"/>
                  </a:lnTo>
                  <a:lnTo>
                    <a:pt x="4739" y="7721"/>
                  </a:lnTo>
                  <a:lnTo>
                    <a:pt x="5559" y="6900"/>
                  </a:lnTo>
                  <a:cubicBezTo>
                    <a:pt x="5635" y="6824"/>
                    <a:pt x="5733" y="6787"/>
                    <a:pt x="5832" y="6787"/>
                  </a:cubicBezTo>
                  <a:close/>
                  <a:moveTo>
                    <a:pt x="14120" y="1"/>
                  </a:moveTo>
                  <a:cubicBezTo>
                    <a:pt x="14113" y="1"/>
                    <a:pt x="14107" y="1"/>
                    <a:pt x="14101" y="1"/>
                  </a:cubicBezTo>
                  <a:lnTo>
                    <a:pt x="12702" y="79"/>
                  </a:lnTo>
                  <a:cubicBezTo>
                    <a:pt x="12607" y="85"/>
                    <a:pt x="12519" y="136"/>
                    <a:pt x="12468" y="218"/>
                  </a:cubicBezTo>
                  <a:lnTo>
                    <a:pt x="11876" y="1172"/>
                  </a:lnTo>
                  <a:cubicBezTo>
                    <a:pt x="11803" y="1146"/>
                    <a:pt x="11728" y="1133"/>
                    <a:pt x="11652" y="1133"/>
                  </a:cubicBezTo>
                  <a:cubicBezTo>
                    <a:pt x="11482" y="1133"/>
                    <a:pt x="11312" y="1199"/>
                    <a:pt x="11181" y="1328"/>
                  </a:cubicBezTo>
                  <a:lnTo>
                    <a:pt x="6225" y="6284"/>
                  </a:lnTo>
                  <a:cubicBezTo>
                    <a:pt x="6100" y="6227"/>
                    <a:pt x="5964" y="6199"/>
                    <a:pt x="5828" y="6199"/>
                  </a:cubicBezTo>
                  <a:cubicBezTo>
                    <a:pt x="5580" y="6199"/>
                    <a:pt x="5330" y="6294"/>
                    <a:pt x="5141" y="6483"/>
                  </a:cubicBezTo>
                  <a:lnTo>
                    <a:pt x="4202" y="7424"/>
                  </a:lnTo>
                  <a:cubicBezTo>
                    <a:pt x="4102" y="7398"/>
                    <a:pt x="4000" y="7385"/>
                    <a:pt x="3898" y="7385"/>
                  </a:cubicBezTo>
                  <a:cubicBezTo>
                    <a:pt x="3586" y="7385"/>
                    <a:pt x="3276" y="7503"/>
                    <a:pt x="3039" y="7740"/>
                  </a:cubicBezTo>
                  <a:lnTo>
                    <a:pt x="114" y="10667"/>
                  </a:lnTo>
                  <a:cubicBezTo>
                    <a:pt x="0" y="10781"/>
                    <a:pt x="0" y="10965"/>
                    <a:pt x="114" y="11080"/>
                  </a:cubicBezTo>
                  <a:cubicBezTo>
                    <a:pt x="171" y="11137"/>
                    <a:pt x="247" y="11165"/>
                    <a:pt x="322" y="11165"/>
                  </a:cubicBezTo>
                  <a:cubicBezTo>
                    <a:pt x="396" y="11165"/>
                    <a:pt x="471" y="11137"/>
                    <a:pt x="527" y="11080"/>
                  </a:cubicBezTo>
                  <a:lnTo>
                    <a:pt x="3454" y="8154"/>
                  </a:lnTo>
                  <a:cubicBezTo>
                    <a:pt x="3577" y="8031"/>
                    <a:pt x="3738" y="7970"/>
                    <a:pt x="3899" y="7970"/>
                  </a:cubicBezTo>
                  <a:cubicBezTo>
                    <a:pt x="3978" y="7970"/>
                    <a:pt x="4057" y="7985"/>
                    <a:pt x="4132" y="8014"/>
                  </a:cubicBezTo>
                  <a:lnTo>
                    <a:pt x="4159" y="8025"/>
                  </a:lnTo>
                  <a:cubicBezTo>
                    <a:pt x="4195" y="8042"/>
                    <a:pt x="4225" y="8059"/>
                    <a:pt x="4256" y="8080"/>
                  </a:cubicBezTo>
                  <a:cubicBezTo>
                    <a:pt x="4261" y="8082"/>
                    <a:pt x="4263" y="8084"/>
                    <a:pt x="4269" y="8088"/>
                  </a:cubicBezTo>
                  <a:cubicBezTo>
                    <a:pt x="4280" y="8094"/>
                    <a:pt x="4290" y="8103"/>
                    <a:pt x="4301" y="8113"/>
                  </a:cubicBezTo>
                  <a:cubicBezTo>
                    <a:pt x="4316" y="8126"/>
                    <a:pt x="4330" y="8139"/>
                    <a:pt x="4345" y="8154"/>
                  </a:cubicBezTo>
                  <a:lnTo>
                    <a:pt x="6254" y="10063"/>
                  </a:lnTo>
                  <a:cubicBezTo>
                    <a:pt x="6269" y="10079"/>
                    <a:pt x="6281" y="10092"/>
                    <a:pt x="6296" y="10107"/>
                  </a:cubicBezTo>
                  <a:cubicBezTo>
                    <a:pt x="6305" y="10118"/>
                    <a:pt x="6311" y="10128"/>
                    <a:pt x="6321" y="10139"/>
                  </a:cubicBezTo>
                  <a:cubicBezTo>
                    <a:pt x="6324" y="10145"/>
                    <a:pt x="6326" y="10147"/>
                    <a:pt x="6328" y="10153"/>
                  </a:cubicBezTo>
                  <a:cubicBezTo>
                    <a:pt x="6349" y="10183"/>
                    <a:pt x="6366" y="10216"/>
                    <a:pt x="6383" y="10250"/>
                  </a:cubicBezTo>
                  <a:lnTo>
                    <a:pt x="6395" y="10276"/>
                  </a:lnTo>
                  <a:cubicBezTo>
                    <a:pt x="6486" y="10501"/>
                    <a:pt x="6439" y="10771"/>
                    <a:pt x="6254" y="10954"/>
                  </a:cubicBezTo>
                  <a:lnTo>
                    <a:pt x="3329" y="13879"/>
                  </a:lnTo>
                  <a:cubicBezTo>
                    <a:pt x="3215" y="13993"/>
                    <a:pt x="3215" y="14180"/>
                    <a:pt x="3329" y="14294"/>
                  </a:cubicBezTo>
                  <a:cubicBezTo>
                    <a:pt x="3386" y="14351"/>
                    <a:pt x="3462" y="14380"/>
                    <a:pt x="3536" y="14380"/>
                  </a:cubicBezTo>
                  <a:cubicBezTo>
                    <a:pt x="3609" y="14380"/>
                    <a:pt x="3685" y="14351"/>
                    <a:pt x="3742" y="14294"/>
                  </a:cubicBezTo>
                  <a:lnTo>
                    <a:pt x="6669" y="11367"/>
                  </a:lnTo>
                  <a:cubicBezTo>
                    <a:pt x="6983" y="11053"/>
                    <a:pt x="7089" y="10609"/>
                    <a:pt x="6985" y="10206"/>
                  </a:cubicBezTo>
                  <a:lnTo>
                    <a:pt x="7925" y="9268"/>
                  </a:lnTo>
                  <a:cubicBezTo>
                    <a:pt x="8218" y="8975"/>
                    <a:pt x="8285" y="8541"/>
                    <a:pt x="8125" y="8183"/>
                  </a:cubicBezTo>
                  <a:lnTo>
                    <a:pt x="10007" y="6299"/>
                  </a:lnTo>
                  <a:lnTo>
                    <a:pt x="10949" y="5357"/>
                  </a:lnTo>
                  <a:lnTo>
                    <a:pt x="13081" y="3225"/>
                  </a:lnTo>
                  <a:cubicBezTo>
                    <a:pt x="13267" y="3037"/>
                    <a:pt x="13320" y="2765"/>
                    <a:pt x="13237" y="2531"/>
                  </a:cubicBezTo>
                  <a:lnTo>
                    <a:pt x="14190" y="1937"/>
                  </a:lnTo>
                  <a:cubicBezTo>
                    <a:pt x="14272" y="1887"/>
                    <a:pt x="14323" y="1800"/>
                    <a:pt x="14329" y="1705"/>
                  </a:cubicBezTo>
                  <a:lnTo>
                    <a:pt x="14407" y="306"/>
                  </a:lnTo>
                  <a:cubicBezTo>
                    <a:pt x="14415" y="228"/>
                    <a:pt x="14384" y="146"/>
                    <a:pt x="14323" y="87"/>
                  </a:cubicBezTo>
                  <a:cubicBezTo>
                    <a:pt x="14269" y="32"/>
                    <a:pt x="14196" y="1"/>
                    <a:pt x="14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71"/>
          <p:cNvGrpSpPr/>
          <p:nvPr/>
        </p:nvGrpSpPr>
        <p:grpSpPr>
          <a:xfrm>
            <a:off x="4742073" y="4056930"/>
            <a:ext cx="549218" cy="546245"/>
            <a:chOff x="4587073" y="4056930"/>
            <a:chExt cx="549218" cy="546245"/>
          </a:xfrm>
        </p:grpSpPr>
        <p:sp>
          <p:nvSpPr>
            <p:cNvPr id="10201" name="Google Shape;10201;p71"/>
            <p:cNvSpPr/>
            <p:nvPr/>
          </p:nvSpPr>
          <p:spPr>
            <a:xfrm>
              <a:off x="4789382" y="4218958"/>
              <a:ext cx="83726" cy="81661"/>
            </a:xfrm>
            <a:custGeom>
              <a:rect b="b" l="l" r="r" t="t"/>
              <a:pathLst>
                <a:path extrusionOk="0" h="2966" w="3041">
                  <a:moveTo>
                    <a:pt x="1744" y="1"/>
                  </a:moveTo>
                  <a:cubicBezTo>
                    <a:pt x="1716" y="1"/>
                    <a:pt x="1689" y="10"/>
                    <a:pt x="1668" y="32"/>
                  </a:cubicBezTo>
                  <a:lnTo>
                    <a:pt x="67" y="1633"/>
                  </a:lnTo>
                  <a:cubicBezTo>
                    <a:pt x="1" y="1699"/>
                    <a:pt x="52" y="1821"/>
                    <a:pt x="142" y="1909"/>
                  </a:cubicBezTo>
                  <a:cubicBezTo>
                    <a:pt x="201" y="1968"/>
                    <a:pt x="278" y="2013"/>
                    <a:pt x="342" y="2013"/>
                  </a:cubicBezTo>
                  <a:cubicBezTo>
                    <a:pt x="371" y="2013"/>
                    <a:pt x="397" y="2004"/>
                    <a:pt x="418" y="1983"/>
                  </a:cubicBezTo>
                  <a:lnTo>
                    <a:pt x="1124" y="1275"/>
                  </a:lnTo>
                  <a:lnTo>
                    <a:pt x="1727" y="1880"/>
                  </a:lnTo>
                  <a:lnTo>
                    <a:pt x="1021" y="2586"/>
                  </a:lnTo>
                  <a:cubicBezTo>
                    <a:pt x="954" y="2653"/>
                    <a:pt x="1008" y="2775"/>
                    <a:pt x="1095" y="2862"/>
                  </a:cubicBezTo>
                  <a:cubicBezTo>
                    <a:pt x="1154" y="2921"/>
                    <a:pt x="1232" y="2966"/>
                    <a:pt x="1296" y="2966"/>
                  </a:cubicBezTo>
                  <a:cubicBezTo>
                    <a:pt x="1324" y="2966"/>
                    <a:pt x="1351" y="2957"/>
                    <a:pt x="1371" y="2936"/>
                  </a:cubicBezTo>
                  <a:lnTo>
                    <a:pt x="2972" y="1336"/>
                  </a:lnTo>
                  <a:cubicBezTo>
                    <a:pt x="3040" y="1264"/>
                    <a:pt x="2981" y="1147"/>
                    <a:pt x="2896" y="1062"/>
                  </a:cubicBezTo>
                  <a:cubicBezTo>
                    <a:pt x="2835" y="1001"/>
                    <a:pt x="2761" y="955"/>
                    <a:pt x="2698" y="955"/>
                  </a:cubicBezTo>
                  <a:cubicBezTo>
                    <a:pt x="2669" y="955"/>
                    <a:pt x="2643" y="964"/>
                    <a:pt x="2622" y="986"/>
                  </a:cubicBezTo>
                  <a:lnTo>
                    <a:pt x="1980" y="1627"/>
                  </a:lnTo>
                  <a:lnTo>
                    <a:pt x="1375" y="1024"/>
                  </a:lnTo>
                  <a:lnTo>
                    <a:pt x="2018" y="381"/>
                  </a:lnTo>
                  <a:cubicBezTo>
                    <a:pt x="2087" y="312"/>
                    <a:pt x="2028" y="194"/>
                    <a:pt x="1942" y="108"/>
                  </a:cubicBezTo>
                  <a:cubicBezTo>
                    <a:pt x="1882" y="47"/>
                    <a:pt x="1807" y="1"/>
                    <a:pt x="17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1"/>
            <p:cNvSpPr/>
            <p:nvPr/>
          </p:nvSpPr>
          <p:spPr>
            <a:xfrm>
              <a:off x="4834453" y="4263726"/>
              <a:ext cx="78826" cy="73980"/>
            </a:xfrm>
            <a:custGeom>
              <a:rect b="b" l="l" r="r" t="t"/>
              <a:pathLst>
                <a:path extrusionOk="0" h="2687" w="2863">
                  <a:moveTo>
                    <a:pt x="1822" y="562"/>
                  </a:moveTo>
                  <a:lnTo>
                    <a:pt x="2102" y="842"/>
                  </a:lnTo>
                  <a:cubicBezTo>
                    <a:pt x="2279" y="1017"/>
                    <a:pt x="2294" y="1215"/>
                    <a:pt x="2102" y="1406"/>
                  </a:cubicBezTo>
                  <a:lnTo>
                    <a:pt x="1428" y="2079"/>
                  </a:lnTo>
                  <a:cubicBezTo>
                    <a:pt x="1334" y="2174"/>
                    <a:pt x="1238" y="2218"/>
                    <a:pt x="1145" y="2218"/>
                  </a:cubicBezTo>
                  <a:cubicBezTo>
                    <a:pt x="1047" y="2218"/>
                    <a:pt x="952" y="2170"/>
                    <a:pt x="861" y="2081"/>
                  </a:cubicBezTo>
                  <a:lnTo>
                    <a:pt x="583" y="1803"/>
                  </a:lnTo>
                  <a:lnTo>
                    <a:pt x="1822" y="562"/>
                  </a:lnTo>
                  <a:close/>
                  <a:moveTo>
                    <a:pt x="1734" y="1"/>
                  </a:moveTo>
                  <a:cubicBezTo>
                    <a:pt x="1703" y="1"/>
                    <a:pt x="1675" y="11"/>
                    <a:pt x="1656" y="30"/>
                  </a:cubicBezTo>
                  <a:lnTo>
                    <a:pt x="52" y="1634"/>
                  </a:lnTo>
                  <a:cubicBezTo>
                    <a:pt x="1" y="1685"/>
                    <a:pt x="18" y="1792"/>
                    <a:pt x="107" y="1885"/>
                  </a:cubicBezTo>
                  <a:lnTo>
                    <a:pt x="583" y="2361"/>
                  </a:lnTo>
                  <a:cubicBezTo>
                    <a:pt x="782" y="2560"/>
                    <a:pt x="1004" y="2686"/>
                    <a:pt x="1233" y="2686"/>
                  </a:cubicBezTo>
                  <a:cubicBezTo>
                    <a:pt x="1413" y="2686"/>
                    <a:pt x="1597" y="2609"/>
                    <a:pt x="1778" y="2428"/>
                  </a:cubicBezTo>
                  <a:lnTo>
                    <a:pt x="2450" y="1756"/>
                  </a:lnTo>
                  <a:cubicBezTo>
                    <a:pt x="2863" y="1343"/>
                    <a:pt x="2739" y="915"/>
                    <a:pt x="2383" y="561"/>
                  </a:cubicBezTo>
                  <a:lnTo>
                    <a:pt x="1908" y="85"/>
                  </a:lnTo>
                  <a:cubicBezTo>
                    <a:pt x="1851" y="29"/>
                    <a:pt x="1787" y="1"/>
                    <a:pt x="1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1"/>
            <p:cNvSpPr/>
            <p:nvPr/>
          </p:nvSpPr>
          <p:spPr>
            <a:xfrm>
              <a:off x="4876908" y="4307117"/>
              <a:ext cx="90417" cy="88049"/>
            </a:xfrm>
            <a:custGeom>
              <a:rect b="b" l="l" r="r" t="t"/>
              <a:pathLst>
                <a:path extrusionOk="0" h="3198" w="3284">
                  <a:moveTo>
                    <a:pt x="1760" y="0"/>
                  </a:moveTo>
                  <a:cubicBezTo>
                    <a:pt x="1709" y="0"/>
                    <a:pt x="1656" y="21"/>
                    <a:pt x="1605" y="71"/>
                  </a:cubicBezTo>
                  <a:lnTo>
                    <a:pt x="67" y="1611"/>
                  </a:lnTo>
                  <a:cubicBezTo>
                    <a:pt x="0" y="1678"/>
                    <a:pt x="52" y="1799"/>
                    <a:pt x="141" y="1887"/>
                  </a:cubicBezTo>
                  <a:cubicBezTo>
                    <a:pt x="200" y="1946"/>
                    <a:pt x="277" y="1991"/>
                    <a:pt x="342" y="1991"/>
                  </a:cubicBezTo>
                  <a:cubicBezTo>
                    <a:pt x="370" y="1991"/>
                    <a:pt x="396" y="1982"/>
                    <a:pt x="417" y="1961"/>
                  </a:cubicBezTo>
                  <a:lnTo>
                    <a:pt x="1496" y="880"/>
                  </a:lnTo>
                  <a:lnTo>
                    <a:pt x="1273" y="1723"/>
                  </a:lnTo>
                  <a:cubicBezTo>
                    <a:pt x="1254" y="1801"/>
                    <a:pt x="1283" y="1858"/>
                    <a:pt x="1325" y="1902"/>
                  </a:cubicBezTo>
                  <a:cubicBezTo>
                    <a:pt x="1359" y="1935"/>
                    <a:pt x="1404" y="1961"/>
                    <a:pt x="1460" y="1961"/>
                  </a:cubicBezTo>
                  <a:cubicBezTo>
                    <a:pt x="1475" y="1961"/>
                    <a:pt x="1491" y="1959"/>
                    <a:pt x="1507" y="1955"/>
                  </a:cubicBezTo>
                  <a:lnTo>
                    <a:pt x="2333" y="1759"/>
                  </a:lnTo>
                  <a:lnTo>
                    <a:pt x="1275" y="2818"/>
                  </a:lnTo>
                  <a:cubicBezTo>
                    <a:pt x="1209" y="2884"/>
                    <a:pt x="1260" y="3006"/>
                    <a:pt x="1349" y="3093"/>
                  </a:cubicBezTo>
                  <a:cubicBezTo>
                    <a:pt x="1409" y="3153"/>
                    <a:pt x="1486" y="3197"/>
                    <a:pt x="1550" y="3197"/>
                  </a:cubicBezTo>
                  <a:cubicBezTo>
                    <a:pt x="1579" y="3197"/>
                    <a:pt x="1605" y="3188"/>
                    <a:pt x="1625" y="3168"/>
                  </a:cubicBezTo>
                  <a:lnTo>
                    <a:pt x="3163" y="1628"/>
                  </a:lnTo>
                  <a:cubicBezTo>
                    <a:pt x="3283" y="1508"/>
                    <a:pt x="3239" y="1383"/>
                    <a:pt x="3150" y="1293"/>
                  </a:cubicBezTo>
                  <a:cubicBezTo>
                    <a:pt x="3063" y="1205"/>
                    <a:pt x="2997" y="1162"/>
                    <a:pt x="2887" y="1162"/>
                  </a:cubicBezTo>
                  <a:cubicBezTo>
                    <a:pt x="2837" y="1162"/>
                    <a:pt x="2778" y="1171"/>
                    <a:pt x="2705" y="1188"/>
                  </a:cubicBezTo>
                  <a:lnTo>
                    <a:pt x="1821" y="1409"/>
                  </a:lnTo>
                  <a:lnTo>
                    <a:pt x="2044" y="526"/>
                  </a:lnTo>
                  <a:cubicBezTo>
                    <a:pt x="2099" y="294"/>
                    <a:pt x="2069" y="212"/>
                    <a:pt x="1941" y="87"/>
                  </a:cubicBezTo>
                  <a:cubicBezTo>
                    <a:pt x="1891" y="37"/>
                    <a:pt x="1828" y="0"/>
                    <a:pt x="1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1"/>
            <p:cNvSpPr/>
            <p:nvPr/>
          </p:nvSpPr>
          <p:spPr>
            <a:xfrm>
              <a:off x="4928724" y="4358273"/>
              <a:ext cx="57460" cy="55395"/>
            </a:xfrm>
            <a:custGeom>
              <a:rect b="b" l="l" r="r" t="t"/>
              <a:pathLst>
                <a:path extrusionOk="0" h="2012" w="2087">
                  <a:moveTo>
                    <a:pt x="1742" y="0"/>
                  </a:moveTo>
                  <a:cubicBezTo>
                    <a:pt x="1714" y="0"/>
                    <a:pt x="1689" y="10"/>
                    <a:pt x="1668" y="31"/>
                  </a:cubicBezTo>
                  <a:lnTo>
                    <a:pt x="67" y="1633"/>
                  </a:lnTo>
                  <a:cubicBezTo>
                    <a:pt x="0" y="1700"/>
                    <a:pt x="52" y="1820"/>
                    <a:pt x="139" y="1909"/>
                  </a:cubicBezTo>
                  <a:cubicBezTo>
                    <a:pt x="198" y="1968"/>
                    <a:pt x="275" y="2012"/>
                    <a:pt x="339" y="2012"/>
                  </a:cubicBezTo>
                  <a:cubicBezTo>
                    <a:pt x="368" y="2012"/>
                    <a:pt x="394" y="2002"/>
                    <a:pt x="415" y="1982"/>
                  </a:cubicBezTo>
                  <a:lnTo>
                    <a:pt x="2018" y="381"/>
                  </a:lnTo>
                  <a:cubicBezTo>
                    <a:pt x="2086" y="311"/>
                    <a:pt x="2027" y="193"/>
                    <a:pt x="1942" y="107"/>
                  </a:cubicBezTo>
                  <a:cubicBezTo>
                    <a:pt x="1880" y="46"/>
                    <a:pt x="1805" y="0"/>
                    <a:pt x="17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1"/>
            <p:cNvSpPr/>
            <p:nvPr/>
          </p:nvSpPr>
          <p:spPr>
            <a:xfrm>
              <a:off x="4838858" y="4388889"/>
              <a:ext cx="49531" cy="47851"/>
            </a:xfrm>
            <a:custGeom>
              <a:rect b="b" l="l" r="r" t="t"/>
              <a:pathLst>
                <a:path extrusionOk="0" h="1738" w="1799">
                  <a:moveTo>
                    <a:pt x="333" y="1"/>
                  </a:moveTo>
                  <a:cubicBezTo>
                    <a:pt x="256" y="1"/>
                    <a:pt x="178" y="30"/>
                    <a:pt x="118" y="89"/>
                  </a:cubicBezTo>
                  <a:cubicBezTo>
                    <a:pt x="0" y="209"/>
                    <a:pt x="0" y="399"/>
                    <a:pt x="118" y="517"/>
                  </a:cubicBezTo>
                  <a:lnTo>
                    <a:pt x="1251" y="1650"/>
                  </a:lnTo>
                  <a:cubicBezTo>
                    <a:pt x="1310" y="1711"/>
                    <a:pt x="1386" y="1737"/>
                    <a:pt x="1466" y="1737"/>
                  </a:cubicBezTo>
                  <a:cubicBezTo>
                    <a:pt x="1544" y="1737"/>
                    <a:pt x="1620" y="1711"/>
                    <a:pt x="1679" y="1650"/>
                  </a:cubicBezTo>
                  <a:cubicBezTo>
                    <a:pt x="1799" y="1532"/>
                    <a:pt x="1799" y="1342"/>
                    <a:pt x="1679" y="1222"/>
                  </a:cubicBezTo>
                  <a:lnTo>
                    <a:pt x="547" y="89"/>
                  </a:lnTo>
                  <a:cubicBezTo>
                    <a:pt x="488" y="30"/>
                    <a:pt x="411" y="1"/>
                    <a:pt x="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1"/>
            <p:cNvSpPr/>
            <p:nvPr/>
          </p:nvSpPr>
          <p:spPr>
            <a:xfrm>
              <a:off x="4753287" y="4303345"/>
              <a:ext cx="72383" cy="70731"/>
            </a:xfrm>
            <a:custGeom>
              <a:rect b="b" l="l" r="r" t="t"/>
              <a:pathLst>
                <a:path extrusionOk="0" h="2569" w="2629">
                  <a:moveTo>
                    <a:pt x="334" y="0"/>
                  </a:moveTo>
                  <a:cubicBezTo>
                    <a:pt x="257" y="0"/>
                    <a:pt x="179" y="30"/>
                    <a:pt x="120" y="90"/>
                  </a:cubicBezTo>
                  <a:cubicBezTo>
                    <a:pt x="1" y="208"/>
                    <a:pt x="1" y="399"/>
                    <a:pt x="120" y="519"/>
                  </a:cubicBezTo>
                  <a:lnTo>
                    <a:pt x="2083" y="2481"/>
                  </a:lnTo>
                  <a:cubicBezTo>
                    <a:pt x="2142" y="2540"/>
                    <a:pt x="2218" y="2568"/>
                    <a:pt x="2296" y="2568"/>
                  </a:cubicBezTo>
                  <a:cubicBezTo>
                    <a:pt x="2376" y="2568"/>
                    <a:pt x="2452" y="2540"/>
                    <a:pt x="2511" y="2481"/>
                  </a:cubicBezTo>
                  <a:cubicBezTo>
                    <a:pt x="2629" y="2363"/>
                    <a:pt x="2629" y="2172"/>
                    <a:pt x="2511" y="2052"/>
                  </a:cubicBezTo>
                  <a:lnTo>
                    <a:pt x="549" y="90"/>
                  </a:lnTo>
                  <a:cubicBezTo>
                    <a:pt x="489" y="30"/>
                    <a:pt x="411"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1"/>
            <p:cNvSpPr/>
            <p:nvPr/>
          </p:nvSpPr>
          <p:spPr>
            <a:xfrm>
              <a:off x="4732803" y="4348554"/>
              <a:ext cx="110433" cy="108781"/>
            </a:xfrm>
            <a:custGeom>
              <a:rect b="b" l="l" r="r" t="t"/>
              <a:pathLst>
                <a:path extrusionOk="0" h="3951" w="4011">
                  <a:moveTo>
                    <a:pt x="333" y="0"/>
                  </a:moveTo>
                  <a:cubicBezTo>
                    <a:pt x="256" y="0"/>
                    <a:pt x="178" y="30"/>
                    <a:pt x="118" y="89"/>
                  </a:cubicBezTo>
                  <a:cubicBezTo>
                    <a:pt x="0" y="209"/>
                    <a:pt x="0" y="399"/>
                    <a:pt x="118" y="517"/>
                  </a:cubicBezTo>
                  <a:lnTo>
                    <a:pt x="3464" y="3863"/>
                  </a:lnTo>
                  <a:cubicBezTo>
                    <a:pt x="3523" y="3922"/>
                    <a:pt x="3599" y="3950"/>
                    <a:pt x="3677" y="3950"/>
                  </a:cubicBezTo>
                  <a:cubicBezTo>
                    <a:pt x="3757" y="3950"/>
                    <a:pt x="3833" y="3922"/>
                    <a:pt x="3892" y="3863"/>
                  </a:cubicBezTo>
                  <a:cubicBezTo>
                    <a:pt x="4010" y="3743"/>
                    <a:pt x="4010" y="3551"/>
                    <a:pt x="3892" y="3435"/>
                  </a:cubicBezTo>
                  <a:lnTo>
                    <a:pt x="547" y="89"/>
                  </a:lnTo>
                  <a:cubicBezTo>
                    <a:pt x="488" y="30"/>
                    <a:pt x="411"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1"/>
            <p:cNvSpPr/>
            <p:nvPr/>
          </p:nvSpPr>
          <p:spPr>
            <a:xfrm>
              <a:off x="4587073" y="4056930"/>
              <a:ext cx="549218" cy="546245"/>
            </a:xfrm>
            <a:custGeom>
              <a:rect b="b" l="l" r="r" t="t"/>
              <a:pathLst>
                <a:path extrusionOk="0" h="19840" w="19948">
                  <a:moveTo>
                    <a:pt x="13671" y="606"/>
                  </a:moveTo>
                  <a:cubicBezTo>
                    <a:pt x="13730" y="606"/>
                    <a:pt x="13788" y="628"/>
                    <a:pt x="13833" y="674"/>
                  </a:cubicBezTo>
                  <a:lnTo>
                    <a:pt x="19194" y="6033"/>
                  </a:lnTo>
                  <a:cubicBezTo>
                    <a:pt x="19284" y="6121"/>
                    <a:pt x="19284" y="6269"/>
                    <a:pt x="19194" y="6359"/>
                  </a:cubicBezTo>
                  <a:lnTo>
                    <a:pt x="16672" y="8880"/>
                  </a:lnTo>
                  <a:lnTo>
                    <a:pt x="10986" y="3196"/>
                  </a:lnTo>
                  <a:lnTo>
                    <a:pt x="13507" y="674"/>
                  </a:lnTo>
                  <a:cubicBezTo>
                    <a:pt x="13553" y="628"/>
                    <a:pt x="13612" y="606"/>
                    <a:pt x="13671" y="606"/>
                  </a:cubicBezTo>
                  <a:close/>
                  <a:moveTo>
                    <a:pt x="4515" y="12557"/>
                  </a:moveTo>
                  <a:lnTo>
                    <a:pt x="7305" y="15349"/>
                  </a:lnTo>
                  <a:lnTo>
                    <a:pt x="6466" y="16194"/>
                  </a:lnTo>
                  <a:cubicBezTo>
                    <a:pt x="6374" y="16286"/>
                    <a:pt x="6254" y="16331"/>
                    <a:pt x="6133" y="16331"/>
                  </a:cubicBezTo>
                  <a:cubicBezTo>
                    <a:pt x="6011" y="16331"/>
                    <a:pt x="5890" y="16286"/>
                    <a:pt x="5798" y="16194"/>
                  </a:cubicBezTo>
                  <a:lnTo>
                    <a:pt x="3674" y="14068"/>
                  </a:lnTo>
                  <a:cubicBezTo>
                    <a:pt x="3489" y="13886"/>
                    <a:pt x="3489" y="13585"/>
                    <a:pt x="3674" y="13400"/>
                  </a:cubicBezTo>
                  <a:lnTo>
                    <a:pt x="4515" y="12557"/>
                  </a:lnTo>
                  <a:close/>
                  <a:moveTo>
                    <a:pt x="13670" y="0"/>
                  </a:moveTo>
                  <a:cubicBezTo>
                    <a:pt x="13456" y="0"/>
                    <a:pt x="13242" y="82"/>
                    <a:pt x="13079" y="246"/>
                  </a:cubicBezTo>
                  <a:lnTo>
                    <a:pt x="10558" y="2768"/>
                  </a:lnTo>
                  <a:lnTo>
                    <a:pt x="10042" y="2250"/>
                  </a:lnTo>
                  <a:cubicBezTo>
                    <a:pt x="9825" y="2035"/>
                    <a:pt x="9538" y="1915"/>
                    <a:pt x="9233" y="1915"/>
                  </a:cubicBezTo>
                  <a:cubicBezTo>
                    <a:pt x="8928" y="1915"/>
                    <a:pt x="8641" y="2035"/>
                    <a:pt x="8424" y="2250"/>
                  </a:cubicBezTo>
                  <a:lnTo>
                    <a:pt x="7520" y="3154"/>
                  </a:lnTo>
                  <a:cubicBezTo>
                    <a:pt x="7400" y="3274"/>
                    <a:pt x="7400" y="3464"/>
                    <a:pt x="7520" y="3582"/>
                  </a:cubicBezTo>
                  <a:cubicBezTo>
                    <a:pt x="7579" y="3642"/>
                    <a:pt x="7656" y="3672"/>
                    <a:pt x="7734" y="3672"/>
                  </a:cubicBezTo>
                  <a:cubicBezTo>
                    <a:pt x="7811" y="3672"/>
                    <a:pt x="7888" y="3642"/>
                    <a:pt x="7948" y="3582"/>
                  </a:cubicBezTo>
                  <a:lnTo>
                    <a:pt x="8852" y="2678"/>
                  </a:lnTo>
                  <a:cubicBezTo>
                    <a:pt x="8955" y="2577"/>
                    <a:pt x="9090" y="2522"/>
                    <a:pt x="9233" y="2522"/>
                  </a:cubicBezTo>
                  <a:cubicBezTo>
                    <a:pt x="9376" y="2522"/>
                    <a:pt x="9511" y="2579"/>
                    <a:pt x="9614" y="2678"/>
                  </a:cubicBezTo>
                  <a:lnTo>
                    <a:pt x="17188" y="10253"/>
                  </a:lnTo>
                  <a:cubicBezTo>
                    <a:pt x="17398" y="10462"/>
                    <a:pt x="17398" y="10805"/>
                    <a:pt x="17188" y="11014"/>
                  </a:cubicBezTo>
                  <a:lnTo>
                    <a:pt x="13610" y="14592"/>
                  </a:lnTo>
                  <a:cubicBezTo>
                    <a:pt x="13546" y="14656"/>
                    <a:pt x="13468" y="14698"/>
                    <a:pt x="13380" y="14719"/>
                  </a:cubicBezTo>
                  <a:lnTo>
                    <a:pt x="8814" y="15698"/>
                  </a:lnTo>
                  <a:cubicBezTo>
                    <a:pt x="8781" y="15705"/>
                    <a:pt x="8748" y="15708"/>
                    <a:pt x="8715" y="15708"/>
                  </a:cubicBezTo>
                  <a:cubicBezTo>
                    <a:pt x="8594" y="15708"/>
                    <a:pt x="8476" y="15660"/>
                    <a:pt x="8388" y="15572"/>
                  </a:cubicBezTo>
                  <a:lnTo>
                    <a:pt x="4294" y="11478"/>
                  </a:lnTo>
                  <a:cubicBezTo>
                    <a:pt x="4182" y="11366"/>
                    <a:pt x="4134" y="11206"/>
                    <a:pt x="4169" y="11052"/>
                  </a:cubicBezTo>
                  <a:lnTo>
                    <a:pt x="5149" y="6488"/>
                  </a:lnTo>
                  <a:cubicBezTo>
                    <a:pt x="5168" y="6399"/>
                    <a:pt x="5210" y="6319"/>
                    <a:pt x="5274" y="6256"/>
                  </a:cubicBezTo>
                  <a:lnTo>
                    <a:pt x="6808" y="4722"/>
                  </a:lnTo>
                  <a:cubicBezTo>
                    <a:pt x="6928" y="4604"/>
                    <a:pt x="6928" y="4414"/>
                    <a:pt x="6808" y="4294"/>
                  </a:cubicBezTo>
                  <a:cubicBezTo>
                    <a:pt x="6749" y="4235"/>
                    <a:pt x="6672" y="4205"/>
                    <a:pt x="6595" y="4205"/>
                  </a:cubicBezTo>
                  <a:cubicBezTo>
                    <a:pt x="6518" y="4205"/>
                    <a:pt x="6440" y="4235"/>
                    <a:pt x="6380" y="4294"/>
                  </a:cubicBezTo>
                  <a:lnTo>
                    <a:pt x="4846" y="5828"/>
                  </a:lnTo>
                  <a:cubicBezTo>
                    <a:pt x="4702" y="5974"/>
                    <a:pt x="4601" y="6159"/>
                    <a:pt x="4555" y="6361"/>
                  </a:cubicBezTo>
                  <a:lnTo>
                    <a:pt x="3575" y="10926"/>
                  </a:lnTo>
                  <a:cubicBezTo>
                    <a:pt x="3499" y="11282"/>
                    <a:pt x="3607" y="11650"/>
                    <a:pt x="3866" y="11906"/>
                  </a:cubicBezTo>
                  <a:lnTo>
                    <a:pt x="4089" y="12129"/>
                  </a:lnTo>
                  <a:lnTo>
                    <a:pt x="3248" y="12972"/>
                  </a:lnTo>
                  <a:cubicBezTo>
                    <a:pt x="2829" y="13391"/>
                    <a:pt x="2829" y="14076"/>
                    <a:pt x="3248" y="14495"/>
                  </a:cubicBezTo>
                  <a:lnTo>
                    <a:pt x="4096" y="15344"/>
                  </a:lnTo>
                  <a:lnTo>
                    <a:pt x="119" y="19321"/>
                  </a:lnTo>
                  <a:cubicBezTo>
                    <a:pt x="1" y="19441"/>
                    <a:pt x="1" y="19631"/>
                    <a:pt x="119" y="19749"/>
                  </a:cubicBezTo>
                  <a:cubicBezTo>
                    <a:pt x="179" y="19809"/>
                    <a:pt x="256" y="19839"/>
                    <a:pt x="334" y="19839"/>
                  </a:cubicBezTo>
                  <a:cubicBezTo>
                    <a:pt x="411" y="19839"/>
                    <a:pt x="488" y="19809"/>
                    <a:pt x="547" y="19749"/>
                  </a:cubicBezTo>
                  <a:lnTo>
                    <a:pt x="4525" y="15772"/>
                  </a:lnTo>
                  <a:lnTo>
                    <a:pt x="5373" y="16621"/>
                  </a:lnTo>
                  <a:cubicBezTo>
                    <a:pt x="5583" y="16830"/>
                    <a:pt x="5859" y="16935"/>
                    <a:pt x="6135" y="16935"/>
                  </a:cubicBezTo>
                  <a:cubicBezTo>
                    <a:pt x="6411" y="16935"/>
                    <a:pt x="6687" y="16830"/>
                    <a:pt x="6896" y="16621"/>
                  </a:cubicBezTo>
                  <a:lnTo>
                    <a:pt x="7739" y="15779"/>
                  </a:lnTo>
                  <a:lnTo>
                    <a:pt x="7962" y="16002"/>
                  </a:lnTo>
                  <a:cubicBezTo>
                    <a:pt x="8165" y="16206"/>
                    <a:pt x="8436" y="16316"/>
                    <a:pt x="8717" y="16316"/>
                  </a:cubicBezTo>
                  <a:cubicBezTo>
                    <a:pt x="8793" y="16316"/>
                    <a:pt x="8868" y="16310"/>
                    <a:pt x="8942" y="16293"/>
                  </a:cubicBezTo>
                  <a:lnTo>
                    <a:pt x="13507" y="15313"/>
                  </a:lnTo>
                  <a:cubicBezTo>
                    <a:pt x="13709" y="15269"/>
                    <a:pt x="13892" y="15170"/>
                    <a:pt x="14040" y="15022"/>
                  </a:cubicBezTo>
                  <a:lnTo>
                    <a:pt x="17618" y="11444"/>
                  </a:lnTo>
                  <a:cubicBezTo>
                    <a:pt x="18064" y="11001"/>
                    <a:pt x="18064" y="10274"/>
                    <a:pt x="17618" y="9826"/>
                  </a:cubicBezTo>
                  <a:lnTo>
                    <a:pt x="17103" y="9311"/>
                  </a:lnTo>
                  <a:lnTo>
                    <a:pt x="19624" y="6789"/>
                  </a:lnTo>
                  <a:cubicBezTo>
                    <a:pt x="19948" y="6460"/>
                    <a:pt x="19948" y="5931"/>
                    <a:pt x="19622" y="5605"/>
                  </a:cubicBezTo>
                  <a:lnTo>
                    <a:pt x="14261" y="246"/>
                  </a:lnTo>
                  <a:cubicBezTo>
                    <a:pt x="14098" y="82"/>
                    <a:pt x="13884" y="0"/>
                    <a:pt x="136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71"/>
          <p:cNvGrpSpPr/>
          <p:nvPr/>
        </p:nvGrpSpPr>
        <p:grpSpPr>
          <a:xfrm>
            <a:off x="5488453" y="4052001"/>
            <a:ext cx="548888" cy="546272"/>
            <a:chOff x="5410378" y="4052001"/>
            <a:chExt cx="548888" cy="546272"/>
          </a:xfrm>
        </p:grpSpPr>
        <p:sp>
          <p:nvSpPr>
            <p:cNvPr id="10210" name="Google Shape;10210;p71"/>
            <p:cNvSpPr/>
            <p:nvPr/>
          </p:nvSpPr>
          <p:spPr>
            <a:xfrm>
              <a:off x="5551206" y="4353042"/>
              <a:ext cx="105670" cy="104073"/>
            </a:xfrm>
            <a:custGeom>
              <a:rect b="b" l="l" r="r" t="t"/>
              <a:pathLst>
                <a:path extrusionOk="0" h="3780" w="3838">
                  <a:moveTo>
                    <a:pt x="322" y="0"/>
                  </a:moveTo>
                  <a:cubicBezTo>
                    <a:pt x="247" y="0"/>
                    <a:pt x="172" y="29"/>
                    <a:pt x="115" y="86"/>
                  </a:cubicBezTo>
                  <a:cubicBezTo>
                    <a:pt x="1" y="200"/>
                    <a:pt x="1" y="386"/>
                    <a:pt x="115" y="499"/>
                  </a:cubicBezTo>
                  <a:lnTo>
                    <a:pt x="3309" y="3694"/>
                  </a:lnTo>
                  <a:cubicBezTo>
                    <a:pt x="3366" y="3751"/>
                    <a:pt x="3440" y="3780"/>
                    <a:pt x="3516" y="3780"/>
                  </a:cubicBezTo>
                  <a:cubicBezTo>
                    <a:pt x="3590" y="3780"/>
                    <a:pt x="3666" y="3751"/>
                    <a:pt x="3723" y="3694"/>
                  </a:cubicBezTo>
                  <a:cubicBezTo>
                    <a:pt x="3838" y="3580"/>
                    <a:pt x="3838" y="3395"/>
                    <a:pt x="3723" y="3281"/>
                  </a:cubicBezTo>
                  <a:lnTo>
                    <a:pt x="528" y="86"/>
                  </a:lnTo>
                  <a:cubicBezTo>
                    <a:pt x="471" y="29"/>
                    <a:pt x="396"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1"/>
            <p:cNvSpPr/>
            <p:nvPr/>
          </p:nvSpPr>
          <p:spPr>
            <a:xfrm>
              <a:off x="5538899" y="4399406"/>
              <a:ext cx="71612" cy="70015"/>
            </a:xfrm>
            <a:custGeom>
              <a:rect b="b" l="l" r="r" t="t"/>
              <a:pathLst>
                <a:path extrusionOk="0" h="2543" w="2601">
                  <a:moveTo>
                    <a:pt x="321" y="0"/>
                  </a:moveTo>
                  <a:cubicBezTo>
                    <a:pt x="246" y="0"/>
                    <a:pt x="171" y="29"/>
                    <a:pt x="115" y="86"/>
                  </a:cubicBezTo>
                  <a:cubicBezTo>
                    <a:pt x="1" y="200"/>
                    <a:pt x="1" y="387"/>
                    <a:pt x="115" y="499"/>
                  </a:cubicBezTo>
                  <a:lnTo>
                    <a:pt x="2071" y="2457"/>
                  </a:lnTo>
                  <a:cubicBezTo>
                    <a:pt x="2128" y="2514"/>
                    <a:pt x="2203" y="2543"/>
                    <a:pt x="2279" y="2543"/>
                  </a:cubicBezTo>
                  <a:cubicBezTo>
                    <a:pt x="2353" y="2543"/>
                    <a:pt x="2429" y="2514"/>
                    <a:pt x="2486" y="2457"/>
                  </a:cubicBezTo>
                  <a:cubicBezTo>
                    <a:pt x="2600" y="2343"/>
                    <a:pt x="2600" y="2159"/>
                    <a:pt x="2486" y="2044"/>
                  </a:cubicBezTo>
                  <a:lnTo>
                    <a:pt x="528" y="86"/>
                  </a:lnTo>
                  <a:cubicBezTo>
                    <a:pt x="471" y="29"/>
                    <a:pt x="396"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1"/>
            <p:cNvSpPr/>
            <p:nvPr/>
          </p:nvSpPr>
          <p:spPr>
            <a:xfrm>
              <a:off x="5571718" y="4314771"/>
              <a:ext cx="36370" cy="34829"/>
            </a:xfrm>
            <a:custGeom>
              <a:rect b="b" l="l" r="r" t="t"/>
              <a:pathLst>
                <a:path extrusionOk="0" h="1265" w="1321">
                  <a:moveTo>
                    <a:pt x="321" y="1"/>
                  </a:moveTo>
                  <a:cubicBezTo>
                    <a:pt x="246" y="1"/>
                    <a:pt x="171" y="29"/>
                    <a:pt x="114" y="86"/>
                  </a:cubicBezTo>
                  <a:cubicBezTo>
                    <a:pt x="0" y="201"/>
                    <a:pt x="0" y="387"/>
                    <a:pt x="114" y="501"/>
                  </a:cubicBezTo>
                  <a:lnTo>
                    <a:pt x="792" y="1179"/>
                  </a:lnTo>
                  <a:cubicBezTo>
                    <a:pt x="849" y="1236"/>
                    <a:pt x="923" y="1264"/>
                    <a:pt x="999" y="1264"/>
                  </a:cubicBezTo>
                  <a:cubicBezTo>
                    <a:pt x="1075" y="1264"/>
                    <a:pt x="1150" y="1236"/>
                    <a:pt x="1207" y="1179"/>
                  </a:cubicBezTo>
                  <a:cubicBezTo>
                    <a:pt x="1321" y="1065"/>
                    <a:pt x="1321" y="878"/>
                    <a:pt x="1207" y="764"/>
                  </a:cubicBezTo>
                  <a:lnTo>
                    <a:pt x="527" y="86"/>
                  </a:lnTo>
                  <a:cubicBezTo>
                    <a:pt x="470" y="29"/>
                    <a:pt x="395" y="1"/>
                    <a:pt x="3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1"/>
            <p:cNvSpPr/>
            <p:nvPr/>
          </p:nvSpPr>
          <p:spPr>
            <a:xfrm>
              <a:off x="5620698" y="4363779"/>
              <a:ext cx="74475" cy="72906"/>
            </a:xfrm>
            <a:custGeom>
              <a:rect b="b" l="l" r="r" t="t"/>
              <a:pathLst>
                <a:path extrusionOk="0" h="2648" w="2705">
                  <a:moveTo>
                    <a:pt x="321" y="0"/>
                  </a:moveTo>
                  <a:cubicBezTo>
                    <a:pt x="246" y="0"/>
                    <a:pt x="172" y="29"/>
                    <a:pt x="115" y="86"/>
                  </a:cubicBezTo>
                  <a:cubicBezTo>
                    <a:pt x="1" y="200"/>
                    <a:pt x="1" y="387"/>
                    <a:pt x="115" y="501"/>
                  </a:cubicBezTo>
                  <a:lnTo>
                    <a:pt x="2178" y="2562"/>
                  </a:lnTo>
                  <a:cubicBezTo>
                    <a:pt x="2235" y="2619"/>
                    <a:pt x="2307" y="2647"/>
                    <a:pt x="2383" y="2647"/>
                  </a:cubicBezTo>
                  <a:cubicBezTo>
                    <a:pt x="2457" y="2647"/>
                    <a:pt x="2534" y="2619"/>
                    <a:pt x="2591" y="2562"/>
                  </a:cubicBezTo>
                  <a:cubicBezTo>
                    <a:pt x="2705" y="2448"/>
                    <a:pt x="2705" y="2263"/>
                    <a:pt x="2591" y="2149"/>
                  </a:cubicBezTo>
                  <a:lnTo>
                    <a:pt x="528" y="86"/>
                  </a:lnTo>
                  <a:cubicBezTo>
                    <a:pt x="471" y="29"/>
                    <a:pt x="396"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1"/>
            <p:cNvSpPr/>
            <p:nvPr/>
          </p:nvSpPr>
          <p:spPr>
            <a:xfrm>
              <a:off x="5667008" y="4198860"/>
              <a:ext cx="143444" cy="143444"/>
            </a:xfrm>
            <a:custGeom>
              <a:rect b="b" l="l" r="r" t="t"/>
              <a:pathLst>
                <a:path extrusionOk="0" h="5210" w="5210">
                  <a:moveTo>
                    <a:pt x="3550" y="625"/>
                  </a:moveTo>
                  <a:lnTo>
                    <a:pt x="4582" y="1659"/>
                  </a:lnTo>
                  <a:lnTo>
                    <a:pt x="1830" y="4411"/>
                  </a:lnTo>
                  <a:cubicBezTo>
                    <a:pt x="1687" y="4553"/>
                    <a:pt x="1500" y="4625"/>
                    <a:pt x="1312" y="4625"/>
                  </a:cubicBezTo>
                  <a:cubicBezTo>
                    <a:pt x="1125" y="4625"/>
                    <a:pt x="938" y="4553"/>
                    <a:pt x="796" y="4411"/>
                  </a:cubicBezTo>
                  <a:cubicBezTo>
                    <a:pt x="659" y="4274"/>
                    <a:pt x="583" y="4089"/>
                    <a:pt x="583" y="3895"/>
                  </a:cubicBezTo>
                  <a:cubicBezTo>
                    <a:pt x="583" y="3699"/>
                    <a:pt x="659" y="3516"/>
                    <a:pt x="796" y="3379"/>
                  </a:cubicBezTo>
                  <a:lnTo>
                    <a:pt x="3550" y="625"/>
                  </a:lnTo>
                  <a:close/>
                  <a:moveTo>
                    <a:pt x="3550" y="1"/>
                  </a:moveTo>
                  <a:cubicBezTo>
                    <a:pt x="3421" y="1"/>
                    <a:pt x="3297" y="50"/>
                    <a:pt x="3208" y="144"/>
                  </a:cubicBezTo>
                  <a:lnTo>
                    <a:pt x="385" y="2964"/>
                  </a:lnTo>
                  <a:cubicBezTo>
                    <a:pt x="138" y="3212"/>
                    <a:pt x="1" y="3543"/>
                    <a:pt x="1" y="3895"/>
                  </a:cubicBezTo>
                  <a:cubicBezTo>
                    <a:pt x="1" y="4247"/>
                    <a:pt x="138" y="4574"/>
                    <a:pt x="385" y="4825"/>
                  </a:cubicBezTo>
                  <a:cubicBezTo>
                    <a:pt x="642" y="5082"/>
                    <a:pt x="977" y="5210"/>
                    <a:pt x="1316" y="5210"/>
                  </a:cubicBezTo>
                  <a:cubicBezTo>
                    <a:pt x="1653" y="5210"/>
                    <a:pt x="1990" y="5082"/>
                    <a:pt x="2247" y="4825"/>
                  </a:cubicBezTo>
                  <a:lnTo>
                    <a:pt x="5067" y="2003"/>
                  </a:lnTo>
                  <a:cubicBezTo>
                    <a:pt x="5160" y="1910"/>
                    <a:pt x="5210" y="1790"/>
                    <a:pt x="5210" y="1661"/>
                  </a:cubicBezTo>
                  <a:cubicBezTo>
                    <a:pt x="5206" y="1529"/>
                    <a:pt x="5155" y="1405"/>
                    <a:pt x="5065" y="1316"/>
                  </a:cubicBezTo>
                  <a:lnTo>
                    <a:pt x="3893" y="144"/>
                  </a:lnTo>
                  <a:cubicBezTo>
                    <a:pt x="3800" y="50"/>
                    <a:pt x="3678" y="1"/>
                    <a:pt x="3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1"/>
            <p:cNvSpPr/>
            <p:nvPr/>
          </p:nvSpPr>
          <p:spPr>
            <a:xfrm>
              <a:off x="5410378" y="4052001"/>
              <a:ext cx="548888" cy="546272"/>
            </a:xfrm>
            <a:custGeom>
              <a:rect b="b" l="l" r="r" t="t"/>
              <a:pathLst>
                <a:path extrusionOk="0" h="19841" w="19936">
                  <a:moveTo>
                    <a:pt x="15016" y="1382"/>
                  </a:moveTo>
                  <a:lnTo>
                    <a:pt x="15385" y="1751"/>
                  </a:lnTo>
                  <a:lnTo>
                    <a:pt x="13680" y="3457"/>
                  </a:lnTo>
                  <a:lnTo>
                    <a:pt x="13425" y="3203"/>
                  </a:lnTo>
                  <a:cubicBezTo>
                    <a:pt x="13360" y="3139"/>
                    <a:pt x="13360" y="3036"/>
                    <a:pt x="13425" y="2971"/>
                  </a:cubicBezTo>
                  <a:lnTo>
                    <a:pt x="15016" y="1382"/>
                  </a:lnTo>
                  <a:close/>
                  <a:moveTo>
                    <a:pt x="15798" y="2162"/>
                  </a:moveTo>
                  <a:lnTo>
                    <a:pt x="16156" y="2520"/>
                  </a:lnTo>
                  <a:lnTo>
                    <a:pt x="14451" y="4225"/>
                  </a:lnTo>
                  <a:lnTo>
                    <a:pt x="14093" y="3868"/>
                  </a:lnTo>
                  <a:lnTo>
                    <a:pt x="15798" y="2162"/>
                  </a:lnTo>
                  <a:close/>
                  <a:moveTo>
                    <a:pt x="16569" y="2933"/>
                  </a:moveTo>
                  <a:lnTo>
                    <a:pt x="16927" y="3291"/>
                  </a:lnTo>
                  <a:lnTo>
                    <a:pt x="15222" y="4996"/>
                  </a:lnTo>
                  <a:lnTo>
                    <a:pt x="14864" y="4640"/>
                  </a:lnTo>
                  <a:lnTo>
                    <a:pt x="16569" y="2933"/>
                  </a:lnTo>
                  <a:close/>
                  <a:moveTo>
                    <a:pt x="17340" y="3704"/>
                  </a:moveTo>
                  <a:lnTo>
                    <a:pt x="17698" y="4062"/>
                  </a:lnTo>
                  <a:lnTo>
                    <a:pt x="15992" y="5767"/>
                  </a:lnTo>
                  <a:lnTo>
                    <a:pt x="15635" y="5409"/>
                  </a:lnTo>
                  <a:lnTo>
                    <a:pt x="17340" y="3704"/>
                  </a:lnTo>
                  <a:close/>
                  <a:moveTo>
                    <a:pt x="18109" y="4475"/>
                  </a:moveTo>
                  <a:lnTo>
                    <a:pt x="18478" y="4844"/>
                  </a:lnTo>
                  <a:lnTo>
                    <a:pt x="16887" y="6435"/>
                  </a:lnTo>
                  <a:cubicBezTo>
                    <a:pt x="16855" y="6467"/>
                    <a:pt x="16815" y="6483"/>
                    <a:pt x="16773" y="6483"/>
                  </a:cubicBezTo>
                  <a:cubicBezTo>
                    <a:pt x="16729" y="6483"/>
                    <a:pt x="16689" y="6467"/>
                    <a:pt x="16659" y="6435"/>
                  </a:cubicBezTo>
                  <a:lnTo>
                    <a:pt x="16404" y="6182"/>
                  </a:lnTo>
                  <a:lnTo>
                    <a:pt x="18109" y="4475"/>
                  </a:lnTo>
                  <a:close/>
                  <a:moveTo>
                    <a:pt x="14133" y="583"/>
                  </a:moveTo>
                  <a:cubicBezTo>
                    <a:pt x="14190" y="583"/>
                    <a:pt x="14243" y="604"/>
                    <a:pt x="14283" y="646"/>
                  </a:cubicBezTo>
                  <a:lnTo>
                    <a:pt x="14605" y="965"/>
                  </a:lnTo>
                  <a:lnTo>
                    <a:pt x="13014" y="2558"/>
                  </a:lnTo>
                  <a:cubicBezTo>
                    <a:pt x="12723" y="2848"/>
                    <a:pt x="12723" y="3323"/>
                    <a:pt x="13014" y="3615"/>
                  </a:cubicBezTo>
                  <a:lnTo>
                    <a:pt x="16246" y="6846"/>
                  </a:lnTo>
                  <a:cubicBezTo>
                    <a:pt x="16386" y="6987"/>
                    <a:pt x="16575" y="7065"/>
                    <a:pt x="16775" y="7065"/>
                  </a:cubicBezTo>
                  <a:cubicBezTo>
                    <a:pt x="16975" y="7065"/>
                    <a:pt x="17163" y="6987"/>
                    <a:pt x="17302" y="6846"/>
                  </a:cubicBezTo>
                  <a:lnTo>
                    <a:pt x="18893" y="5255"/>
                  </a:lnTo>
                  <a:lnTo>
                    <a:pt x="19215" y="5577"/>
                  </a:lnTo>
                  <a:cubicBezTo>
                    <a:pt x="19296" y="5660"/>
                    <a:pt x="19296" y="5794"/>
                    <a:pt x="19213" y="5877"/>
                  </a:cubicBezTo>
                  <a:lnTo>
                    <a:pt x="15109" y="9981"/>
                  </a:lnTo>
                  <a:lnTo>
                    <a:pt x="14320" y="9191"/>
                  </a:lnTo>
                  <a:cubicBezTo>
                    <a:pt x="14263" y="9134"/>
                    <a:pt x="14187" y="9105"/>
                    <a:pt x="14112" y="9105"/>
                  </a:cubicBezTo>
                  <a:cubicBezTo>
                    <a:pt x="14037" y="9105"/>
                    <a:pt x="13962" y="9134"/>
                    <a:pt x="13905" y="9191"/>
                  </a:cubicBezTo>
                  <a:cubicBezTo>
                    <a:pt x="13791" y="9305"/>
                    <a:pt x="13791" y="9490"/>
                    <a:pt x="13905" y="9604"/>
                  </a:cubicBezTo>
                  <a:lnTo>
                    <a:pt x="15186" y="10885"/>
                  </a:lnTo>
                  <a:cubicBezTo>
                    <a:pt x="15246" y="10945"/>
                    <a:pt x="15246" y="11048"/>
                    <a:pt x="15186" y="11113"/>
                  </a:cubicBezTo>
                  <a:lnTo>
                    <a:pt x="11825" y="14472"/>
                  </a:lnTo>
                  <a:lnTo>
                    <a:pt x="7061" y="16349"/>
                  </a:lnTo>
                  <a:cubicBezTo>
                    <a:pt x="7009" y="16369"/>
                    <a:pt x="6954" y="16380"/>
                    <a:pt x="6900" y="16380"/>
                  </a:cubicBezTo>
                  <a:cubicBezTo>
                    <a:pt x="6787" y="16380"/>
                    <a:pt x="6677" y="16335"/>
                    <a:pt x="6595" y="16251"/>
                  </a:cubicBezTo>
                  <a:lnTo>
                    <a:pt x="3607" y="13263"/>
                  </a:lnTo>
                  <a:cubicBezTo>
                    <a:pt x="3485" y="13142"/>
                    <a:pt x="3447" y="12959"/>
                    <a:pt x="3510" y="12797"/>
                  </a:cubicBezTo>
                  <a:lnTo>
                    <a:pt x="5388" y="8032"/>
                  </a:lnTo>
                  <a:lnTo>
                    <a:pt x="8747" y="4673"/>
                  </a:lnTo>
                  <a:cubicBezTo>
                    <a:pt x="8779" y="4641"/>
                    <a:pt x="8819" y="4626"/>
                    <a:pt x="8861" y="4626"/>
                  </a:cubicBezTo>
                  <a:cubicBezTo>
                    <a:pt x="8902" y="4626"/>
                    <a:pt x="8943" y="4641"/>
                    <a:pt x="8976" y="4673"/>
                  </a:cubicBezTo>
                  <a:lnTo>
                    <a:pt x="10256" y="5952"/>
                  </a:lnTo>
                  <a:cubicBezTo>
                    <a:pt x="10313" y="6009"/>
                    <a:pt x="10388" y="6037"/>
                    <a:pt x="10463" y="6037"/>
                  </a:cubicBezTo>
                  <a:cubicBezTo>
                    <a:pt x="10538" y="6037"/>
                    <a:pt x="10612" y="6009"/>
                    <a:pt x="10669" y="5952"/>
                  </a:cubicBezTo>
                  <a:cubicBezTo>
                    <a:pt x="10784" y="5837"/>
                    <a:pt x="10784" y="5653"/>
                    <a:pt x="10669" y="5539"/>
                  </a:cubicBezTo>
                  <a:lnTo>
                    <a:pt x="9880" y="4749"/>
                  </a:lnTo>
                  <a:lnTo>
                    <a:pt x="13983" y="646"/>
                  </a:lnTo>
                  <a:cubicBezTo>
                    <a:pt x="14025" y="604"/>
                    <a:pt x="14076" y="583"/>
                    <a:pt x="14133" y="583"/>
                  </a:cubicBezTo>
                  <a:close/>
                  <a:moveTo>
                    <a:pt x="3945" y="14428"/>
                  </a:moveTo>
                  <a:lnTo>
                    <a:pt x="5432" y="15916"/>
                  </a:lnTo>
                  <a:lnTo>
                    <a:pt x="4967" y="16379"/>
                  </a:lnTo>
                  <a:cubicBezTo>
                    <a:pt x="4920" y="16427"/>
                    <a:pt x="4857" y="16450"/>
                    <a:pt x="4794" y="16450"/>
                  </a:cubicBezTo>
                  <a:cubicBezTo>
                    <a:pt x="4731" y="16450"/>
                    <a:pt x="4669" y="16427"/>
                    <a:pt x="4621" y="16379"/>
                  </a:cubicBezTo>
                  <a:lnTo>
                    <a:pt x="3481" y="15241"/>
                  </a:lnTo>
                  <a:cubicBezTo>
                    <a:pt x="3386" y="15146"/>
                    <a:pt x="3386" y="14988"/>
                    <a:pt x="3481" y="14893"/>
                  </a:cubicBezTo>
                  <a:lnTo>
                    <a:pt x="3945" y="14428"/>
                  </a:lnTo>
                  <a:close/>
                  <a:moveTo>
                    <a:pt x="14133" y="0"/>
                  </a:moveTo>
                  <a:cubicBezTo>
                    <a:pt x="13922" y="0"/>
                    <a:pt x="13722" y="84"/>
                    <a:pt x="13572" y="235"/>
                  </a:cubicBezTo>
                  <a:lnTo>
                    <a:pt x="9468" y="4338"/>
                  </a:lnTo>
                  <a:lnTo>
                    <a:pt x="9392" y="4262"/>
                  </a:lnTo>
                  <a:cubicBezTo>
                    <a:pt x="9248" y="4116"/>
                    <a:pt x="9057" y="4043"/>
                    <a:pt x="8866" y="4043"/>
                  </a:cubicBezTo>
                  <a:cubicBezTo>
                    <a:pt x="8675" y="4043"/>
                    <a:pt x="8484" y="4116"/>
                    <a:pt x="8338" y="4262"/>
                  </a:cubicBezTo>
                  <a:lnTo>
                    <a:pt x="4979" y="7621"/>
                  </a:lnTo>
                  <a:cubicBezTo>
                    <a:pt x="4922" y="7678"/>
                    <a:pt x="4876" y="7746"/>
                    <a:pt x="4848" y="7820"/>
                  </a:cubicBezTo>
                  <a:lnTo>
                    <a:pt x="2971" y="12582"/>
                  </a:lnTo>
                  <a:cubicBezTo>
                    <a:pt x="2823" y="12961"/>
                    <a:pt x="2912" y="13389"/>
                    <a:pt x="3199" y="13676"/>
                  </a:cubicBezTo>
                  <a:lnTo>
                    <a:pt x="3538" y="14015"/>
                  </a:lnTo>
                  <a:lnTo>
                    <a:pt x="3074" y="14478"/>
                  </a:lnTo>
                  <a:cubicBezTo>
                    <a:pt x="2750" y="14803"/>
                    <a:pt x="2750" y="15330"/>
                    <a:pt x="3074" y="15654"/>
                  </a:cubicBezTo>
                  <a:lnTo>
                    <a:pt x="3437" y="16017"/>
                  </a:lnTo>
                  <a:lnTo>
                    <a:pt x="114" y="19340"/>
                  </a:lnTo>
                  <a:cubicBezTo>
                    <a:pt x="0" y="19454"/>
                    <a:pt x="0" y="19641"/>
                    <a:pt x="114" y="19755"/>
                  </a:cubicBezTo>
                  <a:cubicBezTo>
                    <a:pt x="172" y="19812"/>
                    <a:pt x="247" y="19841"/>
                    <a:pt x="322" y="19841"/>
                  </a:cubicBezTo>
                  <a:cubicBezTo>
                    <a:pt x="397" y="19841"/>
                    <a:pt x="472" y="19812"/>
                    <a:pt x="529" y="19755"/>
                  </a:cubicBezTo>
                  <a:lnTo>
                    <a:pt x="3852" y="16432"/>
                  </a:lnTo>
                  <a:lnTo>
                    <a:pt x="4216" y="16796"/>
                  </a:lnTo>
                  <a:cubicBezTo>
                    <a:pt x="4377" y="16958"/>
                    <a:pt x="4589" y="17037"/>
                    <a:pt x="4804" y="17037"/>
                  </a:cubicBezTo>
                  <a:cubicBezTo>
                    <a:pt x="5015" y="17037"/>
                    <a:pt x="5228" y="16958"/>
                    <a:pt x="5392" y="16796"/>
                  </a:cubicBezTo>
                  <a:lnTo>
                    <a:pt x="5854" y="16331"/>
                  </a:lnTo>
                  <a:lnTo>
                    <a:pt x="6191" y="16670"/>
                  </a:lnTo>
                  <a:cubicBezTo>
                    <a:pt x="6385" y="16864"/>
                    <a:pt x="6644" y="16967"/>
                    <a:pt x="6911" y="16967"/>
                  </a:cubicBezTo>
                  <a:cubicBezTo>
                    <a:pt x="7038" y="16967"/>
                    <a:pt x="7164" y="16942"/>
                    <a:pt x="7286" y="16895"/>
                  </a:cubicBezTo>
                  <a:lnTo>
                    <a:pt x="12047" y="15018"/>
                  </a:lnTo>
                  <a:cubicBezTo>
                    <a:pt x="12123" y="14988"/>
                    <a:pt x="12190" y="14944"/>
                    <a:pt x="12249" y="14887"/>
                  </a:cubicBezTo>
                  <a:lnTo>
                    <a:pt x="15608" y="11528"/>
                  </a:lnTo>
                  <a:cubicBezTo>
                    <a:pt x="15899" y="11239"/>
                    <a:pt x="15899" y="10765"/>
                    <a:pt x="15608" y="10475"/>
                  </a:cubicBezTo>
                  <a:lnTo>
                    <a:pt x="15532" y="10399"/>
                  </a:lnTo>
                  <a:lnTo>
                    <a:pt x="19637" y="6294"/>
                  </a:lnTo>
                  <a:cubicBezTo>
                    <a:pt x="19936" y="5978"/>
                    <a:pt x="19936" y="5474"/>
                    <a:pt x="19628" y="5166"/>
                  </a:cubicBezTo>
                  <a:lnTo>
                    <a:pt x="14695" y="235"/>
                  </a:lnTo>
                  <a:cubicBezTo>
                    <a:pt x="14546" y="84"/>
                    <a:pt x="14346" y="0"/>
                    <a:pt x="14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71"/>
          <p:cNvGrpSpPr/>
          <p:nvPr/>
        </p:nvGrpSpPr>
        <p:grpSpPr>
          <a:xfrm>
            <a:off x="6260415" y="4052139"/>
            <a:ext cx="548640" cy="546107"/>
            <a:chOff x="6232415" y="4052139"/>
            <a:chExt cx="548640" cy="546107"/>
          </a:xfrm>
        </p:grpSpPr>
        <p:sp>
          <p:nvSpPr>
            <p:cNvPr id="10217" name="Google Shape;10217;p71"/>
            <p:cNvSpPr/>
            <p:nvPr/>
          </p:nvSpPr>
          <p:spPr>
            <a:xfrm>
              <a:off x="6346620" y="4253209"/>
              <a:ext cx="232319" cy="230640"/>
            </a:xfrm>
            <a:custGeom>
              <a:rect b="b" l="l" r="r" t="t"/>
              <a:pathLst>
                <a:path extrusionOk="0" h="8377" w="8438">
                  <a:moveTo>
                    <a:pt x="327" y="1"/>
                  </a:moveTo>
                  <a:cubicBezTo>
                    <a:pt x="251" y="1"/>
                    <a:pt x="175" y="29"/>
                    <a:pt x="117" y="86"/>
                  </a:cubicBezTo>
                  <a:cubicBezTo>
                    <a:pt x="1" y="200"/>
                    <a:pt x="1" y="389"/>
                    <a:pt x="117" y="505"/>
                  </a:cubicBezTo>
                  <a:lnTo>
                    <a:pt x="7903" y="8291"/>
                  </a:lnTo>
                  <a:cubicBezTo>
                    <a:pt x="7960" y="8348"/>
                    <a:pt x="8036" y="8376"/>
                    <a:pt x="8112" y="8376"/>
                  </a:cubicBezTo>
                  <a:cubicBezTo>
                    <a:pt x="8188" y="8376"/>
                    <a:pt x="8264" y="8348"/>
                    <a:pt x="8322" y="8291"/>
                  </a:cubicBezTo>
                  <a:cubicBezTo>
                    <a:pt x="8438" y="8175"/>
                    <a:pt x="8438" y="7986"/>
                    <a:pt x="8322" y="7872"/>
                  </a:cubicBezTo>
                  <a:lnTo>
                    <a:pt x="536" y="86"/>
                  </a:lnTo>
                  <a:cubicBezTo>
                    <a:pt x="479" y="29"/>
                    <a:pt x="403"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1"/>
            <p:cNvSpPr/>
            <p:nvPr/>
          </p:nvSpPr>
          <p:spPr>
            <a:xfrm>
              <a:off x="6382302" y="4217444"/>
              <a:ext cx="232374" cy="230667"/>
            </a:xfrm>
            <a:custGeom>
              <a:rect b="b" l="l" r="r" t="t"/>
              <a:pathLst>
                <a:path extrusionOk="0" h="8378" w="8440">
                  <a:moveTo>
                    <a:pt x="327" y="0"/>
                  </a:moveTo>
                  <a:cubicBezTo>
                    <a:pt x="251" y="0"/>
                    <a:pt x="175" y="29"/>
                    <a:pt x="117" y="87"/>
                  </a:cubicBezTo>
                  <a:cubicBezTo>
                    <a:pt x="1" y="201"/>
                    <a:pt x="3" y="388"/>
                    <a:pt x="117" y="506"/>
                  </a:cubicBezTo>
                  <a:lnTo>
                    <a:pt x="7903" y="8292"/>
                  </a:lnTo>
                  <a:cubicBezTo>
                    <a:pt x="7960" y="8349"/>
                    <a:pt x="8036" y="8377"/>
                    <a:pt x="8112" y="8377"/>
                  </a:cubicBezTo>
                  <a:cubicBezTo>
                    <a:pt x="8188" y="8377"/>
                    <a:pt x="8264" y="8349"/>
                    <a:pt x="8322" y="8292"/>
                  </a:cubicBezTo>
                  <a:cubicBezTo>
                    <a:pt x="8440" y="8176"/>
                    <a:pt x="8440" y="7989"/>
                    <a:pt x="8322" y="7873"/>
                  </a:cubicBezTo>
                  <a:lnTo>
                    <a:pt x="536" y="87"/>
                  </a:lnTo>
                  <a:cubicBezTo>
                    <a:pt x="479" y="29"/>
                    <a:pt x="403" y="0"/>
                    <a:pt x="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1"/>
            <p:cNvSpPr/>
            <p:nvPr/>
          </p:nvSpPr>
          <p:spPr>
            <a:xfrm>
              <a:off x="6417434" y="4182478"/>
              <a:ext cx="170316" cy="168692"/>
            </a:xfrm>
            <a:custGeom>
              <a:rect b="b" l="l" r="r" t="t"/>
              <a:pathLst>
                <a:path extrusionOk="0" h="6127" w="6186">
                  <a:moveTo>
                    <a:pt x="326" y="0"/>
                  </a:moveTo>
                  <a:cubicBezTo>
                    <a:pt x="250" y="0"/>
                    <a:pt x="174" y="29"/>
                    <a:pt x="116" y="86"/>
                  </a:cubicBezTo>
                  <a:cubicBezTo>
                    <a:pt x="0" y="200"/>
                    <a:pt x="0" y="389"/>
                    <a:pt x="116" y="505"/>
                  </a:cubicBezTo>
                  <a:lnTo>
                    <a:pt x="5652" y="6041"/>
                  </a:lnTo>
                  <a:cubicBezTo>
                    <a:pt x="5710" y="6098"/>
                    <a:pt x="5786" y="6127"/>
                    <a:pt x="5862" y="6127"/>
                  </a:cubicBezTo>
                  <a:cubicBezTo>
                    <a:pt x="5938" y="6127"/>
                    <a:pt x="6014" y="6098"/>
                    <a:pt x="6071" y="6041"/>
                  </a:cubicBezTo>
                  <a:cubicBezTo>
                    <a:pt x="6185" y="5925"/>
                    <a:pt x="6185" y="5736"/>
                    <a:pt x="6071" y="5622"/>
                  </a:cubicBezTo>
                  <a:lnTo>
                    <a:pt x="535" y="86"/>
                  </a:lnTo>
                  <a:cubicBezTo>
                    <a:pt x="478" y="29"/>
                    <a:pt x="402"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1"/>
            <p:cNvSpPr/>
            <p:nvPr/>
          </p:nvSpPr>
          <p:spPr>
            <a:xfrm>
              <a:off x="6600552" y="4365541"/>
              <a:ext cx="49118" cy="47521"/>
            </a:xfrm>
            <a:custGeom>
              <a:rect b="b" l="l" r="r" t="t"/>
              <a:pathLst>
                <a:path extrusionOk="0" h="1726" w="1784">
                  <a:moveTo>
                    <a:pt x="324" y="0"/>
                  </a:moveTo>
                  <a:cubicBezTo>
                    <a:pt x="248" y="0"/>
                    <a:pt x="173" y="29"/>
                    <a:pt x="115" y="87"/>
                  </a:cubicBezTo>
                  <a:cubicBezTo>
                    <a:pt x="1" y="201"/>
                    <a:pt x="1" y="389"/>
                    <a:pt x="115" y="505"/>
                  </a:cubicBezTo>
                  <a:lnTo>
                    <a:pt x="1249" y="1640"/>
                  </a:lnTo>
                  <a:cubicBezTo>
                    <a:pt x="1306" y="1697"/>
                    <a:pt x="1382" y="1725"/>
                    <a:pt x="1458" y="1725"/>
                  </a:cubicBezTo>
                  <a:cubicBezTo>
                    <a:pt x="1535" y="1725"/>
                    <a:pt x="1611" y="1697"/>
                    <a:pt x="1668" y="1640"/>
                  </a:cubicBezTo>
                  <a:cubicBezTo>
                    <a:pt x="1784" y="1523"/>
                    <a:pt x="1784" y="1337"/>
                    <a:pt x="1668" y="1221"/>
                  </a:cubicBezTo>
                  <a:lnTo>
                    <a:pt x="533" y="87"/>
                  </a:lnTo>
                  <a:cubicBezTo>
                    <a:pt x="476" y="29"/>
                    <a:pt x="400" y="0"/>
                    <a:pt x="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1"/>
            <p:cNvSpPr/>
            <p:nvPr/>
          </p:nvSpPr>
          <p:spPr>
            <a:xfrm>
              <a:off x="6232415" y="4052139"/>
              <a:ext cx="548640" cy="546107"/>
            </a:xfrm>
            <a:custGeom>
              <a:rect b="b" l="l" r="r" t="t"/>
              <a:pathLst>
                <a:path extrusionOk="0" h="19835" w="19927">
                  <a:moveTo>
                    <a:pt x="11733" y="1352"/>
                  </a:moveTo>
                  <a:cubicBezTo>
                    <a:pt x="11743" y="1352"/>
                    <a:pt x="11754" y="1356"/>
                    <a:pt x="11762" y="1364"/>
                  </a:cubicBezTo>
                  <a:lnTo>
                    <a:pt x="18495" y="8099"/>
                  </a:lnTo>
                  <a:cubicBezTo>
                    <a:pt x="18503" y="8105"/>
                    <a:pt x="18508" y="8114"/>
                    <a:pt x="18508" y="8128"/>
                  </a:cubicBezTo>
                  <a:cubicBezTo>
                    <a:pt x="18508" y="8137"/>
                    <a:pt x="18503" y="8147"/>
                    <a:pt x="18495" y="8156"/>
                  </a:cubicBezTo>
                  <a:lnTo>
                    <a:pt x="17344" y="9306"/>
                  </a:lnTo>
                  <a:lnTo>
                    <a:pt x="10555" y="2517"/>
                  </a:lnTo>
                  <a:lnTo>
                    <a:pt x="11706" y="1364"/>
                  </a:lnTo>
                  <a:cubicBezTo>
                    <a:pt x="11713" y="1356"/>
                    <a:pt x="11723" y="1352"/>
                    <a:pt x="11733" y="1352"/>
                  </a:cubicBezTo>
                  <a:close/>
                  <a:moveTo>
                    <a:pt x="2328" y="9140"/>
                  </a:moveTo>
                  <a:lnTo>
                    <a:pt x="2933" y="9745"/>
                  </a:lnTo>
                  <a:lnTo>
                    <a:pt x="2236" y="10442"/>
                  </a:lnTo>
                  <a:cubicBezTo>
                    <a:pt x="2221" y="10455"/>
                    <a:pt x="2204" y="10459"/>
                    <a:pt x="2194" y="10459"/>
                  </a:cubicBezTo>
                  <a:cubicBezTo>
                    <a:pt x="2183" y="10459"/>
                    <a:pt x="2168" y="10455"/>
                    <a:pt x="2154" y="10442"/>
                  </a:cubicBezTo>
                  <a:lnTo>
                    <a:pt x="1631" y="9918"/>
                  </a:lnTo>
                  <a:cubicBezTo>
                    <a:pt x="1616" y="9903"/>
                    <a:pt x="1614" y="9888"/>
                    <a:pt x="1614" y="9878"/>
                  </a:cubicBezTo>
                  <a:cubicBezTo>
                    <a:pt x="1614" y="9865"/>
                    <a:pt x="1616" y="9852"/>
                    <a:pt x="1631" y="9837"/>
                  </a:cubicBezTo>
                  <a:lnTo>
                    <a:pt x="2328" y="9140"/>
                  </a:lnTo>
                  <a:close/>
                  <a:moveTo>
                    <a:pt x="7767" y="587"/>
                  </a:moveTo>
                  <a:cubicBezTo>
                    <a:pt x="7782" y="587"/>
                    <a:pt x="7797" y="595"/>
                    <a:pt x="7809" y="606"/>
                  </a:cubicBezTo>
                  <a:lnTo>
                    <a:pt x="19252" y="12050"/>
                  </a:lnTo>
                  <a:cubicBezTo>
                    <a:pt x="19279" y="12073"/>
                    <a:pt x="19279" y="12111"/>
                    <a:pt x="19254" y="12136"/>
                  </a:cubicBezTo>
                  <a:lnTo>
                    <a:pt x="18542" y="12847"/>
                  </a:lnTo>
                  <a:cubicBezTo>
                    <a:pt x="18531" y="12859"/>
                    <a:pt x="18515" y="12865"/>
                    <a:pt x="18499" y="12865"/>
                  </a:cubicBezTo>
                  <a:cubicBezTo>
                    <a:pt x="18483" y="12865"/>
                    <a:pt x="18466" y="12859"/>
                    <a:pt x="18455" y="12847"/>
                  </a:cubicBezTo>
                  <a:lnTo>
                    <a:pt x="7011" y="1404"/>
                  </a:lnTo>
                  <a:cubicBezTo>
                    <a:pt x="6998" y="1389"/>
                    <a:pt x="6994" y="1373"/>
                    <a:pt x="6994" y="1360"/>
                  </a:cubicBezTo>
                  <a:cubicBezTo>
                    <a:pt x="6994" y="1349"/>
                    <a:pt x="6996" y="1333"/>
                    <a:pt x="7011" y="1318"/>
                  </a:cubicBezTo>
                  <a:lnTo>
                    <a:pt x="7723" y="606"/>
                  </a:lnTo>
                  <a:cubicBezTo>
                    <a:pt x="7734" y="595"/>
                    <a:pt x="7752" y="587"/>
                    <a:pt x="7767" y="587"/>
                  </a:cubicBezTo>
                  <a:close/>
                  <a:moveTo>
                    <a:pt x="3974" y="14418"/>
                  </a:moveTo>
                  <a:lnTo>
                    <a:pt x="5441" y="15885"/>
                  </a:lnTo>
                  <a:lnTo>
                    <a:pt x="5066" y="16260"/>
                  </a:lnTo>
                  <a:cubicBezTo>
                    <a:pt x="5020" y="16306"/>
                    <a:pt x="4958" y="16330"/>
                    <a:pt x="4897" y="16330"/>
                  </a:cubicBezTo>
                  <a:cubicBezTo>
                    <a:pt x="4835" y="16330"/>
                    <a:pt x="4774" y="16306"/>
                    <a:pt x="4727" y="16260"/>
                  </a:cubicBezTo>
                  <a:lnTo>
                    <a:pt x="3599" y="15131"/>
                  </a:lnTo>
                  <a:cubicBezTo>
                    <a:pt x="3506" y="15038"/>
                    <a:pt x="3506" y="14886"/>
                    <a:pt x="3599" y="14792"/>
                  </a:cubicBezTo>
                  <a:lnTo>
                    <a:pt x="3974" y="14418"/>
                  </a:lnTo>
                  <a:close/>
                  <a:moveTo>
                    <a:pt x="4021" y="10832"/>
                  </a:moveTo>
                  <a:lnTo>
                    <a:pt x="9025" y="15835"/>
                  </a:lnTo>
                  <a:lnTo>
                    <a:pt x="7243" y="16648"/>
                  </a:lnTo>
                  <a:cubicBezTo>
                    <a:pt x="7215" y="16661"/>
                    <a:pt x="7184" y="16667"/>
                    <a:pt x="7154" y="16667"/>
                  </a:cubicBezTo>
                  <a:cubicBezTo>
                    <a:pt x="7097" y="16667"/>
                    <a:pt x="7040" y="16645"/>
                    <a:pt x="6998" y="16602"/>
                  </a:cubicBezTo>
                  <a:lnTo>
                    <a:pt x="3256" y="12861"/>
                  </a:lnTo>
                  <a:cubicBezTo>
                    <a:pt x="3192" y="12796"/>
                    <a:pt x="3173" y="12697"/>
                    <a:pt x="3211" y="12613"/>
                  </a:cubicBezTo>
                  <a:lnTo>
                    <a:pt x="4021" y="10832"/>
                  </a:lnTo>
                  <a:close/>
                  <a:moveTo>
                    <a:pt x="10113" y="16926"/>
                  </a:moveTo>
                  <a:lnTo>
                    <a:pt x="10719" y="17531"/>
                  </a:lnTo>
                  <a:lnTo>
                    <a:pt x="10022" y="18228"/>
                  </a:lnTo>
                  <a:cubicBezTo>
                    <a:pt x="10007" y="18243"/>
                    <a:pt x="9992" y="18245"/>
                    <a:pt x="9980" y="18245"/>
                  </a:cubicBezTo>
                  <a:cubicBezTo>
                    <a:pt x="9969" y="18245"/>
                    <a:pt x="9955" y="18241"/>
                    <a:pt x="9940" y="18228"/>
                  </a:cubicBezTo>
                  <a:lnTo>
                    <a:pt x="9417" y="17704"/>
                  </a:lnTo>
                  <a:cubicBezTo>
                    <a:pt x="9404" y="17689"/>
                    <a:pt x="9400" y="17674"/>
                    <a:pt x="9400" y="17664"/>
                  </a:cubicBezTo>
                  <a:cubicBezTo>
                    <a:pt x="9400" y="17653"/>
                    <a:pt x="9404" y="17638"/>
                    <a:pt x="9417" y="17624"/>
                  </a:cubicBezTo>
                  <a:lnTo>
                    <a:pt x="10113" y="16926"/>
                  </a:lnTo>
                  <a:close/>
                  <a:moveTo>
                    <a:pt x="7768" y="0"/>
                  </a:moveTo>
                  <a:cubicBezTo>
                    <a:pt x="7601" y="0"/>
                    <a:pt x="7434" y="64"/>
                    <a:pt x="7306" y="191"/>
                  </a:cubicBezTo>
                  <a:lnTo>
                    <a:pt x="6596" y="901"/>
                  </a:lnTo>
                  <a:cubicBezTo>
                    <a:pt x="6473" y="1025"/>
                    <a:pt x="6406" y="1191"/>
                    <a:pt x="6406" y="1364"/>
                  </a:cubicBezTo>
                  <a:cubicBezTo>
                    <a:pt x="6406" y="1537"/>
                    <a:pt x="6475" y="1701"/>
                    <a:pt x="6596" y="1824"/>
                  </a:cubicBezTo>
                  <a:lnTo>
                    <a:pt x="6910" y="2138"/>
                  </a:lnTo>
                  <a:lnTo>
                    <a:pt x="3799" y="5250"/>
                  </a:lnTo>
                  <a:cubicBezTo>
                    <a:pt x="3685" y="5364"/>
                    <a:pt x="3685" y="5553"/>
                    <a:pt x="3799" y="5669"/>
                  </a:cubicBezTo>
                  <a:cubicBezTo>
                    <a:pt x="3856" y="5727"/>
                    <a:pt x="3931" y="5755"/>
                    <a:pt x="4006" y="5755"/>
                  </a:cubicBezTo>
                  <a:cubicBezTo>
                    <a:pt x="4083" y="5755"/>
                    <a:pt x="4159" y="5726"/>
                    <a:pt x="4217" y="5669"/>
                  </a:cubicBezTo>
                  <a:lnTo>
                    <a:pt x="7329" y="2557"/>
                  </a:lnTo>
                  <a:lnTo>
                    <a:pt x="17307" y="12537"/>
                  </a:lnTo>
                  <a:lnTo>
                    <a:pt x="12203" y="17636"/>
                  </a:lnTo>
                  <a:cubicBezTo>
                    <a:pt x="12129" y="17710"/>
                    <a:pt x="12034" y="17748"/>
                    <a:pt x="11933" y="17748"/>
                  </a:cubicBezTo>
                  <a:cubicBezTo>
                    <a:pt x="11830" y="17748"/>
                    <a:pt x="11733" y="17706"/>
                    <a:pt x="11661" y="17636"/>
                  </a:cubicBezTo>
                  <a:lnTo>
                    <a:pt x="2223" y="8198"/>
                  </a:lnTo>
                  <a:cubicBezTo>
                    <a:pt x="2151" y="8124"/>
                    <a:pt x="2111" y="8029"/>
                    <a:pt x="2111" y="7928"/>
                  </a:cubicBezTo>
                  <a:cubicBezTo>
                    <a:pt x="2111" y="7825"/>
                    <a:pt x="2152" y="7728"/>
                    <a:pt x="2223" y="7656"/>
                  </a:cubicBezTo>
                  <a:lnTo>
                    <a:pt x="3102" y="6778"/>
                  </a:lnTo>
                  <a:cubicBezTo>
                    <a:pt x="3214" y="6664"/>
                    <a:pt x="3214" y="6476"/>
                    <a:pt x="3102" y="6360"/>
                  </a:cubicBezTo>
                  <a:cubicBezTo>
                    <a:pt x="3045" y="6302"/>
                    <a:pt x="2970" y="6273"/>
                    <a:pt x="2894" y="6273"/>
                  </a:cubicBezTo>
                  <a:cubicBezTo>
                    <a:pt x="2818" y="6273"/>
                    <a:pt x="2741" y="6302"/>
                    <a:pt x="2682" y="6360"/>
                  </a:cubicBezTo>
                  <a:lnTo>
                    <a:pt x="1804" y="7237"/>
                  </a:lnTo>
                  <a:cubicBezTo>
                    <a:pt x="1621" y="7420"/>
                    <a:pt x="1519" y="7665"/>
                    <a:pt x="1519" y="7928"/>
                  </a:cubicBezTo>
                  <a:cubicBezTo>
                    <a:pt x="1519" y="8189"/>
                    <a:pt x="1621" y="8432"/>
                    <a:pt x="1804" y="8617"/>
                  </a:cubicBezTo>
                  <a:lnTo>
                    <a:pt x="1909" y="8721"/>
                  </a:lnTo>
                  <a:lnTo>
                    <a:pt x="1212" y="9418"/>
                  </a:lnTo>
                  <a:cubicBezTo>
                    <a:pt x="1091" y="9540"/>
                    <a:pt x="1022" y="9703"/>
                    <a:pt x="1022" y="9878"/>
                  </a:cubicBezTo>
                  <a:cubicBezTo>
                    <a:pt x="1022" y="10052"/>
                    <a:pt x="1089" y="10213"/>
                    <a:pt x="1212" y="10337"/>
                  </a:cubicBezTo>
                  <a:lnTo>
                    <a:pt x="1736" y="10861"/>
                  </a:lnTo>
                  <a:cubicBezTo>
                    <a:pt x="1857" y="10982"/>
                    <a:pt x="2021" y="11051"/>
                    <a:pt x="2194" y="11051"/>
                  </a:cubicBezTo>
                  <a:cubicBezTo>
                    <a:pt x="2368" y="11051"/>
                    <a:pt x="2531" y="10984"/>
                    <a:pt x="2653" y="10861"/>
                  </a:cubicBezTo>
                  <a:lnTo>
                    <a:pt x="3351" y="10164"/>
                  </a:lnTo>
                  <a:lnTo>
                    <a:pt x="3576" y="10389"/>
                  </a:lnTo>
                  <a:lnTo>
                    <a:pt x="2676" y="12372"/>
                  </a:lnTo>
                  <a:cubicBezTo>
                    <a:pt x="2535" y="12678"/>
                    <a:pt x="2602" y="13042"/>
                    <a:pt x="2840" y="13279"/>
                  </a:cubicBezTo>
                  <a:lnTo>
                    <a:pt x="3557" y="13999"/>
                  </a:lnTo>
                  <a:lnTo>
                    <a:pt x="3182" y="14374"/>
                  </a:lnTo>
                  <a:cubicBezTo>
                    <a:pt x="2859" y="14697"/>
                    <a:pt x="2859" y="15223"/>
                    <a:pt x="3182" y="15546"/>
                  </a:cubicBezTo>
                  <a:lnTo>
                    <a:pt x="3538" y="15904"/>
                  </a:lnTo>
                  <a:lnTo>
                    <a:pt x="112" y="19330"/>
                  </a:lnTo>
                  <a:cubicBezTo>
                    <a:pt x="0" y="19444"/>
                    <a:pt x="0" y="19632"/>
                    <a:pt x="112" y="19748"/>
                  </a:cubicBezTo>
                  <a:cubicBezTo>
                    <a:pt x="169" y="19806"/>
                    <a:pt x="244" y="19835"/>
                    <a:pt x="320" y="19835"/>
                  </a:cubicBezTo>
                  <a:cubicBezTo>
                    <a:pt x="397" y="19835"/>
                    <a:pt x="474" y="19806"/>
                    <a:pt x="533" y="19748"/>
                  </a:cubicBezTo>
                  <a:lnTo>
                    <a:pt x="3959" y="16323"/>
                  </a:lnTo>
                  <a:lnTo>
                    <a:pt x="4314" y="16678"/>
                  </a:lnTo>
                  <a:cubicBezTo>
                    <a:pt x="4476" y="16840"/>
                    <a:pt x="4687" y="16922"/>
                    <a:pt x="4903" y="16922"/>
                  </a:cubicBezTo>
                  <a:cubicBezTo>
                    <a:pt x="5114" y="16922"/>
                    <a:pt x="5329" y="16840"/>
                    <a:pt x="5491" y="16678"/>
                  </a:cubicBezTo>
                  <a:lnTo>
                    <a:pt x="5866" y="16304"/>
                  </a:lnTo>
                  <a:lnTo>
                    <a:pt x="6585" y="17021"/>
                  </a:lnTo>
                  <a:cubicBezTo>
                    <a:pt x="6739" y="17177"/>
                    <a:pt x="6948" y="17257"/>
                    <a:pt x="7160" y="17257"/>
                  </a:cubicBezTo>
                  <a:cubicBezTo>
                    <a:pt x="7274" y="17257"/>
                    <a:pt x="7388" y="17234"/>
                    <a:pt x="7493" y="17187"/>
                  </a:cubicBezTo>
                  <a:lnTo>
                    <a:pt x="9474" y="16285"/>
                  </a:lnTo>
                  <a:lnTo>
                    <a:pt x="9700" y="16511"/>
                  </a:lnTo>
                  <a:lnTo>
                    <a:pt x="9004" y="17208"/>
                  </a:lnTo>
                  <a:cubicBezTo>
                    <a:pt x="8882" y="17329"/>
                    <a:pt x="8814" y="17493"/>
                    <a:pt x="8814" y="17666"/>
                  </a:cubicBezTo>
                  <a:cubicBezTo>
                    <a:pt x="8814" y="17839"/>
                    <a:pt x="8880" y="18001"/>
                    <a:pt x="9004" y="18125"/>
                  </a:cubicBezTo>
                  <a:lnTo>
                    <a:pt x="9527" y="18648"/>
                  </a:lnTo>
                  <a:cubicBezTo>
                    <a:pt x="9649" y="18770"/>
                    <a:pt x="9813" y="18839"/>
                    <a:pt x="9986" y="18839"/>
                  </a:cubicBezTo>
                  <a:cubicBezTo>
                    <a:pt x="10159" y="18839"/>
                    <a:pt x="10321" y="18772"/>
                    <a:pt x="10445" y="18648"/>
                  </a:cubicBezTo>
                  <a:lnTo>
                    <a:pt x="11143" y="17952"/>
                  </a:lnTo>
                  <a:lnTo>
                    <a:pt x="11246" y="18056"/>
                  </a:lnTo>
                  <a:cubicBezTo>
                    <a:pt x="11430" y="18239"/>
                    <a:pt x="11674" y="18342"/>
                    <a:pt x="11937" y="18342"/>
                  </a:cubicBezTo>
                  <a:cubicBezTo>
                    <a:pt x="12197" y="18342"/>
                    <a:pt x="12441" y="18239"/>
                    <a:pt x="12626" y="18056"/>
                  </a:cubicBezTo>
                  <a:lnTo>
                    <a:pt x="17730" y="12954"/>
                  </a:lnTo>
                  <a:lnTo>
                    <a:pt x="18044" y="13268"/>
                  </a:lnTo>
                  <a:cubicBezTo>
                    <a:pt x="18171" y="13394"/>
                    <a:pt x="18339" y="13458"/>
                    <a:pt x="18504" y="13458"/>
                  </a:cubicBezTo>
                  <a:cubicBezTo>
                    <a:pt x="18672" y="13458"/>
                    <a:pt x="18841" y="13394"/>
                    <a:pt x="18967" y="13268"/>
                  </a:cubicBezTo>
                  <a:lnTo>
                    <a:pt x="19677" y="12556"/>
                  </a:lnTo>
                  <a:cubicBezTo>
                    <a:pt x="19926" y="12299"/>
                    <a:pt x="19926" y="11886"/>
                    <a:pt x="19671" y="11631"/>
                  </a:cubicBezTo>
                  <a:lnTo>
                    <a:pt x="17762" y="9722"/>
                  </a:lnTo>
                  <a:lnTo>
                    <a:pt x="18914" y="8571"/>
                  </a:lnTo>
                  <a:cubicBezTo>
                    <a:pt x="19034" y="8453"/>
                    <a:pt x="19100" y="8295"/>
                    <a:pt x="19100" y="8128"/>
                  </a:cubicBezTo>
                  <a:cubicBezTo>
                    <a:pt x="19100" y="7958"/>
                    <a:pt x="19034" y="7800"/>
                    <a:pt x="18914" y="7682"/>
                  </a:cubicBezTo>
                  <a:lnTo>
                    <a:pt x="12178" y="947"/>
                  </a:lnTo>
                  <a:cubicBezTo>
                    <a:pt x="12060" y="829"/>
                    <a:pt x="11902" y="762"/>
                    <a:pt x="11735" y="762"/>
                  </a:cubicBezTo>
                  <a:cubicBezTo>
                    <a:pt x="11566" y="762"/>
                    <a:pt x="11408" y="829"/>
                    <a:pt x="11290" y="947"/>
                  </a:cubicBezTo>
                  <a:lnTo>
                    <a:pt x="10138" y="2098"/>
                  </a:lnTo>
                  <a:lnTo>
                    <a:pt x="8229" y="191"/>
                  </a:lnTo>
                  <a:cubicBezTo>
                    <a:pt x="8103" y="64"/>
                    <a:pt x="7936" y="0"/>
                    <a:pt x="7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1"/>
            <p:cNvSpPr/>
            <p:nvPr/>
          </p:nvSpPr>
          <p:spPr>
            <a:xfrm>
              <a:off x="6551187" y="4119621"/>
              <a:ext cx="28551" cy="26927"/>
            </a:xfrm>
            <a:custGeom>
              <a:rect b="b" l="l" r="r" t="t"/>
              <a:pathLst>
                <a:path extrusionOk="0" h="978" w="1037">
                  <a:moveTo>
                    <a:pt x="712" y="1"/>
                  </a:moveTo>
                  <a:cubicBezTo>
                    <a:pt x="637" y="1"/>
                    <a:pt x="561" y="29"/>
                    <a:pt x="503" y="87"/>
                  </a:cubicBezTo>
                  <a:lnTo>
                    <a:pt x="119" y="473"/>
                  </a:lnTo>
                  <a:cubicBezTo>
                    <a:pt x="1" y="588"/>
                    <a:pt x="1" y="774"/>
                    <a:pt x="119" y="892"/>
                  </a:cubicBezTo>
                  <a:cubicBezTo>
                    <a:pt x="176" y="949"/>
                    <a:pt x="252" y="978"/>
                    <a:pt x="328" y="978"/>
                  </a:cubicBezTo>
                  <a:cubicBezTo>
                    <a:pt x="404" y="978"/>
                    <a:pt x="480" y="949"/>
                    <a:pt x="538" y="892"/>
                  </a:cubicBezTo>
                  <a:lnTo>
                    <a:pt x="922" y="506"/>
                  </a:lnTo>
                  <a:cubicBezTo>
                    <a:pt x="1036" y="390"/>
                    <a:pt x="1036" y="205"/>
                    <a:pt x="922" y="87"/>
                  </a:cubicBezTo>
                  <a:cubicBezTo>
                    <a:pt x="865" y="30"/>
                    <a:pt x="789" y="1"/>
                    <a:pt x="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1"/>
            <p:cNvSpPr/>
            <p:nvPr/>
          </p:nvSpPr>
          <p:spPr>
            <a:xfrm>
              <a:off x="6617595" y="4185974"/>
              <a:ext cx="28524" cy="26927"/>
            </a:xfrm>
            <a:custGeom>
              <a:rect b="b" l="l" r="r" t="t"/>
              <a:pathLst>
                <a:path extrusionOk="0" h="978" w="1036">
                  <a:moveTo>
                    <a:pt x="711" y="1"/>
                  </a:moveTo>
                  <a:cubicBezTo>
                    <a:pt x="636" y="1"/>
                    <a:pt x="559" y="30"/>
                    <a:pt x="501" y="88"/>
                  </a:cubicBezTo>
                  <a:lnTo>
                    <a:pt x="116" y="473"/>
                  </a:lnTo>
                  <a:cubicBezTo>
                    <a:pt x="0" y="587"/>
                    <a:pt x="0" y="775"/>
                    <a:pt x="116" y="891"/>
                  </a:cubicBezTo>
                  <a:cubicBezTo>
                    <a:pt x="173" y="949"/>
                    <a:pt x="249" y="977"/>
                    <a:pt x="326" y="977"/>
                  </a:cubicBezTo>
                  <a:cubicBezTo>
                    <a:pt x="402" y="977"/>
                    <a:pt x="478" y="949"/>
                    <a:pt x="535" y="891"/>
                  </a:cubicBezTo>
                  <a:lnTo>
                    <a:pt x="919" y="507"/>
                  </a:lnTo>
                  <a:cubicBezTo>
                    <a:pt x="1035" y="389"/>
                    <a:pt x="1035" y="204"/>
                    <a:pt x="919" y="88"/>
                  </a:cubicBezTo>
                  <a:cubicBezTo>
                    <a:pt x="863" y="30"/>
                    <a:pt x="787" y="1"/>
                    <a:pt x="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1"/>
            <p:cNvSpPr/>
            <p:nvPr/>
          </p:nvSpPr>
          <p:spPr>
            <a:xfrm>
              <a:off x="6683921" y="4252355"/>
              <a:ext cx="28524" cy="26872"/>
            </a:xfrm>
            <a:custGeom>
              <a:rect b="b" l="l" r="r" t="t"/>
              <a:pathLst>
                <a:path extrusionOk="0" h="976" w="1036">
                  <a:moveTo>
                    <a:pt x="712" y="0"/>
                  </a:moveTo>
                  <a:cubicBezTo>
                    <a:pt x="636" y="0"/>
                    <a:pt x="559" y="29"/>
                    <a:pt x="501" y="87"/>
                  </a:cubicBezTo>
                  <a:lnTo>
                    <a:pt x="115" y="471"/>
                  </a:lnTo>
                  <a:cubicBezTo>
                    <a:pt x="1" y="587"/>
                    <a:pt x="1" y="774"/>
                    <a:pt x="115" y="890"/>
                  </a:cubicBezTo>
                  <a:cubicBezTo>
                    <a:pt x="172" y="947"/>
                    <a:pt x="248" y="975"/>
                    <a:pt x="324" y="975"/>
                  </a:cubicBezTo>
                  <a:cubicBezTo>
                    <a:pt x="400" y="975"/>
                    <a:pt x="476" y="947"/>
                    <a:pt x="533" y="890"/>
                  </a:cubicBezTo>
                  <a:lnTo>
                    <a:pt x="918" y="505"/>
                  </a:lnTo>
                  <a:cubicBezTo>
                    <a:pt x="1036" y="389"/>
                    <a:pt x="1036" y="201"/>
                    <a:pt x="920" y="87"/>
                  </a:cubicBezTo>
                  <a:cubicBezTo>
                    <a:pt x="863" y="29"/>
                    <a:pt x="788" y="0"/>
                    <a:pt x="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71"/>
          <p:cNvGrpSpPr/>
          <p:nvPr/>
        </p:nvGrpSpPr>
        <p:grpSpPr>
          <a:xfrm>
            <a:off x="7015102" y="4047954"/>
            <a:ext cx="549356" cy="546245"/>
            <a:chOff x="7009327" y="4047954"/>
            <a:chExt cx="549356" cy="546245"/>
          </a:xfrm>
        </p:grpSpPr>
        <p:sp>
          <p:nvSpPr>
            <p:cNvPr id="10226" name="Google Shape;10226;p71"/>
            <p:cNvSpPr/>
            <p:nvPr/>
          </p:nvSpPr>
          <p:spPr>
            <a:xfrm>
              <a:off x="7179781" y="4275896"/>
              <a:ext cx="188873" cy="108120"/>
            </a:xfrm>
            <a:custGeom>
              <a:rect b="b" l="l" r="r" t="t"/>
              <a:pathLst>
                <a:path extrusionOk="0" h="3927" w="6860">
                  <a:moveTo>
                    <a:pt x="6535" y="0"/>
                  </a:moveTo>
                  <a:cubicBezTo>
                    <a:pt x="6515" y="0"/>
                    <a:pt x="6495" y="2"/>
                    <a:pt x="6475" y="6"/>
                  </a:cubicBezTo>
                  <a:lnTo>
                    <a:pt x="2826" y="785"/>
                  </a:lnTo>
                  <a:cubicBezTo>
                    <a:pt x="2727" y="806"/>
                    <a:pt x="2649" y="872"/>
                    <a:pt x="2611" y="965"/>
                  </a:cubicBezTo>
                  <a:cubicBezTo>
                    <a:pt x="2575" y="1059"/>
                    <a:pt x="2585" y="1160"/>
                    <a:pt x="2642" y="1241"/>
                  </a:cubicBezTo>
                  <a:lnTo>
                    <a:pt x="3477" y="2459"/>
                  </a:lnTo>
                  <a:lnTo>
                    <a:pt x="249" y="3346"/>
                  </a:lnTo>
                  <a:cubicBezTo>
                    <a:pt x="91" y="3390"/>
                    <a:pt x="0" y="3554"/>
                    <a:pt x="42" y="3712"/>
                  </a:cubicBezTo>
                  <a:cubicBezTo>
                    <a:pt x="78" y="3841"/>
                    <a:pt x="196" y="3927"/>
                    <a:pt x="327" y="3927"/>
                  </a:cubicBezTo>
                  <a:cubicBezTo>
                    <a:pt x="354" y="3927"/>
                    <a:pt x="381" y="3925"/>
                    <a:pt x="406" y="3917"/>
                  </a:cubicBezTo>
                  <a:lnTo>
                    <a:pt x="4033" y="2922"/>
                  </a:lnTo>
                  <a:cubicBezTo>
                    <a:pt x="4126" y="2895"/>
                    <a:pt x="4200" y="2829"/>
                    <a:pt x="4233" y="2737"/>
                  </a:cubicBezTo>
                  <a:cubicBezTo>
                    <a:pt x="4267" y="2648"/>
                    <a:pt x="4256" y="2547"/>
                    <a:pt x="4200" y="2469"/>
                  </a:cubicBezTo>
                  <a:lnTo>
                    <a:pt x="3380" y="1272"/>
                  </a:lnTo>
                  <a:lnTo>
                    <a:pt x="6596" y="587"/>
                  </a:lnTo>
                  <a:cubicBezTo>
                    <a:pt x="6758" y="554"/>
                    <a:pt x="6859" y="396"/>
                    <a:pt x="6827" y="235"/>
                  </a:cubicBezTo>
                  <a:cubicBezTo>
                    <a:pt x="6798" y="96"/>
                    <a:pt x="6674" y="0"/>
                    <a:pt x="6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1"/>
            <p:cNvSpPr/>
            <p:nvPr/>
          </p:nvSpPr>
          <p:spPr>
            <a:xfrm>
              <a:off x="7009327" y="4327271"/>
              <a:ext cx="419458" cy="266928"/>
            </a:xfrm>
            <a:custGeom>
              <a:rect b="b" l="l" r="r" t="t"/>
              <a:pathLst>
                <a:path extrusionOk="0" h="9695" w="15235">
                  <a:moveTo>
                    <a:pt x="3683" y="3686"/>
                  </a:moveTo>
                  <a:lnTo>
                    <a:pt x="6035" y="6038"/>
                  </a:lnTo>
                  <a:lnTo>
                    <a:pt x="5375" y="6701"/>
                  </a:lnTo>
                  <a:cubicBezTo>
                    <a:pt x="5290" y="6785"/>
                    <a:pt x="5179" y="6828"/>
                    <a:pt x="5069" y="6828"/>
                  </a:cubicBezTo>
                  <a:cubicBezTo>
                    <a:pt x="4958" y="6828"/>
                    <a:pt x="4848" y="6785"/>
                    <a:pt x="4764" y="6701"/>
                  </a:cubicBezTo>
                  <a:lnTo>
                    <a:pt x="3020" y="4959"/>
                  </a:lnTo>
                  <a:cubicBezTo>
                    <a:pt x="2853" y="4790"/>
                    <a:pt x="2853" y="4516"/>
                    <a:pt x="3020" y="4348"/>
                  </a:cubicBezTo>
                  <a:lnTo>
                    <a:pt x="3683" y="3686"/>
                  </a:lnTo>
                  <a:close/>
                  <a:moveTo>
                    <a:pt x="3159" y="0"/>
                  </a:moveTo>
                  <a:cubicBezTo>
                    <a:pt x="3084" y="0"/>
                    <a:pt x="3008" y="29"/>
                    <a:pt x="2950" y="87"/>
                  </a:cubicBezTo>
                  <a:lnTo>
                    <a:pt x="2120" y="917"/>
                  </a:lnTo>
                  <a:cubicBezTo>
                    <a:pt x="1959" y="1079"/>
                    <a:pt x="1869" y="1292"/>
                    <a:pt x="1869" y="1520"/>
                  </a:cubicBezTo>
                  <a:cubicBezTo>
                    <a:pt x="1869" y="1749"/>
                    <a:pt x="1959" y="1964"/>
                    <a:pt x="2120" y="2126"/>
                  </a:cubicBezTo>
                  <a:lnTo>
                    <a:pt x="3264" y="3269"/>
                  </a:lnTo>
                  <a:lnTo>
                    <a:pt x="2604" y="3932"/>
                  </a:lnTo>
                  <a:cubicBezTo>
                    <a:pt x="2204" y="4331"/>
                    <a:pt x="2204" y="4980"/>
                    <a:pt x="2604" y="5380"/>
                  </a:cubicBezTo>
                  <a:lnTo>
                    <a:pt x="3264" y="6040"/>
                  </a:lnTo>
                  <a:lnTo>
                    <a:pt x="116" y="9188"/>
                  </a:lnTo>
                  <a:cubicBezTo>
                    <a:pt x="0" y="9304"/>
                    <a:pt x="0" y="9491"/>
                    <a:pt x="116" y="9607"/>
                  </a:cubicBezTo>
                  <a:cubicBezTo>
                    <a:pt x="175" y="9666"/>
                    <a:pt x="250" y="9695"/>
                    <a:pt x="325" y="9695"/>
                  </a:cubicBezTo>
                  <a:cubicBezTo>
                    <a:pt x="401" y="9695"/>
                    <a:pt x="477" y="9665"/>
                    <a:pt x="535" y="9607"/>
                  </a:cubicBezTo>
                  <a:lnTo>
                    <a:pt x="3683" y="6459"/>
                  </a:lnTo>
                  <a:lnTo>
                    <a:pt x="4343" y="7121"/>
                  </a:lnTo>
                  <a:cubicBezTo>
                    <a:pt x="4543" y="7321"/>
                    <a:pt x="4806" y="7422"/>
                    <a:pt x="5066" y="7422"/>
                  </a:cubicBezTo>
                  <a:cubicBezTo>
                    <a:pt x="5329" y="7422"/>
                    <a:pt x="5590" y="7321"/>
                    <a:pt x="5790" y="7121"/>
                  </a:cubicBezTo>
                  <a:lnTo>
                    <a:pt x="6452" y="6459"/>
                  </a:lnTo>
                  <a:lnTo>
                    <a:pt x="7596" y="7605"/>
                  </a:lnTo>
                  <a:cubicBezTo>
                    <a:pt x="7763" y="7770"/>
                    <a:pt x="7982" y="7854"/>
                    <a:pt x="8201" y="7854"/>
                  </a:cubicBezTo>
                  <a:cubicBezTo>
                    <a:pt x="8420" y="7854"/>
                    <a:pt x="8639" y="7770"/>
                    <a:pt x="8804" y="7605"/>
                  </a:cubicBezTo>
                  <a:lnTo>
                    <a:pt x="15115" y="1292"/>
                  </a:lnTo>
                  <a:cubicBezTo>
                    <a:pt x="15235" y="1176"/>
                    <a:pt x="15235" y="989"/>
                    <a:pt x="15121" y="871"/>
                  </a:cubicBezTo>
                  <a:cubicBezTo>
                    <a:pt x="15063" y="813"/>
                    <a:pt x="14987" y="784"/>
                    <a:pt x="14911" y="784"/>
                  </a:cubicBezTo>
                  <a:cubicBezTo>
                    <a:pt x="14836" y="784"/>
                    <a:pt x="14760" y="813"/>
                    <a:pt x="14702" y="871"/>
                  </a:cubicBezTo>
                  <a:lnTo>
                    <a:pt x="8391" y="7184"/>
                  </a:lnTo>
                  <a:cubicBezTo>
                    <a:pt x="8340" y="7235"/>
                    <a:pt x="8273" y="7260"/>
                    <a:pt x="8206" y="7260"/>
                  </a:cubicBezTo>
                  <a:cubicBezTo>
                    <a:pt x="8139" y="7260"/>
                    <a:pt x="8071" y="7235"/>
                    <a:pt x="8020" y="7184"/>
                  </a:cubicBezTo>
                  <a:lnTo>
                    <a:pt x="2539" y="1707"/>
                  </a:lnTo>
                  <a:cubicBezTo>
                    <a:pt x="2488" y="1657"/>
                    <a:pt x="2463" y="1591"/>
                    <a:pt x="2463" y="1522"/>
                  </a:cubicBezTo>
                  <a:cubicBezTo>
                    <a:pt x="2463" y="1450"/>
                    <a:pt x="2491" y="1385"/>
                    <a:pt x="2539" y="1336"/>
                  </a:cubicBezTo>
                  <a:lnTo>
                    <a:pt x="3369" y="506"/>
                  </a:lnTo>
                  <a:cubicBezTo>
                    <a:pt x="3485" y="390"/>
                    <a:pt x="3485" y="203"/>
                    <a:pt x="3369" y="87"/>
                  </a:cubicBezTo>
                  <a:cubicBezTo>
                    <a:pt x="3311" y="29"/>
                    <a:pt x="3235" y="0"/>
                    <a:pt x="3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1"/>
            <p:cNvSpPr/>
            <p:nvPr/>
          </p:nvSpPr>
          <p:spPr>
            <a:xfrm>
              <a:off x="7118191" y="4047954"/>
              <a:ext cx="440492" cy="286503"/>
            </a:xfrm>
            <a:custGeom>
              <a:rect b="b" l="l" r="r" t="t"/>
              <a:pathLst>
                <a:path extrusionOk="0" h="10406" w="15999">
                  <a:moveTo>
                    <a:pt x="11624" y="591"/>
                  </a:moveTo>
                  <a:cubicBezTo>
                    <a:pt x="11692" y="591"/>
                    <a:pt x="11759" y="619"/>
                    <a:pt x="11808" y="667"/>
                  </a:cubicBezTo>
                  <a:lnTo>
                    <a:pt x="15247" y="4104"/>
                  </a:lnTo>
                  <a:cubicBezTo>
                    <a:pt x="15350" y="4209"/>
                    <a:pt x="15350" y="4374"/>
                    <a:pt x="15247" y="4477"/>
                  </a:cubicBezTo>
                  <a:lnTo>
                    <a:pt x="12339" y="7385"/>
                  </a:lnTo>
                  <a:lnTo>
                    <a:pt x="8531" y="3573"/>
                  </a:lnTo>
                  <a:lnTo>
                    <a:pt x="11437" y="667"/>
                  </a:lnTo>
                  <a:cubicBezTo>
                    <a:pt x="11488" y="616"/>
                    <a:pt x="11555" y="591"/>
                    <a:pt x="11624" y="591"/>
                  </a:cubicBezTo>
                  <a:close/>
                  <a:moveTo>
                    <a:pt x="11624" y="1"/>
                  </a:moveTo>
                  <a:cubicBezTo>
                    <a:pt x="11395" y="1"/>
                    <a:pt x="11182" y="88"/>
                    <a:pt x="11020" y="250"/>
                  </a:cubicBezTo>
                  <a:lnTo>
                    <a:pt x="8112" y="3156"/>
                  </a:lnTo>
                  <a:lnTo>
                    <a:pt x="7695" y="2741"/>
                  </a:lnTo>
                  <a:cubicBezTo>
                    <a:pt x="7529" y="2575"/>
                    <a:pt x="7310" y="2492"/>
                    <a:pt x="7091" y="2492"/>
                  </a:cubicBezTo>
                  <a:cubicBezTo>
                    <a:pt x="6872" y="2492"/>
                    <a:pt x="6653" y="2575"/>
                    <a:pt x="6487" y="2741"/>
                  </a:cubicBezTo>
                  <a:lnTo>
                    <a:pt x="117" y="9111"/>
                  </a:lnTo>
                  <a:cubicBezTo>
                    <a:pt x="1" y="9227"/>
                    <a:pt x="1" y="9414"/>
                    <a:pt x="117" y="9530"/>
                  </a:cubicBezTo>
                  <a:cubicBezTo>
                    <a:pt x="175" y="9588"/>
                    <a:pt x="251" y="9617"/>
                    <a:pt x="326" y="9617"/>
                  </a:cubicBezTo>
                  <a:cubicBezTo>
                    <a:pt x="402" y="9617"/>
                    <a:pt x="478" y="9588"/>
                    <a:pt x="536" y="9530"/>
                  </a:cubicBezTo>
                  <a:lnTo>
                    <a:pt x="6906" y="3160"/>
                  </a:lnTo>
                  <a:cubicBezTo>
                    <a:pt x="6957" y="3109"/>
                    <a:pt x="7025" y="3083"/>
                    <a:pt x="7092" y="3083"/>
                  </a:cubicBezTo>
                  <a:cubicBezTo>
                    <a:pt x="7159" y="3083"/>
                    <a:pt x="7226" y="3109"/>
                    <a:pt x="7277" y="3160"/>
                  </a:cubicBezTo>
                  <a:lnTo>
                    <a:pt x="12756" y="8637"/>
                  </a:lnTo>
                  <a:cubicBezTo>
                    <a:pt x="12805" y="8689"/>
                    <a:pt x="12832" y="8755"/>
                    <a:pt x="12832" y="8824"/>
                  </a:cubicBezTo>
                  <a:cubicBezTo>
                    <a:pt x="12832" y="8894"/>
                    <a:pt x="12803" y="8959"/>
                    <a:pt x="12756" y="9009"/>
                  </a:cubicBezTo>
                  <a:lnTo>
                    <a:pt x="11863" y="9901"/>
                  </a:lnTo>
                  <a:cubicBezTo>
                    <a:pt x="11747" y="10017"/>
                    <a:pt x="11747" y="10204"/>
                    <a:pt x="11863" y="10320"/>
                  </a:cubicBezTo>
                  <a:cubicBezTo>
                    <a:pt x="11920" y="10377"/>
                    <a:pt x="11997" y="10405"/>
                    <a:pt x="12073" y="10405"/>
                  </a:cubicBezTo>
                  <a:cubicBezTo>
                    <a:pt x="12149" y="10405"/>
                    <a:pt x="12225" y="10377"/>
                    <a:pt x="12282" y="10320"/>
                  </a:cubicBezTo>
                  <a:lnTo>
                    <a:pt x="13175" y="9427"/>
                  </a:lnTo>
                  <a:cubicBezTo>
                    <a:pt x="13336" y="9265"/>
                    <a:pt x="13424" y="9052"/>
                    <a:pt x="13424" y="8824"/>
                  </a:cubicBezTo>
                  <a:cubicBezTo>
                    <a:pt x="13424" y="8596"/>
                    <a:pt x="13336" y="8380"/>
                    <a:pt x="13175" y="8219"/>
                  </a:cubicBezTo>
                  <a:lnTo>
                    <a:pt x="12758" y="7804"/>
                  </a:lnTo>
                  <a:lnTo>
                    <a:pt x="15666" y="4896"/>
                  </a:lnTo>
                  <a:cubicBezTo>
                    <a:pt x="15999" y="4563"/>
                    <a:pt x="15999" y="4020"/>
                    <a:pt x="15666" y="3687"/>
                  </a:cubicBezTo>
                  <a:lnTo>
                    <a:pt x="12229" y="250"/>
                  </a:lnTo>
                  <a:cubicBezTo>
                    <a:pt x="12067" y="88"/>
                    <a:pt x="11852" y="1"/>
                    <a:pt x="11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71"/>
          <p:cNvGrpSpPr/>
          <p:nvPr/>
        </p:nvGrpSpPr>
        <p:grpSpPr>
          <a:xfrm>
            <a:off x="7812396" y="4052029"/>
            <a:ext cx="549494" cy="546190"/>
            <a:chOff x="7850996" y="4052029"/>
            <a:chExt cx="549494" cy="546190"/>
          </a:xfrm>
        </p:grpSpPr>
        <p:sp>
          <p:nvSpPr>
            <p:cNvPr id="10230" name="Google Shape;10230;p71"/>
            <p:cNvSpPr/>
            <p:nvPr/>
          </p:nvSpPr>
          <p:spPr>
            <a:xfrm>
              <a:off x="7958786" y="4052029"/>
              <a:ext cx="441704" cy="306464"/>
            </a:xfrm>
            <a:custGeom>
              <a:rect b="b" l="l" r="r" t="t"/>
              <a:pathLst>
                <a:path extrusionOk="0" h="11131" w="16043">
                  <a:moveTo>
                    <a:pt x="11062" y="582"/>
                  </a:moveTo>
                  <a:cubicBezTo>
                    <a:pt x="11152" y="582"/>
                    <a:pt x="11242" y="616"/>
                    <a:pt x="11311" y="685"/>
                  </a:cubicBezTo>
                  <a:lnTo>
                    <a:pt x="15264" y="4639"/>
                  </a:lnTo>
                  <a:cubicBezTo>
                    <a:pt x="15330" y="4706"/>
                    <a:pt x="15367" y="4793"/>
                    <a:pt x="15367" y="4889"/>
                  </a:cubicBezTo>
                  <a:cubicBezTo>
                    <a:pt x="15367" y="4984"/>
                    <a:pt x="15332" y="5071"/>
                    <a:pt x="15266" y="5138"/>
                  </a:cubicBezTo>
                  <a:lnTo>
                    <a:pt x="12424" y="7981"/>
                  </a:lnTo>
                  <a:lnTo>
                    <a:pt x="7971" y="3528"/>
                  </a:lnTo>
                  <a:lnTo>
                    <a:pt x="10812" y="685"/>
                  </a:lnTo>
                  <a:cubicBezTo>
                    <a:pt x="10882" y="616"/>
                    <a:pt x="10972" y="582"/>
                    <a:pt x="11062" y="582"/>
                  </a:cubicBezTo>
                  <a:close/>
                  <a:moveTo>
                    <a:pt x="11064" y="1"/>
                  </a:moveTo>
                  <a:cubicBezTo>
                    <a:pt x="10824" y="1"/>
                    <a:pt x="10585" y="92"/>
                    <a:pt x="10403" y="273"/>
                  </a:cubicBezTo>
                  <a:lnTo>
                    <a:pt x="7560" y="3117"/>
                  </a:lnTo>
                  <a:lnTo>
                    <a:pt x="7046" y="2601"/>
                  </a:lnTo>
                  <a:cubicBezTo>
                    <a:pt x="6864" y="2419"/>
                    <a:pt x="6625" y="2328"/>
                    <a:pt x="6386" y="2328"/>
                  </a:cubicBezTo>
                  <a:cubicBezTo>
                    <a:pt x="6148" y="2328"/>
                    <a:pt x="5909" y="2419"/>
                    <a:pt x="5727" y="2601"/>
                  </a:cubicBezTo>
                  <a:lnTo>
                    <a:pt x="115" y="8213"/>
                  </a:lnTo>
                  <a:cubicBezTo>
                    <a:pt x="0" y="8328"/>
                    <a:pt x="0" y="8510"/>
                    <a:pt x="115" y="8625"/>
                  </a:cubicBezTo>
                  <a:cubicBezTo>
                    <a:pt x="172" y="8682"/>
                    <a:pt x="246" y="8710"/>
                    <a:pt x="320" y="8710"/>
                  </a:cubicBezTo>
                  <a:cubicBezTo>
                    <a:pt x="394" y="8710"/>
                    <a:pt x="469" y="8682"/>
                    <a:pt x="526" y="8625"/>
                  </a:cubicBezTo>
                  <a:lnTo>
                    <a:pt x="6138" y="3014"/>
                  </a:lnTo>
                  <a:cubicBezTo>
                    <a:pt x="6207" y="2945"/>
                    <a:pt x="6297" y="2910"/>
                    <a:pt x="6387" y="2910"/>
                  </a:cubicBezTo>
                  <a:cubicBezTo>
                    <a:pt x="6477" y="2910"/>
                    <a:pt x="6567" y="2945"/>
                    <a:pt x="6635" y="3014"/>
                  </a:cubicBezTo>
                  <a:lnTo>
                    <a:pt x="12936" y="9315"/>
                  </a:lnTo>
                  <a:cubicBezTo>
                    <a:pt x="13003" y="9382"/>
                    <a:pt x="13039" y="9470"/>
                    <a:pt x="13039" y="9565"/>
                  </a:cubicBezTo>
                  <a:cubicBezTo>
                    <a:pt x="13039" y="9660"/>
                    <a:pt x="13003" y="9747"/>
                    <a:pt x="12936" y="9814"/>
                  </a:cubicBezTo>
                  <a:lnTo>
                    <a:pt x="12118" y="10632"/>
                  </a:lnTo>
                  <a:cubicBezTo>
                    <a:pt x="12004" y="10747"/>
                    <a:pt x="12004" y="10931"/>
                    <a:pt x="12118" y="11045"/>
                  </a:cubicBezTo>
                  <a:cubicBezTo>
                    <a:pt x="12175" y="11102"/>
                    <a:pt x="12249" y="11131"/>
                    <a:pt x="12323" y="11131"/>
                  </a:cubicBezTo>
                  <a:cubicBezTo>
                    <a:pt x="12398" y="11131"/>
                    <a:pt x="12474" y="11102"/>
                    <a:pt x="12531" y="11045"/>
                  </a:cubicBezTo>
                  <a:lnTo>
                    <a:pt x="13349" y="10227"/>
                  </a:lnTo>
                  <a:cubicBezTo>
                    <a:pt x="13524" y="10050"/>
                    <a:pt x="13621" y="9814"/>
                    <a:pt x="13621" y="9565"/>
                  </a:cubicBezTo>
                  <a:cubicBezTo>
                    <a:pt x="13621" y="9315"/>
                    <a:pt x="13524" y="9079"/>
                    <a:pt x="13349" y="8904"/>
                  </a:cubicBezTo>
                  <a:lnTo>
                    <a:pt x="12835" y="8390"/>
                  </a:lnTo>
                  <a:lnTo>
                    <a:pt x="15677" y="5547"/>
                  </a:lnTo>
                  <a:cubicBezTo>
                    <a:pt x="16042" y="5186"/>
                    <a:pt x="16042" y="4592"/>
                    <a:pt x="15679" y="4226"/>
                  </a:cubicBezTo>
                  <a:lnTo>
                    <a:pt x="11724" y="273"/>
                  </a:lnTo>
                  <a:cubicBezTo>
                    <a:pt x="11542" y="92"/>
                    <a:pt x="11303" y="1"/>
                    <a:pt x="11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1"/>
            <p:cNvSpPr/>
            <p:nvPr/>
          </p:nvSpPr>
          <p:spPr>
            <a:xfrm>
              <a:off x="8220400" y="4102606"/>
              <a:ext cx="70841" cy="68060"/>
            </a:xfrm>
            <a:custGeom>
              <a:rect b="b" l="l" r="r" t="t"/>
              <a:pathLst>
                <a:path extrusionOk="0" h="2472" w="2573">
                  <a:moveTo>
                    <a:pt x="1287" y="606"/>
                  </a:moveTo>
                  <a:lnTo>
                    <a:pt x="1917" y="1236"/>
                  </a:lnTo>
                  <a:lnTo>
                    <a:pt x="1287" y="1866"/>
                  </a:lnTo>
                  <a:lnTo>
                    <a:pt x="658" y="1236"/>
                  </a:lnTo>
                  <a:lnTo>
                    <a:pt x="1287" y="606"/>
                  </a:lnTo>
                  <a:close/>
                  <a:moveTo>
                    <a:pt x="1287" y="1"/>
                  </a:moveTo>
                  <a:cubicBezTo>
                    <a:pt x="1151" y="1"/>
                    <a:pt x="1014" y="52"/>
                    <a:pt x="911" y="155"/>
                  </a:cubicBezTo>
                  <a:lnTo>
                    <a:pt x="206" y="859"/>
                  </a:lnTo>
                  <a:cubicBezTo>
                    <a:pt x="1" y="1067"/>
                    <a:pt x="1" y="1405"/>
                    <a:pt x="206" y="1613"/>
                  </a:cubicBezTo>
                  <a:lnTo>
                    <a:pt x="911" y="2317"/>
                  </a:lnTo>
                  <a:cubicBezTo>
                    <a:pt x="1015" y="2422"/>
                    <a:pt x="1152" y="2471"/>
                    <a:pt x="1287" y="2471"/>
                  </a:cubicBezTo>
                  <a:cubicBezTo>
                    <a:pt x="1423" y="2471"/>
                    <a:pt x="1558" y="2418"/>
                    <a:pt x="1662" y="2317"/>
                  </a:cubicBezTo>
                  <a:lnTo>
                    <a:pt x="2365" y="1613"/>
                  </a:lnTo>
                  <a:cubicBezTo>
                    <a:pt x="2572" y="1405"/>
                    <a:pt x="2572" y="1067"/>
                    <a:pt x="2365" y="859"/>
                  </a:cubicBezTo>
                  <a:lnTo>
                    <a:pt x="1662" y="155"/>
                  </a:lnTo>
                  <a:cubicBezTo>
                    <a:pt x="1560" y="52"/>
                    <a:pt x="1424" y="1"/>
                    <a:pt x="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1"/>
            <p:cNvSpPr/>
            <p:nvPr/>
          </p:nvSpPr>
          <p:spPr>
            <a:xfrm>
              <a:off x="8279347" y="4160149"/>
              <a:ext cx="69354" cy="67978"/>
            </a:xfrm>
            <a:custGeom>
              <a:rect b="b" l="l" r="r" t="t"/>
              <a:pathLst>
                <a:path extrusionOk="0" h="2469" w="2519">
                  <a:moveTo>
                    <a:pt x="1234" y="604"/>
                  </a:moveTo>
                  <a:lnTo>
                    <a:pt x="1866" y="1236"/>
                  </a:lnTo>
                  <a:lnTo>
                    <a:pt x="1234" y="1866"/>
                  </a:lnTo>
                  <a:lnTo>
                    <a:pt x="604" y="1236"/>
                  </a:lnTo>
                  <a:lnTo>
                    <a:pt x="1234" y="604"/>
                  </a:lnTo>
                  <a:close/>
                  <a:moveTo>
                    <a:pt x="1234" y="1"/>
                  </a:moveTo>
                  <a:cubicBezTo>
                    <a:pt x="1091" y="1"/>
                    <a:pt x="958" y="54"/>
                    <a:pt x="859" y="155"/>
                  </a:cubicBezTo>
                  <a:lnTo>
                    <a:pt x="155" y="859"/>
                  </a:lnTo>
                  <a:cubicBezTo>
                    <a:pt x="54" y="958"/>
                    <a:pt x="1" y="1093"/>
                    <a:pt x="1" y="1236"/>
                  </a:cubicBezTo>
                  <a:cubicBezTo>
                    <a:pt x="1" y="1378"/>
                    <a:pt x="54" y="1512"/>
                    <a:pt x="155" y="1611"/>
                  </a:cubicBezTo>
                  <a:lnTo>
                    <a:pt x="859" y="2315"/>
                  </a:lnTo>
                  <a:cubicBezTo>
                    <a:pt x="958" y="2416"/>
                    <a:pt x="1091" y="2469"/>
                    <a:pt x="1234" y="2469"/>
                  </a:cubicBezTo>
                  <a:cubicBezTo>
                    <a:pt x="1377" y="2469"/>
                    <a:pt x="1510" y="2416"/>
                    <a:pt x="1611" y="2315"/>
                  </a:cubicBezTo>
                  <a:lnTo>
                    <a:pt x="2313" y="1611"/>
                  </a:lnTo>
                  <a:cubicBezTo>
                    <a:pt x="2519" y="1403"/>
                    <a:pt x="2519" y="1066"/>
                    <a:pt x="2313" y="859"/>
                  </a:cubicBezTo>
                  <a:lnTo>
                    <a:pt x="1611" y="155"/>
                  </a:lnTo>
                  <a:cubicBezTo>
                    <a:pt x="1510" y="54"/>
                    <a:pt x="1377" y="1"/>
                    <a:pt x="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1"/>
            <p:cNvSpPr/>
            <p:nvPr/>
          </p:nvSpPr>
          <p:spPr>
            <a:xfrm>
              <a:off x="8036290" y="4257614"/>
              <a:ext cx="186505" cy="155338"/>
            </a:xfrm>
            <a:custGeom>
              <a:rect b="b" l="l" r="r" t="t"/>
              <a:pathLst>
                <a:path extrusionOk="0" h="5642" w="6774">
                  <a:moveTo>
                    <a:pt x="2335" y="0"/>
                  </a:moveTo>
                  <a:cubicBezTo>
                    <a:pt x="2261" y="0"/>
                    <a:pt x="2187" y="29"/>
                    <a:pt x="2130" y="86"/>
                  </a:cubicBezTo>
                  <a:lnTo>
                    <a:pt x="927" y="1287"/>
                  </a:lnTo>
                  <a:cubicBezTo>
                    <a:pt x="866" y="1348"/>
                    <a:pt x="836" y="1439"/>
                    <a:pt x="845" y="1527"/>
                  </a:cubicBezTo>
                  <a:lnTo>
                    <a:pt x="1146" y="4111"/>
                  </a:lnTo>
                  <a:lnTo>
                    <a:pt x="114" y="5143"/>
                  </a:lnTo>
                  <a:cubicBezTo>
                    <a:pt x="0" y="5257"/>
                    <a:pt x="0" y="5440"/>
                    <a:pt x="114" y="5554"/>
                  </a:cubicBezTo>
                  <a:cubicBezTo>
                    <a:pt x="171" y="5611"/>
                    <a:pt x="246" y="5641"/>
                    <a:pt x="322" y="5641"/>
                  </a:cubicBezTo>
                  <a:cubicBezTo>
                    <a:pt x="394" y="5641"/>
                    <a:pt x="470" y="5613"/>
                    <a:pt x="525" y="5554"/>
                  </a:cubicBezTo>
                  <a:lnTo>
                    <a:pt x="2630" y="3449"/>
                  </a:lnTo>
                  <a:lnTo>
                    <a:pt x="5215" y="3752"/>
                  </a:lnTo>
                  <a:cubicBezTo>
                    <a:pt x="5226" y="3753"/>
                    <a:pt x="5238" y="3753"/>
                    <a:pt x="5247" y="3753"/>
                  </a:cubicBezTo>
                  <a:cubicBezTo>
                    <a:pt x="5323" y="3753"/>
                    <a:pt x="5398" y="3723"/>
                    <a:pt x="5455" y="3668"/>
                  </a:cubicBezTo>
                  <a:lnTo>
                    <a:pt x="6656" y="2467"/>
                  </a:lnTo>
                  <a:cubicBezTo>
                    <a:pt x="6774" y="2351"/>
                    <a:pt x="6774" y="2164"/>
                    <a:pt x="6659" y="2054"/>
                  </a:cubicBezTo>
                  <a:cubicBezTo>
                    <a:pt x="6602" y="1996"/>
                    <a:pt x="6528" y="1967"/>
                    <a:pt x="6453" y="1967"/>
                  </a:cubicBezTo>
                  <a:cubicBezTo>
                    <a:pt x="6378" y="1967"/>
                    <a:pt x="6303" y="1996"/>
                    <a:pt x="6246" y="2054"/>
                  </a:cubicBezTo>
                  <a:lnTo>
                    <a:pt x="5146" y="3154"/>
                  </a:lnTo>
                  <a:lnTo>
                    <a:pt x="3159" y="2922"/>
                  </a:lnTo>
                  <a:lnTo>
                    <a:pt x="5352" y="727"/>
                  </a:lnTo>
                  <a:cubicBezTo>
                    <a:pt x="5466" y="613"/>
                    <a:pt x="5466" y="431"/>
                    <a:pt x="5352" y="316"/>
                  </a:cubicBezTo>
                  <a:cubicBezTo>
                    <a:pt x="5295" y="259"/>
                    <a:pt x="5221" y="231"/>
                    <a:pt x="5146" y="231"/>
                  </a:cubicBezTo>
                  <a:cubicBezTo>
                    <a:pt x="5072" y="231"/>
                    <a:pt x="4998" y="259"/>
                    <a:pt x="4941" y="316"/>
                  </a:cubicBezTo>
                  <a:lnTo>
                    <a:pt x="1673" y="3584"/>
                  </a:lnTo>
                  <a:lnTo>
                    <a:pt x="1439" y="1599"/>
                  </a:lnTo>
                  <a:lnTo>
                    <a:pt x="2541" y="497"/>
                  </a:lnTo>
                  <a:cubicBezTo>
                    <a:pt x="2655" y="383"/>
                    <a:pt x="2655" y="200"/>
                    <a:pt x="2541" y="86"/>
                  </a:cubicBezTo>
                  <a:cubicBezTo>
                    <a:pt x="2484" y="29"/>
                    <a:pt x="2410" y="0"/>
                    <a:pt x="2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1"/>
            <p:cNvSpPr/>
            <p:nvPr/>
          </p:nvSpPr>
          <p:spPr>
            <a:xfrm>
              <a:off x="7850996" y="4306071"/>
              <a:ext cx="425652" cy="292147"/>
            </a:xfrm>
            <a:custGeom>
              <a:rect b="b" l="l" r="r" t="t"/>
              <a:pathLst>
                <a:path extrusionOk="0" h="10611" w="15460">
                  <a:moveTo>
                    <a:pt x="3759" y="4102"/>
                  </a:moveTo>
                  <a:lnTo>
                    <a:pt x="6534" y="6879"/>
                  </a:lnTo>
                  <a:lnTo>
                    <a:pt x="5238" y="8177"/>
                  </a:lnTo>
                  <a:cubicBezTo>
                    <a:pt x="5124" y="8291"/>
                    <a:pt x="4975" y="8348"/>
                    <a:pt x="4825" y="8348"/>
                  </a:cubicBezTo>
                  <a:cubicBezTo>
                    <a:pt x="4676" y="8348"/>
                    <a:pt x="4526" y="8291"/>
                    <a:pt x="4412" y="8177"/>
                  </a:cubicBezTo>
                  <a:lnTo>
                    <a:pt x="2461" y="6226"/>
                  </a:lnTo>
                  <a:cubicBezTo>
                    <a:pt x="2353" y="6118"/>
                    <a:pt x="2290" y="5969"/>
                    <a:pt x="2290" y="5813"/>
                  </a:cubicBezTo>
                  <a:cubicBezTo>
                    <a:pt x="2290" y="5655"/>
                    <a:pt x="2353" y="5510"/>
                    <a:pt x="2461" y="5398"/>
                  </a:cubicBezTo>
                  <a:lnTo>
                    <a:pt x="3759" y="4102"/>
                  </a:lnTo>
                  <a:close/>
                  <a:moveTo>
                    <a:pt x="3139" y="1"/>
                  </a:moveTo>
                  <a:cubicBezTo>
                    <a:pt x="3065" y="1"/>
                    <a:pt x="2990" y="29"/>
                    <a:pt x="2933" y="86"/>
                  </a:cubicBezTo>
                  <a:lnTo>
                    <a:pt x="1999" y="1021"/>
                  </a:lnTo>
                  <a:cubicBezTo>
                    <a:pt x="1634" y="1384"/>
                    <a:pt x="1634" y="1978"/>
                    <a:pt x="1999" y="2342"/>
                  </a:cubicBezTo>
                  <a:lnTo>
                    <a:pt x="3350" y="3693"/>
                  </a:lnTo>
                  <a:lnTo>
                    <a:pt x="2052" y="4989"/>
                  </a:lnTo>
                  <a:cubicBezTo>
                    <a:pt x="1599" y="5444"/>
                    <a:pt x="1599" y="6184"/>
                    <a:pt x="2052" y="6637"/>
                  </a:cubicBezTo>
                  <a:lnTo>
                    <a:pt x="2821" y="7406"/>
                  </a:lnTo>
                  <a:lnTo>
                    <a:pt x="115" y="10114"/>
                  </a:lnTo>
                  <a:cubicBezTo>
                    <a:pt x="1" y="10228"/>
                    <a:pt x="1" y="10411"/>
                    <a:pt x="115" y="10525"/>
                  </a:cubicBezTo>
                  <a:cubicBezTo>
                    <a:pt x="172" y="10582"/>
                    <a:pt x="246" y="10611"/>
                    <a:pt x="320" y="10611"/>
                  </a:cubicBezTo>
                  <a:cubicBezTo>
                    <a:pt x="395" y="10611"/>
                    <a:pt x="469" y="10582"/>
                    <a:pt x="526" y="10525"/>
                  </a:cubicBezTo>
                  <a:lnTo>
                    <a:pt x="3230" y="7821"/>
                  </a:lnTo>
                  <a:lnTo>
                    <a:pt x="3999" y="8588"/>
                  </a:lnTo>
                  <a:cubicBezTo>
                    <a:pt x="4228" y="8816"/>
                    <a:pt x="4524" y="8928"/>
                    <a:pt x="4825" y="8928"/>
                  </a:cubicBezTo>
                  <a:cubicBezTo>
                    <a:pt x="5124" y="8928"/>
                    <a:pt x="5421" y="8814"/>
                    <a:pt x="5649" y="8588"/>
                  </a:cubicBezTo>
                  <a:lnTo>
                    <a:pt x="6947" y="7292"/>
                  </a:lnTo>
                  <a:lnTo>
                    <a:pt x="8298" y="8643"/>
                  </a:lnTo>
                  <a:cubicBezTo>
                    <a:pt x="8481" y="8826"/>
                    <a:pt x="8719" y="8917"/>
                    <a:pt x="8959" y="8917"/>
                  </a:cubicBezTo>
                  <a:cubicBezTo>
                    <a:pt x="9199" y="8917"/>
                    <a:pt x="9436" y="8826"/>
                    <a:pt x="9619" y="8643"/>
                  </a:cubicBezTo>
                  <a:lnTo>
                    <a:pt x="15346" y="2916"/>
                  </a:lnTo>
                  <a:cubicBezTo>
                    <a:pt x="15460" y="2802"/>
                    <a:pt x="15460" y="2618"/>
                    <a:pt x="15346" y="2505"/>
                  </a:cubicBezTo>
                  <a:cubicBezTo>
                    <a:pt x="15289" y="2448"/>
                    <a:pt x="15214" y="2420"/>
                    <a:pt x="15140" y="2420"/>
                  </a:cubicBezTo>
                  <a:cubicBezTo>
                    <a:pt x="15066" y="2420"/>
                    <a:pt x="14992" y="2448"/>
                    <a:pt x="14935" y="2505"/>
                  </a:cubicBezTo>
                  <a:lnTo>
                    <a:pt x="9208" y="8232"/>
                  </a:lnTo>
                  <a:cubicBezTo>
                    <a:pt x="9140" y="8300"/>
                    <a:pt x="9049" y="8335"/>
                    <a:pt x="8959" y="8335"/>
                  </a:cubicBezTo>
                  <a:cubicBezTo>
                    <a:pt x="8869" y="8335"/>
                    <a:pt x="8779" y="8300"/>
                    <a:pt x="8711" y="8232"/>
                  </a:cubicBezTo>
                  <a:lnTo>
                    <a:pt x="2410" y="1931"/>
                  </a:lnTo>
                  <a:cubicBezTo>
                    <a:pt x="2271" y="1792"/>
                    <a:pt x="2271" y="1569"/>
                    <a:pt x="2410" y="1432"/>
                  </a:cubicBezTo>
                  <a:lnTo>
                    <a:pt x="3344" y="498"/>
                  </a:lnTo>
                  <a:cubicBezTo>
                    <a:pt x="3459" y="383"/>
                    <a:pt x="3459" y="201"/>
                    <a:pt x="3344" y="86"/>
                  </a:cubicBezTo>
                  <a:cubicBezTo>
                    <a:pt x="3287" y="29"/>
                    <a:pt x="3213" y="1"/>
                    <a:pt x="3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8" name="Shape 10238"/>
        <p:cNvGrpSpPr/>
        <p:nvPr/>
      </p:nvGrpSpPr>
      <p:grpSpPr>
        <a:xfrm>
          <a:off x="0" y="0"/>
          <a:ext cx="0" cy="0"/>
          <a:chOff x="0" y="0"/>
          <a:chExt cx="0" cy="0"/>
        </a:xfrm>
      </p:grpSpPr>
      <p:sp>
        <p:nvSpPr>
          <p:cNvPr id="10239" name="Google Shape;10239;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0240" name="Google Shape;10240;p72"/>
          <p:cNvSpPr txBox="1"/>
          <p:nvPr>
            <p:ph idx="1" type="subTitle"/>
          </p:nvPr>
        </p:nvSpPr>
        <p:spPr>
          <a:xfrm>
            <a:off x="713225" y="1089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317500" lvl="0" marL="457200" rtl="0" algn="l">
              <a:spcBef>
                <a:spcPts val="0"/>
              </a:spcBef>
              <a:spcAft>
                <a:spcPts val="0"/>
              </a:spcAft>
              <a:buSzPts val="1400"/>
              <a:buChar char="●"/>
            </a:pPr>
            <a:r>
              <a:rPr lang="en" u="sng">
                <a:hlinkClick r:id="rId3"/>
              </a:rPr>
              <a:t>Semiconductor electronic components isometric icon set</a:t>
            </a:r>
            <a:endParaRPr/>
          </a:p>
        </p:txBody>
      </p:sp>
      <p:grpSp>
        <p:nvGrpSpPr>
          <p:cNvPr id="10241" name="Google Shape;10241;p72"/>
          <p:cNvGrpSpPr/>
          <p:nvPr/>
        </p:nvGrpSpPr>
        <p:grpSpPr>
          <a:xfrm>
            <a:off x="6475854" y="2366762"/>
            <a:ext cx="1193190" cy="951212"/>
            <a:chOff x="4351988" y="6792759"/>
            <a:chExt cx="3898040" cy="3107519"/>
          </a:xfrm>
        </p:grpSpPr>
        <p:sp>
          <p:nvSpPr>
            <p:cNvPr id="10242" name="Google Shape;10242;p72"/>
            <p:cNvSpPr/>
            <p:nvPr/>
          </p:nvSpPr>
          <p:spPr>
            <a:xfrm>
              <a:off x="4351988" y="8094091"/>
              <a:ext cx="3614714" cy="1801579"/>
            </a:xfrm>
            <a:custGeom>
              <a:rect b="b" l="l" r="r" t="t"/>
              <a:pathLst>
                <a:path extrusionOk="0" h="3904" w="7833">
                  <a:moveTo>
                    <a:pt x="3277" y="0"/>
                  </a:moveTo>
                  <a:cubicBezTo>
                    <a:pt x="2510" y="0"/>
                    <a:pt x="1746" y="168"/>
                    <a:pt x="1170" y="504"/>
                  </a:cubicBezTo>
                  <a:cubicBezTo>
                    <a:pt x="0" y="1165"/>
                    <a:pt x="0" y="2276"/>
                    <a:pt x="1181" y="2961"/>
                  </a:cubicBezTo>
                  <a:cubicBezTo>
                    <a:pt x="2014" y="3435"/>
                    <a:pt x="3808" y="3904"/>
                    <a:pt x="5204" y="3904"/>
                  </a:cubicBezTo>
                  <a:cubicBezTo>
                    <a:pt x="5790" y="3904"/>
                    <a:pt x="6305" y="3821"/>
                    <a:pt x="6651" y="3622"/>
                  </a:cubicBezTo>
                  <a:cubicBezTo>
                    <a:pt x="7832" y="2937"/>
                    <a:pt x="6616" y="1189"/>
                    <a:pt x="5422" y="515"/>
                  </a:cubicBezTo>
                  <a:cubicBezTo>
                    <a:pt x="4829" y="171"/>
                    <a:pt x="4051" y="0"/>
                    <a:pt x="3277" y="0"/>
                  </a:cubicBez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2"/>
            <p:cNvSpPr/>
            <p:nvPr/>
          </p:nvSpPr>
          <p:spPr>
            <a:xfrm>
              <a:off x="5420277" y="8789520"/>
              <a:ext cx="2791447" cy="1110758"/>
            </a:xfrm>
            <a:custGeom>
              <a:rect b="b" l="l" r="r" t="t"/>
              <a:pathLst>
                <a:path extrusionOk="0" h="2407" w="6049">
                  <a:moveTo>
                    <a:pt x="24" y="1"/>
                  </a:moveTo>
                  <a:lnTo>
                    <a:pt x="24" y="627"/>
                  </a:lnTo>
                  <a:cubicBezTo>
                    <a:pt x="1" y="1076"/>
                    <a:pt x="296" y="1548"/>
                    <a:pt x="910" y="1891"/>
                  </a:cubicBezTo>
                  <a:cubicBezTo>
                    <a:pt x="1503" y="2235"/>
                    <a:pt x="2278" y="2406"/>
                    <a:pt x="3051" y="2406"/>
                  </a:cubicBezTo>
                  <a:cubicBezTo>
                    <a:pt x="3817" y="2406"/>
                    <a:pt x="4581" y="2238"/>
                    <a:pt x="5163" y="1903"/>
                  </a:cubicBezTo>
                  <a:cubicBezTo>
                    <a:pt x="5754" y="1572"/>
                    <a:pt x="6049" y="1123"/>
                    <a:pt x="6025" y="686"/>
                  </a:cubicBezTo>
                  <a:lnTo>
                    <a:pt x="6025" y="1"/>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2"/>
            <p:cNvSpPr/>
            <p:nvPr/>
          </p:nvSpPr>
          <p:spPr>
            <a:xfrm>
              <a:off x="5431353" y="7988416"/>
              <a:ext cx="2785909" cy="1608684"/>
            </a:xfrm>
            <a:custGeom>
              <a:rect b="b" l="l" r="r" t="t"/>
              <a:pathLst>
                <a:path extrusionOk="0" h="3486" w="6037">
                  <a:moveTo>
                    <a:pt x="2987" y="0"/>
                  </a:moveTo>
                  <a:cubicBezTo>
                    <a:pt x="1339" y="0"/>
                    <a:pt x="12" y="775"/>
                    <a:pt x="0" y="1725"/>
                  </a:cubicBezTo>
                  <a:cubicBezTo>
                    <a:pt x="0" y="2694"/>
                    <a:pt x="1347" y="3473"/>
                    <a:pt x="3001" y="3485"/>
                  </a:cubicBezTo>
                  <a:cubicBezTo>
                    <a:pt x="3013" y="3485"/>
                    <a:pt x="3026" y="3485"/>
                    <a:pt x="3038" y="3485"/>
                  </a:cubicBezTo>
                  <a:cubicBezTo>
                    <a:pt x="4687" y="3485"/>
                    <a:pt x="6025" y="2710"/>
                    <a:pt x="6025" y="1760"/>
                  </a:cubicBezTo>
                  <a:cubicBezTo>
                    <a:pt x="6037" y="792"/>
                    <a:pt x="4690" y="12"/>
                    <a:pt x="3024" y="0"/>
                  </a:cubicBezTo>
                  <a:cubicBezTo>
                    <a:pt x="3012" y="0"/>
                    <a:pt x="2999" y="0"/>
                    <a:pt x="2987" y="0"/>
                  </a:cubicBezTo>
                  <a:close/>
                </a:path>
              </a:pathLst>
            </a:custGeom>
            <a:solidFill>
              <a:srgbClr val="282A2E">
                <a:alpha val="7044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2"/>
            <p:cNvSpPr/>
            <p:nvPr/>
          </p:nvSpPr>
          <p:spPr>
            <a:xfrm>
              <a:off x="5393051" y="8040100"/>
              <a:ext cx="2856976" cy="1500700"/>
            </a:xfrm>
            <a:custGeom>
              <a:rect b="b" l="l" r="r" t="t"/>
              <a:pathLst>
                <a:path extrusionOk="0" h="3252" w="6191">
                  <a:moveTo>
                    <a:pt x="3085" y="0"/>
                  </a:moveTo>
                  <a:cubicBezTo>
                    <a:pt x="2363" y="0"/>
                    <a:pt x="1643" y="160"/>
                    <a:pt x="1099" y="479"/>
                  </a:cubicBezTo>
                  <a:cubicBezTo>
                    <a:pt x="0" y="1105"/>
                    <a:pt x="0" y="2144"/>
                    <a:pt x="1111" y="2782"/>
                  </a:cubicBezTo>
                  <a:cubicBezTo>
                    <a:pt x="1666" y="3095"/>
                    <a:pt x="2390" y="3252"/>
                    <a:pt x="3112" y="3252"/>
                  </a:cubicBezTo>
                  <a:cubicBezTo>
                    <a:pt x="3834" y="3252"/>
                    <a:pt x="4554" y="3095"/>
                    <a:pt x="5104" y="2782"/>
                  </a:cubicBezTo>
                  <a:cubicBezTo>
                    <a:pt x="6191" y="2144"/>
                    <a:pt x="6191" y="1129"/>
                    <a:pt x="5080" y="479"/>
                  </a:cubicBezTo>
                  <a:cubicBezTo>
                    <a:pt x="4531" y="160"/>
                    <a:pt x="3807" y="0"/>
                    <a:pt x="3085" y="0"/>
                  </a:cubicBezTo>
                  <a:close/>
                </a:path>
              </a:pathLst>
            </a:custGeom>
            <a:solidFill>
              <a:srgbClr val="282A2E">
                <a:alpha val="364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2"/>
            <p:cNvSpPr/>
            <p:nvPr/>
          </p:nvSpPr>
          <p:spPr>
            <a:xfrm>
              <a:off x="5469193" y="7475728"/>
              <a:ext cx="2699153" cy="1925714"/>
            </a:xfrm>
            <a:custGeom>
              <a:rect b="b" l="l" r="r" t="t"/>
              <a:pathLst>
                <a:path extrusionOk="0" h="4173" w="5849">
                  <a:moveTo>
                    <a:pt x="13" y="1"/>
                  </a:moveTo>
                  <a:lnTo>
                    <a:pt x="13" y="2434"/>
                  </a:lnTo>
                  <a:cubicBezTo>
                    <a:pt x="1" y="2883"/>
                    <a:pt x="284" y="3332"/>
                    <a:pt x="875" y="3675"/>
                  </a:cubicBezTo>
                  <a:cubicBezTo>
                    <a:pt x="1445" y="4007"/>
                    <a:pt x="2193" y="4172"/>
                    <a:pt x="2941" y="4172"/>
                  </a:cubicBezTo>
                  <a:cubicBezTo>
                    <a:pt x="3681" y="4172"/>
                    <a:pt x="4422" y="4010"/>
                    <a:pt x="4986" y="3686"/>
                  </a:cubicBezTo>
                  <a:cubicBezTo>
                    <a:pt x="5565" y="3367"/>
                    <a:pt x="5848" y="2919"/>
                    <a:pt x="5837" y="2493"/>
                  </a:cubicBezTo>
                  <a:lnTo>
                    <a:pt x="5837" y="202"/>
                  </a:lnTo>
                  <a:lnTo>
                    <a:pt x="5848" y="202"/>
                  </a:lnTo>
                  <a:lnTo>
                    <a:pt x="13" y="1"/>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2"/>
            <p:cNvSpPr/>
            <p:nvPr/>
          </p:nvSpPr>
          <p:spPr>
            <a:xfrm>
              <a:off x="5480268" y="6794143"/>
              <a:ext cx="2688077" cy="1554231"/>
            </a:xfrm>
            <a:custGeom>
              <a:rect b="b" l="l" r="r" t="t"/>
              <a:pathLst>
                <a:path extrusionOk="0" h="3368" w="5825">
                  <a:moveTo>
                    <a:pt x="2881" y="1"/>
                  </a:moveTo>
                  <a:cubicBezTo>
                    <a:pt x="1292" y="1"/>
                    <a:pt x="1" y="752"/>
                    <a:pt x="1" y="1667"/>
                  </a:cubicBezTo>
                  <a:cubicBezTo>
                    <a:pt x="1" y="2600"/>
                    <a:pt x="1300" y="3356"/>
                    <a:pt x="2907" y="3368"/>
                  </a:cubicBezTo>
                  <a:cubicBezTo>
                    <a:pt x="2919" y="3368"/>
                    <a:pt x="2932" y="3368"/>
                    <a:pt x="2944" y="3368"/>
                  </a:cubicBezTo>
                  <a:cubicBezTo>
                    <a:pt x="4533" y="3368"/>
                    <a:pt x="5813" y="2628"/>
                    <a:pt x="5824" y="1702"/>
                  </a:cubicBezTo>
                  <a:cubicBezTo>
                    <a:pt x="5824" y="769"/>
                    <a:pt x="4525" y="13"/>
                    <a:pt x="2918" y="1"/>
                  </a:cubicBezTo>
                  <a:cubicBezTo>
                    <a:pt x="2906" y="1"/>
                    <a:pt x="2894" y="1"/>
                    <a:pt x="2881" y="1"/>
                  </a:cubicBez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2"/>
            <p:cNvSpPr/>
            <p:nvPr/>
          </p:nvSpPr>
          <p:spPr>
            <a:xfrm>
              <a:off x="5480268" y="6794143"/>
              <a:ext cx="2688077" cy="1554231"/>
            </a:xfrm>
            <a:custGeom>
              <a:rect b="b" l="l" r="r" t="t"/>
              <a:pathLst>
                <a:path extrusionOk="0" h="3368" w="5825">
                  <a:moveTo>
                    <a:pt x="2881" y="1"/>
                  </a:moveTo>
                  <a:cubicBezTo>
                    <a:pt x="1292" y="1"/>
                    <a:pt x="1" y="752"/>
                    <a:pt x="1" y="1667"/>
                  </a:cubicBezTo>
                  <a:cubicBezTo>
                    <a:pt x="1" y="2600"/>
                    <a:pt x="1300" y="3356"/>
                    <a:pt x="2907" y="3368"/>
                  </a:cubicBezTo>
                  <a:cubicBezTo>
                    <a:pt x="2919" y="3368"/>
                    <a:pt x="2932" y="3368"/>
                    <a:pt x="2944" y="3368"/>
                  </a:cubicBezTo>
                  <a:cubicBezTo>
                    <a:pt x="4533" y="3368"/>
                    <a:pt x="5813" y="2628"/>
                    <a:pt x="5824" y="1702"/>
                  </a:cubicBezTo>
                  <a:cubicBezTo>
                    <a:pt x="5824" y="769"/>
                    <a:pt x="4525" y="13"/>
                    <a:pt x="2918" y="1"/>
                  </a:cubicBezTo>
                  <a:cubicBezTo>
                    <a:pt x="2906" y="1"/>
                    <a:pt x="2894" y="1"/>
                    <a:pt x="2881" y="1"/>
                  </a:cubicBezTo>
                  <a:close/>
                </a:path>
              </a:pathLst>
            </a:custGeom>
            <a:solidFill>
              <a:srgbClr val="282A2E">
                <a:alpha val="7044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2"/>
            <p:cNvSpPr/>
            <p:nvPr/>
          </p:nvSpPr>
          <p:spPr>
            <a:xfrm>
              <a:off x="5360287" y="6805219"/>
              <a:ext cx="2829749" cy="1478088"/>
            </a:xfrm>
            <a:custGeom>
              <a:rect b="b" l="l" r="r" t="t"/>
              <a:pathLst>
                <a:path extrusionOk="0" h="3203" w="6132">
                  <a:moveTo>
                    <a:pt x="3048" y="1"/>
                  </a:moveTo>
                  <a:cubicBezTo>
                    <a:pt x="2334" y="1"/>
                    <a:pt x="1619" y="154"/>
                    <a:pt x="1076" y="461"/>
                  </a:cubicBezTo>
                  <a:cubicBezTo>
                    <a:pt x="1" y="1088"/>
                    <a:pt x="1" y="2103"/>
                    <a:pt x="1099" y="2741"/>
                  </a:cubicBezTo>
                  <a:cubicBezTo>
                    <a:pt x="1643" y="3049"/>
                    <a:pt x="2357" y="3202"/>
                    <a:pt x="3071" y="3202"/>
                  </a:cubicBezTo>
                  <a:cubicBezTo>
                    <a:pt x="3784" y="3202"/>
                    <a:pt x="4496" y="3049"/>
                    <a:pt x="5033" y="2741"/>
                  </a:cubicBezTo>
                  <a:cubicBezTo>
                    <a:pt x="6132" y="2115"/>
                    <a:pt x="6120" y="1099"/>
                    <a:pt x="5021" y="461"/>
                  </a:cubicBezTo>
                  <a:cubicBezTo>
                    <a:pt x="4478" y="154"/>
                    <a:pt x="3763" y="1"/>
                    <a:pt x="3048" y="1"/>
                  </a:cubicBez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2"/>
            <p:cNvSpPr/>
            <p:nvPr/>
          </p:nvSpPr>
          <p:spPr>
            <a:xfrm>
              <a:off x="5360287" y="6792759"/>
              <a:ext cx="2132003" cy="1168904"/>
            </a:xfrm>
            <a:custGeom>
              <a:rect b="b" l="l" r="r" t="t"/>
              <a:pathLst>
                <a:path extrusionOk="0" h="2533" w="4620">
                  <a:moveTo>
                    <a:pt x="3157" y="0"/>
                  </a:moveTo>
                  <a:cubicBezTo>
                    <a:pt x="2414" y="0"/>
                    <a:pt x="1674" y="165"/>
                    <a:pt x="1111" y="488"/>
                  </a:cubicBezTo>
                  <a:cubicBezTo>
                    <a:pt x="154" y="1055"/>
                    <a:pt x="1" y="1882"/>
                    <a:pt x="650" y="2532"/>
                  </a:cubicBezTo>
                  <a:lnTo>
                    <a:pt x="4620" y="229"/>
                  </a:lnTo>
                  <a:cubicBezTo>
                    <a:pt x="4166" y="76"/>
                    <a:pt x="3661" y="0"/>
                    <a:pt x="3157" y="0"/>
                  </a:cubicBezTo>
                  <a:close/>
                </a:path>
              </a:pathLst>
            </a:custGeom>
            <a:solidFill>
              <a:schemeClr val="dk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1" name="Google Shape;10251;p72"/>
          <p:cNvSpPr/>
          <p:nvPr/>
        </p:nvSpPr>
        <p:spPr>
          <a:xfrm>
            <a:off x="1305010" y="12917752"/>
            <a:ext cx="719897" cy="120444"/>
          </a:xfrm>
          <a:custGeom>
            <a:rect b="b" l="l" r="r" t="t"/>
            <a:pathLst>
              <a:path extrusionOk="0" h="261" w="1560">
                <a:moveTo>
                  <a:pt x="0" y="0"/>
                </a:moveTo>
                <a:lnTo>
                  <a:pt x="0" y="260"/>
                </a:lnTo>
                <a:lnTo>
                  <a:pt x="1560" y="260"/>
                </a:lnTo>
                <a:lnTo>
                  <a:pt x="1560" y="0"/>
                </a:lnTo>
                <a:close/>
              </a:path>
            </a:pathLst>
          </a:custGeom>
          <a:solidFill>
            <a:srgbClr val="0450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2" name="Google Shape;10252;p72"/>
          <p:cNvGrpSpPr/>
          <p:nvPr/>
        </p:nvGrpSpPr>
        <p:grpSpPr>
          <a:xfrm>
            <a:off x="4730829" y="2446712"/>
            <a:ext cx="1285177" cy="871261"/>
            <a:chOff x="-565361" y="6673551"/>
            <a:chExt cx="4198552" cy="2846330"/>
          </a:xfrm>
        </p:grpSpPr>
        <p:sp>
          <p:nvSpPr>
            <p:cNvPr id="10253" name="Google Shape;10253;p72"/>
            <p:cNvSpPr/>
            <p:nvPr/>
          </p:nvSpPr>
          <p:spPr>
            <a:xfrm>
              <a:off x="1898933" y="8401739"/>
              <a:ext cx="1734214" cy="1118142"/>
            </a:xfrm>
            <a:custGeom>
              <a:rect b="b" l="l" r="r" t="t"/>
              <a:pathLst>
                <a:path extrusionOk="0" h="2423" w="3758">
                  <a:moveTo>
                    <a:pt x="3757" y="1"/>
                  </a:moveTo>
                  <a:lnTo>
                    <a:pt x="1" y="2162"/>
                  </a:lnTo>
                  <a:lnTo>
                    <a:pt x="1" y="2422"/>
                  </a:lnTo>
                  <a:lnTo>
                    <a:pt x="3757" y="237"/>
                  </a:lnTo>
                  <a:lnTo>
                    <a:pt x="3757" y="1"/>
                  </a:lnTo>
                  <a:close/>
                </a:path>
              </a:pathLst>
            </a:custGeom>
            <a:solidFill>
              <a:schemeClr val="dk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2"/>
            <p:cNvSpPr/>
            <p:nvPr/>
          </p:nvSpPr>
          <p:spPr>
            <a:xfrm>
              <a:off x="-565286" y="8401739"/>
              <a:ext cx="1745289" cy="1118142"/>
            </a:xfrm>
            <a:custGeom>
              <a:rect b="b" l="l" r="r" t="t"/>
              <a:pathLst>
                <a:path extrusionOk="0" h="2423" w="3782">
                  <a:moveTo>
                    <a:pt x="1" y="1"/>
                  </a:moveTo>
                  <a:lnTo>
                    <a:pt x="1" y="237"/>
                  </a:lnTo>
                  <a:lnTo>
                    <a:pt x="3781" y="2422"/>
                  </a:lnTo>
                  <a:lnTo>
                    <a:pt x="3781" y="2162"/>
                  </a:lnTo>
                  <a:lnTo>
                    <a:pt x="1" y="1"/>
                  </a:lnTo>
                  <a:close/>
                </a:path>
              </a:pathLst>
            </a:custGeom>
            <a:solidFill>
              <a:schemeClr val="dk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2"/>
            <p:cNvSpPr/>
            <p:nvPr/>
          </p:nvSpPr>
          <p:spPr>
            <a:xfrm>
              <a:off x="1179510" y="9399427"/>
              <a:ext cx="719897" cy="120444"/>
            </a:xfrm>
            <a:custGeom>
              <a:rect b="b" l="l" r="r" t="t"/>
              <a:pathLst>
                <a:path extrusionOk="0" h="261" w="1560">
                  <a:moveTo>
                    <a:pt x="0" y="0"/>
                  </a:moveTo>
                  <a:lnTo>
                    <a:pt x="0" y="260"/>
                  </a:lnTo>
                  <a:lnTo>
                    <a:pt x="1560" y="260"/>
                  </a:lnTo>
                  <a:lnTo>
                    <a:pt x="1560" y="0"/>
                  </a:lnTo>
                  <a:close/>
                </a:path>
              </a:pathLst>
            </a:custGeom>
            <a:solidFill>
              <a:schemeClr val="dk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2"/>
            <p:cNvSpPr/>
            <p:nvPr/>
          </p:nvSpPr>
          <p:spPr>
            <a:xfrm>
              <a:off x="-565286" y="6967966"/>
              <a:ext cx="4198477" cy="2431947"/>
            </a:xfrm>
            <a:custGeom>
              <a:rect b="b" l="l" r="r" t="t"/>
              <a:pathLst>
                <a:path extrusionOk="0" h="5270" w="9098">
                  <a:moveTo>
                    <a:pt x="3746" y="1"/>
                  </a:moveTo>
                  <a:lnTo>
                    <a:pt x="1" y="2186"/>
                  </a:lnTo>
                  <a:lnTo>
                    <a:pt x="1" y="3108"/>
                  </a:lnTo>
                  <a:lnTo>
                    <a:pt x="3781" y="5269"/>
                  </a:lnTo>
                  <a:lnTo>
                    <a:pt x="5341" y="5269"/>
                  </a:lnTo>
                  <a:lnTo>
                    <a:pt x="9097" y="3108"/>
                  </a:lnTo>
                  <a:lnTo>
                    <a:pt x="9097" y="2186"/>
                  </a:lnTo>
                  <a:lnTo>
                    <a:pt x="5317" y="1"/>
                  </a:lnTo>
                  <a:close/>
                </a:path>
              </a:pathLst>
            </a:custGeom>
            <a:solidFill>
              <a:schemeClr val="dk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2"/>
            <p:cNvSpPr/>
            <p:nvPr/>
          </p:nvSpPr>
          <p:spPr>
            <a:xfrm>
              <a:off x="-439768" y="7099022"/>
              <a:ext cx="3947436" cy="2180907"/>
            </a:xfrm>
            <a:custGeom>
              <a:rect b="b" l="l" r="r" t="t"/>
              <a:pathLst>
                <a:path extrusionOk="0" h="4726" w="8554">
                  <a:moveTo>
                    <a:pt x="4903" y="201"/>
                  </a:moveTo>
                  <a:lnTo>
                    <a:pt x="8329" y="2186"/>
                  </a:lnTo>
                  <a:lnTo>
                    <a:pt x="8329" y="2528"/>
                  </a:lnTo>
                  <a:lnTo>
                    <a:pt x="4939" y="4501"/>
                  </a:lnTo>
                  <a:lnTo>
                    <a:pt x="3639" y="4501"/>
                  </a:lnTo>
                  <a:lnTo>
                    <a:pt x="213" y="2528"/>
                  </a:lnTo>
                  <a:lnTo>
                    <a:pt x="213" y="2186"/>
                  </a:lnTo>
                  <a:lnTo>
                    <a:pt x="3604" y="201"/>
                  </a:lnTo>
                  <a:close/>
                  <a:moveTo>
                    <a:pt x="3556" y="0"/>
                  </a:moveTo>
                  <a:lnTo>
                    <a:pt x="1" y="2068"/>
                  </a:lnTo>
                  <a:lnTo>
                    <a:pt x="1" y="2658"/>
                  </a:lnTo>
                  <a:lnTo>
                    <a:pt x="3580" y="4726"/>
                  </a:lnTo>
                  <a:lnTo>
                    <a:pt x="4998" y="4726"/>
                  </a:lnTo>
                  <a:lnTo>
                    <a:pt x="8553" y="2658"/>
                  </a:lnTo>
                  <a:lnTo>
                    <a:pt x="8553" y="2068"/>
                  </a:lnTo>
                  <a:lnTo>
                    <a:pt x="4986" y="0"/>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2"/>
            <p:cNvSpPr/>
            <p:nvPr/>
          </p:nvSpPr>
          <p:spPr>
            <a:xfrm>
              <a:off x="127372" y="7153475"/>
              <a:ext cx="5999" cy="1238124"/>
            </a:xfrm>
            <a:custGeom>
              <a:rect b="b" l="l" r="r" t="t"/>
              <a:pathLst>
                <a:path extrusionOk="0" h="2683" w="13">
                  <a:moveTo>
                    <a:pt x="0" y="0"/>
                  </a:moveTo>
                  <a:lnTo>
                    <a:pt x="0" y="1229"/>
                  </a:lnTo>
                  <a:lnTo>
                    <a:pt x="12" y="2682"/>
                  </a:lnTo>
                  <a:lnTo>
                    <a:pt x="12" y="1465"/>
                  </a:lnTo>
                  <a:lnTo>
                    <a:pt x="0"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2"/>
            <p:cNvSpPr/>
            <p:nvPr/>
          </p:nvSpPr>
          <p:spPr>
            <a:xfrm>
              <a:off x="2122282" y="7829522"/>
              <a:ext cx="829266" cy="1041538"/>
            </a:xfrm>
            <a:custGeom>
              <a:rect b="b" l="l" r="r" t="t"/>
              <a:pathLst>
                <a:path extrusionOk="0" h="2257" w="1797">
                  <a:moveTo>
                    <a:pt x="1796" y="0"/>
                  </a:moveTo>
                  <a:lnTo>
                    <a:pt x="1" y="1028"/>
                  </a:lnTo>
                  <a:lnTo>
                    <a:pt x="1" y="2257"/>
                  </a:lnTo>
                  <a:lnTo>
                    <a:pt x="1796" y="1217"/>
                  </a:lnTo>
                  <a:lnTo>
                    <a:pt x="1796" y="0"/>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2"/>
            <p:cNvSpPr/>
            <p:nvPr/>
          </p:nvSpPr>
          <p:spPr>
            <a:xfrm>
              <a:off x="132909" y="7829522"/>
              <a:ext cx="828805" cy="1041538"/>
            </a:xfrm>
            <a:custGeom>
              <a:rect b="b" l="l" r="r" t="t"/>
              <a:pathLst>
                <a:path extrusionOk="0" h="2257" w="1796">
                  <a:moveTo>
                    <a:pt x="0" y="0"/>
                  </a:moveTo>
                  <a:lnTo>
                    <a:pt x="0" y="1217"/>
                  </a:lnTo>
                  <a:lnTo>
                    <a:pt x="1796" y="2257"/>
                  </a:lnTo>
                  <a:lnTo>
                    <a:pt x="1796" y="1040"/>
                  </a:lnTo>
                  <a:lnTo>
                    <a:pt x="0"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2"/>
            <p:cNvSpPr/>
            <p:nvPr/>
          </p:nvSpPr>
          <p:spPr>
            <a:xfrm>
              <a:off x="961238" y="8303908"/>
              <a:ext cx="1161526" cy="567147"/>
            </a:xfrm>
            <a:custGeom>
              <a:rect b="b" l="l" r="r" t="t"/>
              <a:pathLst>
                <a:path extrusionOk="0" h="1229" w="2517">
                  <a:moveTo>
                    <a:pt x="2517" y="0"/>
                  </a:moveTo>
                  <a:lnTo>
                    <a:pt x="1" y="12"/>
                  </a:lnTo>
                  <a:lnTo>
                    <a:pt x="1" y="1229"/>
                  </a:lnTo>
                  <a:lnTo>
                    <a:pt x="2517" y="1229"/>
                  </a:lnTo>
                  <a:lnTo>
                    <a:pt x="2517" y="0"/>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2"/>
            <p:cNvSpPr/>
            <p:nvPr/>
          </p:nvSpPr>
          <p:spPr>
            <a:xfrm>
              <a:off x="127372" y="6673551"/>
              <a:ext cx="2824212" cy="1635911"/>
            </a:xfrm>
            <a:custGeom>
              <a:rect b="b" l="l" r="r" t="t"/>
              <a:pathLst>
                <a:path extrusionOk="0" h="3545" w="6120">
                  <a:moveTo>
                    <a:pt x="1784" y="1"/>
                  </a:moveTo>
                  <a:lnTo>
                    <a:pt x="0" y="1040"/>
                  </a:lnTo>
                  <a:lnTo>
                    <a:pt x="12" y="2505"/>
                  </a:lnTo>
                  <a:lnTo>
                    <a:pt x="1808" y="3545"/>
                  </a:lnTo>
                  <a:lnTo>
                    <a:pt x="4324" y="3533"/>
                  </a:lnTo>
                  <a:lnTo>
                    <a:pt x="6119" y="2505"/>
                  </a:lnTo>
                  <a:lnTo>
                    <a:pt x="6096" y="1040"/>
                  </a:lnTo>
                  <a:lnTo>
                    <a:pt x="4312"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2"/>
            <p:cNvSpPr/>
            <p:nvPr/>
          </p:nvSpPr>
          <p:spPr>
            <a:xfrm>
              <a:off x="1592869" y="6864598"/>
              <a:ext cx="922022" cy="534844"/>
            </a:xfrm>
            <a:custGeom>
              <a:rect b="b" l="l" r="r" t="t"/>
              <a:pathLst>
                <a:path extrusionOk="0" h="1159" w="1998">
                  <a:moveTo>
                    <a:pt x="875" y="0"/>
                  </a:moveTo>
                  <a:lnTo>
                    <a:pt x="178" y="107"/>
                  </a:lnTo>
                  <a:lnTo>
                    <a:pt x="1" y="508"/>
                  </a:lnTo>
                  <a:lnTo>
                    <a:pt x="1123" y="1158"/>
                  </a:lnTo>
                  <a:lnTo>
                    <a:pt x="1797" y="1052"/>
                  </a:lnTo>
                  <a:lnTo>
                    <a:pt x="1997" y="650"/>
                  </a:lnTo>
                  <a:lnTo>
                    <a:pt x="875" y="0"/>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2"/>
            <p:cNvSpPr/>
            <p:nvPr/>
          </p:nvSpPr>
          <p:spPr>
            <a:xfrm>
              <a:off x="1075681" y="7039032"/>
              <a:ext cx="1314274" cy="752658"/>
            </a:xfrm>
            <a:custGeom>
              <a:rect b="b" l="l" r="r" t="t"/>
              <a:pathLst>
                <a:path extrusionOk="0" h="1631" w="2848">
                  <a:moveTo>
                    <a:pt x="473" y="0"/>
                  </a:moveTo>
                  <a:lnTo>
                    <a:pt x="1" y="260"/>
                  </a:lnTo>
                  <a:lnTo>
                    <a:pt x="2375" y="1631"/>
                  </a:lnTo>
                  <a:lnTo>
                    <a:pt x="2848" y="1371"/>
                  </a:lnTo>
                  <a:lnTo>
                    <a:pt x="473" y="0"/>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2"/>
            <p:cNvSpPr/>
            <p:nvPr/>
          </p:nvSpPr>
          <p:spPr>
            <a:xfrm>
              <a:off x="868483" y="7207928"/>
              <a:ext cx="1227055" cy="709279"/>
            </a:xfrm>
            <a:custGeom>
              <a:rect b="b" l="l" r="r" t="t"/>
              <a:pathLst>
                <a:path extrusionOk="0" h="1537" w="2659">
                  <a:moveTo>
                    <a:pt x="284" y="1"/>
                  </a:moveTo>
                  <a:lnTo>
                    <a:pt x="1" y="166"/>
                  </a:lnTo>
                  <a:lnTo>
                    <a:pt x="2387" y="1536"/>
                  </a:lnTo>
                  <a:lnTo>
                    <a:pt x="2659" y="1371"/>
                  </a:lnTo>
                  <a:lnTo>
                    <a:pt x="284" y="1"/>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2"/>
            <p:cNvSpPr/>
            <p:nvPr/>
          </p:nvSpPr>
          <p:spPr>
            <a:xfrm>
              <a:off x="426862" y="7458504"/>
              <a:ext cx="1227055" cy="714817"/>
            </a:xfrm>
            <a:custGeom>
              <a:rect b="b" l="l" r="r" t="t"/>
              <a:pathLst>
                <a:path extrusionOk="0" h="1549" w="2659">
                  <a:moveTo>
                    <a:pt x="284" y="1"/>
                  </a:moveTo>
                  <a:lnTo>
                    <a:pt x="1" y="166"/>
                  </a:lnTo>
                  <a:lnTo>
                    <a:pt x="2375" y="1548"/>
                  </a:lnTo>
                  <a:lnTo>
                    <a:pt x="2659" y="1395"/>
                  </a:lnTo>
                  <a:lnTo>
                    <a:pt x="284" y="1"/>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2"/>
            <p:cNvSpPr/>
            <p:nvPr/>
          </p:nvSpPr>
          <p:spPr>
            <a:xfrm>
              <a:off x="645135" y="7338984"/>
              <a:ext cx="594838" cy="332720"/>
            </a:xfrm>
            <a:custGeom>
              <a:rect b="b" l="l" r="r" t="t"/>
              <a:pathLst>
                <a:path extrusionOk="0" h="721" w="1289">
                  <a:moveTo>
                    <a:pt x="296" y="0"/>
                  </a:moveTo>
                  <a:lnTo>
                    <a:pt x="0" y="154"/>
                  </a:lnTo>
                  <a:lnTo>
                    <a:pt x="1005" y="721"/>
                  </a:lnTo>
                  <a:lnTo>
                    <a:pt x="1288" y="555"/>
                  </a:lnTo>
                  <a:lnTo>
                    <a:pt x="296" y="0"/>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2"/>
            <p:cNvSpPr/>
            <p:nvPr/>
          </p:nvSpPr>
          <p:spPr>
            <a:xfrm>
              <a:off x="1293378" y="7704003"/>
              <a:ext cx="583763" cy="343795"/>
            </a:xfrm>
            <a:custGeom>
              <a:rect b="b" l="l" r="r" t="t"/>
              <a:pathLst>
                <a:path extrusionOk="0" h="745" w="1265">
                  <a:moveTo>
                    <a:pt x="284" y="1"/>
                  </a:moveTo>
                  <a:lnTo>
                    <a:pt x="0" y="166"/>
                  </a:lnTo>
                  <a:lnTo>
                    <a:pt x="993" y="745"/>
                  </a:lnTo>
                  <a:lnTo>
                    <a:pt x="1264" y="579"/>
                  </a:lnTo>
                  <a:lnTo>
                    <a:pt x="284" y="1"/>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2"/>
            <p:cNvSpPr/>
            <p:nvPr/>
          </p:nvSpPr>
          <p:spPr>
            <a:xfrm>
              <a:off x="1898858" y="8401739"/>
              <a:ext cx="1734214" cy="1118142"/>
            </a:xfrm>
            <a:custGeom>
              <a:rect b="b" l="l" r="r" t="t"/>
              <a:pathLst>
                <a:path extrusionOk="0" h="2423" w="3758">
                  <a:moveTo>
                    <a:pt x="3757" y="1"/>
                  </a:moveTo>
                  <a:lnTo>
                    <a:pt x="1" y="2162"/>
                  </a:lnTo>
                  <a:lnTo>
                    <a:pt x="1" y="2422"/>
                  </a:lnTo>
                  <a:lnTo>
                    <a:pt x="3757" y="237"/>
                  </a:lnTo>
                  <a:lnTo>
                    <a:pt x="3757" y="1"/>
                  </a:lnTo>
                  <a:close/>
                </a:path>
              </a:pathLst>
            </a:custGeom>
            <a:solidFill>
              <a:srgbClr val="282A2E">
                <a:alpha val="364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2"/>
            <p:cNvSpPr/>
            <p:nvPr/>
          </p:nvSpPr>
          <p:spPr>
            <a:xfrm>
              <a:off x="-565361" y="8401739"/>
              <a:ext cx="1745289" cy="1118142"/>
            </a:xfrm>
            <a:custGeom>
              <a:rect b="b" l="l" r="r" t="t"/>
              <a:pathLst>
                <a:path extrusionOk="0" h="2423" w="3782">
                  <a:moveTo>
                    <a:pt x="1" y="1"/>
                  </a:moveTo>
                  <a:lnTo>
                    <a:pt x="1" y="237"/>
                  </a:lnTo>
                  <a:lnTo>
                    <a:pt x="3781" y="2422"/>
                  </a:lnTo>
                  <a:lnTo>
                    <a:pt x="3781" y="2162"/>
                  </a:lnTo>
                  <a:lnTo>
                    <a:pt x="1" y="1"/>
                  </a:lnTo>
                  <a:close/>
                </a:path>
              </a:pathLst>
            </a:custGeom>
            <a:solidFill>
              <a:srgbClr val="282A2E">
                <a:alpha val="364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2"/>
            <p:cNvSpPr/>
            <p:nvPr/>
          </p:nvSpPr>
          <p:spPr>
            <a:xfrm>
              <a:off x="1179435" y="9399427"/>
              <a:ext cx="719897" cy="120444"/>
            </a:xfrm>
            <a:custGeom>
              <a:rect b="b" l="l" r="r" t="t"/>
              <a:pathLst>
                <a:path extrusionOk="0" h="261" w="1560">
                  <a:moveTo>
                    <a:pt x="0" y="0"/>
                  </a:moveTo>
                  <a:lnTo>
                    <a:pt x="0" y="260"/>
                  </a:lnTo>
                  <a:lnTo>
                    <a:pt x="1560" y="260"/>
                  </a:lnTo>
                  <a:lnTo>
                    <a:pt x="1560" y="0"/>
                  </a:lnTo>
                  <a:close/>
                </a:path>
              </a:pathLst>
            </a:custGeom>
            <a:solidFill>
              <a:srgbClr val="282A2E">
                <a:alpha val="364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72"/>
          <p:cNvGrpSpPr/>
          <p:nvPr/>
        </p:nvGrpSpPr>
        <p:grpSpPr>
          <a:xfrm>
            <a:off x="2684932" y="2629919"/>
            <a:ext cx="1271729" cy="688055"/>
            <a:chOff x="-7472487" y="6751948"/>
            <a:chExt cx="4154621" cy="2247811"/>
          </a:xfrm>
        </p:grpSpPr>
        <p:sp>
          <p:nvSpPr>
            <p:cNvPr id="10273" name="Google Shape;10273;p72"/>
            <p:cNvSpPr/>
            <p:nvPr/>
          </p:nvSpPr>
          <p:spPr>
            <a:xfrm>
              <a:off x="-7472487" y="7038057"/>
              <a:ext cx="4078494" cy="1956171"/>
            </a:xfrm>
            <a:custGeom>
              <a:rect b="b" l="l" r="r" t="t"/>
              <a:pathLst>
                <a:path extrusionOk="0" h="4239" w="8838">
                  <a:moveTo>
                    <a:pt x="3845" y="1"/>
                  </a:moveTo>
                  <a:cubicBezTo>
                    <a:pt x="2950" y="1"/>
                    <a:pt x="2057" y="199"/>
                    <a:pt x="1371" y="597"/>
                  </a:cubicBezTo>
                  <a:cubicBezTo>
                    <a:pt x="1" y="1389"/>
                    <a:pt x="1" y="2677"/>
                    <a:pt x="1395" y="3468"/>
                  </a:cubicBezTo>
                  <a:cubicBezTo>
                    <a:pt x="2202" y="3941"/>
                    <a:pt x="3685" y="4238"/>
                    <a:pt x="5051" y="4238"/>
                  </a:cubicBezTo>
                  <a:cubicBezTo>
                    <a:pt x="6003" y="4238"/>
                    <a:pt x="6899" y="4093"/>
                    <a:pt x="7467" y="3763"/>
                  </a:cubicBezTo>
                  <a:cubicBezTo>
                    <a:pt x="8837" y="2972"/>
                    <a:pt x="7739" y="1401"/>
                    <a:pt x="6368" y="609"/>
                  </a:cubicBezTo>
                  <a:cubicBezTo>
                    <a:pt x="5666" y="205"/>
                    <a:pt x="4754" y="1"/>
                    <a:pt x="3845" y="1"/>
                  </a:cubicBezTo>
                  <a:close/>
                </a:path>
              </a:pathLst>
            </a:custGeom>
            <a:solidFill>
              <a:srgbClr val="282A2E">
                <a:alpha val="364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2"/>
            <p:cNvSpPr/>
            <p:nvPr/>
          </p:nvSpPr>
          <p:spPr>
            <a:xfrm>
              <a:off x="-6583707" y="7700721"/>
              <a:ext cx="3265841" cy="1299038"/>
            </a:xfrm>
            <a:custGeom>
              <a:rect b="b" l="l" r="r" t="t"/>
              <a:pathLst>
                <a:path extrusionOk="0" h="2815" w="7077">
                  <a:moveTo>
                    <a:pt x="12" y="0"/>
                  </a:moveTo>
                  <a:lnTo>
                    <a:pt x="12" y="721"/>
                  </a:lnTo>
                  <a:cubicBezTo>
                    <a:pt x="0" y="1252"/>
                    <a:pt x="343" y="1796"/>
                    <a:pt x="1052" y="2209"/>
                  </a:cubicBezTo>
                  <a:cubicBezTo>
                    <a:pt x="1748" y="2614"/>
                    <a:pt x="2660" y="2815"/>
                    <a:pt x="3569" y="2815"/>
                  </a:cubicBezTo>
                  <a:cubicBezTo>
                    <a:pt x="4465" y="2815"/>
                    <a:pt x="5357" y="2620"/>
                    <a:pt x="6037" y="2233"/>
                  </a:cubicBezTo>
                  <a:cubicBezTo>
                    <a:pt x="6734" y="1831"/>
                    <a:pt x="7077" y="1311"/>
                    <a:pt x="7053" y="780"/>
                  </a:cubicBezTo>
                  <a:lnTo>
                    <a:pt x="7053" y="0"/>
                  </a:ln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2"/>
            <p:cNvSpPr/>
            <p:nvPr/>
          </p:nvSpPr>
          <p:spPr>
            <a:xfrm>
              <a:off x="-6583707" y="6757486"/>
              <a:ext cx="3265841" cy="1881413"/>
            </a:xfrm>
            <a:custGeom>
              <a:rect b="b" l="l" r="r" t="t"/>
              <a:pathLst>
                <a:path extrusionOk="0" h="4077" w="7077">
                  <a:moveTo>
                    <a:pt x="3506" y="0"/>
                  </a:moveTo>
                  <a:cubicBezTo>
                    <a:pt x="1575" y="0"/>
                    <a:pt x="12" y="894"/>
                    <a:pt x="12" y="2021"/>
                  </a:cubicBezTo>
                  <a:cubicBezTo>
                    <a:pt x="0" y="3143"/>
                    <a:pt x="1583" y="4064"/>
                    <a:pt x="3533" y="4076"/>
                  </a:cubicBezTo>
                  <a:cubicBezTo>
                    <a:pt x="3545" y="4076"/>
                    <a:pt x="3558" y="4076"/>
                    <a:pt x="3570" y="4076"/>
                  </a:cubicBezTo>
                  <a:cubicBezTo>
                    <a:pt x="5502" y="4076"/>
                    <a:pt x="7065" y="3171"/>
                    <a:pt x="7065" y="2056"/>
                  </a:cubicBezTo>
                  <a:cubicBezTo>
                    <a:pt x="7077" y="934"/>
                    <a:pt x="5494" y="12"/>
                    <a:pt x="3544" y="0"/>
                  </a:cubicBezTo>
                  <a:cubicBezTo>
                    <a:pt x="3532" y="0"/>
                    <a:pt x="3519" y="0"/>
                    <a:pt x="3506" y="0"/>
                  </a:cubicBez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2"/>
            <p:cNvSpPr/>
            <p:nvPr/>
          </p:nvSpPr>
          <p:spPr>
            <a:xfrm>
              <a:off x="-6534792" y="6751948"/>
              <a:ext cx="3129706" cy="1799733"/>
            </a:xfrm>
            <a:custGeom>
              <a:rect b="b" l="l" r="r" t="t"/>
              <a:pathLst>
                <a:path extrusionOk="0" h="3900" w="6782">
                  <a:moveTo>
                    <a:pt x="3366" y="1"/>
                  </a:moveTo>
                  <a:cubicBezTo>
                    <a:pt x="1516" y="1"/>
                    <a:pt x="13" y="870"/>
                    <a:pt x="13" y="1938"/>
                  </a:cubicBezTo>
                  <a:cubicBezTo>
                    <a:pt x="1" y="3013"/>
                    <a:pt x="1513" y="3887"/>
                    <a:pt x="3379" y="3899"/>
                  </a:cubicBezTo>
                  <a:cubicBezTo>
                    <a:pt x="3392" y="3899"/>
                    <a:pt x="3405" y="3899"/>
                    <a:pt x="3417" y="3899"/>
                  </a:cubicBezTo>
                  <a:cubicBezTo>
                    <a:pt x="5266" y="3899"/>
                    <a:pt x="6770" y="3041"/>
                    <a:pt x="6770" y="1973"/>
                  </a:cubicBezTo>
                  <a:cubicBezTo>
                    <a:pt x="6782" y="898"/>
                    <a:pt x="5269" y="12"/>
                    <a:pt x="3403" y="1"/>
                  </a:cubicBezTo>
                  <a:cubicBezTo>
                    <a:pt x="3391" y="1"/>
                    <a:pt x="3378" y="1"/>
                    <a:pt x="3366" y="1"/>
                  </a:cubicBez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2"/>
            <p:cNvSpPr/>
            <p:nvPr/>
          </p:nvSpPr>
          <p:spPr>
            <a:xfrm>
              <a:off x="-5864284" y="7084665"/>
              <a:ext cx="327645" cy="191049"/>
            </a:xfrm>
            <a:custGeom>
              <a:rect b="b" l="l" r="r" t="t"/>
              <a:pathLst>
                <a:path extrusionOk="0" h="414" w="710">
                  <a:moveTo>
                    <a:pt x="154" y="0"/>
                  </a:moveTo>
                  <a:lnTo>
                    <a:pt x="1" y="95"/>
                  </a:lnTo>
                  <a:lnTo>
                    <a:pt x="213" y="213"/>
                  </a:lnTo>
                  <a:lnTo>
                    <a:pt x="1" y="331"/>
                  </a:lnTo>
                  <a:lnTo>
                    <a:pt x="154" y="414"/>
                  </a:lnTo>
                  <a:lnTo>
                    <a:pt x="355" y="296"/>
                  </a:lnTo>
                  <a:lnTo>
                    <a:pt x="568" y="414"/>
                  </a:lnTo>
                  <a:lnTo>
                    <a:pt x="710" y="331"/>
                  </a:lnTo>
                  <a:lnTo>
                    <a:pt x="509" y="213"/>
                  </a:lnTo>
                  <a:lnTo>
                    <a:pt x="710" y="95"/>
                  </a:lnTo>
                  <a:lnTo>
                    <a:pt x="568" y="0"/>
                  </a:lnTo>
                  <a:lnTo>
                    <a:pt x="355" y="118"/>
                  </a:lnTo>
                  <a:lnTo>
                    <a:pt x="154" y="0"/>
                  </a:lnTo>
                  <a:close/>
                </a:path>
              </a:pathLst>
            </a:custGeom>
            <a:solidFill>
              <a:schemeClr val="dk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2"/>
            <p:cNvSpPr/>
            <p:nvPr/>
          </p:nvSpPr>
          <p:spPr>
            <a:xfrm>
              <a:off x="-4370525" y="7972985"/>
              <a:ext cx="431015" cy="251501"/>
            </a:xfrm>
            <a:custGeom>
              <a:rect b="b" l="l" r="r" t="t"/>
              <a:pathLst>
                <a:path extrusionOk="0" h="545" w="934">
                  <a:moveTo>
                    <a:pt x="745" y="1"/>
                  </a:moveTo>
                  <a:lnTo>
                    <a:pt x="1" y="426"/>
                  </a:lnTo>
                  <a:lnTo>
                    <a:pt x="190" y="544"/>
                  </a:lnTo>
                  <a:lnTo>
                    <a:pt x="934" y="119"/>
                  </a:lnTo>
                  <a:lnTo>
                    <a:pt x="745" y="1"/>
                  </a:lnTo>
                  <a:close/>
                </a:path>
              </a:pathLst>
            </a:custGeom>
            <a:solidFill>
              <a:schemeClr val="dk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2"/>
            <p:cNvSpPr/>
            <p:nvPr/>
          </p:nvSpPr>
          <p:spPr>
            <a:xfrm>
              <a:off x="-6515642" y="6751948"/>
              <a:ext cx="3129706" cy="1799733"/>
            </a:xfrm>
            <a:custGeom>
              <a:rect b="b" l="l" r="r" t="t"/>
              <a:pathLst>
                <a:path extrusionOk="0" h="3900" w="6782">
                  <a:moveTo>
                    <a:pt x="3366" y="1"/>
                  </a:moveTo>
                  <a:cubicBezTo>
                    <a:pt x="1516" y="1"/>
                    <a:pt x="13" y="870"/>
                    <a:pt x="13" y="1938"/>
                  </a:cubicBezTo>
                  <a:cubicBezTo>
                    <a:pt x="1" y="3013"/>
                    <a:pt x="1513" y="3887"/>
                    <a:pt x="3379" y="3899"/>
                  </a:cubicBezTo>
                  <a:cubicBezTo>
                    <a:pt x="3392" y="3899"/>
                    <a:pt x="3405" y="3899"/>
                    <a:pt x="3417" y="3899"/>
                  </a:cubicBezTo>
                  <a:cubicBezTo>
                    <a:pt x="5266" y="3899"/>
                    <a:pt x="6770" y="3041"/>
                    <a:pt x="6770" y="1973"/>
                  </a:cubicBezTo>
                  <a:cubicBezTo>
                    <a:pt x="6782" y="898"/>
                    <a:pt x="5269" y="12"/>
                    <a:pt x="3403" y="1"/>
                  </a:cubicBezTo>
                  <a:cubicBezTo>
                    <a:pt x="3391" y="1"/>
                    <a:pt x="3378" y="1"/>
                    <a:pt x="3366" y="1"/>
                  </a:cubicBezTo>
                  <a:close/>
                </a:path>
              </a:pathLst>
            </a:custGeom>
            <a:solidFill>
              <a:srgbClr val="EBEAEA">
                <a:alpha val="5157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72"/>
          <p:cNvGrpSpPr/>
          <p:nvPr/>
        </p:nvGrpSpPr>
        <p:grpSpPr>
          <a:xfrm>
            <a:off x="973527" y="2193301"/>
            <a:ext cx="1051365" cy="1124672"/>
            <a:chOff x="-12770936" y="6750431"/>
            <a:chExt cx="3434712" cy="3674200"/>
          </a:xfrm>
        </p:grpSpPr>
        <p:sp>
          <p:nvSpPr>
            <p:cNvPr id="10281" name="Google Shape;10281;p72"/>
            <p:cNvSpPr/>
            <p:nvPr/>
          </p:nvSpPr>
          <p:spPr>
            <a:xfrm>
              <a:off x="-12770936" y="9191121"/>
              <a:ext cx="2780372" cy="1233509"/>
            </a:xfrm>
            <a:custGeom>
              <a:rect b="b" l="l" r="r" t="t"/>
              <a:pathLst>
                <a:path extrusionOk="0" h="2673" w="6025">
                  <a:moveTo>
                    <a:pt x="524" y="1"/>
                  </a:moveTo>
                  <a:cubicBezTo>
                    <a:pt x="494" y="1"/>
                    <a:pt x="465" y="2"/>
                    <a:pt x="437" y="6"/>
                  </a:cubicBezTo>
                  <a:cubicBezTo>
                    <a:pt x="0" y="65"/>
                    <a:pt x="425" y="584"/>
                    <a:pt x="1382" y="1187"/>
                  </a:cubicBezTo>
                  <a:cubicBezTo>
                    <a:pt x="1465" y="1234"/>
                    <a:pt x="1536" y="1293"/>
                    <a:pt x="1618" y="1341"/>
                  </a:cubicBezTo>
                  <a:cubicBezTo>
                    <a:pt x="2197" y="1671"/>
                    <a:pt x="2835" y="1955"/>
                    <a:pt x="3367" y="2144"/>
                  </a:cubicBezTo>
                  <a:lnTo>
                    <a:pt x="3887" y="2321"/>
                  </a:lnTo>
                  <a:cubicBezTo>
                    <a:pt x="4416" y="2528"/>
                    <a:pt x="4890" y="2672"/>
                    <a:pt x="5190" y="2672"/>
                  </a:cubicBezTo>
                  <a:cubicBezTo>
                    <a:pt x="5231" y="2672"/>
                    <a:pt x="5270" y="2669"/>
                    <a:pt x="5304" y="2664"/>
                  </a:cubicBezTo>
                  <a:cubicBezTo>
                    <a:pt x="5481" y="2640"/>
                    <a:pt x="5517" y="2534"/>
                    <a:pt x="5446" y="2380"/>
                  </a:cubicBezTo>
                  <a:lnTo>
                    <a:pt x="5800" y="2368"/>
                  </a:lnTo>
                  <a:cubicBezTo>
                    <a:pt x="5871" y="2368"/>
                    <a:pt x="5836" y="2297"/>
                    <a:pt x="5694" y="2203"/>
                  </a:cubicBezTo>
                  <a:lnTo>
                    <a:pt x="5576" y="2120"/>
                  </a:lnTo>
                  <a:lnTo>
                    <a:pt x="6025" y="2061"/>
                  </a:lnTo>
                  <a:lnTo>
                    <a:pt x="6013" y="2049"/>
                  </a:lnTo>
                  <a:cubicBezTo>
                    <a:pt x="5978" y="2026"/>
                    <a:pt x="5918" y="2002"/>
                    <a:pt x="5871" y="1990"/>
                  </a:cubicBezTo>
                  <a:cubicBezTo>
                    <a:pt x="5848" y="1967"/>
                    <a:pt x="5836" y="1967"/>
                    <a:pt x="5836" y="1967"/>
                  </a:cubicBezTo>
                  <a:lnTo>
                    <a:pt x="5434" y="2026"/>
                  </a:lnTo>
                  <a:cubicBezTo>
                    <a:pt x="5316" y="1967"/>
                    <a:pt x="5186" y="1908"/>
                    <a:pt x="5092" y="1896"/>
                  </a:cubicBezTo>
                  <a:lnTo>
                    <a:pt x="4926" y="1872"/>
                  </a:lnTo>
                  <a:cubicBezTo>
                    <a:pt x="4737" y="1719"/>
                    <a:pt x="4489" y="1541"/>
                    <a:pt x="4206" y="1376"/>
                  </a:cubicBezTo>
                  <a:cubicBezTo>
                    <a:pt x="3922" y="1222"/>
                    <a:pt x="3627" y="1057"/>
                    <a:pt x="3355" y="927"/>
                  </a:cubicBezTo>
                  <a:lnTo>
                    <a:pt x="3367" y="868"/>
                  </a:lnTo>
                  <a:cubicBezTo>
                    <a:pt x="3367" y="821"/>
                    <a:pt x="3260" y="726"/>
                    <a:pt x="3095" y="644"/>
                  </a:cubicBezTo>
                  <a:lnTo>
                    <a:pt x="3071" y="632"/>
                  </a:lnTo>
                  <a:lnTo>
                    <a:pt x="3532" y="573"/>
                  </a:lnTo>
                  <a:lnTo>
                    <a:pt x="3509" y="549"/>
                  </a:lnTo>
                  <a:cubicBezTo>
                    <a:pt x="3485" y="537"/>
                    <a:pt x="3426" y="514"/>
                    <a:pt x="3379" y="490"/>
                  </a:cubicBezTo>
                  <a:cubicBezTo>
                    <a:pt x="3355" y="478"/>
                    <a:pt x="3331" y="478"/>
                    <a:pt x="3331" y="478"/>
                  </a:cubicBezTo>
                  <a:lnTo>
                    <a:pt x="2894" y="537"/>
                  </a:lnTo>
                  <a:lnTo>
                    <a:pt x="2882" y="525"/>
                  </a:lnTo>
                  <a:cubicBezTo>
                    <a:pt x="2731" y="461"/>
                    <a:pt x="2580" y="406"/>
                    <a:pt x="2510" y="406"/>
                  </a:cubicBezTo>
                  <a:cubicBezTo>
                    <a:pt x="2504" y="406"/>
                    <a:pt x="2498" y="406"/>
                    <a:pt x="2493" y="407"/>
                  </a:cubicBezTo>
                  <a:lnTo>
                    <a:pt x="2245" y="466"/>
                  </a:lnTo>
                  <a:lnTo>
                    <a:pt x="1737" y="289"/>
                  </a:lnTo>
                  <a:lnTo>
                    <a:pt x="1642" y="242"/>
                  </a:lnTo>
                  <a:cubicBezTo>
                    <a:pt x="1299" y="124"/>
                    <a:pt x="992" y="53"/>
                    <a:pt x="768" y="17"/>
                  </a:cubicBezTo>
                  <a:cubicBezTo>
                    <a:pt x="676" y="9"/>
                    <a:pt x="596" y="1"/>
                    <a:pt x="524" y="1"/>
                  </a:cubicBezTo>
                  <a:close/>
                </a:path>
              </a:pathLst>
            </a:custGeom>
            <a:solidFill>
              <a:srgbClr val="282A2E">
                <a:alpha val="7044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2"/>
            <p:cNvSpPr/>
            <p:nvPr/>
          </p:nvSpPr>
          <p:spPr>
            <a:xfrm>
              <a:off x="-11206572" y="8648438"/>
              <a:ext cx="76604" cy="795113"/>
            </a:xfrm>
            <a:custGeom>
              <a:rect b="b" l="l" r="r" t="t"/>
              <a:pathLst>
                <a:path extrusionOk="0" h="1723" w="166">
                  <a:moveTo>
                    <a:pt x="0" y="0"/>
                  </a:moveTo>
                  <a:lnTo>
                    <a:pt x="0" y="1690"/>
                  </a:lnTo>
                  <a:cubicBezTo>
                    <a:pt x="0" y="1701"/>
                    <a:pt x="24" y="1713"/>
                    <a:pt x="36" y="1713"/>
                  </a:cubicBezTo>
                  <a:cubicBezTo>
                    <a:pt x="48" y="1719"/>
                    <a:pt x="65" y="1722"/>
                    <a:pt x="85" y="1722"/>
                  </a:cubicBezTo>
                  <a:cubicBezTo>
                    <a:pt x="104" y="1722"/>
                    <a:pt x="124" y="1719"/>
                    <a:pt x="142" y="1713"/>
                  </a:cubicBezTo>
                  <a:cubicBezTo>
                    <a:pt x="154" y="1701"/>
                    <a:pt x="166" y="1701"/>
                    <a:pt x="166" y="1690"/>
                  </a:cubicBezTo>
                  <a:lnTo>
                    <a:pt x="166" y="0"/>
                  </a:lnTo>
                  <a:close/>
                </a:path>
              </a:pathLst>
            </a:custGeom>
            <a:solidFill>
              <a:schemeClr val="accen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2"/>
            <p:cNvSpPr/>
            <p:nvPr/>
          </p:nvSpPr>
          <p:spPr>
            <a:xfrm>
              <a:off x="-10039991" y="9335098"/>
              <a:ext cx="76604" cy="806188"/>
            </a:xfrm>
            <a:custGeom>
              <a:rect b="b" l="l" r="r" t="t"/>
              <a:pathLst>
                <a:path extrusionOk="0" h="1747" w="166">
                  <a:moveTo>
                    <a:pt x="0" y="1"/>
                  </a:moveTo>
                  <a:lnTo>
                    <a:pt x="0" y="1702"/>
                  </a:lnTo>
                  <a:cubicBezTo>
                    <a:pt x="0" y="1714"/>
                    <a:pt x="12" y="1737"/>
                    <a:pt x="36" y="1737"/>
                  </a:cubicBezTo>
                  <a:cubicBezTo>
                    <a:pt x="48" y="1743"/>
                    <a:pt x="65" y="1746"/>
                    <a:pt x="83" y="1746"/>
                  </a:cubicBezTo>
                  <a:cubicBezTo>
                    <a:pt x="101" y="1746"/>
                    <a:pt x="119" y="1743"/>
                    <a:pt x="130" y="1737"/>
                  </a:cubicBezTo>
                  <a:cubicBezTo>
                    <a:pt x="154" y="1714"/>
                    <a:pt x="166" y="1714"/>
                    <a:pt x="166" y="1702"/>
                  </a:cubicBezTo>
                  <a:lnTo>
                    <a:pt x="166" y="1"/>
                  </a:lnTo>
                  <a:close/>
                </a:path>
              </a:pathLst>
            </a:custGeom>
            <a:solidFill>
              <a:schemeClr val="accen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2"/>
            <p:cNvSpPr/>
            <p:nvPr/>
          </p:nvSpPr>
          <p:spPr>
            <a:xfrm>
              <a:off x="-11206572" y="6814575"/>
              <a:ext cx="1870348" cy="2185060"/>
            </a:xfrm>
            <a:custGeom>
              <a:rect b="b" l="l" r="r" t="t"/>
              <a:pathLst>
                <a:path extrusionOk="0" h="4735" w="4053">
                  <a:moveTo>
                    <a:pt x="1191" y="0"/>
                  </a:moveTo>
                  <a:cubicBezTo>
                    <a:pt x="1018" y="0"/>
                    <a:pt x="855" y="40"/>
                    <a:pt x="709" y="123"/>
                  </a:cubicBezTo>
                  <a:cubicBezTo>
                    <a:pt x="0" y="537"/>
                    <a:pt x="12" y="1883"/>
                    <a:pt x="733" y="3112"/>
                  </a:cubicBezTo>
                  <a:cubicBezTo>
                    <a:pt x="1319" y="4105"/>
                    <a:pt x="2177" y="4734"/>
                    <a:pt x="2860" y="4734"/>
                  </a:cubicBezTo>
                  <a:cubicBezTo>
                    <a:pt x="3031" y="4734"/>
                    <a:pt x="3190" y="4695"/>
                    <a:pt x="3332" y="4612"/>
                  </a:cubicBezTo>
                  <a:cubicBezTo>
                    <a:pt x="4052" y="4187"/>
                    <a:pt x="4041" y="2852"/>
                    <a:pt x="3308" y="1612"/>
                  </a:cubicBezTo>
                  <a:cubicBezTo>
                    <a:pt x="2733" y="621"/>
                    <a:pt x="1879" y="0"/>
                    <a:pt x="1191" y="0"/>
                  </a:cubicBez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2"/>
            <p:cNvSpPr/>
            <p:nvPr/>
          </p:nvSpPr>
          <p:spPr>
            <a:xfrm>
              <a:off x="-11277638" y="6750431"/>
              <a:ext cx="1837583" cy="2357189"/>
            </a:xfrm>
            <a:custGeom>
              <a:rect b="b" l="l" r="r" t="t"/>
              <a:pathLst>
                <a:path extrusionOk="0" h="5108" w="3982">
                  <a:moveTo>
                    <a:pt x="1097" y="1"/>
                  </a:moveTo>
                  <a:cubicBezTo>
                    <a:pt x="446" y="1"/>
                    <a:pt x="1" y="520"/>
                    <a:pt x="1" y="1408"/>
                  </a:cubicBezTo>
                  <a:cubicBezTo>
                    <a:pt x="1" y="2672"/>
                    <a:pt x="899" y="4208"/>
                    <a:pt x="1985" y="4834"/>
                  </a:cubicBezTo>
                  <a:cubicBezTo>
                    <a:pt x="2309" y="5020"/>
                    <a:pt x="2613" y="5107"/>
                    <a:pt x="2882" y="5107"/>
                  </a:cubicBezTo>
                  <a:cubicBezTo>
                    <a:pt x="3537" y="5107"/>
                    <a:pt x="3982" y="4588"/>
                    <a:pt x="3982" y="3700"/>
                  </a:cubicBezTo>
                  <a:cubicBezTo>
                    <a:pt x="3982" y="2448"/>
                    <a:pt x="3096" y="912"/>
                    <a:pt x="1985" y="274"/>
                  </a:cubicBezTo>
                  <a:cubicBezTo>
                    <a:pt x="1666" y="88"/>
                    <a:pt x="1364" y="1"/>
                    <a:pt x="1097" y="1"/>
                  </a:cubicBez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2"/>
            <p:cNvSpPr/>
            <p:nvPr/>
          </p:nvSpPr>
          <p:spPr>
            <a:xfrm>
              <a:off x="-11299327" y="6827496"/>
              <a:ext cx="1619768" cy="2393645"/>
            </a:xfrm>
            <a:custGeom>
              <a:rect b="b" l="l" r="r" t="t"/>
              <a:pathLst>
                <a:path extrusionOk="0" h="5187" w="3510">
                  <a:moveTo>
                    <a:pt x="591" y="1"/>
                  </a:moveTo>
                  <a:lnTo>
                    <a:pt x="24" y="391"/>
                  </a:lnTo>
                  <a:lnTo>
                    <a:pt x="1" y="1052"/>
                  </a:lnTo>
                  <a:lnTo>
                    <a:pt x="2859" y="5187"/>
                  </a:lnTo>
                  <a:lnTo>
                    <a:pt x="3509" y="4761"/>
                  </a:lnTo>
                  <a:lnTo>
                    <a:pt x="2670" y="1099"/>
                  </a:lnTo>
                  <a:lnTo>
                    <a:pt x="591" y="1"/>
                  </a:ln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2"/>
            <p:cNvSpPr/>
            <p:nvPr/>
          </p:nvSpPr>
          <p:spPr>
            <a:xfrm>
              <a:off x="-11381006" y="7972391"/>
              <a:ext cx="583763" cy="989392"/>
            </a:xfrm>
            <a:custGeom>
              <a:rect b="b" l="l" r="r" t="t"/>
              <a:pathLst>
                <a:path extrusionOk="0" h="2144" w="1265">
                  <a:moveTo>
                    <a:pt x="83" y="1"/>
                  </a:moveTo>
                  <a:lnTo>
                    <a:pt x="12" y="1394"/>
                  </a:lnTo>
                  <a:cubicBezTo>
                    <a:pt x="0" y="1560"/>
                    <a:pt x="107" y="1772"/>
                    <a:pt x="248" y="1891"/>
                  </a:cubicBezTo>
                  <a:lnTo>
                    <a:pt x="438" y="2056"/>
                  </a:lnTo>
                  <a:cubicBezTo>
                    <a:pt x="507" y="2114"/>
                    <a:pt x="576" y="2143"/>
                    <a:pt x="637" y="2143"/>
                  </a:cubicBezTo>
                  <a:cubicBezTo>
                    <a:pt x="701" y="2143"/>
                    <a:pt x="756" y="2111"/>
                    <a:pt x="792" y="2044"/>
                  </a:cubicBezTo>
                  <a:lnTo>
                    <a:pt x="1264" y="993"/>
                  </a:lnTo>
                  <a:lnTo>
                    <a:pt x="83" y="1"/>
                  </a:ln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2"/>
            <p:cNvSpPr/>
            <p:nvPr/>
          </p:nvSpPr>
          <p:spPr>
            <a:xfrm>
              <a:off x="-10432697" y="8648438"/>
              <a:ext cx="582840" cy="959858"/>
            </a:xfrm>
            <a:custGeom>
              <a:rect b="b" l="l" r="r" t="t"/>
              <a:pathLst>
                <a:path extrusionOk="0" h="2080" w="1263">
                  <a:moveTo>
                    <a:pt x="1" y="0"/>
                  </a:moveTo>
                  <a:lnTo>
                    <a:pt x="473" y="1595"/>
                  </a:lnTo>
                  <a:cubicBezTo>
                    <a:pt x="533" y="1784"/>
                    <a:pt x="674" y="1950"/>
                    <a:pt x="828" y="2009"/>
                  </a:cubicBezTo>
                  <a:lnTo>
                    <a:pt x="1017" y="2068"/>
                  </a:lnTo>
                  <a:cubicBezTo>
                    <a:pt x="1041" y="2076"/>
                    <a:pt x="1065" y="2080"/>
                    <a:pt x="1087" y="2080"/>
                  </a:cubicBezTo>
                  <a:cubicBezTo>
                    <a:pt x="1192" y="2080"/>
                    <a:pt x="1263" y="1990"/>
                    <a:pt x="1253" y="1843"/>
                  </a:cubicBezTo>
                  <a:lnTo>
                    <a:pt x="1182" y="390"/>
                  </a:lnTo>
                  <a:lnTo>
                    <a:pt x="1" y="0"/>
                  </a:ln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2"/>
            <p:cNvSpPr/>
            <p:nvPr/>
          </p:nvSpPr>
          <p:spPr>
            <a:xfrm>
              <a:off x="-11620967" y="6913328"/>
              <a:ext cx="2017558" cy="2358573"/>
            </a:xfrm>
            <a:custGeom>
              <a:rect b="b" l="l" r="r" t="t"/>
              <a:pathLst>
                <a:path extrusionOk="0" h="5111" w="4372">
                  <a:moveTo>
                    <a:pt x="1284" y="0"/>
                  </a:moveTo>
                  <a:cubicBezTo>
                    <a:pt x="1098" y="0"/>
                    <a:pt x="923" y="43"/>
                    <a:pt x="768" y="134"/>
                  </a:cubicBezTo>
                  <a:cubicBezTo>
                    <a:pt x="1" y="583"/>
                    <a:pt x="12" y="2024"/>
                    <a:pt x="792" y="3359"/>
                  </a:cubicBezTo>
                  <a:cubicBezTo>
                    <a:pt x="1424" y="4434"/>
                    <a:pt x="2350" y="5110"/>
                    <a:pt x="3089" y="5110"/>
                  </a:cubicBezTo>
                  <a:cubicBezTo>
                    <a:pt x="3275" y="5110"/>
                    <a:pt x="3449" y="5067"/>
                    <a:pt x="3604" y="4977"/>
                  </a:cubicBezTo>
                  <a:cubicBezTo>
                    <a:pt x="4372" y="4528"/>
                    <a:pt x="4360" y="3075"/>
                    <a:pt x="3580" y="1740"/>
                  </a:cubicBezTo>
                  <a:cubicBezTo>
                    <a:pt x="2948" y="674"/>
                    <a:pt x="2022" y="0"/>
                    <a:pt x="1284" y="0"/>
                  </a:cubicBez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2"/>
            <p:cNvSpPr/>
            <p:nvPr/>
          </p:nvSpPr>
          <p:spPr>
            <a:xfrm>
              <a:off x="-11599278" y="6995008"/>
              <a:ext cx="1864810" cy="2185060"/>
            </a:xfrm>
            <a:custGeom>
              <a:rect b="b" l="l" r="r" t="t"/>
              <a:pathLst>
                <a:path extrusionOk="0" h="4735" w="4041">
                  <a:moveTo>
                    <a:pt x="1182" y="0"/>
                  </a:moveTo>
                  <a:cubicBezTo>
                    <a:pt x="1011" y="0"/>
                    <a:pt x="851" y="39"/>
                    <a:pt x="710" y="122"/>
                  </a:cubicBezTo>
                  <a:cubicBezTo>
                    <a:pt x="1" y="547"/>
                    <a:pt x="13" y="1882"/>
                    <a:pt x="733" y="3123"/>
                  </a:cubicBezTo>
                  <a:cubicBezTo>
                    <a:pt x="1309" y="4113"/>
                    <a:pt x="2170" y="4734"/>
                    <a:pt x="2855" y="4734"/>
                  </a:cubicBezTo>
                  <a:cubicBezTo>
                    <a:pt x="3028" y="4734"/>
                    <a:pt x="3189" y="4694"/>
                    <a:pt x="3332" y="4611"/>
                  </a:cubicBezTo>
                  <a:cubicBezTo>
                    <a:pt x="4041" y="4198"/>
                    <a:pt x="4029" y="2863"/>
                    <a:pt x="3309" y="1622"/>
                  </a:cubicBezTo>
                  <a:cubicBezTo>
                    <a:pt x="2732" y="630"/>
                    <a:pt x="1868" y="0"/>
                    <a:pt x="1182" y="0"/>
                  </a:cubicBez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2"/>
            <p:cNvSpPr/>
            <p:nvPr/>
          </p:nvSpPr>
          <p:spPr>
            <a:xfrm>
              <a:off x="-11457147" y="7198514"/>
              <a:ext cx="1472097" cy="1898026"/>
            </a:xfrm>
            <a:custGeom>
              <a:rect b="b" l="l" r="r" t="t"/>
              <a:pathLst>
                <a:path extrusionOk="0" h="4113" w="3190">
                  <a:moveTo>
                    <a:pt x="883" y="1"/>
                  </a:moveTo>
                  <a:cubicBezTo>
                    <a:pt x="358" y="1"/>
                    <a:pt x="0" y="412"/>
                    <a:pt x="0" y="1134"/>
                  </a:cubicBezTo>
                  <a:cubicBezTo>
                    <a:pt x="0" y="2150"/>
                    <a:pt x="709" y="3379"/>
                    <a:pt x="1595" y="3898"/>
                  </a:cubicBezTo>
                  <a:cubicBezTo>
                    <a:pt x="1853" y="4043"/>
                    <a:pt x="2097" y="4113"/>
                    <a:pt x="2312" y="4113"/>
                  </a:cubicBezTo>
                  <a:cubicBezTo>
                    <a:pt x="2834" y="4113"/>
                    <a:pt x="3190" y="3705"/>
                    <a:pt x="3190" y="2977"/>
                  </a:cubicBezTo>
                  <a:cubicBezTo>
                    <a:pt x="3190" y="1961"/>
                    <a:pt x="2469" y="732"/>
                    <a:pt x="1595" y="213"/>
                  </a:cubicBezTo>
                  <a:cubicBezTo>
                    <a:pt x="1338" y="69"/>
                    <a:pt x="1097" y="1"/>
                    <a:pt x="883" y="1"/>
                  </a:cubicBez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2"/>
            <p:cNvSpPr/>
            <p:nvPr/>
          </p:nvSpPr>
          <p:spPr>
            <a:xfrm>
              <a:off x="-11636167" y="6923516"/>
              <a:ext cx="2017558" cy="2358573"/>
            </a:xfrm>
            <a:custGeom>
              <a:rect b="b" l="l" r="r" t="t"/>
              <a:pathLst>
                <a:path extrusionOk="0" h="5111" w="4372">
                  <a:moveTo>
                    <a:pt x="1284" y="0"/>
                  </a:moveTo>
                  <a:cubicBezTo>
                    <a:pt x="1098" y="0"/>
                    <a:pt x="923" y="43"/>
                    <a:pt x="768" y="134"/>
                  </a:cubicBezTo>
                  <a:cubicBezTo>
                    <a:pt x="1" y="583"/>
                    <a:pt x="12" y="2024"/>
                    <a:pt x="792" y="3359"/>
                  </a:cubicBezTo>
                  <a:cubicBezTo>
                    <a:pt x="1424" y="4434"/>
                    <a:pt x="2350" y="5110"/>
                    <a:pt x="3089" y="5110"/>
                  </a:cubicBezTo>
                  <a:cubicBezTo>
                    <a:pt x="3275" y="5110"/>
                    <a:pt x="3449" y="5067"/>
                    <a:pt x="3604" y="4977"/>
                  </a:cubicBezTo>
                  <a:cubicBezTo>
                    <a:pt x="4372" y="4528"/>
                    <a:pt x="4360" y="3075"/>
                    <a:pt x="3580" y="1740"/>
                  </a:cubicBezTo>
                  <a:cubicBezTo>
                    <a:pt x="2948" y="674"/>
                    <a:pt x="2022" y="0"/>
                    <a:pt x="1284" y="0"/>
                  </a:cubicBez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2"/>
            <p:cNvSpPr/>
            <p:nvPr/>
          </p:nvSpPr>
          <p:spPr>
            <a:xfrm>
              <a:off x="-11614478" y="7034970"/>
              <a:ext cx="1864810" cy="2185060"/>
            </a:xfrm>
            <a:custGeom>
              <a:rect b="b" l="l" r="r" t="t"/>
              <a:pathLst>
                <a:path extrusionOk="0" h="4735" w="4041">
                  <a:moveTo>
                    <a:pt x="1182" y="0"/>
                  </a:moveTo>
                  <a:cubicBezTo>
                    <a:pt x="1011" y="0"/>
                    <a:pt x="851" y="39"/>
                    <a:pt x="710" y="122"/>
                  </a:cubicBezTo>
                  <a:cubicBezTo>
                    <a:pt x="1" y="547"/>
                    <a:pt x="13" y="1882"/>
                    <a:pt x="733" y="3123"/>
                  </a:cubicBezTo>
                  <a:cubicBezTo>
                    <a:pt x="1309" y="4113"/>
                    <a:pt x="2170" y="4734"/>
                    <a:pt x="2855" y="4734"/>
                  </a:cubicBezTo>
                  <a:cubicBezTo>
                    <a:pt x="3028" y="4734"/>
                    <a:pt x="3189" y="4694"/>
                    <a:pt x="3332" y="4611"/>
                  </a:cubicBezTo>
                  <a:cubicBezTo>
                    <a:pt x="4041" y="4198"/>
                    <a:pt x="4029" y="2863"/>
                    <a:pt x="3309" y="1622"/>
                  </a:cubicBezTo>
                  <a:cubicBezTo>
                    <a:pt x="2732" y="630"/>
                    <a:pt x="1868" y="0"/>
                    <a:pt x="1182" y="0"/>
                  </a:cubicBez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2"/>
            <p:cNvSpPr/>
            <p:nvPr/>
          </p:nvSpPr>
          <p:spPr>
            <a:xfrm>
              <a:off x="-11472347" y="7238476"/>
              <a:ext cx="1472097" cy="1898026"/>
            </a:xfrm>
            <a:custGeom>
              <a:rect b="b" l="l" r="r" t="t"/>
              <a:pathLst>
                <a:path extrusionOk="0" h="4113" w="3190">
                  <a:moveTo>
                    <a:pt x="883" y="1"/>
                  </a:moveTo>
                  <a:cubicBezTo>
                    <a:pt x="358" y="1"/>
                    <a:pt x="0" y="412"/>
                    <a:pt x="0" y="1134"/>
                  </a:cubicBezTo>
                  <a:cubicBezTo>
                    <a:pt x="0" y="2150"/>
                    <a:pt x="709" y="3379"/>
                    <a:pt x="1595" y="3898"/>
                  </a:cubicBezTo>
                  <a:cubicBezTo>
                    <a:pt x="1853" y="4043"/>
                    <a:pt x="2097" y="4113"/>
                    <a:pt x="2312" y="4113"/>
                  </a:cubicBezTo>
                  <a:cubicBezTo>
                    <a:pt x="2834" y="4113"/>
                    <a:pt x="3190" y="3705"/>
                    <a:pt x="3190" y="2977"/>
                  </a:cubicBezTo>
                  <a:cubicBezTo>
                    <a:pt x="3190" y="1961"/>
                    <a:pt x="2469" y="732"/>
                    <a:pt x="1595" y="213"/>
                  </a:cubicBezTo>
                  <a:cubicBezTo>
                    <a:pt x="1338" y="69"/>
                    <a:pt x="1097" y="1"/>
                    <a:pt x="883" y="1"/>
                  </a:cubicBez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72"/>
          <p:cNvGrpSpPr/>
          <p:nvPr/>
        </p:nvGrpSpPr>
        <p:grpSpPr>
          <a:xfrm>
            <a:off x="5808861" y="3775395"/>
            <a:ext cx="866186" cy="656527"/>
            <a:chOff x="-21940622" y="6933989"/>
            <a:chExt cx="2829749" cy="2144811"/>
          </a:xfrm>
        </p:grpSpPr>
        <p:sp>
          <p:nvSpPr>
            <p:cNvPr id="10296" name="Google Shape;10296;p72"/>
            <p:cNvSpPr/>
            <p:nvPr/>
          </p:nvSpPr>
          <p:spPr>
            <a:xfrm>
              <a:off x="-21940622" y="8007819"/>
              <a:ext cx="965400" cy="1063688"/>
            </a:xfrm>
            <a:custGeom>
              <a:rect b="b" l="l" r="r" t="t"/>
              <a:pathLst>
                <a:path extrusionOk="0" h="2305" w="2092">
                  <a:moveTo>
                    <a:pt x="0" y="1"/>
                  </a:moveTo>
                  <a:lnTo>
                    <a:pt x="0" y="1087"/>
                  </a:lnTo>
                  <a:lnTo>
                    <a:pt x="2091" y="2304"/>
                  </a:lnTo>
                  <a:lnTo>
                    <a:pt x="2091" y="1217"/>
                  </a:lnTo>
                  <a:lnTo>
                    <a:pt x="0" y="1"/>
                  </a:lnTo>
                  <a:close/>
                </a:path>
              </a:pathLst>
            </a:custGeom>
            <a:solidFill>
              <a:schemeClr val="accent4"/>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2"/>
            <p:cNvSpPr/>
            <p:nvPr/>
          </p:nvSpPr>
          <p:spPr>
            <a:xfrm>
              <a:off x="-20975700" y="7495592"/>
              <a:ext cx="1864810" cy="1575920"/>
            </a:xfrm>
            <a:custGeom>
              <a:rect b="b" l="l" r="r" t="t"/>
              <a:pathLst>
                <a:path extrusionOk="0" h="3415" w="4041">
                  <a:moveTo>
                    <a:pt x="4040" y="0"/>
                  </a:moveTo>
                  <a:lnTo>
                    <a:pt x="0" y="2327"/>
                  </a:lnTo>
                  <a:lnTo>
                    <a:pt x="0" y="3414"/>
                  </a:lnTo>
                  <a:lnTo>
                    <a:pt x="4040" y="1075"/>
                  </a:lnTo>
                  <a:lnTo>
                    <a:pt x="4040" y="0"/>
                  </a:lnTo>
                  <a:close/>
                </a:path>
              </a:pathLst>
            </a:custGeom>
            <a:solidFill>
              <a:schemeClr val="accent4"/>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2"/>
            <p:cNvSpPr/>
            <p:nvPr/>
          </p:nvSpPr>
          <p:spPr>
            <a:xfrm>
              <a:off x="-21940622" y="6933989"/>
              <a:ext cx="2829749" cy="1635911"/>
            </a:xfrm>
            <a:custGeom>
              <a:rect b="b" l="l" r="r" t="t"/>
              <a:pathLst>
                <a:path extrusionOk="0" h="3545" w="6132">
                  <a:moveTo>
                    <a:pt x="4028" y="0"/>
                  </a:moveTo>
                  <a:lnTo>
                    <a:pt x="0" y="2328"/>
                  </a:lnTo>
                  <a:lnTo>
                    <a:pt x="2091" y="3544"/>
                  </a:lnTo>
                  <a:lnTo>
                    <a:pt x="6131" y="1217"/>
                  </a:lnTo>
                  <a:lnTo>
                    <a:pt x="4028" y="0"/>
                  </a:lnTo>
                  <a:close/>
                </a:path>
              </a:pathLst>
            </a:custGeom>
            <a:solidFill>
              <a:schemeClr val="accent4"/>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2"/>
            <p:cNvSpPr/>
            <p:nvPr/>
          </p:nvSpPr>
          <p:spPr>
            <a:xfrm>
              <a:off x="-20736200" y="7631724"/>
              <a:ext cx="1390878" cy="1303191"/>
            </a:xfrm>
            <a:custGeom>
              <a:rect b="b" l="l" r="r" t="t"/>
              <a:pathLst>
                <a:path extrusionOk="0" h="2824" w="3014">
                  <a:moveTo>
                    <a:pt x="3013" y="1"/>
                  </a:moveTo>
                  <a:lnTo>
                    <a:pt x="1" y="1725"/>
                  </a:lnTo>
                  <a:lnTo>
                    <a:pt x="1" y="2824"/>
                  </a:lnTo>
                  <a:lnTo>
                    <a:pt x="3013" y="1076"/>
                  </a:lnTo>
                  <a:lnTo>
                    <a:pt x="3013" y="1"/>
                  </a:lnTo>
                  <a:close/>
                </a:path>
              </a:pathLst>
            </a:custGeom>
            <a:solidFill>
              <a:schemeClr val="accen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2"/>
            <p:cNvSpPr/>
            <p:nvPr/>
          </p:nvSpPr>
          <p:spPr>
            <a:xfrm>
              <a:off x="-21701122" y="7064583"/>
              <a:ext cx="2355817" cy="1363644"/>
            </a:xfrm>
            <a:custGeom>
              <a:rect b="b" l="l" r="r" t="t"/>
              <a:pathLst>
                <a:path extrusionOk="0" h="2955" w="5105">
                  <a:moveTo>
                    <a:pt x="3013" y="1"/>
                  </a:moveTo>
                  <a:lnTo>
                    <a:pt x="1" y="1749"/>
                  </a:lnTo>
                  <a:lnTo>
                    <a:pt x="2092" y="2954"/>
                  </a:lnTo>
                  <a:lnTo>
                    <a:pt x="5104" y="1230"/>
                  </a:lnTo>
                  <a:lnTo>
                    <a:pt x="3013" y="1"/>
                  </a:lnTo>
                  <a:close/>
                </a:path>
              </a:pathLst>
            </a:custGeom>
            <a:solidFill>
              <a:schemeClr val="accen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2"/>
            <p:cNvSpPr/>
            <p:nvPr/>
          </p:nvSpPr>
          <p:spPr>
            <a:xfrm>
              <a:off x="-21362869" y="7478979"/>
              <a:ext cx="1014317" cy="589297"/>
            </a:xfrm>
            <a:custGeom>
              <a:rect b="b" l="l" r="r" t="t"/>
              <a:pathLst>
                <a:path extrusionOk="0" h="1277" w="2198">
                  <a:moveTo>
                    <a:pt x="1512" y="1"/>
                  </a:moveTo>
                  <a:lnTo>
                    <a:pt x="0" y="887"/>
                  </a:lnTo>
                  <a:lnTo>
                    <a:pt x="674" y="1277"/>
                  </a:lnTo>
                  <a:lnTo>
                    <a:pt x="2198" y="402"/>
                  </a:lnTo>
                  <a:lnTo>
                    <a:pt x="1512"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2"/>
            <p:cNvSpPr/>
            <p:nvPr/>
          </p:nvSpPr>
          <p:spPr>
            <a:xfrm>
              <a:off x="-20392409" y="7195640"/>
              <a:ext cx="850494" cy="491004"/>
            </a:xfrm>
            <a:custGeom>
              <a:rect b="b" l="l" r="r" t="t"/>
              <a:pathLst>
                <a:path extrusionOk="0" h="1064" w="1843">
                  <a:moveTo>
                    <a:pt x="201" y="1"/>
                  </a:moveTo>
                  <a:lnTo>
                    <a:pt x="0" y="119"/>
                  </a:lnTo>
                  <a:lnTo>
                    <a:pt x="1654" y="1064"/>
                  </a:lnTo>
                  <a:lnTo>
                    <a:pt x="1843" y="946"/>
                  </a:lnTo>
                  <a:lnTo>
                    <a:pt x="201"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2"/>
            <p:cNvSpPr/>
            <p:nvPr/>
          </p:nvSpPr>
          <p:spPr>
            <a:xfrm>
              <a:off x="-20545154" y="7277319"/>
              <a:ext cx="861569" cy="496542"/>
            </a:xfrm>
            <a:custGeom>
              <a:rect b="b" l="l" r="r" t="t"/>
              <a:pathLst>
                <a:path extrusionOk="0" h="1076" w="1867">
                  <a:moveTo>
                    <a:pt x="213" y="1"/>
                  </a:moveTo>
                  <a:lnTo>
                    <a:pt x="0" y="131"/>
                  </a:lnTo>
                  <a:lnTo>
                    <a:pt x="1654" y="1076"/>
                  </a:lnTo>
                  <a:lnTo>
                    <a:pt x="1867" y="958"/>
                  </a:lnTo>
                  <a:lnTo>
                    <a:pt x="213"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2"/>
            <p:cNvSpPr/>
            <p:nvPr/>
          </p:nvSpPr>
          <p:spPr>
            <a:xfrm>
              <a:off x="-21940622" y="8015106"/>
              <a:ext cx="965400" cy="1063688"/>
            </a:xfrm>
            <a:custGeom>
              <a:rect b="b" l="l" r="r" t="t"/>
              <a:pathLst>
                <a:path extrusionOk="0" h="2305" w="2092">
                  <a:moveTo>
                    <a:pt x="0" y="1"/>
                  </a:moveTo>
                  <a:lnTo>
                    <a:pt x="0" y="1087"/>
                  </a:lnTo>
                  <a:lnTo>
                    <a:pt x="2091" y="2304"/>
                  </a:lnTo>
                  <a:lnTo>
                    <a:pt x="2091" y="1217"/>
                  </a:lnTo>
                  <a:lnTo>
                    <a:pt x="0" y="1"/>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2"/>
            <p:cNvSpPr/>
            <p:nvPr/>
          </p:nvSpPr>
          <p:spPr>
            <a:xfrm>
              <a:off x="-20975700" y="7502880"/>
              <a:ext cx="1864810" cy="1575920"/>
            </a:xfrm>
            <a:custGeom>
              <a:rect b="b" l="l" r="r" t="t"/>
              <a:pathLst>
                <a:path extrusionOk="0" h="3415" w="4041">
                  <a:moveTo>
                    <a:pt x="4040" y="0"/>
                  </a:moveTo>
                  <a:lnTo>
                    <a:pt x="0" y="2327"/>
                  </a:lnTo>
                  <a:lnTo>
                    <a:pt x="0" y="3414"/>
                  </a:lnTo>
                  <a:lnTo>
                    <a:pt x="4040" y="1075"/>
                  </a:lnTo>
                  <a:lnTo>
                    <a:pt x="4040" y="0"/>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72"/>
          <p:cNvGrpSpPr/>
          <p:nvPr/>
        </p:nvGrpSpPr>
        <p:grpSpPr>
          <a:xfrm>
            <a:off x="7071533" y="3880488"/>
            <a:ext cx="597512" cy="551433"/>
            <a:chOff x="-17985960" y="7333653"/>
            <a:chExt cx="1952017" cy="1801479"/>
          </a:xfrm>
        </p:grpSpPr>
        <p:sp>
          <p:nvSpPr>
            <p:cNvPr id="10307" name="Google Shape;10307;p72"/>
            <p:cNvSpPr/>
            <p:nvPr/>
          </p:nvSpPr>
          <p:spPr>
            <a:xfrm>
              <a:off x="-17985960" y="8075227"/>
              <a:ext cx="670981" cy="1052613"/>
            </a:xfrm>
            <a:custGeom>
              <a:rect b="b" l="l" r="r" t="t"/>
              <a:pathLst>
                <a:path extrusionOk="0" h="2281" w="1454">
                  <a:moveTo>
                    <a:pt x="1" y="0"/>
                  </a:moveTo>
                  <a:lnTo>
                    <a:pt x="1" y="1453"/>
                  </a:lnTo>
                  <a:lnTo>
                    <a:pt x="1454" y="2280"/>
                  </a:lnTo>
                  <a:lnTo>
                    <a:pt x="1454" y="827"/>
                  </a:lnTo>
                  <a:lnTo>
                    <a:pt x="1" y="0"/>
                  </a:lnTo>
                  <a:close/>
                </a:path>
              </a:pathLst>
            </a:custGeom>
            <a:solidFill>
              <a:schemeClr val="accent4"/>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2"/>
            <p:cNvSpPr/>
            <p:nvPr/>
          </p:nvSpPr>
          <p:spPr>
            <a:xfrm>
              <a:off x="-17315452" y="7720822"/>
              <a:ext cx="1281509" cy="1407022"/>
            </a:xfrm>
            <a:custGeom>
              <a:rect b="b" l="l" r="r" t="t"/>
              <a:pathLst>
                <a:path extrusionOk="0" h="3049" w="2777">
                  <a:moveTo>
                    <a:pt x="2753" y="0"/>
                  </a:moveTo>
                  <a:lnTo>
                    <a:pt x="1" y="1595"/>
                  </a:lnTo>
                  <a:lnTo>
                    <a:pt x="1" y="3048"/>
                  </a:lnTo>
                  <a:lnTo>
                    <a:pt x="2777" y="1453"/>
                  </a:lnTo>
                  <a:lnTo>
                    <a:pt x="2753" y="0"/>
                  </a:lnTo>
                  <a:close/>
                </a:path>
              </a:pathLst>
            </a:custGeom>
            <a:solidFill>
              <a:schemeClr val="accent4"/>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2"/>
            <p:cNvSpPr/>
            <p:nvPr/>
          </p:nvSpPr>
          <p:spPr>
            <a:xfrm>
              <a:off x="-17985960" y="7333653"/>
              <a:ext cx="1941415" cy="1123679"/>
            </a:xfrm>
            <a:custGeom>
              <a:rect b="b" l="l" r="r" t="t"/>
              <a:pathLst>
                <a:path extrusionOk="0" h="2435" w="4207">
                  <a:moveTo>
                    <a:pt x="2777" y="1"/>
                  </a:moveTo>
                  <a:lnTo>
                    <a:pt x="1" y="1607"/>
                  </a:lnTo>
                  <a:lnTo>
                    <a:pt x="1454" y="2434"/>
                  </a:lnTo>
                  <a:lnTo>
                    <a:pt x="4206" y="839"/>
                  </a:lnTo>
                  <a:lnTo>
                    <a:pt x="2777" y="1"/>
                  </a:lnTo>
                  <a:close/>
                </a:path>
              </a:pathLst>
            </a:custGeom>
            <a:solidFill>
              <a:schemeClr val="accent4"/>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2"/>
            <p:cNvSpPr/>
            <p:nvPr/>
          </p:nvSpPr>
          <p:spPr>
            <a:xfrm>
              <a:off x="-17151633" y="7818653"/>
              <a:ext cx="954325" cy="1210897"/>
            </a:xfrm>
            <a:custGeom>
              <a:rect b="b" l="l" r="r" t="t"/>
              <a:pathLst>
                <a:path extrusionOk="0" h="2624" w="2068">
                  <a:moveTo>
                    <a:pt x="2068" y="1"/>
                  </a:moveTo>
                  <a:lnTo>
                    <a:pt x="0" y="1182"/>
                  </a:lnTo>
                  <a:lnTo>
                    <a:pt x="0" y="2623"/>
                  </a:lnTo>
                  <a:lnTo>
                    <a:pt x="2068" y="1442"/>
                  </a:lnTo>
                  <a:lnTo>
                    <a:pt x="2068" y="1"/>
                  </a:lnTo>
                  <a:close/>
                </a:path>
              </a:pathLst>
            </a:custGeom>
            <a:solidFill>
              <a:schemeClr val="accen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2"/>
            <p:cNvSpPr/>
            <p:nvPr/>
          </p:nvSpPr>
          <p:spPr>
            <a:xfrm>
              <a:off x="-17822140" y="7426407"/>
              <a:ext cx="1624845" cy="938169"/>
            </a:xfrm>
            <a:custGeom>
              <a:rect b="b" l="l" r="r" t="t"/>
              <a:pathLst>
                <a:path extrusionOk="0" h="2033" w="3521">
                  <a:moveTo>
                    <a:pt x="2068" y="0"/>
                  </a:moveTo>
                  <a:lnTo>
                    <a:pt x="0" y="1205"/>
                  </a:lnTo>
                  <a:lnTo>
                    <a:pt x="1453" y="2032"/>
                  </a:lnTo>
                  <a:lnTo>
                    <a:pt x="3521" y="851"/>
                  </a:lnTo>
                  <a:lnTo>
                    <a:pt x="2068" y="0"/>
                  </a:lnTo>
                  <a:close/>
                </a:path>
              </a:pathLst>
            </a:custGeom>
            <a:solidFill>
              <a:schemeClr val="accen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2"/>
            <p:cNvSpPr/>
            <p:nvPr/>
          </p:nvSpPr>
          <p:spPr>
            <a:xfrm>
              <a:off x="-17577103" y="7889718"/>
              <a:ext cx="589300" cy="343795"/>
            </a:xfrm>
            <a:custGeom>
              <a:rect b="b" l="l" r="r" t="t"/>
              <a:pathLst>
                <a:path extrusionOk="0" h="745" w="1277">
                  <a:moveTo>
                    <a:pt x="154" y="0"/>
                  </a:moveTo>
                  <a:lnTo>
                    <a:pt x="1" y="95"/>
                  </a:lnTo>
                  <a:lnTo>
                    <a:pt x="1135" y="745"/>
                  </a:lnTo>
                  <a:lnTo>
                    <a:pt x="1277" y="650"/>
                  </a:lnTo>
                  <a:lnTo>
                    <a:pt x="154"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2"/>
            <p:cNvSpPr/>
            <p:nvPr/>
          </p:nvSpPr>
          <p:spPr>
            <a:xfrm>
              <a:off x="-17680471" y="7955246"/>
              <a:ext cx="589300" cy="338258"/>
            </a:xfrm>
            <a:custGeom>
              <a:rect b="b" l="l" r="r" t="t"/>
              <a:pathLst>
                <a:path extrusionOk="0" h="733" w="1277">
                  <a:moveTo>
                    <a:pt x="154" y="0"/>
                  </a:moveTo>
                  <a:lnTo>
                    <a:pt x="0" y="71"/>
                  </a:lnTo>
                  <a:lnTo>
                    <a:pt x="1146" y="733"/>
                  </a:lnTo>
                  <a:lnTo>
                    <a:pt x="1276" y="650"/>
                  </a:lnTo>
                  <a:lnTo>
                    <a:pt x="154"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2"/>
            <p:cNvSpPr/>
            <p:nvPr/>
          </p:nvSpPr>
          <p:spPr>
            <a:xfrm>
              <a:off x="-17053802" y="8216897"/>
              <a:ext cx="513157" cy="583760"/>
            </a:xfrm>
            <a:custGeom>
              <a:rect b="b" l="l" r="r" t="t"/>
              <a:pathLst>
                <a:path extrusionOk="0" h="1265" w="1112">
                  <a:moveTo>
                    <a:pt x="1111" y="0"/>
                  </a:moveTo>
                  <a:lnTo>
                    <a:pt x="1" y="638"/>
                  </a:lnTo>
                  <a:lnTo>
                    <a:pt x="1" y="1264"/>
                  </a:lnTo>
                  <a:lnTo>
                    <a:pt x="1111" y="626"/>
                  </a:lnTo>
                  <a:lnTo>
                    <a:pt x="1111"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2"/>
            <p:cNvSpPr/>
            <p:nvPr/>
          </p:nvSpPr>
          <p:spPr>
            <a:xfrm>
              <a:off x="-16453899" y="8053077"/>
              <a:ext cx="202125" cy="398710"/>
            </a:xfrm>
            <a:custGeom>
              <a:rect b="b" l="l" r="r" t="t"/>
              <a:pathLst>
                <a:path extrusionOk="0" h="864" w="438">
                  <a:moveTo>
                    <a:pt x="437" y="1"/>
                  </a:moveTo>
                  <a:lnTo>
                    <a:pt x="0" y="237"/>
                  </a:lnTo>
                  <a:lnTo>
                    <a:pt x="0" y="863"/>
                  </a:lnTo>
                  <a:lnTo>
                    <a:pt x="437" y="627"/>
                  </a:lnTo>
                  <a:lnTo>
                    <a:pt x="437"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2"/>
            <p:cNvSpPr/>
            <p:nvPr/>
          </p:nvSpPr>
          <p:spPr>
            <a:xfrm>
              <a:off x="-17985960" y="8082515"/>
              <a:ext cx="670981" cy="1052613"/>
            </a:xfrm>
            <a:custGeom>
              <a:rect b="b" l="l" r="r" t="t"/>
              <a:pathLst>
                <a:path extrusionOk="0" h="2281" w="1454">
                  <a:moveTo>
                    <a:pt x="1" y="0"/>
                  </a:moveTo>
                  <a:lnTo>
                    <a:pt x="1" y="1453"/>
                  </a:lnTo>
                  <a:lnTo>
                    <a:pt x="1454" y="2280"/>
                  </a:lnTo>
                  <a:lnTo>
                    <a:pt x="1454" y="827"/>
                  </a:lnTo>
                  <a:lnTo>
                    <a:pt x="1" y="0"/>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2"/>
            <p:cNvSpPr/>
            <p:nvPr/>
          </p:nvSpPr>
          <p:spPr>
            <a:xfrm>
              <a:off x="-17315452" y="7728110"/>
              <a:ext cx="1281509" cy="1407022"/>
            </a:xfrm>
            <a:custGeom>
              <a:rect b="b" l="l" r="r" t="t"/>
              <a:pathLst>
                <a:path extrusionOk="0" h="3049" w="2777">
                  <a:moveTo>
                    <a:pt x="2753" y="0"/>
                  </a:moveTo>
                  <a:lnTo>
                    <a:pt x="1" y="1595"/>
                  </a:lnTo>
                  <a:lnTo>
                    <a:pt x="1" y="3048"/>
                  </a:lnTo>
                  <a:lnTo>
                    <a:pt x="2777" y="1453"/>
                  </a:lnTo>
                  <a:lnTo>
                    <a:pt x="2753" y="0"/>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72"/>
          <p:cNvGrpSpPr/>
          <p:nvPr/>
        </p:nvGrpSpPr>
        <p:grpSpPr>
          <a:xfrm>
            <a:off x="4274888" y="3269555"/>
            <a:ext cx="1041332" cy="1162367"/>
            <a:chOff x="4513513" y="3317967"/>
            <a:chExt cx="1041332" cy="1162367"/>
          </a:xfrm>
        </p:grpSpPr>
        <p:sp>
          <p:nvSpPr>
            <p:cNvPr id="10319" name="Google Shape;10319;p72"/>
            <p:cNvSpPr/>
            <p:nvPr/>
          </p:nvSpPr>
          <p:spPr>
            <a:xfrm>
              <a:off x="4661969" y="3397775"/>
              <a:ext cx="659378" cy="1082559"/>
            </a:xfrm>
            <a:custGeom>
              <a:rect b="b" l="l" r="r" t="t"/>
              <a:pathLst>
                <a:path extrusionOk="0" h="7664" w="4668">
                  <a:moveTo>
                    <a:pt x="1177" y="0"/>
                  </a:moveTo>
                  <a:cubicBezTo>
                    <a:pt x="975" y="0"/>
                    <a:pt x="786" y="50"/>
                    <a:pt x="615" y="150"/>
                  </a:cubicBezTo>
                  <a:cubicBezTo>
                    <a:pt x="225" y="374"/>
                    <a:pt x="1" y="847"/>
                    <a:pt x="1" y="1449"/>
                  </a:cubicBezTo>
                  <a:lnTo>
                    <a:pt x="1" y="5017"/>
                  </a:lnTo>
                  <a:cubicBezTo>
                    <a:pt x="1" y="5135"/>
                    <a:pt x="107" y="5241"/>
                    <a:pt x="225" y="5241"/>
                  </a:cubicBezTo>
                  <a:cubicBezTo>
                    <a:pt x="343" y="5241"/>
                    <a:pt x="438" y="5135"/>
                    <a:pt x="438" y="5017"/>
                  </a:cubicBezTo>
                  <a:lnTo>
                    <a:pt x="438" y="1449"/>
                  </a:lnTo>
                  <a:cubicBezTo>
                    <a:pt x="438" y="1000"/>
                    <a:pt x="592" y="681"/>
                    <a:pt x="840" y="528"/>
                  </a:cubicBezTo>
                  <a:cubicBezTo>
                    <a:pt x="938" y="472"/>
                    <a:pt x="1052" y="444"/>
                    <a:pt x="1179" y="444"/>
                  </a:cubicBezTo>
                  <a:cubicBezTo>
                    <a:pt x="1373" y="444"/>
                    <a:pt x="1596" y="510"/>
                    <a:pt x="1832" y="646"/>
                  </a:cubicBezTo>
                  <a:lnTo>
                    <a:pt x="2600" y="1095"/>
                  </a:lnTo>
                  <a:cubicBezTo>
                    <a:pt x="3474" y="1591"/>
                    <a:pt x="4206" y="2867"/>
                    <a:pt x="4206" y="3871"/>
                  </a:cubicBezTo>
                  <a:lnTo>
                    <a:pt x="4206" y="7439"/>
                  </a:lnTo>
                  <a:cubicBezTo>
                    <a:pt x="4206" y="7557"/>
                    <a:pt x="4313" y="7663"/>
                    <a:pt x="4431" y="7663"/>
                  </a:cubicBezTo>
                  <a:cubicBezTo>
                    <a:pt x="4561" y="7663"/>
                    <a:pt x="4667" y="7580"/>
                    <a:pt x="4655" y="7462"/>
                  </a:cubicBezTo>
                  <a:lnTo>
                    <a:pt x="4655" y="3883"/>
                  </a:lnTo>
                  <a:cubicBezTo>
                    <a:pt x="4655" y="2713"/>
                    <a:pt x="3828" y="1284"/>
                    <a:pt x="2824" y="705"/>
                  </a:cubicBezTo>
                  <a:lnTo>
                    <a:pt x="2056" y="268"/>
                  </a:lnTo>
                  <a:cubicBezTo>
                    <a:pt x="1750" y="91"/>
                    <a:pt x="1452" y="0"/>
                    <a:pt x="1177" y="0"/>
                  </a:cubicBezTo>
                  <a:close/>
                </a:path>
              </a:pathLst>
            </a:custGeom>
            <a:solidFill>
              <a:schemeClr val="dk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2"/>
            <p:cNvSpPr/>
            <p:nvPr/>
          </p:nvSpPr>
          <p:spPr>
            <a:xfrm>
              <a:off x="4536819" y="3694263"/>
              <a:ext cx="75289" cy="183628"/>
            </a:xfrm>
            <a:custGeom>
              <a:rect b="b" l="l" r="r" t="t"/>
              <a:pathLst>
                <a:path extrusionOk="0" h="1300" w="533">
                  <a:moveTo>
                    <a:pt x="1" y="0"/>
                  </a:moveTo>
                  <a:lnTo>
                    <a:pt x="1" y="555"/>
                  </a:lnTo>
                  <a:cubicBezTo>
                    <a:pt x="1" y="827"/>
                    <a:pt x="178" y="1087"/>
                    <a:pt x="532" y="1299"/>
                  </a:cubicBezTo>
                  <a:lnTo>
                    <a:pt x="532" y="732"/>
                  </a:lnTo>
                  <a:cubicBezTo>
                    <a:pt x="178" y="532"/>
                    <a:pt x="1" y="260"/>
                    <a:pt x="1" y="0"/>
                  </a:cubicBez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2"/>
            <p:cNvSpPr/>
            <p:nvPr/>
          </p:nvSpPr>
          <p:spPr>
            <a:xfrm>
              <a:off x="4611965" y="3797660"/>
              <a:ext cx="484081" cy="358923"/>
            </a:xfrm>
            <a:custGeom>
              <a:rect b="b" l="l" r="r" t="t"/>
              <a:pathLst>
                <a:path extrusionOk="0" h="2541" w="3427">
                  <a:moveTo>
                    <a:pt x="0" y="0"/>
                  </a:moveTo>
                  <a:lnTo>
                    <a:pt x="0" y="567"/>
                  </a:lnTo>
                  <a:lnTo>
                    <a:pt x="3426" y="2540"/>
                  </a:lnTo>
                  <a:lnTo>
                    <a:pt x="3426" y="1985"/>
                  </a:lnTo>
                  <a:lnTo>
                    <a:pt x="0"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2"/>
            <p:cNvSpPr/>
            <p:nvPr/>
          </p:nvSpPr>
          <p:spPr>
            <a:xfrm>
              <a:off x="5095894" y="3972812"/>
              <a:ext cx="433935" cy="227558"/>
            </a:xfrm>
            <a:custGeom>
              <a:rect b="b" l="l" r="r" t="t"/>
              <a:pathLst>
                <a:path extrusionOk="0" h="1611" w="3072">
                  <a:moveTo>
                    <a:pt x="3072" y="1"/>
                  </a:moveTo>
                  <a:cubicBezTo>
                    <a:pt x="3072" y="273"/>
                    <a:pt x="2895" y="532"/>
                    <a:pt x="2552" y="745"/>
                  </a:cubicBezTo>
                  <a:cubicBezTo>
                    <a:pt x="2198" y="952"/>
                    <a:pt x="1737" y="1055"/>
                    <a:pt x="1276" y="1055"/>
                  </a:cubicBezTo>
                  <a:cubicBezTo>
                    <a:pt x="815" y="1055"/>
                    <a:pt x="355" y="952"/>
                    <a:pt x="0" y="745"/>
                  </a:cubicBezTo>
                  <a:lnTo>
                    <a:pt x="0" y="1300"/>
                  </a:lnTo>
                  <a:cubicBezTo>
                    <a:pt x="355" y="1507"/>
                    <a:pt x="818" y="1610"/>
                    <a:pt x="1281" y="1610"/>
                  </a:cubicBezTo>
                  <a:cubicBezTo>
                    <a:pt x="1743" y="1610"/>
                    <a:pt x="2203" y="1507"/>
                    <a:pt x="2552" y="1300"/>
                  </a:cubicBezTo>
                  <a:cubicBezTo>
                    <a:pt x="2895" y="1099"/>
                    <a:pt x="3072" y="828"/>
                    <a:pt x="3072" y="568"/>
                  </a:cubicBezTo>
                  <a:lnTo>
                    <a:pt x="3072"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2"/>
            <p:cNvSpPr/>
            <p:nvPr/>
          </p:nvSpPr>
          <p:spPr>
            <a:xfrm>
              <a:off x="4513513" y="3545242"/>
              <a:ext cx="1041332" cy="576734"/>
            </a:xfrm>
            <a:custGeom>
              <a:rect b="b" l="l" r="r" t="t"/>
              <a:pathLst>
                <a:path extrusionOk="0" h="4083" w="7372">
                  <a:moveTo>
                    <a:pt x="1969" y="1"/>
                  </a:moveTo>
                  <a:cubicBezTo>
                    <a:pt x="1507" y="1"/>
                    <a:pt x="1046" y="104"/>
                    <a:pt x="697" y="311"/>
                  </a:cubicBezTo>
                  <a:cubicBezTo>
                    <a:pt x="1" y="712"/>
                    <a:pt x="1" y="1374"/>
                    <a:pt x="709" y="1787"/>
                  </a:cubicBezTo>
                  <a:lnTo>
                    <a:pt x="4123" y="3772"/>
                  </a:lnTo>
                  <a:cubicBezTo>
                    <a:pt x="4478" y="3979"/>
                    <a:pt x="4941" y="4082"/>
                    <a:pt x="5404" y="4082"/>
                  </a:cubicBezTo>
                  <a:cubicBezTo>
                    <a:pt x="5866" y="4082"/>
                    <a:pt x="6326" y="3979"/>
                    <a:pt x="6675" y="3772"/>
                  </a:cubicBezTo>
                  <a:cubicBezTo>
                    <a:pt x="7372" y="3370"/>
                    <a:pt x="7372" y="2709"/>
                    <a:pt x="6663" y="2295"/>
                  </a:cubicBezTo>
                  <a:lnTo>
                    <a:pt x="3249" y="311"/>
                  </a:lnTo>
                  <a:cubicBezTo>
                    <a:pt x="2895" y="104"/>
                    <a:pt x="2431" y="1"/>
                    <a:pt x="1969" y="1"/>
                  </a:cubicBez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2"/>
            <p:cNvSpPr/>
            <p:nvPr/>
          </p:nvSpPr>
          <p:spPr>
            <a:xfrm>
              <a:off x="4560267" y="3645814"/>
              <a:ext cx="70204" cy="143654"/>
            </a:xfrm>
            <a:custGeom>
              <a:rect b="b" l="l" r="r" t="t"/>
              <a:pathLst>
                <a:path extrusionOk="0" h="1017" w="497">
                  <a:moveTo>
                    <a:pt x="0" y="0"/>
                  </a:moveTo>
                  <a:lnTo>
                    <a:pt x="0" y="308"/>
                  </a:lnTo>
                  <a:cubicBezTo>
                    <a:pt x="0" y="567"/>
                    <a:pt x="154" y="827"/>
                    <a:pt x="496" y="1016"/>
                  </a:cubicBezTo>
                  <a:lnTo>
                    <a:pt x="496" y="709"/>
                  </a:lnTo>
                  <a:cubicBezTo>
                    <a:pt x="154" y="520"/>
                    <a:pt x="0" y="272"/>
                    <a:pt x="0" y="0"/>
                  </a:cubicBez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2"/>
            <p:cNvSpPr/>
            <p:nvPr/>
          </p:nvSpPr>
          <p:spPr>
            <a:xfrm>
              <a:off x="4630328" y="3745961"/>
              <a:ext cx="464023" cy="310473"/>
            </a:xfrm>
            <a:custGeom>
              <a:rect b="b" l="l" r="r" t="t"/>
              <a:pathLst>
                <a:path extrusionOk="0" h="2198" w="3285">
                  <a:moveTo>
                    <a:pt x="0" y="0"/>
                  </a:moveTo>
                  <a:lnTo>
                    <a:pt x="0" y="307"/>
                  </a:lnTo>
                  <a:lnTo>
                    <a:pt x="3261" y="2197"/>
                  </a:lnTo>
                  <a:lnTo>
                    <a:pt x="3285" y="1890"/>
                  </a:lnTo>
                  <a:lnTo>
                    <a:pt x="0"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2"/>
            <p:cNvSpPr/>
            <p:nvPr/>
          </p:nvSpPr>
          <p:spPr>
            <a:xfrm>
              <a:off x="5090809" y="3914475"/>
              <a:ext cx="415713" cy="183204"/>
            </a:xfrm>
            <a:custGeom>
              <a:rect b="b" l="l" r="r" t="t"/>
              <a:pathLst>
                <a:path extrusionOk="0" h="1297" w="2943">
                  <a:moveTo>
                    <a:pt x="2942" y="0"/>
                  </a:moveTo>
                  <a:cubicBezTo>
                    <a:pt x="2942" y="260"/>
                    <a:pt x="2777" y="508"/>
                    <a:pt x="2446" y="697"/>
                  </a:cubicBezTo>
                  <a:cubicBezTo>
                    <a:pt x="2110" y="892"/>
                    <a:pt x="1670" y="990"/>
                    <a:pt x="1228" y="990"/>
                  </a:cubicBezTo>
                  <a:cubicBezTo>
                    <a:pt x="786" y="990"/>
                    <a:pt x="343" y="892"/>
                    <a:pt x="1" y="697"/>
                  </a:cubicBezTo>
                  <a:lnTo>
                    <a:pt x="1" y="1004"/>
                  </a:lnTo>
                  <a:cubicBezTo>
                    <a:pt x="338" y="1199"/>
                    <a:pt x="781" y="1297"/>
                    <a:pt x="1224" y="1297"/>
                  </a:cubicBezTo>
                  <a:cubicBezTo>
                    <a:pt x="1667" y="1297"/>
                    <a:pt x="2110" y="1199"/>
                    <a:pt x="2446" y="1004"/>
                  </a:cubicBezTo>
                  <a:cubicBezTo>
                    <a:pt x="2777" y="815"/>
                    <a:pt x="2942" y="567"/>
                    <a:pt x="2942" y="319"/>
                  </a:cubicBezTo>
                  <a:lnTo>
                    <a:pt x="2942"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2"/>
            <p:cNvSpPr/>
            <p:nvPr/>
          </p:nvSpPr>
          <p:spPr>
            <a:xfrm>
              <a:off x="4536819" y="3505691"/>
              <a:ext cx="994718" cy="548625"/>
            </a:xfrm>
            <a:custGeom>
              <a:rect b="b" l="l" r="r" t="t"/>
              <a:pathLst>
                <a:path extrusionOk="0" h="3884" w="7042">
                  <a:moveTo>
                    <a:pt x="1879" y="0"/>
                  </a:moveTo>
                  <a:cubicBezTo>
                    <a:pt x="1436" y="0"/>
                    <a:pt x="993" y="95"/>
                    <a:pt x="662" y="284"/>
                  </a:cubicBezTo>
                  <a:cubicBezTo>
                    <a:pt x="1" y="685"/>
                    <a:pt x="1" y="1323"/>
                    <a:pt x="674" y="1701"/>
                  </a:cubicBezTo>
                  <a:lnTo>
                    <a:pt x="3947" y="3591"/>
                  </a:lnTo>
                  <a:cubicBezTo>
                    <a:pt x="4277" y="3786"/>
                    <a:pt x="4720" y="3884"/>
                    <a:pt x="5163" y="3884"/>
                  </a:cubicBezTo>
                  <a:cubicBezTo>
                    <a:pt x="5606" y="3884"/>
                    <a:pt x="6049" y="3786"/>
                    <a:pt x="6380" y="3591"/>
                  </a:cubicBezTo>
                  <a:cubicBezTo>
                    <a:pt x="7042" y="3190"/>
                    <a:pt x="7042" y="2564"/>
                    <a:pt x="6356" y="2174"/>
                  </a:cubicBezTo>
                  <a:lnTo>
                    <a:pt x="3096" y="284"/>
                  </a:lnTo>
                  <a:cubicBezTo>
                    <a:pt x="2765" y="95"/>
                    <a:pt x="2322" y="0"/>
                    <a:pt x="1879" y="0"/>
                  </a:cubicBez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2"/>
            <p:cNvSpPr/>
            <p:nvPr/>
          </p:nvSpPr>
          <p:spPr>
            <a:xfrm>
              <a:off x="4618604" y="3413877"/>
              <a:ext cx="46897" cy="305529"/>
            </a:xfrm>
            <a:custGeom>
              <a:rect b="b" l="l" r="r" t="t"/>
              <a:pathLst>
                <a:path extrusionOk="0" h="2163" w="332">
                  <a:moveTo>
                    <a:pt x="1" y="0"/>
                  </a:moveTo>
                  <a:lnTo>
                    <a:pt x="1" y="1690"/>
                  </a:lnTo>
                  <a:cubicBezTo>
                    <a:pt x="1" y="1843"/>
                    <a:pt x="119" y="2032"/>
                    <a:pt x="332" y="2162"/>
                  </a:cubicBezTo>
                  <a:lnTo>
                    <a:pt x="332" y="473"/>
                  </a:lnTo>
                  <a:cubicBezTo>
                    <a:pt x="119" y="343"/>
                    <a:pt x="1" y="178"/>
                    <a:pt x="1" y="0"/>
                  </a:cubicBez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2"/>
            <p:cNvSpPr/>
            <p:nvPr/>
          </p:nvSpPr>
          <p:spPr>
            <a:xfrm>
              <a:off x="4665359" y="3480548"/>
              <a:ext cx="484081" cy="517549"/>
            </a:xfrm>
            <a:custGeom>
              <a:rect b="b" l="l" r="r" t="t"/>
              <a:pathLst>
                <a:path extrusionOk="0" h="3664" w="3427">
                  <a:moveTo>
                    <a:pt x="1" y="1"/>
                  </a:moveTo>
                  <a:lnTo>
                    <a:pt x="1" y="1690"/>
                  </a:lnTo>
                  <a:lnTo>
                    <a:pt x="3415" y="3663"/>
                  </a:lnTo>
                  <a:lnTo>
                    <a:pt x="3426" y="1986"/>
                  </a:lnTo>
                  <a:lnTo>
                    <a:pt x="1"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2"/>
            <p:cNvSpPr/>
            <p:nvPr/>
          </p:nvSpPr>
          <p:spPr>
            <a:xfrm>
              <a:off x="5149287" y="3694263"/>
              <a:ext cx="280391" cy="332508"/>
            </a:xfrm>
            <a:custGeom>
              <a:rect b="b" l="l" r="r" t="t"/>
              <a:pathLst>
                <a:path extrusionOk="0" h="2354" w="1985">
                  <a:moveTo>
                    <a:pt x="1985" y="0"/>
                  </a:moveTo>
                  <a:cubicBezTo>
                    <a:pt x="1985" y="165"/>
                    <a:pt x="1867" y="343"/>
                    <a:pt x="1642" y="473"/>
                  </a:cubicBezTo>
                  <a:cubicBezTo>
                    <a:pt x="1424" y="602"/>
                    <a:pt x="1129" y="667"/>
                    <a:pt x="830" y="667"/>
                  </a:cubicBezTo>
                  <a:cubicBezTo>
                    <a:pt x="532" y="667"/>
                    <a:pt x="231" y="602"/>
                    <a:pt x="0" y="473"/>
                  </a:cubicBezTo>
                  <a:lnTo>
                    <a:pt x="0" y="2150"/>
                  </a:lnTo>
                  <a:cubicBezTo>
                    <a:pt x="225" y="2286"/>
                    <a:pt x="520" y="2354"/>
                    <a:pt x="817" y="2354"/>
                  </a:cubicBezTo>
                  <a:cubicBezTo>
                    <a:pt x="1114" y="2354"/>
                    <a:pt x="1412" y="2286"/>
                    <a:pt x="1642" y="2150"/>
                  </a:cubicBezTo>
                  <a:cubicBezTo>
                    <a:pt x="1867" y="2020"/>
                    <a:pt x="1985" y="1855"/>
                    <a:pt x="1985" y="1677"/>
                  </a:cubicBezTo>
                  <a:lnTo>
                    <a:pt x="1985"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2"/>
            <p:cNvSpPr/>
            <p:nvPr/>
          </p:nvSpPr>
          <p:spPr>
            <a:xfrm>
              <a:off x="4603632" y="3317967"/>
              <a:ext cx="842869" cy="470653"/>
            </a:xfrm>
            <a:custGeom>
              <a:rect b="b" l="l" r="r" t="t"/>
              <a:pathLst>
                <a:path extrusionOk="0" h="3332" w="5967">
                  <a:moveTo>
                    <a:pt x="1279" y="0"/>
                  </a:moveTo>
                  <a:cubicBezTo>
                    <a:pt x="981" y="0"/>
                    <a:pt x="680" y="65"/>
                    <a:pt x="449" y="195"/>
                  </a:cubicBezTo>
                  <a:cubicBezTo>
                    <a:pt x="0" y="455"/>
                    <a:pt x="0" y="892"/>
                    <a:pt x="449" y="1152"/>
                  </a:cubicBezTo>
                  <a:lnTo>
                    <a:pt x="3863" y="3137"/>
                  </a:lnTo>
                  <a:cubicBezTo>
                    <a:pt x="4088" y="3266"/>
                    <a:pt x="4383" y="3331"/>
                    <a:pt x="4680" y="3331"/>
                  </a:cubicBezTo>
                  <a:cubicBezTo>
                    <a:pt x="4977" y="3331"/>
                    <a:pt x="5275" y="3266"/>
                    <a:pt x="5505" y="3137"/>
                  </a:cubicBezTo>
                  <a:cubicBezTo>
                    <a:pt x="5966" y="2865"/>
                    <a:pt x="5966" y="2440"/>
                    <a:pt x="5505" y="2168"/>
                  </a:cubicBezTo>
                  <a:lnTo>
                    <a:pt x="2091" y="195"/>
                  </a:lnTo>
                  <a:cubicBezTo>
                    <a:pt x="1873" y="65"/>
                    <a:pt x="1577" y="0"/>
                    <a:pt x="1279" y="0"/>
                  </a:cubicBez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2"/>
            <p:cNvSpPr/>
            <p:nvPr/>
          </p:nvSpPr>
          <p:spPr>
            <a:xfrm>
              <a:off x="4696999" y="3358789"/>
              <a:ext cx="150437" cy="86870"/>
            </a:xfrm>
            <a:custGeom>
              <a:rect b="b" l="l" r="r" t="t"/>
              <a:pathLst>
                <a:path extrusionOk="0" h="615" w="1065">
                  <a:moveTo>
                    <a:pt x="769" y="1"/>
                  </a:moveTo>
                  <a:lnTo>
                    <a:pt x="1" y="438"/>
                  </a:lnTo>
                  <a:lnTo>
                    <a:pt x="296" y="615"/>
                  </a:lnTo>
                  <a:lnTo>
                    <a:pt x="1064" y="178"/>
                  </a:lnTo>
                  <a:lnTo>
                    <a:pt x="769" y="1"/>
                  </a:lnTo>
                  <a:close/>
                </a:path>
              </a:pathLst>
            </a:custGeom>
            <a:solidFill>
              <a:srgbClr val="282A2E">
                <a:alpha val="364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2"/>
            <p:cNvSpPr/>
            <p:nvPr/>
          </p:nvSpPr>
          <p:spPr>
            <a:xfrm>
              <a:off x="4763811" y="3397210"/>
              <a:ext cx="185327" cy="106928"/>
            </a:xfrm>
            <a:custGeom>
              <a:rect b="b" l="l" r="r" t="t"/>
              <a:pathLst>
                <a:path extrusionOk="0" h="757" w="1312">
                  <a:moveTo>
                    <a:pt x="757" y="0"/>
                  </a:moveTo>
                  <a:lnTo>
                    <a:pt x="0" y="449"/>
                  </a:lnTo>
                  <a:lnTo>
                    <a:pt x="544" y="756"/>
                  </a:lnTo>
                  <a:lnTo>
                    <a:pt x="1312" y="331"/>
                  </a:lnTo>
                  <a:lnTo>
                    <a:pt x="757" y="0"/>
                  </a:lnTo>
                  <a:close/>
                </a:path>
              </a:pathLst>
            </a:custGeom>
            <a:solidFill>
              <a:srgbClr val="282A2E">
                <a:alpha val="364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2"/>
            <p:cNvSpPr/>
            <p:nvPr/>
          </p:nvSpPr>
          <p:spPr>
            <a:xfrm>
              <a:off x="4870598" y="3460632"/>
              <a:ext cx="147046" cy="85175"/>
            </a:xfrm>
            <a:custGeom>
              <a:rect b="b" l="l" r="r" t="t"/>
              <a:pathLst>
                <a:path extrusionOk="0" h="603" w="1041">
                  <a:moveTo>
                    <a:pt x="768" y="0"/>
                  </a:moveTo>
                  <a:lnTo>
                    <a:pt x="1" y="437"/>
                  </a:lnTo>
                  <a:lnTo>
                    <a:pt x="284" y="603"/>
                  </a:lnTo>
                  <a:lnTo>
                    <a:pt x="1040" y="166"/>
                  </a:lnTo>
                  <a:lnTo>
                    <a:pt x="768" y="0"/>
                  </a:lnTo>
                  <a:close/>
                </a:path>
              </a:pathLst>
            </a:custGeom>
            <a:solidFill>
              <a:srgbClr val="282A2E">
                <a:alpha val="364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2"/>
            <p:cNvSpPr/>
            <p:nvPr/>
          </p:nvSpPr>
          <p:spPr>
            <a:xfrm>
              <a:off x="4932325" y="3495662"/>
              <a:ext cx="395655" cy="226993"/>
            </a:xfrm>
            <a:custGeom>
              <a:rect b="b" l="l" r="r" t="t"/>
              <a:pathLst>
                <a:path extrusionOk="0" h="1607" w="2801">
                  <a:moveTo>
                    <a:pt x="768" y="0"/>
                  </a:moveTo>
                  <a:lnTo>
                    <a:pt x="1" y="449"/>
                  </a:lnTo>
                  <a:lnTo>
                    <a:pt x="2033" y="1607"/>
                  </a:lnTo>
                  <a:lnTo>
                    <a:pt x="2800" y="1170"/>
                  </a:lnTo>
                  <a:lnTo>
                    <a:pt x="768" y="0"/>
                  </a:lnTo>
                  <a:close/>
                </a:path>
              </a:pathLst>
            </a:custGeom>
            <a:solidFill>
              <a:srgbClr val="282A2E">
                <a:alpha val="364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2"/>
            <p:cNvSpPr/>
            <p:nvPr/>
          </p:nvSpPr>
          <p:spPr>
            <a:xfrm>
              <a:off x="4537087" y="3690708"/>
              <a:ext cx="75289" cy="183628"/>
            </a:xfrm>
            <a:custGeom>
              <a:rect b="b" l="l" r="r" t="t"/>
              <a:pathLst>
                <a:path extrusionOk="0" h="1300" w="533">
                  <a:moveTo>
                    <a:pt x="1" y="0"/>
                  </a:moveTo>
                  <a:lnTo>
                    <a:pt x="1" y="555"/>
                  </a:lnTo>
                  <a:cubicBezTo>
                    <a:pt x="1" y="827"/>
                    <a:pt x="178" y="1087"/>
                    <a:pt x="532" y="1299"/>
                  </a:cubicBezTo>
                  <a:lnTo>
                    <a:pt x="532" y="732"/>
                  </a:lnTo>
                  <a:cubicBezTo>
                    <a:pt x="178" y="532"/>
                    <a:pt x="1" y="260"/>
                    <a:pt x="1" y="0"/>
                  </a:cubicBez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2"/>
            <p:cNvSpPr/>
            <p:nvPr/>
          </p:nvSpPr>
          <p:spPr>
            <a:xfrm>
              <a:off x="5095890" y="3971871"/>
              <a:ext cx="433935" cy="227558"/>
            </a:xfrm>
            <a:custGeom>
              <a:rect b="b" l="l" r="r" t="t"/>
              <a:pathLst>
                <a:path extrusionOk="0" h="1611" w="3072">
                  <a:moveTo>
                    <a:pt x="3072" y="1"/>
                  </a:moveTo>
                  <a:cubicBezTo>
                    <a:pt x="3072" y="273"/>
                    <a:pt x="2895" y="532"/>
                    <a:pt x="2552" y="745"/>
                  </a:cubicBezTo>
                  <a:cubicBezTo>
                    <a:pt x="2198" y="952"/>
                    <a:pt x="1737" y="1055"/>
                    <a:pt x="1276" y="1055"/>
                  </a:cubicBezTo>
                  <a:cubicBezTo>
                    <a:pt x="815" y="1055"/>
                    <a:pt x="355" y="952"/>
                    <a:pt x="0" y="745"/>
                  </a:cubicBezTo>
                  <a:lnTo>
                    <a:pt x="0" y="1300"/>
                  </a:lnTo>
                  <a:cubicBezTo>
                    <a:pt x="355" y="1507"/>
                    <a:pt x="818" y="1610"/>
                    <a:pt x="1281" y="1610"/>
                  </a:cubicBezTo>
                  <a:cubicBezTo>
                    <a:pt x="1743" y="1610"/>
                    <a:pt x="2203" y="1507"/>
                    <a:pt x="2552" y="1300"/>
                  </a:cubicBezTo>
                  <a:cubicBezTo>
                    <a:pt x="2895" y="1099"/>
                    <a:pt x="3072" y="828"/>
                    <a:pt x="3072" y="568"/>
                  </a:cubicBezTo>
                  <a:lnTo>
                    <a:pt x="3072" y="1"/>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2"/>
            <p:cNvSpPr/>
            <p:nvPr/>
          </p:nvSpPr>
          <p:spPr>
            <a:xfrm>
              <a:off x="4560535" y="3642259"/>
              <a:ext cx="70204" cy="143654"/>
            </a:xfrm>
            <a:custGeom>
              <a:rect b="b" l="l" r="r" t="t"/>
              <a:pathLst>
                <a:path extrusionOk="0" h="1017" w="497">
                  <a:moveTo>
                    <a:pt x="0" y="0"/>
                  </a:moveTo>
                  <a:lnTo>
                    <a:pt x="0" y="308"/>
                  </a:lnTo>
                  <a:cubicBezTo>
                    <a:pt x="0" y="567"/>
                    <a:pt x="154" y="827"/>
                    <a:pt x="496" y="1016"/>
                  </a:cubicBezTo>
                  <a:lnTo>
                    <a:pt x="496" y="709"/>
                  </a:lnTo>
                  <a:cubicBezTo>
                    <a:pt x="154" y="520"/>
                    <a:pt x="0" y="272"/>
                    <a:pt x="0" y="0"/>
                  </a:cubicBez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2"/>
            <p:cNvSpPr/>
            <p:nvPr/>
          </p:nvSpPr>
          <p:spPr>
            <a:xfrm>
              <a:off x="5090805" y="3913534"/>
              <a:ext cx="415713" cy="183204"/>
            </a:xfrm>
            <a:custGeom>
              <a:rect b="b" l="l" r="r" t="t"/>
              <a:pathLst>
                <a:path extrusionOk="0" h="1297" w="2943">
                  <a:moveTo>
                    <a:pt x="2942" y="0"/>
                  </a:moveTo>
                  <a:cubicBezTo>
                    <a:pt x="2942" y="260"/>
                    <a:pt x="2777" y="508"/>
                    <a:pt x="2446" y="697"/>
                  </a:cubicBezTo>
                  <a:cubicBezTo>
                    <a:pt x="2110" y="892"/>
                    <a:pt x="1670" y="990"/>
                    <a:pt x="1228" y="990"/>
                  </a:cubicBezTo>
                  <a:cubicBezTo>
                    <a:pt x="786" y="990"/>
                    <a:pt x="343" y="892"/>
                    <a:pt x="1" y="697"/>
                  </a:cubicBezTo>
                  <a:lnTo>
                    <a:pt x="1" y="1004"/>
                  </a:lnTo>
                  <a:cubicBezTo>
                    <a:pt x="338" y="1199"/>
                    <a:pt x="781" y="1297"/>
                    <a:pt x="1224" y="1297"/>
                  </a:cubicBezTo>
                  <a:cubicBezTo>
                    <a:pt x="1667" y="1297"/>
                    <a:pt x="2110" y="1199"/>
                    <a:pt x="2446" y="1004"/>
                  </a:cubicBezTo>
                  <a:cubicBezTo>
                    <a:pt x="2777" y="815"/>
                    <a:pt x="2942" y="567"/>
                    <a:pt x="2942" y="319"/>
                  </a:cubicBezTo>
                  <a:lnTo>
                    <a:pt x="2942" y="0"/>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2"/>
            <p:cNvSpPr/>
            <p:nvPr/>
          </p:nvSpPr>
          <p:spPr>
            <a:xfrm>
              <a:off x="4618872" y="3410323"/>
              <a:ext cx="46897" cy="305529"/>
            </a:xfrm>
            <a:custGeom>
              <a:rect b="b" l="l" r="r" t="t"/>
              <a:pathLst>
                <a:path extrusionOk="0" h="2163" w="332">
                  <a:moveTo>
                    <a:pt x="1" y="0"/>
                  </a:moveTo>
                  <a:lnTo>
                    <a:pt x="1" y="1690"/>
                  </a:lnTo>
                  <a:cubicBezTo>
                    <a:pt x="1" y="1843"/>
                    <a:pt x="119" y="2032"/>
                    <a:pt x="332" y="2162"/>
                  </a:cubicBezTo>
                  <a:lnTo>
                    <a:pt x="332" y="473"/>
                  </a:lnTo>
                  <a:cubicBezTo>
                    <a:pt x="119" y="343"/>
                    <a:pt x="1" y="178"/>
                    <a:pt x="1" y="0"/>
                  </a:cubicBez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2"/>
            <p:cNvSpPr/>
            <p:nvPr/>
          </p:nvSpPr>
          <p:spPr>
            <a:xfrm>
              <a:off x="5149284" y="3693322"/>
              <a:ext cx="280391" cy="332508"/>
            </a:xfrm>
            <a:custGeom>
              <a:rect b="b" l="l" r="r" t="t"/>
              <a:pathLst>
                <a:path extrusionOk="0" h="2354" w="1985">
                  <a:moveTo>
                    <a:pt x="1985" y="0"/>
                  </a:moveTo>
                  <a:cubicBezTo>
                    <a:pt x="1985" y="165"/>
                    <a:pt x="1867" y="343"/>
                    <a:pt x="1642" y="473"/>
                  </a:cubicBezTo>
                  <a:cubicBezTo>
                    <a:pt x="1424" y="602"/>
                    <a:pt x="1129" y="667"/>
                    <a:pt x="830" y="667"/>
                  </a:cubicBezTo>
                  <a:cubicBezTo>
                    <a:pt x="532" y="667"/>
                    <a:pt x="231" y="602"/>
                    <a:pt x="0" y="473"/>
                  </a:cubicBezTo>
                  <a:lnTo>
                    <a:pt x="0" y="2150"/>
                  </a:lnTo>
                  <a:cubicBezTo>
                    <a:pt x="225" y="2286"/>
                    <a:pt x="520" y="2354"/>
                    <a:pt x="817" y="2354"/>
                  </a:cubicBezTo>
                  <a:cubicBezTo>
                    <a:pt x="1114" y="2354"/>
                    <a:pt x="1412" y="2286"/>
                    <a:pt x="1642" y="2150"/>
                  </a:cubicBezTo>
                  <a:cubicBezTo>
                    <a:pt x="1867" y="2020"/>
                    <a:pt x="1985" y="1855"/>
                    <a:pt x="1985" y="1677"/>
                  </a:cubicBezTo>
                  <a:lnTo>
                    <a:pt x="1985" y="0"/>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72"/>
          <p:cNvGrpSpPr/>
          <p:nvPr/>
        </p:nvGrpSpPr>
        <p:grpSpPr>
          <a:xfrm>
            <a:off x="3476688" y="3554160"/>
            <a:ext cx="370520" cy="877761"/>
            <a:chOff x="-30301325" y="5692921"/>
            <a:chExt cx="1210453" cy="2867564"/>
          </a:xfrm>
        </p:grpSpPr>
        <p:sp>
          <p:nvSpPr>
            <p:cNvPr id="10343" name="Google Shape;10343;p72"/>
            <p:cNvSpPr/>
            <p:nvPr/>
          </p:nvSpPr>
          <p:spPr>
            <a:xfrm>
              <a:off x="-29391305" y="6826742"/>
              <a:ext cx="191511" cy="1259352"/>
            </a:xfrm>
            <a:custGeom>
              <a:rect b="b" l="l" r="r" t="t"/>
              <a:pathLst>
                <a:path extrusionOk="0" h="2729" w="415">
                  <a:moveTo>
                    <a:pt x="344" y="0"/>
                  </a:moveTo>
                  <a:cubicBezTo>
                    <a:pt x="296" y="0"/>
                    <a:pt x="273" y="35"/>
                    <a:pt x="273" y="71"/>
                  </a:cubicBezTo>
                  <a:lnTo>
                    <a:pt x="273" y="555"/>
                  </a:lnTo>
                  <a:cubicBezTo>
                    <a:pt x="1" y="886"/>
                    <a:pt x="1" y="992"/>
                    <a:pt x="1" y="1028"/>
                  </a:cubicBezTo>
                  <a:cubicBezTo>
                    <a:pt x="1" y="1217"/>
                    <a:pt x="166" y="1276"/>
                    <a:pt x="261" y="1288"/>
                  </a:cubicBezTo>
                  <a:lnTo>
                    <a:pt x="261" y="2658"/>
                  </a:lnTo>
                  <a:cubicBezTo>
                    <a:pt x="261" y="2705"/>
                    <a:pt x="284" y="2729"/>
                    <a:pt x="332" y="2729"/>
                  </a:cubicBezTo>
                  <a:cubicBezTo>
                    <a:pt x="379" y="2729"/>
                    <a:pt x="403" y="2693"/>
                    <a:pt x="414" y="2658"/>
                  </a:cubicBezTo>
                  <a:lnTo>
                    <a:pt x="414" y="1229"/>
                  </a:lnTo>
                  <a:cubicBezTo>
                    <a:pt x="414" y="1193"/>
                    <a:pt x="391" y="1170"/>
                    <a:pt x="355" y="1158"/>
                  </a:cubicBezTo>
                  <a:cubicBezTo>
                    <a:pt x="344" y="1158"/>
                    <a:pt x="320" y="1134"/>
                    <a:pt x="296" y="1134"/>
                  </a:cubicBezTo>
                  <a:cubicBezTo>
                    <a:pt x="178" y="1110"/>
                    <a:pt x="155" y="1087"/>
                    <a:pt x="155" y="1028"/>
                  </a:cubicBezTo>
                  <a:cubicBezTo>
                    <a:pt x="155" y="981"/>
                    <a:pt x="237" y="839"/>
                    <a:pt x="403" y="650"/>
                  </a:cubicBezTo>
                  <a:cubicBezTo>
                    <a:pt x="414" y="638"/>
                    <a:pt x="414" y="603"/>
                    <a:pt x="414" y="591"/>
                  </a:cubicBezTo>
                  <a:lnTo>
                    <a:pt x="414" y="71"/>
                  </a:lnTo>
                  <a:cubicBezTo>
                    <a:pt x="414" y="35"/>
                    <a:pt x="391" y="0"/>
                    <a:pt x="344" y="0"/>
                  </a:cubicBezTo>
                  <a:close/>
                </a:path>
              </a:pathLst>
            </a:custGeom>
            <a:solidFill>
              <a:schemeClr val="dk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2"/>
            <p:cNvSpPr/>
            <p:nvPr/>
          </p:nvSpPr>
          <p:spPr>
            <a:xfrm>
              <a:off x="-30099653" y="6722912"/>
              <a:ext cx="191050" cy="1837574"/>
            </a:xfrm>
            <a:custGeom>
              <a:rect b="b" l="l" r="r" t="t"/>
              <a:pathLst>
                <a:path extrusionOk="0" h="3982" w="414">
                  <a:moveTo>
                    <a:pt x="83" y="1"/>
                  </a:moveTo>
                  <a:cubicBezTo>
                    <a:pt x="36" y="1"/>
                    <a:pt x="0" y="36"/>
                    <a:pt x="0" y="83"/>
                  </a:cubicBezTo>
                  <a:lnTo>
                    <a:pt x="0" y="1855"/>
                  </a:lnTo>
                  <a:cubicBezTo>
                    <a:pt x="0" y="1879"/>
                    <a:pt x="36" y="1926"/>
                    <a:pt x="83" y="1926"/>
                  </a:cubicBezTo>
                  <a:cubicBezTo>
                    <a:pt x="166" y="1938"/>
                    <a:pt x="272" y="1950"/>
                    <a:pt x="272" y="1985"/>
                  </a:cubicBezTo>
                  <a:cubicBezTo>
                    <a:pt x="272" y="2092"/>
                    <a:pt x="154" y="2269"/>
                    <a:pt x="83" y="2351"/>
                  </a:cubicBezTo>
                  <a:cubicBezTo>
                    <a:pt x="59" y="2387"/>
                    <a:pt x="48" y="2410"/>
                    <a:pt x="36" y="2422"/>
                  </a:cubicBezTo>
                  <a:cubicBezTo>
                    <a:pt x="24" y="2434"/>
                    <a:pt x="24" y="2458"/>
                    <a:pt x="24" y="2470"/>
                  </a:cubicBezTo>
                  <a:lnTo>
                    <a:pt x="24" y="3899"/>
                  </a:lnTo>
                  <a:cubicBezTo>
                    <a:pt x="24" y="3946"/>
                    <a:pt x="48" y="3982"/>
                    <a:pt x="95" y="3982"/>
                  </a:cubicBezTo>
                  <a:cubicBezTo>
                    <a:pt x="142" y="3982"/>
                    <a:pt x="166" y="3946"/>
                    <a:pt x="166" y="3899"/>
                  </a:cubicBezTo>
                  <a:lnTo>
                    <a:pt x="166" y="2505"/>
                  </a:lnTo>
                  <a:cubicBezTo>
                    <a:pt x="177" y="2481"/>
                    <a:pt x="177" y="2470"/>
                    <a:pt x="201" y="2458"/>
                  </a:cubicBezTo>
                  <a:cubicBezTo>
                    <a:pt x="284" y="2340"/>
                    <a:pt x="414" y="2151"/>
                    <a:pt x="414" y="1985"/>
                  </a:cubicBezTo>
                  <a:cubicBezTo>
                    <a:pt x="414" y="1867"/>
                    <a:pt x="331" y="1796"/>
                    <a:pt x="154" y="1773"/>
                  </a:cubicBezTo>
                  <a:lnTo>
                    <a:pt x="154" y="83"/>
                  </a:lnTo>
                  <a:cubicBezTo>
                    <a:pt x="154" y="36"/>
                    <a:pt x="118" y="1"/>
                    <a:pt x="83" y="1"/>
                  </a:cubicBezTo>
                  <a:close/>
                </a:path>
              </a:pathLst>
            </a:custGeom>
            <a:solidFill>
              <a:schemeClr val="dk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2"/>
            <p:cNvSpPr/>
            <p:nvPr/>
          </p:nvSpPr>
          <p:spPr>
            <a:xfrm>
              <a:off x="-29489136" y="6859044"/>
              <a:ext cx="120444" cy="98755"/>
            </a:xfrm>
            <a:custGeom>
              <a:rect b="b" l="l" r="r" t="t"/>
              <a:pathLst>
                <a:path extrusionOk="0" h="214" w="261">
                  <a:moveTo>
                    <a:pt x="0" y="1"/>
                  </a:moveTo>
                  <a:lnTo>
                    <a:pt x="0" y="1"/>
                  </a:lnTo>
                  <a:cubicBezTo>
                    <a:pt x="24" y="48"/>
                    <a:pt x="59" y="72"/>
                    <a:pt x="83" y="107"/>
                  </a:cubicBezTo>
                  <a:lnTo>
                    <a:pt x="260" y="214"/>
                  </a:lnTo>
                  <a:cubicBezTo>
                    <a:pt x="213" y="178"/>
                    <a:pt x="189" y="154"/>
                    <a:pt x="178" y="107"/>
                  </a:cubicBezTo>
                  <a:lnTo>
                    <a:pt x="0" y="1"/>
                  </a:ln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2"/>
            <p:cNvSpPr/>
            <p:nvPr/>
          </p:nvSpPr>
          <p:spPr>
            <a:xfrm>
              <a:off x="-30236247" y="7077318"/>
              <a:ext cx="147671" cy="327644"/>
            </a:xfrm>
            <a:custGeom>
              <a:rect b="b" l="l" r="r" t="t"/>
              <a:pathLst>
                <a:path extrusionOk="0" h="710" w="320">
                  <a:moveTo>
                    <a:pt x="143" y="0"/>
                  </a:moveTo>
                  <a:cubicBezTo>
                    <a:pt x="107" y="48"/>
                    <a:pt x="95" y="95"/>
                    <a:pt x="84" y="154"/>
                  </a:cubicBezTo>
                  <a:cubicBezTo>
                    <a:pt x="1" y="378"/>
                    <a:pt x="25" y="556"/>
                    <a:pt x="107" y="615"/>
                  </a:cubicBezTo>
                  <a:lnTo>
                    <a:pt x="265" y="699"/>
                  </a:lnTo>
                  <a:lnTo>
                    <a:pt x="265" y="699"/>
                  </a:lnTo>
                  <a:cubicBezTo>
                    <a:pt x="189" y="645"/>
                    <a:pt x="184" y="458"/>
                    <a:pt x="261" y="260"/>
                  </a:cubicBezTo>
                  <a:cubicBezTo>
                    <a:pt x="273" y="189"/>
                    <a:pt x="284" y="154"/>
                    <a:pt x="320" y="107"/>
                  </a:cubicBezTo>
                  <a:lnTo>
                    <a:pt x="143" y="0"/>
                  </a:lnTo>
                  <a:close/>
                  <a:moveTo>
                    <a:pt x="265" y="699"/>
                  </a:moveTo>
                  <a:cubicBezTo>
                    <a:pt x="271" y="703"/>
                    <a:pt x="278" y="707"/>
                    <a:pt x="284" y="709"/>
                  </a:cubicBezTo>
                  <a:lnTo>
                    <a:pt x="265" y="699"/>
                  </a:ln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2"/>
            <p:cNvSpPr/>
            <p:nvPr/>
          </p:nvSpPr>
          <p:spPr>
            <a:xfrm>
              <a:off x="-29745249" y="5692921"/>
              <a:ext cx="485469" cy="125520"/>
            </a:xfrm>
            <a:custGeom>
              <a:rect b="b" l="l" r="r" t="t"/>
              <a:pathLst>
                <a:path extrusionOk="0" h="272" w="1052">
                  <a:moveTo>
                    <a:pt x="554" y="1"/>
                  </a:moveTo>
                  <a:cubicBezTo>
                    <a:pt x="388" y="1"/>
                    <a:pt x="200" y="55"/>
                    <a:pt x="0" y="165"/>
                  </a:cubicBezTo>
                  <a:lnTo>
                    <a:pt x="177" y="272"/>
                  </a:lnTo>
                  <a:cubicBezTo>
                    <a:pt x="375" y="162"/>
                    <a:pt x="561" y="112"/>
                    <a:pt x="727" y="112"/>
                  </a:cubicBezTo>
                  <a:cubicBezTo>
                    <a:pt x="847" y="112"/>
                    <a:pt x="957" y="139"/>
                    <a:pt x="1051" y="189"/>
                  </a:cubicBezTo>
                  <a:lnTo>
                    <a:pt x="874" y="83"/>
                  </a:lnTo>
                  <a:cubicBezTo>
                    <a:pt x="781" y="28"/>
                    <a:pt x="673" y="1"/>
                    <a:pt x="554" y="1"/>
                  </a:cubicBez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2"/>
            <p:cNvSpPr/>
            <p:nvPr/>
          </p:nvSpPr>
          <p:spPr>
            <a:xfrm>
              <a:off x="-29810777" y="5769063"/>
              <a:ext cx="147671" cy="93217"/>
            </a:xfrm>
            <a:custGeom>
              <a:rect b="b" l="l" r="r" t="t"/>
              <a:pathLst>
                <a:path extrusionOk="0" h="202" w="320">
                  <a:moveTo>
                    <a:pt x="142" y="0"/>
                  </a:moveTo>
                  <a:cubicBezTo>
                    <a:pt x="107" y="36"/>
                    <a:pt x="48" y="59"/>
                    <a:pt x="0" y="95"/>
                  </a:cubicBezTo>
                  <a:lnTo>
                    <a:pt x="178" y="201"/>
                  </a:lnTo>
                  <a:cubicBezTo>
                    <a:pt x="237" y="166"/>
                    <a:pt x="284" y="142"/>
                    <a:pt x="319" y="107"/>
                  </a:cubicBezTo>
                  <a:lnTo>
                    <a:pt x="142" y="0"/>
                  </a:ln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2"/>
            <p:cNvSpPr/>
            <p:nvPr/>
          </p:nvSpPr>
          <p:spPr>
            <a:xfrm>
              <a:off x="-29963521" y="5817979"/>
              <a:ext cx="234890" cy="180435"/>
            </a:xfrm>
            <a:custGeom>
              <a:rect b="b" l="l" r="r" t="t"/>
              <a:pathLst>
                <a:path extrusionOk="0" h="391" w="509">
                  <a:moveTo>
                    <a:pt x="331" y="1"/>
                  </a:moveTo>
                  <a:cubicBezTo>
                    <a:pt x="213" y="71"/>
                    <a:pt x="107" y="178"/>
                    <a:pt x="1" y="284"/>
                  </a:cubicBezTo>
                  <a:lnTo>
                    <a:pt x="178" y="390"/>
                  </a:lnTo>
                  <a:cubicBezTo>
                    <a:pt x="284" y="284"/>
                    <a:pt x="402" y="178"/>
                    <a:pt x="509" y="107"/>
                  </a:cubicBezTo>
                  <a:lnTo>
                    <a:pt x="331" y="1"/>
                  </a:ln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2"/>
            <p:cNvSpPr/>
            <p:nvPr/>
          </p:nvSpPr>
          <p:spPr>
            <a:xfrm>
              <a:off x="-30301313" y="5949035"/>
              <a:ext cx="431015" cy="1177671"/>
            </a:xfrm>
            <a:custGeom>
              <a:rect b="b" l="l" r="r" t="t"/>
              <a:pathLst>
                <a:path extrusionOk="0" h="2552" w="934">
                  <a:moveTo>
                    <a:pt x="756" y="0"/>
                  </a:moveTo>
                  <a:cubicBezTo>
                    <a:pt x="307" y="461"/>
                    <a:pt x="0" y="1134"/>
                    <a:pt x="12" y="1725"/>
                  </a:cubicBezTo>
                  <a:cubicBezTo>
                    <a:pt x="12" y="2067"/>
                    <a:pt x="118" y="2315"/>
                    <a:pt x="295" y="2445"/>
                  </a:cubicBezTo>
                  <a:lnTo>
                    <a:pt x="473" y="2552"/>
                  </a:lnTo>
                  <a:cubicBezTo>
                    <a:pt x="295" y="2410"/>
                    <a:pt x="189" y="2174"/>
                    <a:pt x="189" y="1831"/>
                  </a:cubicBezTo>
                  <a:cubicBezTo>
                    <a:pt x="177" y="1240"/>
                    <a:pt x="485" y="555"/>
                    <a:pt x="933" y="106"/>
                  </a:cubicBezTo>
                  <a:lnTo>
                    <a:pt x="756" y="0"/>
                  </a:ln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2"/>
            <p:cNvSpPr/>
            <p:nvPr/>
          </p:nvSpPr>
          <p:spPr>
            <a:xfrm>
              <a:off x="-30219634" y="5743683"/>
              <a:ext cx="1128762" cy="1661292"/>
            </a:xfrm>
            <a:custGeom>
              <a:rect b="b" l="l" r="r" t="t"/>
              <a:pathLst>
                <a:path extrusionOk="0" h="3600" w="2446">
                  <a:moveTo>
                    <a:pt x="1755" y="0"/>
                  </a:moveTo>
                  <a:cubicBezTo>
                    <a:pt x="1590" y="0"/>
                    <a:pt x="1404" y="52"/>
                    <a:pt x="1205" y="162"/>
                  </a:cubicBezTo>
                  <a:cubicBezTo>
                    <a:pt x="532" y="551"/>
                    <a:pt x="0" y="1496"/>
                    <a:pt x="0" y="2264"/>
                  </a:cubicBezTo>
                  <a:cubicBezTo>
                    <a:pt x="0" y="2595"/>
                    <a:pt x="107" y="2855"/>
                    <a:pt x="284" y="2985"/>
                  </a:cubicBezTo>
                  <a:cubicBezTo>
                    <a:pt x="248" y="3032"/>
                    <a:pt x="237" y="3068"/>
                    <a:pt x="225" y="3127"/>
                  </a:cubicBezTo>
                  <a:cubicBezTo>
                    <a:pt x="130" y="3398"/>
                    <a:pt x="178" y="3599"/>
                    <a:pt x="308" y="3599"/>
                  </a:cubicBezTo>
                  <a:cubicBezTo>
                    <a:pt x="343" y="3599"/>
                    <a:pt x="367" y="3587"/>
                    <a:pt x="402" y="3576"/>
                  </a:cubicBezTo>
                  <a:cubicBezTo>
                    <a:pt x="520" y="3517"/>
                    <a:pt x="638" y="3339"/>
                    <a:pt x="709" y="3127"/>
                  </a:cubicBezTo>
                  <a:cubicBezTo>
                    <a:pt x="875" y="3127"/>
                    <a:pt x="1052" y="3068"/>
                    <a:pt x="1241" y="2973"/>
                  </a:cubicBezTo>
                  <a:cubicBezTo>
                    <a:pt x="1430" y="2867"/>
                    <a:pt x="1607" y="2701"/>
                    <a:pt x="1772" y="2524"/>
                  </a:cubicBezTo>
                  <a:cubicBezTo>
                    <a:pt x="1820" y="2604"/>
                    <a:pt x="1890" y="2652"/>
                    <a:pt x="1967" y="2652"/>
                  </a:cubicBezTo>
                  <a:cubicBezTo>
                    <a:pt x="2004" y="2652"/>
                    <a:pt x="2042" y="2641"/>
                    <a:pt x="2079" y="2619"/>
                  </a:cubicBezTo>
                  <a:cubicBezTo>
                    <a:pt x="2103" y="2595"/>
                    <a:pt x="2139" y="2571"/>
                    <a:pt x="2162" y="2536"/>
                  </a:cubicBezTo>
                  <a:cubicBezTo>
                    <a:pt x="2304" y="2394"/>
                    <a:pt x="2328" y="2146"/>
                    <a:pt x="2245" y="1981"/>
                  </a:cubicBezTo>
                  <a:cubicBezTo>
                    <a:pt x="2221" y="1945"/>
                    <a:pt x="2198" y="1922"/>
                    <a:pt x="2186" y="1910"/>
                  </a:cubicBezTo>
                  <a:cubicBezTo>
                    <a:pt x="2363" y="1567"/>
                    <a:pt x="2446" y="1201"/>
                    <a:pt x="2446" y="859"/>
                  </a:cubicBezTo>
                  <a:cubicBezTo>
                    <a:pt x="2437" y="313"/>
                    <a:pt x="2161" y="0"/>
                    <a:pt x="1755" y="0"/>
                  </a:cubicBezTo>
                  <a:close/>
                </a:path>
              </a:pathLst>
            </a:custGeom>
            <a:solidFill>
              <a:schemeClr val="accent3"/>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2"/>
            <p:cNvSpPr/>
            <p:nvPr/>
          </p:nvSpPr>
          <p:spPr>
            <a:xfrm>
              <a:off x="-29963521" y="6472336"/>
              <a:ext cx="109369" cy="245502"/>
            </a:xfrm>
            <a:custGeom>
              <a:rect b="b" l="l" r="r" t="t"/>
              <a:pathLst>
                <a:path extrusionOk="0" h="532" w="237">
                  <a:moveTo>
                    <a:pt x="237" y="0"/>
                  </a:moveTo>
                  <a:lnTo>
                    <a:pt x="1" y="130"/>
                  </a:lnTo>
                  <a:lnTo>
                    <a:pt x="1" y="532"/>
                  </a:lnTo>
                  <a:lnTo>
                    <a:pt x="237" y="390"/>
                  </a:lnTo>
                  <a:lnTo>
                    <a:pt x="237"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2"/>
            <p:cNvSpPr/>
            <p:nvPr/>
          </p:nvSpPr>
          <p:spPr>
            <a:xfrm>
              <a:off x="-29810777" y="6439572"/>
              <a:ext cx="131058" cy="120444"/>
            </a:xfrm>
            <a:custGeom>
              <a:rect b="b" l="l" r="r" t="t"/>
              <a:pathLst>
                <a:path extrusionOk="0" h="261" w="284">
                  <a:moveTo>
                    <a:pt x="284" y="0"/>
                  </a:moveTo>
                  <a:lnTo>
                    <a:pt x="0" y="166"/>
                  </a:lnTo>
                  <a:lnTo>
                    <a:pt x="0" y="260"/>
                  </a:lnTo>
                  <a:lnTo>
                    <a:pt x="284" y="95"/>
                  </a:lnTo>
                  <a:lnTo>
                    <a:pt x="284"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2"/>
            <p:cNvSpPr/>
            <p:nvPr/>
          </p:nvSpPr>
          <p:spPr>
            <a:xfrm>
              <a:off x="-29641881" y="6188535"/>
              <a:ext cx="289343" cy="344257"/>
            </a:xfrm>
            <a:custGeom>
              <a:rect b="b" l="l" r="r" t="t"/>
              <a:pathLst>
                <a:path extrusionOk="0" h="746" w="627">
                  <a:moveTo>
                    <a:pt x="627" y="1"/>
                  </a:moveTo>
                  <a:lnTo>
                    <a:pt x="1" y="343"/>
                  </a:lnTo>
                  <a:lnTo>
                    <a:pt x="1" y="745"/>
                  </a:lnTo>
                  <a:lnTo>
                    <a:pt x="627" y="391"/>
                  </a:lnTo>
                  <a:lnTo>
                    <a:pt x="627"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2"/>
            <p:cNvSpPr/>
            <p:nvPr/>
          </p:nvSpPr>
          <p:spPr>
            <a:xfrm>
              <a:off x="-29963521" y="6434035"/>
              <a:ext cx="610990" cy="529306"/>
            </a:xfrm>
            <a:custGeom>
              <a:rect b="b" l="l" r="r" t="t"/>
              <a:pathLst>
                <a:path extrusionOk="0" h="1147" w="1324">
                  <a:moveTo>
                    <a:pt x="1324" y="0"/>
                  </a:moveTo>
                  <a:lnTo>
                    <a:pt x="1" y="745"/>
                  </a:lnTo>
                  <a:lnTo>
                    <a:pt x="1" y="1146"/>
                  </a:lnTo>
                  <a:lnTo>
                    <a:pt x="1324" y="390"/>
                  </a:lnTo>
                  <a:lnTo>
                    <a:pt x="1324"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2"/>
            <p:cNvSpPr/>
            <p:nvPr/>
          </p:nvSpPr>
          <p:spPr>
            <a:xfrm>
              <a:off x="-30236259" y="7077905"/>
              <a:ext cx="147671" cy="327644"/>
            </a:xfrm>
            <a:custGeom>
              <a:rect b="b" l="l" r="r" t="t"/>
              <a:pathLst>
                <a:path extrusionOk="0" h="710" w="320">
                  <a:moveTo>
                    <a:pt x="143" y="0"/>
                  </a:moveTo>
                  <a:cubicBezTo>
                    <a:pt x="107" y="48"/>
                    <a:pt x="95" y="95"/>
                    <a:pt x="84" y="154"/>
                  </a:cubicBezTo>
                  <a:cubicBezTo>
                    <a:pt x="1" y="378"/>
                    <a:pt x="25" y="556"/>
                    <a:pt x="107" y="615"/>
                  </a:cubicBezTo>
                  <a:lnTo>
                    <a:pt x="265" y="699"/>
                  </a:lnTo>
                  <a:lnTo>
                    <a:pt x="265" y="699"/>
                  </a:lnTo>
                  <a:cubicBezTo>
                    <a:pt x="189" y="645"/>
                    <a:pt x="184" y="458"/>
                    <a:pt x="261" y="260"/>
                  </a:cubicBezTo>
                  <a:cubicBezTo>
                    <a:pt x="273" y="189"/>
                    <a:pt x="284" y="154"/>
                    <a:pt x="320" y="107"/>
                  </a:cubicBezTo>
                  <a:lnTo>
                    <a:pt x="143" y="0"/>
                  </a:lnTo>
                  <a:close/>
                  <a:moveTo>
                    <a:pt x="265" y="699"/>
                  </a:moveTo>
                  <a:cubicBezTo>
                    <a:pt x="271" y="703"/>
                    <a:pt x="278" y="707"/>
                    <a:pt x="284" y="709"/>
                  </a:cubicBezTo>
                  <a:lnTo>
                    <a:pt x="265" y="699"/>
                  </a:lnTo>
                  <a:close/>
                </a:path>
              </a:pathLst>
            </a:custGeom>
            <a:solidFill>
              <a:srgbClr val="EBEAEA">
                <a:alpha val="5157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2"/>
            <p:cNvSpPr/>
            <p:nvPr/>
          </p:nvSpPr>
          <p:spPr>
            <a:xfrm>
              <a:off x="-29745261" y="5693509"/>
              <a:ext cx="485469" cy="125520"/>
            </a:xfrm>
            <a:custGeom>
              <a:rect b="b" l="l" r="r" t="t"/>
              <a:pathLst>
                <a:path extrusionOk="0" h="272" w="1052">
                  <a:moveTo>
                    <a:pt x="554" y="1"/>
                  </a:moveTo>
                  <a:cubicBezTo>
                    <a:pt x="388" y="1"/>
                    <a:pt x="200" y="55"/>
                    <a:pt x="0" y="165"/>
                  </a:cubicBezTo>
                  <a:lnTo>
                    <a:pt x="177" y="272"/>
                  </a:lnTo>
                  <a:cubicBezTo>
                    <a:pt x="375" y="162"/>
                    <a:pt x="561" y="112"/>
                    <a:pt x="727" y="112"/>
                  </a:cubicBezTo>
                  <a:cubicBezTo>
                    <a:pt x="847" y="112"/>
                    <a:pt x="957" y="139"/>
                    <a:pt x="1051" y="189"/>
                  </a:cubicBezTo>
                  <a:lnTo>
                    <a:pt x="874" y="83"/>
                  </a:lnTo>
                  <a:cubicBezTo>
                    <a:pt x="781" y="28"/>
                    <a:pt x="673" y="1"/>
                    <a:pt x="554" y="1"/>
                  </a:cubicBezTo>
                  <a:close/>
                </a:path>
              </a:pathLst>
            </a:custGeom>
            <a:solidFill>
              <a:srgbClr val="EBEAEA">
                <a:alpha val="5157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2"/>
            <p:cNvSpPr/>
            <p:nvPr/>
          </p:nvSpPr>
          <p:spPr>
            <a:xfrm>
              <a:off x="-29963534" y="5818566"/>
              <a:ext cx="234890" cy="180435"/>
            </a:xfrm>
            <a:custGeom>
              <a:rect b="b" l="l" r="r" t="t"/>
              <a:pathLst>
                <a:path extrusionOk="0" h="391" w="509">
                  <a:moveTo>
                    <a:pt x="331" y="1"/>
                  </a:moveTo>
                  <a:cubicBezTo>
                    <a:pt x="213" y="71"/>
                    <a:pt x="107" y="178"/>
                    <a:pt x="1" y="284"/>
                  </a:cubicBezTo>
                  <a:lnTo>
                    <a:pt x="178" y="390"/>
                  </a:lnTo>
                  <a:cubicBezTo>
                    <a:pt x="284" y="284"/>
                    <a:pt x="402" y="178"/>
                    <a:pt x="509" y="107"/>
                  </a:cubicBezTo>
                  <a:lnTo>
                    <a:pt x="331" y="1"/>
                  </a:lnTo>
                  <a:close/>
                </a:path>
              </a:pathLst>
            </a:custGeom>
            <a:solidFill>
              <a:srgbClr val="EBEAEA">
                <a:alpha val="5157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2"/>
            <p:cNvSpPr/>
            <p:nvPr/>
          </p:nvSpPr>
          <p:spPr>
            <a:xfrm>
              <a:off x="-30301325" y="5949622"/>
              <a:ext cx="431015" cy="1177671"/>
            </a:xfrm>
            <a:custGeom>
              <a:rect b="b" l="l" r="r" t="t"/>
              <a:pathLst>
                <a:path extrusionOk="0" h="2552" w="934">
                  <a:moveTo>
                    <a:pt x="756" y="0"/>
                  </a:moveTo>
                  <a:cubicBezTo>
                    <a:pt x="307" y="461"/>
                    <a:pt x="0" y="1134"/>
                    <a:pt x="12" y="1725"/>
                  </a:cubicBezTo>
                  <a:cubicBezTo>
                    <a:pt x="12" y="2067"/>
                    <a:pt x="118" y="2315"/>
                    <a:pt x="295" y="2445"/>
                  </a:cubicBezTo>
                  <a:lnTo>
                    <a:pt x="473" y="2552"/>
                  </a:lnTo>
                  <a:cubicBezTo>
                    <a:pt x="295" y="2410"/>
                    <a:pt x="189" y="2174"/>
                    <a:pt x="189" y="1831"/>
                  </a:cubicBezTo>
                  <a:cubicBezTo>
                    <a:pt x="177" y="1240"/>
                    <a:pt x="485" y="555"/>
                    <a:pt x="933" y="106"/>
                  </a:cubicBezTo>
                  <a:lnTo>
                    <a:pt x="756" y="0"/>
                  </a:lnTo>
                  <a:close/>
                </a:path>
              </a:pathLst>
            </a:custGeom>
            <a:solidFill>
              <a:srgbClr val="EBEAEA">
                <a:alpha val="5157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72"/>
          <p:cNvGrpSpPr/>
          <p:nvPr/>
        </p:nvGrpSpPr>
        <p:grpSpPr>
          <a:xfrm>
            <a:off x="1527102" y="3830774"/>
            <a:ext cx="705992" cy="601147"/>
            <a:chOff x="1527102" y="3830774"/>
            <a:chExt cx="705992" cy="601147"/>
          </a:xfrm>
        </p:grpSpPr>
        <p:sp>
          <p:nvSpPr>
            <p:cNvPr id="10361" name="Google Shape;10361;p72"/>
            <p:cNvSpPr/>
            <p:nvPr/>
          </p:nvSpPr>
          <p:spPr>
            <a:xfrm>
              <a:off x="1882491" y="4031329"/>
              <a:ext cx="350595" cy="400592"/>
            </a:xfrm>
            <a:custGeom>
              <a:rect b="b" l="l" r="r" t="t"/>
              <a:pathLst>
                <a:path extrusionOk="0" h="2836" w="2482">
                  <a:moveTo>
                    <a:pt x="2482" y="0"/>
                  </a:moveTo>
                  <a:lnTo>
                    <a:pt x="1" y="1453"/>
                  </a:lnTo>
                  <a:lnTo>
                    <a:pt x="1" y="2835"/>
                  </a:lnTo>
                  <a:lnTo>
                    <a:pt x="2482" y="1394"/>
                  </a:lnTo>
                  <a:lnTo>
                    <a:pt x="2482" y="0"/>
                  </a:lnTo>
                  <a:close/>
                </a:path>
              </a:pathLst>
            </a:custGeom>
            <a:solidFill>
              <a:schemeClr val="accent4"/>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2"/>
            <p:cNvSpPr/>
            <p:nvPr/>
          </p:nvSpPr>
          <p:spPr>
            <a:xfrm>
              <a:off x="1914273" y="4129317"/>
              <a:ext cx="222053" cy="257080"/>
            </a:xfrm>
            <a:custGeom>
              <a:rect b="b" l="l" r="r" t="t"/>
              <a:pathLst>
                <a:path extrusionOk="0" h="1820" w="1572">
                  <a:moveTo>
                    <a:pt x="1571" y="1"/>
                  </a:moveTo>
                  <a:lnTo>
                    <a:pt x="0" y="934"/>
                  </a:lnTo>
                  <a:lnTo>
                    <a:pt x="0" y="1820"/>
                  </a:lnTo>
                  <a:lnTo>
                    <a:pt x="1571" y="887"/>
                  </a:lnTo>
                  <a:lnTo>
                    <a:pt x="1571"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2"/>
            <p:cNvSpPr/>
            <p:nvPr/>
          </p:nvSpPr>
          <p:spPr>
            <a:xfrm>
              <a:off x="1527102" y="4032883"/>
              <a:ext cx="355539" cy="399038"/>
            </a:xfrm>
            <a:custGeom>
              <a:rect b="b" l="l" r="r" t="t"/>
              <a:pathLst>
                <a:path extrusionOk="0" h="2825" w="2517">
                  <a:moveTo>
                    <a:pt x="24" y="1"/>
                  </a:moveTo>
                  <a:lnTo>
                    <a:pt x="1" y="1383"/>
                  </a:lnTo>
                  <a:lnTo>
                    <a:pt x="2517" y="2824"/>
                  </a:lnTo>
                  <a:lnTo>
                    <a:pt x="2517" y="1442"/>
                  </a:lnTo>
                  <a:lnTo>
                    <a:pt x="24" y="1"/>
                  </a:lnTo>
                  <a:close/>
                </a:path>
              </a:pathLst>
            </a:custGeom>
            <a:solidFill>
              <a:schemeClr val="accent4"/>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2"/>
            <p:cNvSpPr/>
            <p:nvPr/>
          </p:nvSpPr>
          <p:spPr>
            <a:xfrm>
              <a:off x="1530492" y="3830774"/>
              <a:ext cx="702602" cy="407372"/>
            </a:xfrm>
            <a:custGeom>
              <a:rect b="b" l="l" r="r" t="t"/>
              <a:pathLst>
                <a:path extrusionOk="0" h="2884" w="4974">
                  <a:moveTo>
                    <a:pt x="2481" y="1"/>
                  </a:moveTo>
                  <a:lnTo>
                    <a:pt x="0" y="1442"/>
                  </a:lnTo>
                  <a:lnTo>
                    <a:pt x="2493" y="2883"/>
                  </a:lnTo>
                  <a:lnTo>
                    <a:pt x="4974" y="1430"/>
                  </a:lnTo>
                  <a:lnTo>
                    <a:pt x="2481" y="1"/>
                  </a:lnTo>
                  <a:close/>
                </a:path>
              </a:pathLst>
            </a:custGeom>
            <a:solidFill>
              <a:schemeClr val="accent4"/>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2"/>
            <p:cNvSpPr/>
            <p:nvPr/>
          </p:nvSpPr>
          <p:spPr>
            <a:xfrm>
              <a:off x="1677252" y="3910431"/>
              <a:ext cx="414018" cy="225015"/>
            </a:xfrm>
            <a:custGeom>
              <a:rect b="b" l="l" r="r" t="t"/>
              <a:pathLst>
                <a:path extrusionOk="0" h="1593" w="2931">
                  <a:moveTo>
                    <a:pt x="1463" y="1"/>
                  </a:moveTo>
                  <a:cubicBezTo>
                    <a:pt x="1111" y="1"/>
                    <a:pt x="763" y="80"/>
                    <a:pt x="497" y="240"/>
                  </a:cubicBezTo>
                  <a:cubicBezTo>
                    <a:pt x="107" y="452"/>
                    <a:pt x="1" y="783"/>
                    <a:pt x="166" y="1067"/>
                  </a:cubicBezTo>
                  <a:cubicBezTo>
                    <a:pt x="225" y="1161"/>
                    <a:pt x="343" y="1268"/>
                    <a:pt x="497" y="1362"/>
                  </a:cubicBezTo>
                  <a:cubicBezTo>
                    <a:pt x="769" y="1516"/>
                    <a:pt x="1123" y="1592"/>
                    <a:pt x="1476" y="1592"/>
                  </a:cubicBezTo>
                  <a:cubicBezTo>
                    <a:pt x="1829" y="1592"/>
                    <a:pt x="2180" y="1516"/>
                    <a:pt x="2446" y="1362"/>
                  </a:cubicBezTo>
                  <a:cubicBezTo>
                    <a:pt x="2588" y="1279"/>
                    <a:pt x="2706" y="1161"/>
                    <a:pt x="2765" y="1067"/>
                  </a:cubicBezTo>
                  <a:cubicBezTo>
                    <a:pt x="2931" y="783"/>
                    <a:pt x="2824" y="452"/>
                    <a:pt x="2446" y="240"/>
                  </a:cubicBezTo>
                  <a:cubicBezTo>
                    <a:pt x="2169" y="80"/>
                    <a:pt x="1814" y="1"/>
                    <a:pt x="1463" y="1"/>
                  </a:cubicBez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2"/>
            <p:cNvSpPr/>
            <p:nvPr/>
          </p:nvSpPr>
          <p:spPr>
            <a:xfrm>
              <a:off x="1882491" y="4031329"/>
              <a:ext cx="350595" cy="400592"/>
            </a:xfrm>
            <a:custGeom>
              <a:rect b="b" l="l" r="r" t="t"/>
              <a:pathLst>
                <a:path extrusionOk="0" h="2836" w="2482">
                  <a:moveTo>
                    <a:pt x="2482" y="0"/>
                  </a:moveTo>
                  <a:lnTo>
                    <a:pt x="1" y="1453"/>
                  </a:lnTo>
                  <a:lnTo>
                    <a:pt x="1" y="2835"/>
                  </a:lnTo>
                  <a:lnTo>
                    <a:pt x="2482" y="1394"/>
                  </a:lnTo>
                  <a:lnTo>
                    <a:pt x="2482" y="0"/>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72"/>
          <p:cNvGrpSpPr/>
          <p:nvPr/>
        </p:nvGrpSpPr>
        <p:grpSpPr>
          <a:xfrm>
            <a:off x="2733572" y="3688917"/>
            <a:ext cx="315424" cy="743005"/>
            <a:chOff x="-32885051" y="8728441"/>
            <a:chExt cx="1030460" cy="2427327"/>
          </a:xfrm>
        </p:grpSpPr>
        <p:sp>
          <p:nvSpPr>
            <p:cNvPr id="10368" name="Google Shape;10368;p72"/>
            <p:cNvSpPr/>
            <p:nvPr/>
          </p:nvSpPr>
          <p:spPr>
            <a:xfrm>
              <a:off x="-32700004" y="9293736"/>
              <a:ext cx="573149" cy="1862031"/>
            </a:xfrm>
            <a:custGeom>
              <a:rect b="b" l="l" r="r" t="t"/>
              <a:pathLst>
                <a:path extrusionOk="0" h="4035" w="1242">
                  <a:moveTo>
                    <a:pt x="332" y="1"/>
                  </a:moveTo>
                  <a:cubicBezTo>
                    <a:pt x="273" y="1"/>
                    <a:pt x="220" y="15"/>
                    <a:pt x="178" y="41"/>
                  </a:cubicBezTo>
                  <a:cubicBezTo>
                    <a:pt x="60" y="100"/>
                    <a:pt x="1" y="230"/>
                    <a:pt x="1" y="396"/>
                  </a:cubicBezTo>
                  <a:lnTo>
                    <a:pt x="1" y="3337"/>
                  </a:lnTo>
                  <a:cubicBezTo>
                    <a:pt x="1" y="3384"/>
                    <a:pt x="36" y="3420"/>
                    <a:pt x="83" y="3420"/>
                  </a:cubicBezTo>
                  <a:cubicBezTo>
                    <a:pt x="131" y="3420"/>
                    <a:pt x="178" y="3373"/>
                    <a:pt x="178" y="3337"/>
                  </a:cubicBezTo>
                  <a:lnTo>
                    <a:pt x="178" y="396"/>
                  </a:lnTo>
                  <a:cubicBezTo>
                    <a:pt x="178" y="289"/>
                    <a:pt x="213" y="218"/>
                    <a:pt x="261" y="195"/>
                  </a:cubicBezTo>
                  <a:cubicBezTo>
                    <a:pt x="279" y="181"/>
                    <a:pt x="302" y="174"/>
                    <a:pt x="328" y="174"/>
                  </a:cubicBezTo>
                  <a:cubicBezTo>
                    <a:pt x="367" y="174"/>
                    <a:pt x="416" y="190"/>
                    <a:pt x="473" y="218"/>
                  </a:cubicBezTo>
                  <a:lnTo>
                    <a:pt x="662" y="337"/>
                  </a:lnTo>
                  <a:cubicBezTo>
                    <a:pt x="863" y="455"/>
                    <a:pt x="1040" y="762"/>
                    <a:pt x="1040" y="998"/>
                  </a:cubicBezTo>
                  <a:lnTo>
                    <a:pt x="1040" y="3940"/>
                  </a:lnTo>
                  <a:cubicBezTo>
                    <a:pt x="1040" y="3987"/>
                    <a:pt x="1088" y="4034"/>
                    <a:pt x="1135" y="4034"/>
                  </a:cubicBezTo>
                  <a:cubicBezTo>
                    <a:pt x="1182" y="4034"/>
                    <a:pt x="1217" y="3987"/>
                    <a:pt x="1241" y="3951"/>
                  </a:cubicBezTo>
                  <a:lnTo>
                    <a:pt x="1241" y="1022"/>
                  </a:lnTo>
                  <a:cubicBezTo>
                    <a:pt x="1241" y="703"/>
                    <a:pt x="1028" y="337"/>
                    <a:pt x="769" y="195"/>
                  </a:cubicBezTo>
                  <a:lnTo>
                    <a:pt x="568" y="77"/>
                  </a:lnTo>
                  <a:cubicBezTo>
                    <a:pt x="489" y="24"/>
                    <a:pt x="406" y="1"/>
                    <a:pt x="332" y="1"/>
                  </a:cubicBezTo>
                  <a:close/>
                </a:path>
              </a:pathLst>
            </a:custGeom>
            <a:solidFill>
              <a:schemeClr val="accent5"/>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2"/>
            <p:cNvSpPr/>
            <p:nvPr/>
          </p:nvSpPr>
          <p:spPr>
            <a:xfrm>
              <a:off x="-32781683" y="8728441"/>
              <a:ext cx="463780" cy="170282"/>
            </a:xfrm>
            <a:custGeom>
              <a:rect b="b" l="l" r="r" t="t"/>
              <a:pathLst>
                <a:path extrusionOk="0" h="369" w="1005">
                  <a:moveTo>
                    <a:pt x="43" y="285"/>
                  </a:moveTo>
                  <a:cubicBezTo>
                    <a:pt x="29" y="292"/>
                    <a:pt x="14" y="300"/>
                    <a:pt x="1" y="309"/>
                  </a:cubicBezTo>
                  <a:lnTo>
                    <a:pt x="43" y="285"/>
                  </a:lnTo>
                  <a:close/>
                  <a:moveTo>
                    <a:pt x="652" y="0"/>
                  </a:moveTo>
                  <a:cubicBezTo>
                    <a:pt x="574" y="0"/>
                    <a:pt x="503" y="21"/>
                    <a:pt x="438" y="61"/>
                  </a:cubicBezTo>
                  <a:lnTo>
                    <a:pt x="43" y="285"/>
                  </a:lnTo>
                  <a:lnTo>
                    <a:pt x="43" y="285"/>
                  </a:lnTo>
                  <a:cubicBezTo>
                    <a:pt x="90" y="263"/>
                    <a:pt x="142" y="252"/>
                    <a:pt x="197" y="252"/>
                  </a:cubicBezTo>
                  <a:cubicBezTo>
                    <a:pt x="303" y="252"/>
                    <a:pt x="423" y="292"/>
                    <a:pt x="556" y="368"/>
                  </a:cubicBezTo>
                  <a:lnTo>
                    <a:pt x="1005" y="120"/>
                  </a:lnTo>
                  <a:cubicBezTo>
                    <a:pt x="875" y="39"/>
                    <a:pt x="758" y="0"/>
                    <a:pt x="652" y="0"/>
                  </a:cubicBezTo>
                  <a:close/>
                </a:path>
              </a:pathLst>
            </a:custGeom>
            <a:solidFill>
              <a:schemeClr val="l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2"/>
            <p:cNvSpPr/>
            <p:nvPr/>
          </p:nvSpPr>
          <p:spPr>
            <a:xfrm>
              <a:off x="-32781683" y="8733978"/>
              <a:ext cx="463780" cy="164745"/>
            </a:xfrm>
            <a:custGeom>
              <a:rect b="b" l="l" r="r" t="t"/>
              <a:pathLst>
                <a:path extrusionOk="0" h="357" w="1005">
                  <a:moveTo>
                    <a:pt x="638" y="0"/>
                  </a:moveTo>
                  <a:cubicBezTo>
                    <a:pt x="565" y="0"/>
                    <a:pt x="499" y="16"/>
                    <a:pt x="438" y="49"/>
                  </a:cubicBezTo>
                  <a:lnTo>
                    <a:pt x="1" y="297"/>
                  </a:lnTo>
                  <a:cubicBezTo>
                    <a:pt x="61" y="267"/>
                    <a:pt x="129" y="250"/>
                    <a:pt x="206" y="250"/>
                  </a:cubicBezTo>
                  <a:cubicBezTo>
                    <a:pt x="309" y="250"/>
                    <a:pt x="427" y="282"/>
                    <a:pt x="556" y="356"/>
                  </a:cubicBezTo>
                  <a:lnTo>
                    <a:pt x="1005" y="108"/>
                  </a:lnTo>
                  <a:cubicBezTo>
                    <a:pt x="869" y="37"/>
                    <a:pt x="747" y="0"/>
                    <a:pt x="638" y="0"/>
                  </a:cubicBezTo>
                  <a:close/>
                </a:path>
              </a:pathLst>
            </a:custGeom>
            <a:solidFill>
              <a:schemeClr val="l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2"/>
            <p:cNvSpPr/>
            <p:nvPr/>
          </p:nvSpPr>
          <p:spPr>
            <a:xfrm>
              <a:off x="-32062261" y="9454326"/>
              <a:ext cx="207663" cy="599911"/>
            </a:xfrm>
            <a:custGeom>
              <a:rect b="b" l="l" r="r" t="t"/>
              <a:pathLst>
                <a:path extrusionOk="0" h="1300" w="450">
                  <a:moveTo>
                    <a:pt x="450" y="0"/>
                  </a:moveTo>
                  <a:lnTo>
                    <a:pt x="1" y="272"/>
                  </a:lnTo>
                  <a:lnTo>
                    <a:pt x="1" y="1300"/>
                  </a:lnTo>
                  <a:lnTo>
                    <a:pt x="450" y="1040"/>
                  </a:lnTo>
                  <a:lnTo>
                    <a:pt x="450" y="0"/>
                  </a:lnTo>
                  <a:close/>
                </a:path>
              </a:pathLst>
            </a:custGeom>
            <a:solidFill>
              <a:schemeClr val="l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2"/>
            <p:cNvSpPr/>
            <p:nvPr/>
          </p:nvSpPr>
          <p:spPr>
            <a:xfrm>
              <a:off x="-32525571" y="8772741"/>
              <a:ext cx="305956" cy="180435"/>
            </a:xfrm>
            <a:custGeom>
              <a:rect b="b" l="l" r="r" t="t"/>
              <a:pathLst>
                <a:path extrusionOk="0" h="391" w="663">
                  <a:moveTo>
                    <a:pt x="450" y="1"/>
                  </a:moveTo>
                  <a:lnTo>
                    <a:pt x="1" y="272"/>
                  </a:lnTo>
                  <a:lnTo>
                    <a:pt x="225" y="391"/>
                  </a:lnTo>
                  <a:lnTo>
                    <a:pt x="662" y="142"/>
                  </a:lnTo>
                  <a:lnTo>
                    <a:pt x="450" y="1"/>
                  </a:lnTo>
                  <a:close/>
                </a:path>
              </a:pathLst>
            </a:custGeom>
            <a:solidFill>
              <a:schemeClr val="l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2"/>
            <p:cNvSpPr/>
            <p:nvPr/>
          </p:nvSpPr>
          <p:spPr>
            <a:xfrm>
              <a:off x="-32421741" y="8843807"/>
              <a:ext cx="567150" cy="736506"/>
            </a:xfrm>
            <a:custGeom>
              <a:rect b="b" l="l" r="r" t="t"/>
              <a:pathLst>
                <a:path extrusionOk="0" h="1596" w="1229">
                  <a:moveTo>
                    <a:pt x="437" y="0"/>
                  </a:moveTo>
                  <a:lnTo>
                    <a:pt x="0" y="248"/>
                  </a:lnTo>
                  <a:cubicBezTo>
                    <a:pt x="425" y="485"/>
                    <a:pt x="780" y="1087"/>
                    <a:pt x="780" y="1595"/>
                  </a:cubicBezTo>
                  <a:lnTo>
                    <a:pt x="1229" y="1335"/>
                  </a:lnTo>
                  <a:cubicBezTo>
                    <a:pt x="1229" y="851"/>
                    <a:pt x="874" y="237"/>
                    <a:pt x="437" y="0"/>
                  </a:cubicBezTo>
                  <a:close/>
                </a:path>
              </a:pathLst>
            </a:custGeom>
            <a:solidFill>
              <a:schemeClr val="l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2"/>
            <p:cNvSpPr/>
            <p:nvPr/>
          </p:nvSpPr>
          <p:spPr>
            <a:xfrm>
              <a:off x="-32421741" y="8843807"/>
              <a:ext cx="567150" cy="736506"/>
            </a:xfrm>
            <a:custGeom>
              <a:rect b="b" l="l" r="r" t="t"/>
              <a:pathLst>
                <a:path extrusionOk="0" h="1596" w="1229">
                  <a:moveTo>
                    <a:pt x="437" y="0"/>
                  </a:moveTo>
                  <a:lnTo>
                    <a:pt x="0" y="248"/>
                  </a:lnTo>
                  <a:cubicBezTo>
                    <a:pt x="425" y="485"/>
                    <a:pt x="780" y="1087"/>
                    <a:pt x="780" y="1595"/>
                  </a:cubicBezTo>
                  <a:lnTo>
                    <a:pt x="1229" y="1335"/>
                  </a:lnTo>
                  <a:cubicBezTo>
                    <a:pt x="1229" y="851"/>
                    <a:pt x="874" y="237"/>
                    <a:pt x="437" y="0"/>
                  </a:cubicBezTo>
                  <a:close/>
                </a:path>
              </a:pathLst>
            </a:custGeom>
            <a:solidFill>
              <a:schemeClr val="l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2"/>
            <p:cNvSpPr/>
            <p:nvPr/>
          </p:nvSpPr>
          <p:spPr>
            <a:xfrm>
              <a:off x="-32885051" y="8848883"/>
              <a:ext cx="823267" cy="1205360"/>
            </a:xfrm>
            <a:custGeom>
              <a:rect b="b" l="l" r="r" t="t"/>
              <a:pathLst>
                <a:path extrusionOk="0" h="2612" w="1784">
                  <a:moveTo>
                    <a:pt x="432" y="1"/>
                  </a:moveTo>
                  <a:cubicBezTo>
                    <a:pt x="178" y="1"/>
                    <a:pt x="0" y="202"/>
                    <a:pt x="0" y="545"/>
                  </a:cubicBezTo>
                  <a:lnTo>
                    <a:pt x="0" y="1584"/>
                  </a:lnTo>
                  <a:lnTo>
                    <a:pt x="1784" y="2612"/>
                  </a:lnTo>
                  <a:lnTo>
                    <a:pt x="1784" y="1584"/>
                  </a:lnTo>
                  <a:cubicBezTo>
                    <a:pt x="1784" y="1100"/>
                    <a:pt x="1429" y="474"/>
                    <a:pt x="1004" y="237"/>
                  </a:cubicBezTo>
                  <a:lnTo>
                    <a:pt x="780" y="107"/>
                  </a:lnTo>
                  <a:cubicBezTo>
                    <a:pt x="656" y="35"/>
                    <a:pt x="537" y="1"/>
                    <a:pt x="432" y="1"/>
                  </a:cubicBezTo>
                  <a:close/>
                </a:path>
              </a:pathLst>
            </a:custGeom>
            <a:solidFill>
              <a:schemeClr val="lt2"/>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2"/>
            <p:cNvSpPr/>
            <p:nvPr/>
          </p:nvSpPr>
          <p:spPr>
            <a:xfrm>
              <a:off x="-32808910" y="9083769"/>
              <a:ext cx="251041" cy="327182"/>
            </a:xfrm>
            <a:custGeom>
              <a:rect b="b" l="l" r="r" t="t"/>
              <a:pathLst>
                <a:path extrusionOk="0" h="709" w="544">
                  <a:moveTo>
                    <a:pt x="0" y="0"/>
                  </a:moveTo>
                  <a:lnTo>
                    <a:pt x="0" y="378"/>
                  </a:lnTo>
                  <a:lnTo>
                    <a:pt x="544" y="709"/>
                  </a:lnTo>
                  <a:lnTo>
                    <a:pt x="544" y="307"/>
                  </a:lnTo>
                  <a:lnTo>
                    <a:pt x="0"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2"/>
            <p:cNvSpPr/>
            <p:nvPr/>
          </p:nvSpPr>
          <p:spPr>
            <a:xfrm>
              <a:off x="-32454505" y="9279892"/>
              <a:ext cx="251041" cy="332720"/>
            </a:xfrm>
            <a:custGeom>
              <a:rect b="b" l="l" r="r" t="t"/>
              <a:pathLst>
                <a:path extrusionOk="0" h="721" w="544">
                  <a:moveTo>
                    <a:pt x="0" y="0"/>
                  </a:moveTo>
                  <a:lnTo>
                    <a:pt x="0" y="402"/>
                  </a:lnTo>
                  <a:lnTo>
                    <a:pt x="544" y="721"/>
                  </a:lnTo>
                  <a:lnTo>
                    <a:pt x="544" y="319"/>
                  </a:lnTo>
                  <a:lnTo>
                    <a:pt x="0" y="0"/>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2"/>
            <p:cNvSpPr/>
            <p:nvPr/>
          </p:nvSpPr>
          <p:spPr>
            <a:xfrm>
              <a:off x="-32808910" y="9328807"/>
              <a:ext cx="605452" cy="529306"/>
            </a:xfrm>
            <a:custGeom>
              <a:rect b="b" l="l" r="r" t="t"/>
              <a:pathLst>
                <a:path extrusionOk="0" h="1147" w="1312">
                  <a:moveTo>
                    <a:pt x="0" y="1"/>
                  </a:moveTo>
                  <a:lnTo>
                    <a:pt x="0" y="391"/>
                  </a:lnTo>
                  <a:lnTo>
                    <a:pt x="1312" y="1147"/>
                  </a:lnTo>
                  <a:lnTo>
                    <a:pt x="1312" y="745"/>
                  </a:lnTo>
                  <a:lnTo>
                    <a:pt x="0" y="1"/>
                  </a:lnTo>
                  <a:close/>
                </a:path>
              </a:pathLst>
            </a:custGeom>
            <a:solidFill>
              <a:schemeClr val="lt1"/>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2"/>
            <p:cNvSpPr/>
            <p:nvPr/>
          </p:nvSpPr>
          <p:spPr>
            <a:xfrm>
              <a:off x="-32079898" y="9454326"/>
              <a:ext cx="207663" cy="599911"/>
            </a:xfrm>
            <a:custGeom>
              <a:rect b="b" l="l" r="r" t="t"/>
              <a:pathLst>
                <a:path extrusionOk="0" h="1300" w="450">
                  <a:moveTo>
                    <a:pt x="450" y="0"/>
                  </a:moveTo>
                  <a:lnTo>
                    <a:pt x="1" y="272"/>
                  </a:lnTo>
                  <a:lnTo>
                    <a:pt x="1" y="1300"/>
                  </a:lnTo>
                  <a:lnTo>
                    <a:pt x="450" y="1040"/>
                  </a:lnTo>
                  <a:lnTo>
                    <a:pt x="450" y="0"/>
                  </a:lnTo>
                  <a:close/>
                </a:path>
              </a:pathLst>
            </a:custGeom>
            <a:solidFill>
              <a:srgbClr val="282A2E">
                <a:alpha val="16980"/>
              </a:srgbClr>
            </a:solidFill>
            <a:ln>
              <a:noFill/>
            </a:ln>
            <a:effectLst>
              <a:outerShdw blurRad="57150" rotWithShape="0" algn="bl" dir="5400000" dist="19050">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3" name="Shape 10383"/>
        <p:cNvGrpSpPr/>
        <p:nvPr/>
      </p:nvGrpSpPr>
      <p:grpSpPr>
        <a:xfrm>
          <a:off x="0" y="0"/>
          <a:ext cx="0" cy="0"/>
          <a:chOff x="0" y="0"/>
          <a:chExt cx="0" cy="0"/>
        </a:xfrm>
      </p:grpSpPr>
      <p:sp>
        <p:nvSpPr>
          <p:cNvPr id="10384" name="Google Shape;10384;p73"/>
          <p:cNvSpPr txBox="1"/>
          <p:nvPr>
            <p:ph idx="1" type="subTitle"/>
          </p:nvPr>
        </p:nvSpPr>
        <p:spPr>
          <a:xfrm>
            <a:off x="5692300" y="1365501"/>
            <a:ext cx="2706300" cy="30465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2000">
                <a:latin typeface="Bakbak One"/>
                <a:ea typeface="Bakbak One"/>
                <a:cs typeface="Bakbak One"/>
                <a:sym typeface="Bakbak One"/>
              </a:rPr>
              <a:t>Photos</a:t>
            </a:r>
            <a:endParaRPr sz="2000">
              <a:latin typeface="Bakbak One"/>
              <a:ea typeface="Bakbak One"/>
              <a:cs typeface="Bakbak One"/>
              <a:sym typeface="Bakbak One"/>
            </a:endParaRPr>
          </a:p>
          <a:p>
            <a:pPr indent="-317500" lvl="0" marL="457200" rtl="0" algn="l">
              <a:spcBef>
                <a:spcPts val="0"/>
              </a:spcBef>
              <a:spcAft>
                <a:spcPts val="0"/>
              </a:spcAft>
              <a:buSzPts val="1400"/>
              <a:buChar char="●"/>
            </a:pPr>
            <a:r>
              <a:rPr lang="en" u="sng">
                <a:hlinkClick r:id="rId3"/>
              </a:rPr>
              <a:t>Technology background concept</a:t>
            </a:r>
            <a:endParaRPr/>
          </a:p>
          <a:p>
            <a:pPr indent="-317500" lvl="0" marL="457200" rtl="0" algn="l">
              <a:spcBef>
                <a:spcPts val="0"/>
              </a:spcBef>
              <a:spcAft>
                <a:spcPts val="0"/>
              </a:spcAft>
              <a:buSzPts val="1400"/>
              <a:buChar char="●"/>
            </a:pPr>
            <a:r>
              <a:rPr lang="en" u="sng">
                <a:hlinkClick r:id="rId4"/>
              </a:rPr>
              <a:t>Top view circuit board close-up</a:t>
            </a:r>
            <a:endParaRPr/>
          </a:p>
          <a:p>
            <a:pPr indent="-317500" lvl="0" marL="457200" rtl="0" algn="l">
              <a:spcBef>
                <a:spcPts val="0"/>
              </a:spcBef>
              <a:spcAft>
                <a:spcPts val="0"/>
              </a:spcAft>
              <a:buSzPts val="1400"/>
              <a:buChar char="●"/>
            </a:pPr>
            <a:r>
              <a:rPr lang="en" u="sng">
                <a:hlinkClick r:id="rId5"/>
              </a:rPr>
              <a:t>Auto service salon doign car wrapping</a:t>
            </a:r>
            <a:endParaRPr/>
          </a:p>
          <a:p>
            <a:pPr indent="0" lvl="0" marL="0" rtl="0" algn="l">
              <a:spcBef>
                <a:spcPts val="0"/>
              </a:spcBef>
              <a:spcAft>
                <a:spcPts val="0"/>
              </a:spcAft>
              <a:buNone/>
            </a:pPr>
            <a:r>
              <a:rPr lang="en" sz="2000">
                <a:latin typeface="Bakbak One"/>
                <a:ea typeface="Bakbak One"/>
                <a:cs typeface="Bakbak One"/>
                <a:sym typeface="Bakbak One"/>
              </a:rPr>
              <a:t>Icons</a:t>
            </a:r>
            <a:endParaRPr sz="2000">
              <a:latin typeface="Bakbak One"/>
              <a:ea typeface="Bakbak One"/>
              <a:cs typeface="Bakbak One"/>
              <a:sym typeface="Bakbak One"/>
            </a:endParaRPr>
          </a:p>
          <a:p>
            <a:pPr indent="-317500" lvl="0" marL="457200" rtl="0" algn="l">
              <a:spcBef>
                <a:spcPts val="0"/>
              </a:spcBef>
              <a:spcAft>
                <a:spcPts val="0"/>
              </a:spcAft>
              <a:buClr>
                <a:schemeClr val="dk1"/>
              </a:buClr>
              <a:buSzPts val="1400"/>
              <a:buChar char="●"/>
            </a:pPr>
            <a:r>
              <a:rPr lang="en" u="sng">
                <a:hlinkClick r:id="rId6"/>
              </a:rPr>
              <a:t>Icon Pack: Computer Components | Lineal</a:t>
            </a:r>
            <a:endParaRPr/>
          </a:p>
        </p:txBody>
      </p:sp>
      <p:sp>
        <p:nvSpPr>
          <p:cNvPr id="10385" name="Google Shape;10385;p73"/>
          <p:cNvSpPr txBox="1"/>
          <p:nvPr>
            <p:ph type="title"/>
          </p:nvPr>
        </p:nvSpPr>
        <p:spPr>
          <a:xfrm>
            <a:off x="2496775" y="445025"/>
            <a:ext cx="5927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0386" name="Google Shape;10386;p73"/>
          <p:cNvSpPr txBox="1"/>
          <p:nvPr>
            <p:ph idx="2" type="subTitle"/>
          </p:nvPr>
        </p:nvSpPr>
        <p:spPr>
          <a:xfrm>
            <a:off x="2496775" y="1365300"/>
            <a:ext cx="2706300" cy="30465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a:t>Did you like the resources on this template? Get them for free at our other websites:</a:t>
            </a:r>
            <a:endParaRPr/>
          </a:p>
          <a:p>
            <a:pPr indent="0" lvl="0" marL="0" rtl="0" algn="l">
              <a:lnSpc>
                <a:spcPct val="120000"/>
              </a:lnSpc>
              <a:spcBef>
                <a:spcPts val="0"/>
              </a:spcBef>
              <a:spcAft>
                <a:spcPts val="0"/>
              </a:spcAft>
              <a:buNone/>
            </a:pPr>
            <a:r>
              <a:rPr lang="en" sz="2000">
                <a:latin typeface="Bakbak One"/>
                <a:ea typeface="Bakbak One"/>
                <a:cs typeface="Bakbak One"/>
                <a:sym typeface="Bakbak One"/>
              </a:rPr>
              <a:t>Vectors</a:t>
            </a:r>
            <a:endParaRPr sz="2000">
              <a:latin typeface="Bakbak One"/>
              <a:ea typeface="Bakbak One"/>
              <a:cs typeface="Bakbak One"/>
              <a:sym typeface="Bakbak One"/>
            </a:endParaRPr>
          </a:p>
          <a:p>
            <a:pPr indent="-317500" lvl="0" marL="457200" rtl="0" algn="l">
              <a:lnSpc>
                <a:spcPct val="115000"/>
              </a:lnSpc>
              <a:spcBef>
                <a:spcPts val="0"/>
              </a:spcBef>
              <a:spcAft>
                <a:spcPts val="0"/>
              </a:spcAft>
              <a:buSzPts val="1400"/>
              <a:buChar char="●"/>
            </a:pPr>
            <a:r>
              <a:rPr lang="en" u="sng">
                <a:hlinkClick r:id="rId7"/>
              </a:rPr>
              <a:t>Semiconductor electronic components isometric icon set</a:t>
            </a:r>
            <a:endParaRPr/>
          </a:p>
          <a:p>
            <a:pPr indent="-317500" lvl="0" marL="457200" rtl="0" algn="l">
              <a:lnSpc>
                <a:spcPct val="115000"/>
              </a:lnSpc>
              <a:spcBef>
                <a:spcPts val="0"/>
              </a:spcBef>
              <a:spcAft>
                <a:spcPts val="0"/>
              </a:spcAft>
              <a:buSzPts val="1400"/>
              <a:buChar char="●"/>
            </a:pPr>
            <a:r>
              <a:rPr lang="en" u="sng">
                <a:hlinkClick r:id="rId8"/>
              </a:rPr>
              <a:t>Semiconductor isometric illustration imitated</a:t>
            </a:r>
            <a:endParaRPr/>
          </a:p>
          <a:p>
            <a:pPr indent="-317500" lvl="0" marL="457200" rtl="0" algn="l">
              <a:lnSpc>
                <a:spcPct val="115000"/>
              </a:lnSpc>
              <a:spcBef>
                <a:spcPts val="0"/>
              </a:spcBef>
              <a:spcAft>
                <a:spcPts val="0"/>
              </a:spcAft>
              <a:buSzPts val="1400"/>
              <a:buChar char="●"/>
            </a:pPr>
            <a:r>
              <a:rPr lang="en" u="sng">
                <a:hlinkClick r:id="rId9"/>
              </a:rPr>
              <a:t>Hardware bug isometric composition</a:t>
            </a:r>
            <a:endParaRPr/>
          </a:p>
        </p:txBody>
      </p:sp>
      <p:grpSp>
        <p:nvGrpSpPr>
          <p:cNvPr id="10387" name="Google Shape;10387;p73"/>
          <p:cNvGrpSpPr/>
          <p:nvPr/>
        </p:nvGrpSpPr>
        <p:grpSpPr>
          <a:xfrm>
            <a:off x="347325" y="391075"/>
            <a:ext cx="1617000" cy="4383600"/>
            <a:chOff x="347325" y="391075"/>
            <a:chExt cx="1617000" cy="4383600"/>
          </a:xfrm>
        </p:grpSpPr>
        <p:grpSp>
          <p:nvGrpSpPr>
            <p:cNvPr id="10388" name="Google Shape;10388;p73"/>
            <p:cNvGrpSpPr/>
            <p:nvPr/>
          </p:nvGrpSpPr>
          <p:grpSpPr>
            <a:xfrm>
              <a:off x="347325" y="391075"/>
              <a:ext cx="1617000" cy="4383600"/>
              <a:chOff x="347325" y="391075"/>
              <a:chExt cx="1617000" cy="4383600"/>
            </a:xfrm>
          </p:grpSpPr>
          <p:sp>
            <p:nvSpPr>
              <p:cNvPr id="10389" name="Google Shape;10389;p73"/>
              <p:cNvSpPr/>
              <p:nvPr/>
            </p:nvSpPr>
            <p:spPr>
              <a:xfrm>
                <a:off x="347325" y="391075"/>
                <a:ext cx="16170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0" name="Google Shape;10390;p73"/>
              <p:cNvGrpSpPr/>
              <p:nvPr/>
            </p:nvGrpSpPr>
            <p:grpSpPr>
              <a:xfrm>
                <a:off x="353442" y="396182"/>
                <a:ext cx="1605669" cy="4373106"/>
                <a:chOff x="350250" y="391075"/>
                <a:chExt cx="771400" cy="2099225"/>
              </a:xfrm>
            </p:grpSpPr>
            <p:sp>
              <p:nvSpPr>
                <p:cNvPr id="10391" name="Google Shape;10391;p73"/>
                <p:cNvSpPr/>
                <p:nvPr/>
              </p:nvSpPr>
              <p:spPr>
                <a:xfrm>
                  <a:off x="377000" y="2486150"/>
                  <a:ext cx="13150" cy="1700"/>
                </a:xfrm>
                <a:custGeom>
                  <a:rect b="b" l="l" r="r" t="t"/>
                  <a:pathLst>
                    <a:path extrusionOk="0" h="68" w="526">
                      <a:moveTo>
                        <a:pt x="201" y="0"/>
                      </a:moveTo>
                      <a:cubicBezTo>
                        <a:pt x="136" y="0"/>
                        <a:pt x="68" y="9"/>
                        <a:pt x="0" y="29"/>
                      </a:cubicBezTo>
                      <a:lnTo>
                        <a:pt x="78" y="68"/>
                      </a:lnTo>
                      <a:lnTo>
                        <a:pt x="526" y="68"/>
                      </a:lnTo>
                      <a:cubicBezTo>
                        <a:pt x="437" y="30"/>
                        <a:pt x="324" y="0"/>
                        <a:pt x="2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3"/>
                <p:cNvSpPr/>
                <p:nvPr/>
              </p:nvSpPr>
              <p:spPr>
                <a:xfrm>
                  <a:off x="350725" y="1569075"/>
                  <a:ext cx="2950" cy="6350"/>
                </a:xfrm>
                <a:custGeom>
                  <a:rect b="b" l="l" r="r" t="t"/>
                  <a:pathLst>
                    <a:path extrusionOk="0" h="254" w="118">
                      <a:moveTo>
                        <a:pt x="1" y="0"/>
                      </a:moveTo>
                      <a:lnTo>
                        <a:pt x="1" y="253"/>
                      </a:lnTo>
                      <a:lnTo>
                        <a:pt x="20" y="234"/>
                      </a:lnTo>
                      <a:cubicBezTo>
                        <a:pt x="98" y="176"/>
                        <a:pt x="118" y="117"/>
                        <a:pt x="79" y="59"/>
                      </a:cubicBezTo>
                      <a:cubicBezTo>
                        <a:pt x="59" y="39"/>
                        <a:pt x="20"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3"/>
                <p:cNvSpPr/>
                <p:nvPr/>
              </p:nvSpPr>
              <p:spPr>
                <a:xfrm>
                  <a:off x="350725" y="1585425"/>
                  <a:ext cx="31650" cy="23075"/>
                </a:xfrm>
                <a:custGeom>
                  <a:rect b="b" l="l" r="r" t="t"/>
                  <a:pathLst>
                    <a:path extrusionOk="0" h="923" w="1266">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3"/>
                <p:cNvSpPr/>
                <p:nvPr/>
              </p:nvSpPr>
              <p:spPr>
                <a:xfrm>
                  <a:off x="350725" y="1601950"/>
                  <a:ext cx="60350" cy="39625"/>
                </a:xfrm>
                <a:custGeom>
                  <a:rect b="b" l="l" r="r" t="t"/>
                  <a:pathLst>
                    <a:path extrusionOk="0" h="1585" w="2414">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3"/>
                <p:cNvSpPr/>
                <p:nvPr/>
              </p:nvSpPr>
              <p:spPr>
                <a:xfrm>
                  <a:off x="350725" y="1619000"/>
                  <a:ext cx="89525" cy="56125"/>
                </a:xfrm>
                <a:custGeom>
                  <a:rect b="b" l="l" r="r" t="t"/>
                  <a:pathLst>
                    <a:path extrusionOk="0" h="2245" w="3581">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3"/>
                <p:cNvSpPr/>
                <p:nvPr/>
              </p:nvSpPr>
              <p:spPr>
                <a:xfrm>
                  <a:off x="350725" y="1635525"/>
                  <a:ext cx="118225" cy="72675"/>
                </a:xfrm>
                <a:custGeom>
                  <a:rect b="b" l="l" r="r" t="t"/>
                  <a:pathLst>
                    <a:path extrusionOk="0" h="2907" w="4729">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3"/>
                <p:cNvSpPr/>
                <p:nvPr/>
              </p:nvSpPr>
              <p:spPr>
                <a:xfrm>
                  <a:off x="377975" y="1651575"/>
                  <a:ext cx="120150" cy="71225"/>
                </a:xfrm>
                <a:custGeom>
                  <a:rect b="b" l="l" r="r" t="t"/>
                  <a:pathLst>
                    <a:path extrusionOk="0" h="2849" w="4806">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3"/>
                <p:cNvSpPr/>
                <p:nvPr/>
              </p:nvSpPr>
              <p:spPr>
                <a:xfrm>
                  <a:off x="1108500" y="1424450"/>
                  <a:ext cx="13150" cy="12350"/>
                </a:xfrm>
                <a:custGeom>
                  <a:rect b="b" l="l" r="r" t="t"/>
                  <a:pathLst>
                    <a:path extrusionOk="0" h="494" w="526">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3"/>
                <p:cNvSpPr/>
                <p:nvPr/>
              </p:nvSpPr>
              <p:spPr>
                <a:xfrm>
                  <a:off x="1079800" y="1441375"/>
                  <a:ext cx="41850" cy="29000"/>
                </a:xfrm>
                <a:custGeom>
                  <a:rect b="b" l="l" r="r" t="t"/>
                  <a:pathLst>
                    <a:path extrusionOk="0" h="1160" w="1674">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3"/>
                <p:cNvSpPr/>
                <p:nvPr/>
              </p:nvSpPr>
              <p:spPr>
                <a:xfrm>
                  <a:off x="1050625" y="1457775"/>
                  <a:ext cx="70550" cy="45175"/>
                </a:xfrm>
                <a:custGeom>
                  <a:rect b="b" l="l" r="r" t="t"/>
                  <a:pathLst>
                    <a:path extrusionOk="0" h="1807" w="2822">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3"/>
                <p:cNvSpPr/>
                <p:nvPr/>
              </p:nvSpPr>
              <p:spPr>
                <a:xfrm>
                  <a:off x="1021925" y="1474100"/>
                  <a:ext cx="99725" cy="62400"/>
                </a:xfrm>
                <a:custGeom>
                  <a:rect b="b" l="l" r="r" t="t"/>
                  <a:pathLst>
                    <a:path extrusionOk="0" h="2496" w="3989">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3"/>
                <p:cNvSpPr/>
                <p:nvPr/>
              </p:nvSpPr>
              <p:spPr>
                <a:xfrm>
                  <a:off x="993225" y="1491100"/>
                  <a:ext cx="128425" cy="78975"/>
                </a:xfrm>
                <a:custGeom>
                  <a:rect b="b" l="l" r="r" t="t"/>
                  <a:pathLst>
                    <a:path extrusionOk="0" h="3159" w="5137">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3"/>
                <p:cNvSpPr/>
                <p:nvPr/>
              </p:nvSpPr>
              <p:spPr>
                <a:xfrm>
                  <a:off x="964050" y="1507600"/>
                  <a:ext cx="157125" cy="95050"/>
                </a:xfrm>
                <a:custGeom>
                  <a:rect b="b" l="l" r="r" t="t"/>
                  <a:pathLst>
                    <a:path extrusionOk="0" h="3802" w="6285">
                      <a:moveTo>
                        <a:pt x="160" y="1"/>
                      </a:moveTo>
                      <a:cubicBezTo>
                        <a:pt x="120" y="1"/>
                        <a:pt x="69" y="23"/>
                        <a:pt x="40" y="66"/>
                      </a:cubicBezTo>
                      <a:cubicBezTo>
                        <a:pt x="1" y="105"/>
                        <a:pt x="1" y="183"/>
                        <a:pt x="78" y="242"/>
                      </a:cubicBezTo>
                      <a:lnTo>
                        <a:pt x="6285" y="3802"/>
                      </a:lnTo>
                      <a:lnTo>
                        <a:pt x="6285" y="3510"/>
                      </a:lnTo>
                      <a:lnTo>
                        <a:pt x="195" y="8"/>
                      </a:lnTo>
                      <a:cubicBezTo>
                        <a:pt x="185" y="3"/>
                        <a:pt x="173" y="1"/>
                        <a:pt x="1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3"/>
                <p:cNvSpPr/>
                <p:nvPr/>
              </p:nvSpPr>
              <p:spPr>
                <a:xfrm>
                  <a:off x="935850" y="1524150"/>
                  <a:ext cx="185800" cy="112075"/>
                </a:xfrm>
                <a:custGeom>
                  <a:rect b="b" l="l" r="r" t="t"/>
                  <a:pathLst>
                    <a:path extrusionOk="0" h="4483" w="7432">
                      <a:moveTo>
                        <a:pt x="137" y="0"/>
                      </a:moveTo>
                      <a:cubicBezTo>
                        <a:pt x="82" y="0"/>
                        <a:pt x="34" y="22"/>
                        <a:pt x="20" y="66"/>
                      </a:cubicBezTo>
                      <a:cubicBezTo>
                        <a:pt x="0" y="105"/>
                        <a:pt x="0" y="183"/>
                        <a:pt x="59" y="222"/>
                      </a:cubicBezTo>
                      <a:lnTo>
                        <a:pt x="7432" y="4482"/>
                      </a:lnTo>
                      <a:lnTo>
                        <a:pt x="7432" y="4190"/>
                      </a:lnTo>
                      <a:lnTo>
                        <a:pt x="195" y="8"/>
                      </a:lnTo>
                      <a:cubicBezTo>
                        <a:pt x="175" y="3"/>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3"/>
                <p:cNvSpPr/>
                <p:nvPr/>
              </p:nvSpPr>
              <p:spPr>
                <a:xfrm>
                  <a:off x="907150" y="1541050"/>
                  <a:ext cx="214500" cy="128725"/>
                </a:xfrm>
                <a:custGeom>
                  <a:rect b="b" l="l" r="r" t="t"/>
                  <a:pathLst>
                    <a:path extrusionOk="0" h="5149" w="8580">
                      <a:moveTo>
                        <a:pt x="112" y="1"/>
                      </a:moveTo>
                      <a:cubicBezTo>
                        <a:pt x="68" y="1"/>
                        <a:pt x="32" y="14"/>
                        <a:pt x="20" y="51"/>
                      </a:cubicBezTo>
                      <a:cubicBezTo>
                        <a:pt x="0" y="110"/>
                        <a:pt x="0" y="188"/>
                        <a:pt x="78" y="227"/>
                      </a:cubicBezTo>
                      <a:lnTo>
                        <a:pt x="8580" y="5149"/>
                      </a:lnTo>
                      <a:lnTo>
                        <a:pt x="8580" y="4857"/>
                      </a:lnTo>
                      <a:lnTo>
                        <a:pt x="195" y="13"/>
                      </a:lnTo>
                      <a:cubicBezTo>
                        <a:pt x="166" y="5"/>
                        <a:pt x="138" y="1"/>
                        <a:pt x="1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3"/>
                <p:cNvSpPr/>
                <p:nvPr/>
              </p:nvSpPr>
              <p:spPr>
                <a:xfrm>
                  <a:off x="877975" y="1557850"/>
                  <a:ext cx="243200" cy="144525"/>
                </a:xfrm>
                <a:custGeom>
                  <a:rect b="b" l="l" r="r" t="t"/>
                  <a:pathLst>
                    <a:path extrusionOk="0" h="5781" w="9728">
                      <a:moveTo>
                        <a:pt x="128" y="0"/>
                      </a:moveTo>
                      <a:cubicBezTo>
                        <a:pt x="92" y="0"/>
                        <a:pt x="56" y="17"/>
                        <a:pt x="20" y="41"/>
                      </a:cubicBezTo>
                      <a:cubicBezTo>
                        <a:pt x="0" y="99"/>
                        <a:pt x="0" y="177"/>
                        <a:pt x="78" y="216"/>
                      </a:cubicBezTo>
                      <a:lnTo>
                        <a:pt x="9728" y="5780"/>
                      </a:lnTo>
                      <a:lnTo>
                        <a:pt x="9728" y="5527"/>
                      </a:lnTo>
                      <a:lnTo>
                        <a:pt x="195" y="21"/>
                      </a:lnTo>
                      <a:cubicBezTo>
                        <a:pt x="172" y="7"/>
                        <a:pt x="150" y="0"/>
                        <a:pt x="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3"/>
                <p:cNvSpPr/>
                <p:nvPr/>
              </p:nvSpPr>
              <p:spPr>
                <a:xfrm>
                  <a:off x="849275" y="1574025"/>
                  <a:ext cx="272375" cy="161900"/>
                </a:xfrm>
                <a:custGeom>
                  <a:rect b="b" l="l" r="r" t="t"/>
                  <a:pathLst>
                    <a:path extrusionOk="0" h="6476" w="10895">
                      <a:moveTo>
                        <a:pt x="131" y="0"/>
                      </a:moveTo>
                      <a:cubicBezTo>
                        <a:pt x="84" y="0"/>
                        <a:pt x="47" y="28"/>
                        <a:pt x="20" y="55"/>
                      </a:cubicBezTo>
                      <a:cubicBezTo>
                        <a:pt x="0" y="114"/>
                        <a:pt x="0" y="172"/>
                        <a:pt x="78" y="230"/>
                      </a:cubicBezTo>
                      <a:lnTo>
                        <a:pt x="10895" y="6476"/>
                      </a:lnTo>
                      <a:lnTo>
                        <a:pt x="10895" y="6184"/>
                      </a:lnTo>
                      <a:lnTo>
                        <a:pt x="195" y="16"/>
                      </a:lnTo>
                      <a:cubicBezTo>
                        <a:pt x="172" y="5"/>
                        <a:pt x="151"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3"/>
                <p:cNvSpPr/>
                <p:nvPr/>
              </p:nvSpPr>
              <p:spPr>
                <a:xfrm>
                  <a:off x="820575" y="1590700"/>
                  <a:ext cx="301075" cy="178775"/>
                </a:xfrm>
                <a:custGeom>
                  <a:rect b="b" l="l" r="r" t="t"/>
                  <a:pathLst>
                    <a:path extrusionOk="0" h="7151" w="12043">
                      <a:moveTo>
                        <a:pt x="124" y="0"/>
                      </a:moveTo>
                      <a:cubicBezTo>
                        <a:pt x="83" y="0"/>
                        <a:pt x="52" y="17"/>
                        <a:pt x="39" y="69"/>
                      </a:cubicBezTo>
                      <a:cubicBezTo>
                        <a:pt x="0" y="128"/>
                        <a:pt x="0" y="186"/>
                        <a:pt x="78" y="244"/>
                      </a:cubicBezTo>
                      <a:lnTo>
                        <a:pt x="12043" y="7151"/>
                      </a:lnTo>
                      <a:lnTo>
                        <a:pt x="12043" y="6859"/>
                      </a:lnTo>
                      <a:lnTo>
                        <a:pt x="195" y="11"/>
                      </a:lnTo>
                      <a:cubicBezTo>
                        <a:pt x="169" y="4"/>
                        <a:pt x="145"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3"/>
                <p:cNvSpPr/>
                <p:nvPr/>
              </p:nvSpPr>
              <p:spPr>
                <a:xfrm>
                  <a:off x="791400" y="1607325"/>
                  <a:ext cx="329775" cy="194750"/>
                </a:xfrm>
                <a:custGeom>
                  <a:rect b="b" l="l" r="r" t="t"/>
                  <a:pathLst>
                    <a:path extrusionOk="0" h="7790" w="13191">
                      <a:moveTo>
                        <a:pt x="159" y="0"/>
                      </a:moveTo>
                      <a:cubicBezTo>
                        <a:pt x="119" y="0"/>
                        <a:pt x="68" y="22"/>
                        <a:pt x="39" y="66"/>
                      </a:cubicBezTo>
                      <a:cubicBezTo>
                        <a:pt x="0" y="105"/>
                        <a:pt x="0" y="182"/>
                        <a:pt x="78" y="241"/>
                      </a:cubicBezTo>
                      <a:lnTo>
                        <a:pt x="13191" y="7789"/>
                      </a:lnTo>
                      <a:lnTo>
                        <a:pt x="13191" y="7498"/>
                      </a:lnTo>
                      <a:lnTo>
                        <a:pt x="195" y="7"/>
                      </a:lnTo>
                      <a:cubicBezTo>
                        <a:pt x="185" y="3"/>
                        <a:pt x="173"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3"/>
                <p:cNvSpPr/>
                <p:nvPr/>
              </p:nvSpPr>
              <p:spPr>
                <a:xfrm>
                  <a:off x="763175" y="1623850"/>
                  <a:ext cx="358475" cy="211775"/>
                </a:xfrm>
                <a:custGeom>
                  <a:rect b="b" l="l" r="r" t="t"/>
                  <a:pathLst>
                    <a:path extrusionOk="0" h="8471" w="14339">
                      <a:moveTo>
                        <a:pt x="138" y="1"/>
                      </a:moveTo>
                      <a:cubicBezTo>
                        <a:pt x="82" y="1"/>
                        <a:pt x="35" y="22"/>
                        <a:pt x="20" y="66"/>
                      </a:cubicBezTo>
                      <a:cubicBezTo>
                        <a:pt x="1" y="105"/>
                        <a:pt x="1" y="183"/>
                        <a:pt x="59" y="222"/>
                      </a:cubicBezTo>
                      <a:lnTo>
                        <a:pt x="14339" y="8471"/>
                      </a:lnTo>
                      <a:lnTo>
                        <a:pt x="14339" y="8179"/>
                      </a:lnTo>
                      <a:lnTo>
                        <a:pt x="195" y="8"/>
                      </a:lnTo>
                      <a:cubicBezTo>
                        <a:pt x="176" y="3"/>
                        <a:pt x="156" y="1"/>
                        <a:pt x="1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3"/>
                <p:cNvSpPr/>
                <p:nvPr/>
              </p:nvSpPr>
              <p:spPr>
                <a:xfrm>
                  <a:off x="734475" y="1640775"/>
                  <a:ext cx="387175" cy="228425"/>
                </a:xfrm>
                <a:custGeom>
                  <a:rect b="b" l="l" r="r" t="t"/>
                  <a:pathLst>
                    <a:path extrusionOk="0" h="9137" w="15487">
                      <a:moveTo>
                        <a:pt x="120" y="1"/>
                      </a:moveTo>
                      <a:cubicBezTo>
                        <a:pt x="72" y="1"/>
                        <a:pt x="33" y="18"/>
                        <a:pt x="20" y="70"/>
                      </a:cubicBezTo>
                      <a:cubicBezTo>
                        <a:pt x="1" y="109"/>
                        <a:pt x="1" y="187"/>
                        <a:pt x="79" y="226"/>
                      </a:cubicBezTo>
                      <a:lnTo>
                        <a:pt x="15487" y="9136"/>
                      </a:lnTo>
                      <a:lnTo>
                        <a:pt x="15487" y="8844"/>
                      </a:lnTo>
                      <a:lnTo>
                        <a:pt x="195" y="12"/>
                      </a:lnTo>
                      <a:cubicBezTo>
                        <a:pt x="169" y="5"/>
                        <a:pt x="144" y="1"/>
                        <a:pt x="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3"/>
                <p:cNvSpPr/>
                <p:nvPr/>
              </p:nvSpPr>
              <p:spPr>
                <a:xfrm>
                  <a:off x="705300" y="1657400"/>
                  <a:ext cx="415875" cy="244375"/>
                </a:xfrm>
                <a:custGeom>
                  <a:rect b="b" l="l" r="r" t="t"/>
                  <a:pathLst>
                    <a:path extrusionOk="0" h="9775" w="16635">
                      <a:moveTo>
                        <a:pt x="148" y="1"/>
                      </a:moveTo>
                      <a:cubicBezTo>
                        <a:pt x="105" y="1"/>
                        <a:pt x="63" y="19"/>
                        <a:pt x="20" y="47"/>
                      </a:cubicBezTo>
                      <a:cubicBezTo>
                        <a:pt x="1" y="106"/>
                        <a:pt x="1" y="183"/>
                        <a:pt x="78" y="222"/>
                      </a:cubicBezTo>
                      <a:lnTo>
                        <a:pt x="16635" y="9775"/>
                      </a:lnTo>
                      <a:lnTo>
                        <a:pt x="16635" y="9483"/>
                      </a:lnTo>
                      <a:lnTo>
                        <a:pt x="195" y="8"/>
                      </a:lnTo>
                      <a:cubicBezTo>
                        <a:pt x="179" y="3"/>
                        <a:pt x="164" y="1"/>
                        <a:pt x="1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3"/>
                <p:cNvSpPr/>
                <p:nvPr/>
              </p:nvSpPr>
              <p:spPr>
                <a:xfrm>
                  <a:off x="851700" y="1163425"/>
                  <a:ext cx="269475" cy="160550"/>
                </a:xfrm>
                <a:custGeom>
                  <a:rect b="b" l="l" r="r" t="t"/>
                  <a:pathLst>
                    <a:path extrusionOk="0" h="6422" w="10779">
                      <a:moveTo>
                        <a:pt x="10779" y="1"/>
                      </a:moveTo>
                      <a:lnTo>
                        <a:pt x="78" y="6168"/>
                      </a:lnTo>
                      <a:cubicBezTo>
                        <a:pt x="20" y="6246"/>
                        <a:pt x="0" y="6324"/>
                        <a:pt x="59" y="6363"/>
                      </a:cubicBezTo>
                      <a:cubicBezTo>
                        <a:pt x="78" y="6421"/>
                        <a:pt x="117" y="6421"/>
                        <a:pt x="156" y="6421"/>
                      </a:cubicBezTo>
                      <a:cubicBezTo>
                        <a:pt x="176" y="6421"/>
                        <a:pt x="195" y="6421"/>
                        <a:pt x="195" y="6382"/>
                      </a:cubicBezTo>
                      <a:lnTo>
                        <a:pt x="10779" y="293"/>
                      </a:lnTo>
                      <a:lnTo>
                        <a:pt x="107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3"/>
                <p:cNvSpPr/>
                <p:nvPr/>
              </p:nvSpPr>
              <p:spPr>
                <a:xfrm>
                  <a:off x="824950" y="1132300"/>
                  <a:ext cx="296225" cy="176100"/>
                </a:xfrm>
                <a:custGeom>
                  <a:rect b="b" l="l" r="r" t="t"/>
                  <a:pathLst>
                    <a:path extrusionOk="0" h="7044" w="11849">
                      <a:moveTo>
                        <a:pt x="11849" y="1"/>
                      </a:moveTo>
                      <a:lnTo>
                        <a:pt x="78" y="6771"/>
                      </a:lnTo>
                      <a:cubicBezTo>
                        <a:pt x="20" y="6849"/>
                        <a:pt x="0" y="6927"/>
                        <a:pt x="59" y="7005"/>
                      </a:cubicBezTo>
                      <a:cubicBezTo>
                        <a:pt x="78" y="7044"/>
                        <a:pt x="117" y="7044"/>
                        <a:pt x="156" y="7044"/>
                      </a:cubicBezTo>
                      <a:cubicBezTo>
                        <a:pt x="176" y="7044"/>
                        <a:pt x="195" y="7044"/>
                        <a:pt x="195" y="7024"/>
                      </a:cubicBezTo>
                      <a:lnTo>
                        <a:pt x="11849" y="293"/>
                      </a:lnTo>
                      <a:lnTo>
                        <a:pt x="118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3"/>
                <p:cNvSpPr/>
                <p:nvPr/>
              </p:nvSpPr>
              <p:spPr>
                <a:xfrm>
                  <a:off x="798200" y="1101175"/>
                  <a:ext cx="322500" cy="191650"/>
                </a:xfrm>
                <a:custGeom>
                  <a:rect b="b" l="l" r="r" t="t"/>
                  <a:pathLst>
                    <a:path extrusionOk="0" h="7666" w="12900">
                      <a:moveTo>
                        <a:pt x="12899" y="1"/>
                      </a:moveTo>
                      <a:lnTo>
                        <a:pt x="59" y="7413"/>
                      </a:lnTo>
                      <a:cubicBezTo>
                        <a:pt x="20" y="7491"/>
                        <a:pt x="0" y="7569"/>
                        <a:pt x="20" y="7608"/>
                      </a:cubicBezTo>
                      <a:cubicBezTo>
                        <a:pt x="59" y="7666"/>
                        <a:pt x="98" y="7666"/>
                        <a:pt x="117" y="7666"/>
                      </a:cubicBezTo>
                      <a:cubicBezTo>
                        <a:pt x="156" y="7666"/>
                        <a:pt x="176" y="7666"/>
                        <a:pt x="176" y="7647"/>
                      </a:cubicBezTo>
                      <a:lnTo>
                        <a:pt x="12899" y="293"/>
                      </a:lnTo>
                      <a:lnTo>
                        <a:pt x="128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3"/>
                <p:cNvSpPr/>
                <p:nvPr/>
              </p:nvSpPr>
              <p:spPr>
                <a:xfrm>
                  <a:off x="771450" y="1070050"/>
                  <a:ext cx="349250" cy="207700"/>
                </a:xfrm>
                <a:custGeom>
                  <a:rect b="b" l="l" r="r" t="t"/>
                  <a:pathLst>
                    <a:path extrusionOk="0" h="8308" w="13970">
                      <a:moveTo>
                        <a:pt x="13969" y="1"/>
                      </a:moveTo>
                      <a:lnTo>
                        <a:pt x="59" y="8036"/>
                      </a:lnTo>
                      <a:cubicBezTo>
                        <a:pt x="20" y="8113"/>
                        <a:pt x="0" y="8172"/>
                        <a:pt x="20" y="8250"/>
                      </a:cubicBezTo>
                      <a:cubicBezTo>
                        <a:pt x="59" y="8308"/>
                        <a:pt x="98" y="8308"/>
                        <a:pt x="117" y="8308"/>
                      </a:cubicBezTo>
                      <a:cubicBezTo>
                        <a:pt x="156" y="8308"/>
                        <a:pt x="176" y="8308"/>
                        <a:pt x="176" y="8269"/>
                      </a:cubicBezTo>
                      <a:lnTo>
                        <a:pt x="13969" y="292"/>
                      </a:lnTo>
                      <a:lnTo>
                        <a:pt x="139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3"/>
                <p:cNvSpPr/>
                <p:nvPr/>
              </p:nvSpPr>
              <p:spPr>
                <a:xfrm>
                  <a:off x="744700" y="1039400"/>
                  <a:ext cx="376475" cy="222300"/>
                </a:xfrm>
                <a:custGeom>
                  <a:rect b="b" l="l" r="r" t="t"/>
                  <a:pathLst>
                    <a:path extrusionOk="0" h="8892" w="15059">
                      <a:moveTo>
                        <a:pt x="15059" y="1"/>
                      </a:moveTo>
                      <a:lnTo>
                        <a:pt x="59" y="8658"/>
                      </a:lnTo>
                      <a:cubicBezTo>
                        <a:pt x="0" y="8717"/>
                        <a:pt x="0" y="8795"/>
                        <a:pt x="20" y="8853"/>
                      </a:cubicBezTo>
                      <a:cubicBezTo>
                        <a:pt x="59" y="8892"/>
                        <a:pt x="98" y="8892"/>
                        <a:pt x="117" y="8892"/>
                      </a:cubicBezTo>
                      <a:cubicBezTo>
                        <a:pt x="156" y="8892"/>
                        <a:pt x="175" y="8892"/>
                        <a:pt x="175" y="8872"/>
                      </a:cubicBezTo>
                      <a:lnTo>
                        <a:pt x="15059" y="293"/>
                      </a:lnTo>
                      <a:lnTo>
                        <a:pt x="150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3"/>
                <p:cNvSpPr/>
                <p:nvPr/>
              </p:nvSpPr>
              <p:spPr>
                <a:xfrm>
                  <a:off x="717450" y="1008775"/>
                  <a:ext cx="403725" cy="237850"/>
                </a:xfrm>
                <a:custGeom>
                  <a:rect b="b" l="l" r="r" t="t"/>
                  <a:pathLst>
                    <a:path extrusionOk="0" h="9514" w="16149">
                      <a:moveTo>
                        <a:pt x="16149" y="0"/>
                      </a:moveTo>
                      <a:lnTo>
                        <a:pt x="79" y="9300"/>
                      </a:lnTo>
                      <a:cubicBezTo>
                        <a:pt x="20" y="9319"/>
                        <a:pt x="1" y="9397"/>
                        <a:pt x="40" y="9455"/>
                      </a:cubicBezTo>
                      <a:cubicBezTo>
                        <a:pt x="79" y="9514"/>
                        <a:pt x="118" y="9514"/>
                        <a:pt x="137" y="9514"/>
                      </a:cubicBezTo>
                      <a:cubicBezTo>
                        <a:pt x="176" y="9514"/>
                        <a:pt x="195" y="9514"/>
                        <a:pt x="195" y="9494"/>
                      </a:cubicBezTo>
                      <a:lnTo>
                        <a:pt x="16149" y="273"/>
                      </a:lnTo>
                      <a:lnTo>
                        <a:pt x="161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3"/>
                <p:cNvSpPr/>
                <p:nvPr/>
              </p:nvSpPr>
              <p:spPr>
                <a:xfrm>
                  <a:off x="690700" y="977150"/>
                  <a:ext cx="430475" cy="253425"/>
                </a:xfrm>
                <a:custGeom>
                  <a:rect b="b" l="l" r="r" t="t"/>
                  <a:pathLst>
                    <a:path extrusionOk="0" h="10137" w="17219">
                      <a:moveTo>
                        <a:pt x="17219" y="1"/>
                      </a:moveTo>
                      <a:lnTo>
                        <a:pt x="79" y="9903"/>
                      </a:lnTo>
                      <a:cubicBezTo>
                        <a:pt x="20" y="9962"/>
                        <a:pt x="1" y="10039"/>
                        <a:pt x="40" y="10098"/>
                      </a:cubicBezTo>
                      <a:cubicBezTo>
                        <a:pt x="79" y="10137"/>
                        <a:pt x="118" y="10137"/>
                        <a:pt x="137" y="10137"/>
                      </a:cubicBezTo>
                      <a:cubicBezTo>
                        <a:pt x="176" y="10137"/>
                        <a:pt x="195" y="10137"/>
                        <a:pt x="195" y="10117"/>
                      </a:cubicBezTo>
                      <a:lnTo>
                        <a:pt x="17219" y="293"/>
                      </a:lnTo>
                      <a:lnTo>
                        <a:pt x="172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3"/>
                <p:cNvSpPr/>
                <p:nvPr/>
              </p:nvSpPr>
              <p:spPr>
                <a:xfrm>
                  <a:off x="663950" y="946025"/>
                  <a:ext cx="456750" cy="269475"/>
                </a:xfrm>
                <a:custGeom>
                  <a:rect b="b" l="l" r="r" t="t"/>
                  <a:pathLst>
                    <a:path extrusionOk="0" h="10779" w="18270">
                      <a:moveTo>
                        <a:pt x="18269" y="1"/>
                      </a:moveTo>
                      <a:lnTo>
                        <a:pt x="40" y="10526"/>
                      </a:lnTo>
                      <a:cubicBezTo>
                        <a:pt x="20" y="10584"/>
                        <a:pt x="1" y="10662"/>
                        <a:pt x="20" y="10720"/>
                      </a:cubicBezTo>
                      <a:cubicBezTo>
                        <a:pt x="40" y="10779"/>
                        <a:pt x="98" y="10779"/>
                        <a:pt x="118" y="10779"/>
                      </a:cubicBezTo>
                      <a:cubicBezTo>
                        <a:pt x="137" y="10779"/>
                        <a:pt x="176" y="10779"/>
                        <a:pt x="176" y="10759"/>
                      </a:cubicBezTo>
                      <a:lnTo>
                        <a:pt x="18269" y="292"/>
                      </a:lnTo>
                      <a:lnTo>
                        <a:pt x="182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3"/>
                <p:cNvSpPr/>
                <p:nvPr/>
              </p:nvSpPr>
              <p:spPr>
                <a:xfrm>
                  <a:off x="610450" y="969850"/>
                  <a:ext cx="368225" cy="214525"/>
                </a:xfrm>
                <a:custGeom>
                  <a:rect b="b" l="l" r="r" t="t"/>
                  <a:pathLst>
                    <a:path extrusionOk="0" h="8581" w="14729">
                      <a:moveTo>
                        <a:pt x="14514" y="1"/>
                      </a:moveTo>
                      <a:lnTo>
                        <a:pt x="79" y="8367"/>
                      </a:lnTo>
                      <a:cubicBezTo>
                        <a:pt x="20" y="8386"/>
                        <a:pt x="1" y="8464"/>
                        <a:pt x="20" y="8542"/>
                      </a:cubicBezTo>
                      <a:cubicBezTo>
                        <a:pt x="40" y="8561"/>
                        <a:pt x="98" y="8581"/>
                        <a:pt x="118" y="8581"/>
                      </a:cubicBezTo>
                      <a:cubicBezTo>
                        <a:pt x="137" y="8581"/>
                        <a:pt x="176" y="8581"/>
                        <a:pt x="176" y="8561"/>
                      </a:cubicBezTo>
                      <a:lnTo>
                        <a:pt x="14728" y="137"/>
                      </a:lnTo>
                      <a:cubicBezTo>
                        <a:pt x="14709" y="137"/>
                        <a:pt x="14689" y="118"/>
                        <a:pt x="14670" y="118"/>
                      </a:cubicBezTo>
                      <a:cubicBezTo>
                        <a:pt x="14612" y="98"/>
                        <a:pt x="14573" y="40"/>
                        <a:pt x="145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3"/>
                <p:cNvSpPr/>
                <p:nvPr/>
              </p:nvSpPr>
              <p:spPr>
                <a:xfrm>
                  <a:off x="598300" y="1143975"/>
                  <a:ext cx="26775" cy="15600"/>
                </a:xfrm>
                <a:custGeom>
                  <a:rect b="b" l="l" r="r" t="t"/>
                  <a:pathLst>
                    <a:path extrusionOk="0" h="624" w="1071">
                      <a:moveTo>
                        <a:pt x="818" y="1"/>
                      </a:moveTo>
                      <a:lnTo>
                        <a:pt x="0" y="487"/>
                      </a:lnTo>
                      <a:lnTo>
                        <a:pt x="234" y="623"/>
                      </a:lnTo>
                      <a:lnTo>
                        <a:pt x="1070"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3"/>
                <p:cNvSpPr/>
                <p:nvPr/>
              </p:nvSpPr>
              <p:spPr>
                <a:xfrm>
                  <a:off x="625050" y="1128425"/>
                  <a:ext cx="26775" cy="15575"/>
                </a:xfrm>
                <a:custGeom>
                  <a:rect b="b" l="l" r="r" t="t"/>
                  <a:pathLst>
                    <a:path extrusionOk="0" h="623" w="1071">
                      <a:moveTo>
                        <a:pt x="818" y="0"/>
                      </a:moveTo>
                      <a:lnTo>
                        <a:pt x="0" y="467"/>
                      </a:lnTo>
                      <a:lnTo>
                        <a:pt x="234" y="623"/>
                      </a:lnTo>
                      <a:lnTo>
                        <a:pt x="1070"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3"/>
                <p:cNvSpPr/>
                <p:nvPr/>
              </p:nvSpPr>
              <p:spPr>
                <a:xfrm>
                  <a:off x="732550" y="1066650"/>
                  <a:ext cx="26775" cy="15100"/>
                </a:xfrm>
                <a:custGeom>
                  <a:rect b="b" l="l" r="r" t="t"/>
                  <a:pathLst>
                    <a:path extrusionOk="0" h="604" w="1071">
                      <a:moveTo>
                        <a:pt x="837" y="0"/>
                      </a:moveTo>
                      <a:lnTo>
                        <a:pt x="0" y="467"/>
                      </a:lnTo>
                      <a:lnTo>
                        <a:pt x="253" y="604"/>
                      </a:lnTo>
                      <a:lnTo>
                        <a:pt x="1070"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3"/>
                <p:cNvSpPr/>
                <p:nvPr/>
              </p:nvSpPr>
              <p:spPr>
                <a:xfrm>
                  <a:off x="651800" y="1112850"/>
                  <a:ext cx="26775" cy="15600"/>
                </a:xfrm>
                <a:custGeom>
                  <a:rect b="b" l="l" r="r" t="t"/>
                  <a:pathLst>
                    <a:path extrusionOk="0" h="624" w="1071">
                      <a:moveTo>
                        <a:pt x="818" y="1"/>
                      </a:moveTo>
                      <a:lnTo>
                        <a:pt x="0"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3"/>
                <p:cNvSpPr/>
                <p:nvPr/>
              </p:nvSpPr>
              <p:spPr>
                <a:xfrm>
                  <a:off x="705800" y="1081725"/>
                  <a:ext cx="26750" cy="16075"/>
                </a:xfrm>
                <a:custGeom>
                  <a:rect b="b" l="l" r="r" t="t"/>
                  <a:pathLst>
                    <a:path extrusionOk="0" h="643" w="1070">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3"/>
                <p:cNvSpPr/>
                <p:nvPr/>
              </p:nvSpPr>
              <p:spPr>
                <a:xfrm>
                  <a:off x="678550" y="1097775"/>
                  <a:ext cx="27250" cy="15100"/>
                </a:xfrm>
                <a:custGeom>
                  <a:rect b="b" l="l" r="r" t="t"/>
                  <a:pathLst>
                    <a:path extrusionOk="0" h="604" w="1090">
                      <a:moveTo>
                        <a:pt x="857" y="1"/>
                      </a:moveTo>
                      <a:lnTo>
                        <a:pt x="1" y="448"/>
                      </a:lnTo>
                      <a:lnTo>
                        <a:pt x="234" y="604"/>
                      </a:lnTo>
                      <a:lnTo>
                        <a:pt x="109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3"/>
                <p:cNvSpPr/>
                <p:nvPr/>
              </p:nvSpPr>
              <p:spPr>
                <a:xfrm>
                  <a:off x="759300" y="853625"/>
                  <a:ext cx="361875" cy="213050"/>
                </a:xfrm>
                <a:custGeom>
                  <a:rect b="b" l="l" r="r" t="t"/>
                  <a:pathLst>
                    <a:path extrusionOk="0" h="8522" w="14475">
                      <a:moveTo>
                        <a:pt x="14475" y="0"/>
                      </a:moveTo>
                      <a:lnTo>
                        <a:pt x="0" y="8366"/>
                      </a:lnTo>
                      <a:lnTo>
                        <a:pt x="253" y="8521"/>
                      </a:lnTo>
                      <a:lnTo>
                        <a:pt x="14475" y="292"/>
                      </a:lnTo>
                      <a:lnTo>
                        <a:pt x="144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3"/>
                <p:cNvSpPr/>
                <p:nvPr/>
              </p:nvSpPr>
              <p:spPr>
                <a:xfrm>
                  <a:off x="583700" y="1159050"/>
                  <a:ext cx="14125" cy="9750"/>
                </a:xfrm>
                <a:custGeom>
                  <a:rect b="b" l="l" r="r" t="t"/>
                  <a:pathLst>
                    <a:path extrusionOk="0" h="390" w="565">
                      <a:moveTo>
                        <a:pt x="312" y="1"/>
                      </a:moveTo>
                      <a:lnTo>
                        <a:pt x="79" y="176"/>
                      </a:lnTo>
                      <a:cubicBezTo>
                        <a:pt x="20" y="195"/>
                        <a:pt x="1" y="254"/>
                        <a:pt x="20" y="332"/>
                      </a:cubicBezTo>
                      <a:cubicBezTo>
                        <a:pt x="40" y="390"/>
                        <a:pt x="98" y="390"/>
                        <a:pt x="118" y="390"/>
                      </a:cubicBezTo>
                      <a:cubicBezTo>
                        <a:pt x="137"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3"/>
                <p:cNvSpPr/>
                <p:nvPr/>
              </p:nvSpPr>
              <p:spPr>
                <a:xfrm>
                  <a:off x="598300" y="1112850"/>
                  <a:ext cx="26775" cy="15600"/>
                </a:xfrm>
                <a:custGeom>
                  <a:rect b="b" l="l" r="r" t="t"/>
                  <a:pathLst>
                    <a:path extrusionOk="0" h="624" w="1071">
                      <a:moveTo>
                        <a:pt x="818" y="1"/>
                      </a:moveTo>
                      <a:lnTo>
                        <a:pt x="0" y="487"/>
                      </a:lnTo>
                      <a:lnTo>
                        <a:pt x="234" y="623"/>
                      </a:lnTo>
                      <a:lnTo>
                        <a:pt x="1070"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3"/>
                <p:cNvSpPr/>
                <p:nvPr/>
              </p:nvSpPr>
              <p:spPr>
                <a:xfrm>
                  <a:off x="625050" y="1097775"/>
                  <a:ext cx="26775" cy="15100"/>
                </a:xfrm>
                <a:custGeom>
                  <a:rect b="b" l="l" r="r" t="t"/>
                  <a:pathLst>
                    <a:path extrusionOk="0" h="604" w="1071">
                      <a:moveTo>
                        <a:pt x="818" y="1"/>
                      </a:moveTo>
                      <a:lnTo>
                        <a:pt x="0" y="448"/>
                      </a:lnTo>
                      <a:lnTo>
                        <a:pt x="234" y="604"/>
                      </a:lnTo>
                      <a:lnTo>
                        <a:pt x="1070"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3"/>
                <p:cNvSpPr/>
                <p:nvPr/>
              </p:nvSpPr>
              <p:spPr>
                <a:xfrm>
                  <a:off x="571550" y="1128425"/>
                  <a:ext cx="26775" cy="15575"/>
                </a:xfrm>
                <a:custGeom>
                  <a:rect b="b" l="l" r="r" t="t"/>
                  <a:pathLst>
                    <a:path extrusionOk="0" h="623" w="1071">
                      <a:moveTo>
                        <a:pt x="818" y="0"/>
                      </a:moveTo>
                      <a:lnTo>
                        <a:pt x="0" y="467"/>
                      </a:lnTo>
                      <a:lnTo>
                        <a:pt x="234" y="623"/>
                      </a:lnTo>
                      <a:lnTo>
                        <a:pt x="1070"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3"/>
                <p:cNvSpPr/>
                <p:nvPr/>
              </p:nvSpPr>
              <p:spPr>
                <a:xfrm>
                  <a:off x="651800" y="1081725"/>
                  <a:ext cx="26775" cy="16075"/>
                </a:xfrm>
                <a:custGeom>
                  <a:rect b="b" l="l" r="r" t="t"/>
                  <a:pathLst>
                    <a:path extrusionOk="0" h="643" w="1071">
                      <a:moveTo>
                        <a:pt x="818" y="1"/>
                      </a:moveTo>
                      <a:lnTo>
                        <a:pt x="0"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3"/>
                <p:cNvSpPr/>
                <p:nvPr/>
              </p:nvSpPr>
              <p:spPr>
                <a:xfrm>
                  <a:off x="732550" y="857025"/>
                  <a:ext cx="334150" cy="193100"/>
                </a:xfrm>
                <a:custGeom>
                  <a:rect b="b" l="l" r="r" t="t"/>
                  <a:pathLst>
                    <a:path extrusionOk="0" h="7724" w="13366">
                      <a:moveTo>
                        <a:pt x="13152" y="0"/>
                      </a:moveTo>
                      <a:lnTo>
                        <a:pt x="0" y="7588"/>
                      </a:lnTo>
                      <a:lnTo>
                        <a:pt x="253" y="7724"/>
                      </a:lnTo>
                      <a:lnTo>
                        <a:pt x="13366" y="156"/>
                      </a:lnTo>
                      <a:cubicBezTo>
                        <a:pt x="13346" y="136"/>
                        <a:pt x="13327" y="136"/>
                        <a:pt x="13307" y="117"/>
                      </a:cubicBezTo>
                      <a:cubicBezTo>
                        <a:pt x="13249" y="98"/>
                        <a:pt x="13210" y="39"/>
                        <a:pt x="1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3"/>
                <p:cNvSpPr/>
                <p:nvPr/>
              </p:nvSpPr>
              <p:spPr>
                <a:xfrm>
                  <a:off x="705800" y="1050600"/>
                  <a:ext cx="26750" cy="16075"/>
                </a:xfrm>
                <a:custGeom>
                  <a:rect b="b" l="l" r="r" t="t"/>
                  <a:pathLst>
                    <a:path extrusionOk="0" h="643" w="1070">
                      <a:moveTo>
                        <a:pt x="837" y="0"/>
                      </a:moveTo>
                      <a:lnTo>
                        <a:pt x="0" y="487"/>
                      </a:lnTo>
                      <a:lnTo>
                        <a:pt x="253" y="642"/>
                      </a:lnTo>
                      <a:lnTo>
                        <a:pt x="1070"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3"/>
                <p:cNvSpPr/>
                <p:nvPr/>
              </p:nvSpPr>
              <p:spPr>
                <a:xfrm>
                  <a:off x="556475" y="1143975"/>
                  <a:ext cx="13650" cy="9750"/>
                </a:xfrm>
                <a:custGeom>
                  <a:rect b="b" l="l" r="r" t="t"/>
                  <a:pathLst>
                    <a:path extrusionOk="0" h="390" w="546">
                      <a:moveTo>
                        <a:pt x="312" y="1"/>
                      </a:moveTo>
                      <a:lnTo>
                        <a:pt x="59" y="156"/>
                      </a:lnTo>
                      <a:cubicBezTo>
                        <a:pt x="20" y="195"/>
                        <a:pt x="0" y="254"/>
                        <a:pt x="20" y="331"/>
                      </a:cubicBezTo>
                      <a:cubicBezTo>
                        <a:pt x="39" y="390"/>
                        <a:pt x="78" y="390"/>
                        <a:pt x="117" y="390"/>
                      </a:cubicBezTo>
                      <a:cubicBezTo>
                        <a:pt x="137" y="390"/>
                        <a:pt x="156" y="390"/>
                        <a:pt x="156" y="351"/>
                      </a:cubicBezTo>
                      <a:lnTo>
                        <a:pt x="54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3"/>
                <p:cNvSpPr/>
                <p:nvPr/>
              </p:nvSpPr>
              <p:spPr>
                <a:xfrm>
                  <a:off x="678550" y="1066650"/>
                  <a:ext cx="27250" cy="15100"/>
                </a:xfrm>
                <a:custGeom>
                  <a:rect b="b" l="l" r="r" t="t"/>
                  <a:pathLst>
                    <a:path extrusionOk="0" h="604" w="1090">
                      <a:moveTo>
                        <a:pt x="857" y="0"/>
                      </a:moveTo>
                      <a:lnTo>
                        <a:pt x="1" y="467"/>
                      </a:lnTo>
                      <a:lnTo>
                        <a:pt x="234" y="604"/>
                      </a:lnTo>
                      <a:lnTo>
                        <a:pt x="109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3"/>
                <p:cNvSpPr/>
                <p:nvPr/>
              </p:nvSpPr>
              <p:spPr>
                <a:xfrm>
                  <a:off x="598300" y="1081725"/>
                  <a:ext cx="26775" cy="16075"/>
                </a:xfrm>
                <a:custGeom>
                  <a:rect b="b" l="l" r="r" t="t"/>
                  <a:pathLst>
                    <a:path extrusionOk="0" h="643" w="1071">
                      <a:moveTo>
                        <a:pt x="818" y="1"/>
                      </a:moveTo>
                      <a:lnTo>
                        <a:pt x="0" y="487"/>
                      </a:lnTo>
                      <a:lnTo>
                        <a:pt x="234" y="643"/>
                      </a:lnTo>
                      <a:lnTo>
                        <a:pt x="1070"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3"/>
                <p:cNvSpPr/>
                <p:nvPr/>
              </p:nvSpPr>
              <p:spPr>
                <a:xfrm>
                  <a:off x="529725" y="1127925"/>
                  <a:ext cx="13650" cy="9750"/>
                </a:xfrm>
                <a:custGeom>
                  <a:rect b="b" l="l" r="r" t="t"/>
                  <a:pathLst>
                    <a:path extrusionOk="0" h="390" w="546">
                      <a:moveTo>
                        <a:pt x="312" y="1"/>
                      </a:moveTo>
                      <a:lnTo>
                        <a:pt x="59" y="176"/>
                      </a:lnTo>
                      <a:cubicBezTo>
                        <a:pt x="20" y="195"/>
                        <a:pt x="0" y="273"/>
                        <a:pt x="20" y="351"/>
                      </a:cubicBezTo>
                      <a:cubicBezTo>
                        <a:pt x="39" y="390"/>
                        <a:pt x="78" y="390"/>
                        <a:pt x="117" y="390"/>
                      </a:cubicBezTo>
                      <a:cubicBezTo>
                        <a:pt x="136" y="390"/>
                        <a:pt x="156" y="390"/>
                        <a:pt x="156" y="370"/>
                      </a:cubicBezTo>
                      <a:lnTo>
                        <a:pt x="545" y="156"/>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3"/>
                <p:cNvSpPr/>
                <p:nvPr/>
              </p:nvSpPr>
              <p:spPr>
                <a:xfrm>
                  <a:off x="544300" y="1112850"/>
                  <a:ext cx="27275" cy="15600"/>
                </a:xfrm>
                <a:custGeom>
                  <a:rect b="b" l="l" r="r" t="t"/>
                  <a:pathLst>
                    <a:path extrusionOk="0" h="624" w="1091">
                      <a:moveTo>
                        <a:pt x="838" y="1"/>
                      </a:moveTo>
                      <a:lnTo>
                        <a:pt x="1" y="487"/>
                      </a:lnTo>
                      <a:lnTo>
                        <a:pt x="234" y="623"/>
                      </a:lnTo>
                      <a:lnTo>
                        <a:pt x="1090" y="137"/>
                      </a:lnTo>
                      <a:lnTo>
                        <a:pt x="8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3"/>
                <p:cNvSpPr/>
                <p:nvPr/>
              </p:nvSpPr>
              <p:spPr>
                <a:xfrm>
                  <a:off x="625050" y="1066650"/>
                  <a:ext cx="26775" cy="15100"/>
                </a:xfrm>
                <a:custGeom>
                  <a:rect b="b" l="l" r="r" t="t"/>
                  <a:pathLst>
                    <a:path extrusionOk="0" h="604" w="1071">
                      <a:moveTo>
                        <a:pt x="818" y="0"/>
                      </a:moveTo>
                      <a:lnTo>
                        <a:pt x="0" y="467"/>
                      </a:lnTo>
                      <a:lnTo>
                        <a:pt x="234" y="604"/>
                      </a:lnTo>
                      <a:lnTo>
                        <a:pt x="1070"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3"/>
                <p:cNvSpPr/>
                <p:nvPr/>
              </p:nvSpPr>
              <p:spPr>
                <a:xfrm>
                  <a:off x="651800" y="1050600"/>
                  <a:ext cx="26775" cy="16075"/>
                </a:xfrm>
                <a:custGeom>
                  <a:rect b="b" l="l" r="r" t="t"/>
                  <a:pathLst>
                    <a:path extrusionOk="0" h="643" w="1071">
                      <a:moveTo>
                        <a:pt x="818" y="0"/>
                      </a:moveTo>
                      <a:lnTo>
                        <a:pt x="0"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3"/>
                <p:cNvSpPr/>
                <p:nvPr/>
              </p:nvSpPr>
              <p:spPr>
                <a:xfrm>
                  <a:off x="571550" y="1097775"/>
                  <a:ext cx="26775" cy="15100"/>
                </a:xfrm>
                <a:custGeom>
                  <a:rect b="b" l="l" r="r" t="t"/>
                  <a:pathLst>
                    <a:path extrusionOk="0" h="604" w="1071">
                      <a:moveTo>
                        <a:pt x="818" y="1"/>
                      </a:moveTo>
                      <a:lnTo>
                        <a:pt x="0" y="448"/>
                      </a:lnTo>
                      <a:lnTo>
                        <a:pt x="234" y="604"/>
                      </a:lnTo>
                      <a:lnTo>
                        <a:pt x="1070"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3"/>
                <p:cNvSpPr/>
                <p:nvPr/>
              </p:nvSpPr>
              <p:spPr>
                <a:xfrm>
                  <a:off x="705300" y="877925"/>
                  <a:ext cx="271900" cy="157625"/>
                </a:xfrm>
                <a:custGeom>
                  <a:rect b="b" l="l" r="r" t="t"/>
                  <a:pathLst>
                    <a:path extrusionOk="0" h="6305" w="10876">
                      <a:moveTo>
                        <a:pt x="10642" y="1"/>
                      </a:moveTo>
                      <a:lnTo>
                        <a:pt x="1" y="6149"/>
                      </a:lnTo>
                      <a:lnTo>
                        <a:pt x="234" y="6304"/>
                      </a:lnTo>
                      <a:lnTo>
                        <a:pt x="10876" y="156"/>
                      </a:lnTo>
                      <a:cubicBezTo>
                        <a:pt x="10837" y="156"/>
                        <a:pt x="10818" y="137"/>
                        <a:pt x="10798" y="137"/>
                      </a:cubicBezTo>
                      <a:cubicBezTo>
                        <a:pt x="10740" y="98"/>
                        <a:pt x="10701" y="59"/>
                        <a:pt x="106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3"/>
                <p:cNvSpPr/>
                <p:nvPr/>
              </p:nvSpPr>
              <p:spPr>
                <a:xfrm>
                  <a:off x="678550" y="1035525"/>
                  <a:ext cx="27250" cy="15100"/>
                </a:xfrm>
                <a:custGeom>
                  <a:rect b="b" l="l" r="r" t="t"/>
                  <a:pathLst>
                    <a:path extrusionOk="0" h="604" w="1090">
                      <a:moveTo>
                        <a:pt x="857" y="0"/>
                      </a:moveTo>
                      <a:lnTo>
                        <a:pt x="1" y="467"/>
                      </a:lnTo>
                      <a:lnTo>
                        <a:pt x="234" y="603"/>
                      </a:lnTo>
                      <a:lnTo>
                        <a:pt x="109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3"/>
                <p:cNvSpPr/>
                <p:nvPr/>
              </p:nvSpPr>
              <p:spPr>
                <a:xfrm>
                  <a:off x="502975" y="1112850"/>
                  <a:ext cx="13650" cy="9750"/>
                </a:xfrm>
                <a:custGeom>
                  <a:rect b="b" l="l" r="r" t="t"/>
                  <a:pathLst>
                    <a:path extrusionOk="0" h="390" w="546">
                      <a:moveTo>
                        <a:pt x="312" y="1"/>
                      </a:moveTo>
                      <a:lnTo>
                        <a:pt x="59" y="156"/>
                      </a:lnTo>
                      <a:cubicBezTo>
                        <a:pt x="20" y="195"/>
                        <a:pt x="0" y="254"/>
                        <a:pt x="20" y="331"/>
                      </a:cubicBezTo>
                      <a:cubicBezTo>
                        <a:pt x="39" y="390"/>
                        <a:pt x="98" y="390"/>
                        <a:pt x="117" y="390"/>
                      </a:cubicBezTo>
                      <a:cubicBezTo>
                        <a:pt x="136" y="390"/>
                        <a:pt x="156" y="390"/>
                        <a:pt x="156" y="370"/>
                      </a:cubicBezTo>
                      <a:lnTo>
                        <a:pt x="54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3"/>
                <p:cNvSpPr/>
                <p:nvPr/>
              </p:nvSpPr>
              <p:spPr>
                <a:xfrm>
                  <a:off x="517550" y="1097775"/>
                  <a:ext cx="26775" cy="15100"/>
                </a:xfrm>
                <a:custGeom>
                  <a:rect b="b" l="l" r="r" t="t"/>
                  <a:pathLst>
                    <a:path extrusionOk="0" h="604" w="1071">
                      <a:moveTo>
                        <a:pt x="818" y="1"/>
                      </a:moveTo>
                      <a:lnTo>
                        <a:pt x="1" y="448"/>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3"/>
                <p:cNvSpPr/>
                <p:nvPr/>
              </p:nvSpPr>
              <p:spPr>
                <a:xfrm>
                  <a:off x="651800" y="1019475"/>
                  <a:ext cx="26775" cy="16075"/>
                </a:xfrm>
                <a:custGeom>
                  <a:rect b="b" l="l" r="r" t="t"/>
                  <a:pathLst>
                    <a:path extrusionOk="0" h="643" w="1071">
                      <a:moveTo>
                        <a:pt x="818" y="0"/>
                      </a:moveTo>
                      <a:lnTo>
                        <a:pt x="0"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3"/>
                <p:cNvSpPr/>
                <p:nvPr/>
              </p:nvSpPr>
              <p:spPr>
                <a:xfrm>
                  <a:off x="598300" y="1050600"/>
                  <a:ext cx="26775" cy="16075"/>
                </a:xfrm>
                <a:custGeom>
                  <a:rect b="b" l="l" r="r" t="t"/>
                  <a:pathLst>
                    <a:path extrusionOk="0" h="643" w="1071">
                      <a:moveTo>
                        <a:pt x="818" y="0"/>
                      </a:moveTo>
                      <a:lnTo>
                        <a:pt x="0" y="487"/>
                      </a:lnTo>
                      <a:lnTo>
                        <a:pt x="234" y="642"/>
                      </a:lnTo>
                      <a:lnTo>
                        <a:pt x="1070"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3"/>
                <p:cNvSpPr/>
                <p:nvPr/>
              </p:nvSpPr>
              <p:spPr>
                <a:xfrm>
                  <a:off x="625050" y="1035525"/>
                  <a:ext cx="26775" cy="15100"/>
                </a:xfrm>
                <a:custGeom>
                  <a:rect b="b" l="l" r="r" t="t"/>
                  <a:pathLst>
                    <a:path extrusionOk="0" h="604" w="1071">
                      <a:moveTo>
                        <a:pt x="818" y="0"/>
                      </a:moveTo>
                      <a:lnTo>
                        <a:pt x="0" y="467"/>
                      </a:lnTo>
                      <a:lnTo>
                        <a:pt x="234" y="603"/>
                      </a:lnTo>
                      <a:lnTo>
                        <a:pt x="1070"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3"/>
                <p:cNvSpPr/>
                <p:nvPr/>
              </p:nvSpPr>
              <p:spPr>
                <a:xfrm>
                  <a:off x="678550" y="760725"/>
                  <a:ext cx="442625" cy="258775"/>
                </a:xfrm>
                <a:custGeom>
                  <a:rect b="b" l="l" r="r" t="t"/>
                  <a:pathLst>
                    <a:path extrusionOk="0" h="10351" w="17705">
                      <a:moveTo>
                        <a:pt x="17705" y="0"/>
                      </a:moveTo>
                      <a:lnTo>
                        <a:pt x="1" y="10214"/>
                      </a:lnTo>
                      <a:lnTo>
                        <a:pt x="234" y="10350"/>
                      </a:lnTo>
                      <a:lnTo>
                        <a:pt x="17705" y="292"/>
                      </a:lnTo>
                      <a:lnTo>
                        <a:pt x="177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3"/>
                <p:cNvSpPr/>
                <p:nvPr/>
              </p:nvSpPr>
              <p:spPr>
                <a:xfrm>
                  <a:off x="571550" y="1066650"/>
                  <a:ext cx="26775" cy="15100"/>
                </a:xfrm>
                <a:custGeom>
                  <a:rect b="b" l="l" r="r" t="t"/>
                  <a:pathLst>
                    <a:path extrusionOk="0" h="604" w="1071">
                      <a:moveTo>
                        <a:pt x="818" y="0"/>
                      </a:moveTo>
                      <a:lnTo>
                        <a:pt x="0" y="467"/>
                      </a:lnTo>
                      <a:lnTo>
                        <a:pt x="234" y="604"/>
                      </a:lnTo>
                      <a:lnTo>
                        <a:pt x="1070"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3"/>
                <p:cNvSpPr/>
                <p:nvPr/>
              </p:nvSpPr>
              <p:spPr>
                <a:xfrm>
                  <a:off x="544300" y="1081725"/>
                  <a:ext cx="27275" cy="16075"/>
                </a:xfrm>
                <a:custGeom>
                  <a:rect b="b" l="l" r="r" t="t"/>
                  <a:pathLst>
                    <a:path extrusionOk="0" h="643" w="1091">
                      <a:moveTo>
                        <a:pt x="838" y="1"/>
                      </a:moveTo>
                      <a:lnTo>
                        <a:pt x="1" y="487"/>
                      </a:lnTo>
                      <a:lnTo>
                        <a:pt x="234" y="643"/>
                      </a:lnTo>
                      <a:lnTo>
                        <a:pt x="1090" y="156"/>
                      </a:lnTo>
                      <a:lnTo>
                        <a:pt x="8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3"/>
                <p:cNvSpPr/>
                <p:nvPr/>
              </p:nvSpPr>
              <p:spPr>
                <a:xfrm>
                  <a:off x="598300" y="1019475"/>
                  <a:ext cx="26775" cy="16075"/>
                </a:xfrm>
                <a:custGeom>
                  <a:rect b="b" l="l" r="r" t="t"/>
                  <a:pathLst>
                    <a:path extrusionOk="0" h="643" w="1071">
                      <a:moveTo>
                        <a:pt x="818" y="0"/>
                      </a:moveTo>
                      <a:lnTo>
                        <a:pt x="0" y="487"/>
                      </a:lnTo>
                      <a:lnTo>
                        <a:pt x="234" y="642"/>
                      </a:lnTo>
                      <a:lnTo>
                        <a:pt x="1070"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3"/>
                <p:cNvSpPr/>
                <p:nvPr/>
              </p:nvSpPr>
              <p:spPr>
                <a:xfrm>
                  <a:off x="571550" y="1035525"/>
                  <a:ext cx="26775" cy="15100"/>
                </a:xfrm>
                <a:custGeom>
                  <a:rect b="b" l="l" r="r" t="t"/>
                  <a:pathLst>
                    <a:path extrusionOk="0" h="604" w="1071">
                      <a:moveTo>
                        <a:pt x="818" y="0"/>
                      </a:moveTo>
                      <a:lnTo>
                        <a:pt x="0" y="467"/>
                      </a:lnTo>
                      <a:lnTo>
                        <a:pt x="234" y="603"/>
                      </a:lnTo>
                      <a:lnTo>
                        <a:pt x="1070"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3"/>
                <p:cNvSpPr/>
                <p:nvPr/>
              </p:nvSpPr>
              <p:spPr>
                <a:xfrm>
                  <a:off x="544300" y="1050600"/>
                  <a:ext cx="27275" cy="16075"/>
                </a:xfrm>
                <a:custGeom>
                  <a:rect b="b" l="l" r="r" t="t"/>
                  <a:pathLst>
                    <a:path extrusionOk="0" h="643" w="1091">
                      <a:moveTo>
                        <a:pt x="838" y="0"/>
                      </a:moveTo>
                      <a:lnTo>
                        <a:pt x="1" y="487"/>
                      </a:lnTo>
                      <a:lnTo>
                        <a:pt x="234" y="642"/>
                      </a:lnTo>
                      <a:lnTo>
                        <a:pt x="1090" y="156"/>
                      </a:lnTo>
                      <a:lnTo>
                        <a:pt x="8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3"/>
                <p:cNvSpPr/>
                <p:nvPr/>
              </p:nvSpPr>
              <p:spPr>
                <a:xfrm>
                  <a:off x="490800" y="10817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3"/>
                <p:cNvSpPr/>
                <p:nvPr/>
              </p:nvSpPr>
              <p:spPr>
                <a:xfrm>
                  <a:off x="651800" y="605575"/>
                  <a:ext cx="447500" cy="398850"/>
                </a:xfrm>
                <a:custGeom>
                  <a:rect b="b" l="l" r="r" t="t"/>
                  <a:pathLst>
                    <a:path extrusionOk="0" h="15954" w="17900">
                      <a:moveTo>
                        <a:pt x="17782" y="0"/>
                      </a:moveTo>
                      <a:cubicBezTo>
                        <a:pt x="17705" y="0"/>
                        <a:pt x="17646" y="58"/>
                        <a:pt x="17646" y="136"/>
                      </a:cubicBezTo>
                      <a:lnTo>
                        <a:pt x="17646" y="5623"/>
                      </a:lnTo>
                      <a:lnTo>
                        <a:pt x="0" y="15817"/>
                      </a:lnTo>
                      <a:lnTo>
                        <a:pt x="234" y="15953"/>
                      </a:lnTo>
                      <a:lnTo>
                        <a:pt x="17841" y="5798"/>
                      </a:lnTo>
                      <a:cubicBezTo>
                        <a:pt x="17899" y="5778"/>
                        <a:pt x="17899" y="5720"/>
                        <a:pt x="17899" y="5700"/>
                      </a:cubicBezTo>
                      <a:lnTo>
                        <a:pt x="17899" y="136"/>
                      </a:lnTo>
                      <a:cubicBezTo>
                        <a:pt x="17899" y="58"/>
                        <a:pt x="17841" y="0"/>
                        <a:pt x="17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3"/>
                <p:cNvSpPr/>
                <p:nvPr/>
              </p:nvSpPr>
              <p:spPr>
                <a:xfrm>
                  <a:off x="517550" y="10666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3"/>
                <p:cNvSpPr/>
                <p:nvPr/>
              </p:nvSpPr>
              <p:spPr>
                <a:xfrm>
                  <a:off x="476225" y="1096800"/>
                  <a:ext cx="13625" cy="9750"/>
                </a:xfrm>
                <a:custGeom>
                  <a:rect b="b" l="l" r="r" t="t"/>
                  <a:pathLst>
                    <a:path extrusionOk="0" h="390" w="545">
                      <a:moveTo>
                        <a:pt x="312" y="1"/>
                      </a:moveTo>
                      <a:lnTo>
                        <a:pt x="59" y="176"/>
                      </a:lnTo>
                      <a:cubicBezTo>
                        <a:pt x="20" y="195"/>
                        <a:pt x="0" y="273"/>
                        <a:pt x="20" y="351"/>
                      </a:cubicBezTo>
                      <a:cubicBezTo>
                        <a:pt x="39" y="390"/>
                        <a:pt x="98" y="390"/>
                        <a:pt x="117" y="390"/>
                      </a:cubicBezTo>
                      <a:cubicBezTo>
                        <a:pt x="136" y="390"/>
                        <a:pt x="156" y="390"/>
                        <a:pt x="156" y="370"/>
                      </a:cubicBezTo>
                      <a:lnTo>
                        <a:pt x="545" y="156"/>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3"/>
                <p:cNvSpPr/>
                <p:nvPr/>
              </p:nvSpPr>
              <p:spPr>
                <a:xfrm>
                  <a:off x="625050" y="1004400"/>
                  <a:ext cx="26775" cy="15100"/>
                </a:xfrm>
                <a:custGeom>
                  <a:rect b="b" l="l" r="r" t="t"/>
                  <a:pathLst>
                    <a:path extrusionOk="0" h="604" w="1071">
                      <a:moveTo>
                        <a:pt x="818" y="0"/>
                      </a:moveTo>
                      <a:lnTo>
                        <a:pt x="0" y="467"/>
                      </a:lnTo>
                      <a:lnTo>
                        <a:pt x="234" y="603"/>
                      </a:lnTo>
                      <a:lnTo>
                        <a:pt x="1070"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3"/>
                <p:cNvSpPr/>
                <p:nvPr/>
              </p:nvSpPr>
              <p:spPr>
                <a:xfrm>
                  <a:off x="571550" y="1004400"/>
                  <a:ext cx="26775" cy="15100"/>
                </a:xfrm>
                <a:custGeom>
                  <a:rect b="b" l="l" r="r" t="t"/>
                  <a:pathLst>
                    <a:path extrusionOk="0" h="604" w="1071">
                      <a:moveTo>
                        <a:pt x="818" y="0"/>
                      </a:moveTo>
                      <a:lnTo>
                        <a:pt x="0" y="467"/>
                      </a:lnTo>
                      <a:lnTo>
                        <a:pt x="234" y="603"/>
                      </a:lnTo>
                      <a:lnTo>
                        <a:pt x="1070"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3"/>
                <p:cNvSpPr/>
                <p:nvPr/>
              </p:nvSpPr>
              <p:spPr>
                <a:xfrm>
                  <a:off x="544300" y="1019475"/>
                  <a:ext cx="27275" cy="16075"/>
                </a:xfrm>
                <a:custGeom>
                  <a:rect b="b" l="l" r="r" t="t"/>
                  <a:pathLst>
                    <a:path extrusionOk="0" h="643" w="1091">
                      <a:moveTo>
                        <a:pt x="838" y="0"/>
                      </a:moveTo>
                      <a:lnTo>
                        <a:pt x="1" y="487"/>
                      </a:lnTo>
                      <a:lnTo>
                        <a:pt x="234" y="642"/>
                      </a:lnTo>
                      <a:lnTo>
                        <a:pt x="1090" y="156"/>
                      </a:lnTo>
                      <a:lnTo>
                        <a:pt x="8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3"/>
                <p:cNvSpPr/>
                <p:nvPr/>
              </p:nvSpPr>
              <p:spPr>
                <a:xfrm>
                  <a:off x="464050" y="10666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3"/>
                <p:cNvSpPr/>
                <p:nvPr/>
              </p:nvSpPr>
              <p:spPr>
                <a:xfrm>
                  <a:off x="490800" y="10506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3"/>
                <p:cNvSpPr/>
                <p:nvPr/>
              </p:nvSpPr>
              <p:spPr>
                <a:xfrm>
                  <a:off x="517550" y="10355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3"/>
                <p:cNvSpPr/>
                <p:nvPr/>
              </p:nvSpPr>
              <p:spPr>
                <a:xfrm>
                  <a:off x="624575" y="832700"/>
                  <a:ext cx="270925" cy="156650"/>
                </a:xfrm>
                <a:custGeom>
                  <a:rect b="b" l="l" r="r" t="t"/>
                  <a:pathLst>
                    <a:path extrusionOk="0" h="6266" w="10837">
                      <a:moveTo>
                        <a:pt x="10603" y="1"/>
                      </a:moveTo>
                      <a:lnTo>
                        <a:pt x="0" y="6129"/>
                      </a:lnTo>
                      <a:lnTo>
                        <a:pt x="233" y="6265"/>
                      </a:lnTo>
                      <a:lnTo>
                        <a:pt x="10836" y="137"/>
                      </a:lnTo>
                      <a:cubicBezTo>
                        <a:pt x="10817" y="117"/>
                        <a:pt x="10759" y="117"/>
                        <a:pt x="10739" y="98"/>
                      </a:cubicBezTo>
                      <a:cubicBezTo>
                        <a:pt x="10700" y="59"/>
                        <a:pt x="10642" y="20"/>
                        <a:pt x="106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3"/>
                <p:cNvSpPr/>
                <p:nvPr/>
              </p:nvSpPr>
              <p:spPr>
                <a:xfrm>
                  <a:off x="448500" y="1081725"/>
                  <a:ext cx="14125" cy="9750"/>
                </a:xfrm>
                <a:custGeom>
                  <a:rect b="b" l="l" r="r" t="t"/>
                  <a:pathLst>
                    <a:path extrusionOk="0" h="390" w="565">
                      <a:moveTo>
                        <a:pt x="331" y="1"/>
                      </a:moveTo>
                      <a:lnTo>
                        <a:pt x="78" y="176"/>
                      </a:lnTo>
                      <a:cubicBezTo>
                        <a:pt x="39" y="195"/>
                        <a:pt x="0" y="273"/>
                        <a:pt x="39" y="351"/>
                      </a:cubicBezTo>
                      <a:cubicBezTo>
                        <a:pt x="59" y="390"/>
                        <a:pt x="98" y="390"/>
                        <a:pt x="137" y="390"/>
                      </a:cubicBezTo>
                      <a:cubicBezTo>
                        <a:pt x="156" y="390"/>
                        <a:pt x="175" y="390"/>
                        <a:pt x="175" y="370"/>
                      </a:cubicBezTo>
                      <a:lnTo>
                        <a:pt x="565"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3"/>
                <p:cNvSpPr/>
                <p:nvPr/>
              </p:nvSpPr>
              <p:spPr>
                <a:xfrm>
                  <a:off x="598300" y="988825"/>
                  <a:ext cx="26775" cy="15600"/>
                </a:xfrm>
                <a:custGeom>
                  <a:rect b="b" l="l" r="r" t="t"/>
                  <a:pathLst>
                    <a:path extrusionOk="0" h="624" w="1071">
                      <a:moveTo>
                        <a:pt x="818" y="1"/>
                      </a:moveTo>
                      <a:lnTo>
                        <a:pt x="0" y="487"/>
                      </a:lnTo>
                      <a:lnTo>
                        <a:pt x="234" y="623"/>
                      </a:lnTo>
                      <a:lnTo>
                        <a:pt x="1070"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3"/>
                <p:cNvSpPr/>
                <p:nvPr/>
              </p:nvSpPr>
              <p:spPr>
                <a:xfrm>
                  <a:off x="544300" y="988825"/>
                  <a:ext cx="27275" cy="15600"/>
                </a:xfrm>
                <a:custGeom>
                  <a:rect b="b" l="l" r="r" t="t"/>
                  <a:pathLst>
                    <a:path extrusionOk="0" h="624" w="1091">
                      <a:moveTo>
                        <a:pt x="838" y="1"/>
                      </a:moveTo>
                      <a:lnTo>
                        <a:pt x="1" y="487"/>
                      </a:lnTo>
                      <a:lnTo>
                        <a:pt x="234" y="623"/>
                      </a:lnTo>
                      <a:lnTo>
                        <a:pt x="1090" y="137"/>
                      </a:lnTo>
                      <a:lnTo>
                        <a:pt x="8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3"/>
                <p:cNvSpPr/>
                <p:nvPr/>
              </p:nvSpPr>
              <p:spPr>
                <a:xfrm>
                  <a:off x="517550" y="1004400"/>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3"/>
                <p:cNvSpPr/>
                <p:nvPr/>
              </p:nvSpPr>
              <p:spPr>
                <a:xfrm>
                  <a:off x="571550" y="972775"/>
                  <a:ext cx="26775" cy="16075"/>
                </a:xfrm>
                <a:custGeom>
                  <a:rect b="b" l="l" r="r" t="t"/>
                  <a:pathLst>
                    <a:path extrusionOk="0" h="643" w="1071">
                      <a:moveTo>
                        <a:pt x="818" y="1"/>
                      </a:moveTo>
                      <a:lnTo>
                        <a:pt x="0" y="487"/>
                      </a:lnTo>
                      <a:lnTo>
                        <a:pt x="234" y="643"/>
                      </a:lnTo>
                      <a:lnTo>
                        <a:pt x="1070"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3"/>
                <p:cNvSpPr/>
                <p:nvPr/>
              </p:nvSpPr>
              <p:spPr>
                <a:xfrm>
                  <a:off x="421750" y="1066150"/>
                  <a:ext cx="14125" cy="9775"/>
                </a:xfrm>
                <a:custGeom>
                  <a:rect b="b" l="l" r="r" t="t"/>
                  <a:pathLst>
                    <a:path extrusionOk="0" h="391" w="565">
                      <a:moveTo>
                        <a:pt x="331" y="1"/>
                      </a:moveTo>
                      <a:lnTo>
                        <a:pt x="78" y="157"/>
                      </a:lnTo>
                      <a:cubicBezTo>
                        <a:pt x="20" y="195"/>
                        <a:pt x="0" y="254"/>
                        <a:pt x="20" y="332"/>
                      </a:cubicBezTo>
                      <a:cubicBezTo>
                        <a:pt x="59" y="390"/>
                        <a:pt x="98" y="390"/>
                        <a:pt x="117" y="390"/>
                      </a:cubicBezTo>
                      <a:cubicBezTo>
                        <a:pt x="156" y="390"/>
                        <a:pt x="175" y="390"/>
                        <a:pt x="175" y="351"/>
                      </a:cubicBezTo>
                      <a:lnTo>
                        <a:pt x="564" y="137"/>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3"/>
                <p:cNvSpPr/>
                <p:nvPr/>
              </p:nvSpPr>
              <p:spPr>
                <a:xfrm>
                  <a:off x="598300" y="864800"/>
                  <a:ext cx="185825" cy="107525"/>
                </a:xfrm>
                <a:custGeom>
                  <a:rect b="b" l="l" r="r" t="t"/>
                  <a:pathLst>
                    <a:path extrusionOk="0" h="4301" w="7433">
                      <a:moveTo>
                        <a:pt x="7218" y="1"/>
                      </a:moveTo>
                      <a:lnTo>
                        <a:pt x="0" y="4164"/>
                      </a:lnTo>
                      <a:lnTo>
                        <a:pt x="234" y="4300"/>
                      </a:lnTo>
                      <a:lnTo>
                        <a:pt x="7432" y="176"/>
                      </a:lnTo>
                      <a:cubicBezTo>
                        <a:pt x="7413" y="176"/>
                        <a:pt x="7393" y="137"/>
                        <a:pt x="7374" y="117"/>
                      </a:cubicBezTo>
                      <a:cubicBezTo>
                        <a:pt x="7316" y="98"/>
                        <a:pt x="7277" y="39"/>
                        <a:pt x="7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3"/>
                <p:cNvSpPr/>
                <p:nvPr/>
              </p:nvSpPr>
              <p:spPr>
                <a:xfrm>
                  <a:off x="436325" y="1050600"/>
                  <a:ext cx="27750" cy="16075"/>
                </a:xfrm>
                <a:custGeom>
                  <a:rect b="b" l="l" r="r" t="t"/>
                  <a:pathLst>
                    <a:path extrusionOk="0" h="643" w="1110">
                      <a:moveTo>
                        <a:pt x="857" y="0"/>
                      </a:moveTo>
                      <a:lnTo>
                        <a:pt x="1" y="487"/>
                      </a:lnTo>
                      <a:lnTo>
                        <a:pt x="254" y="642"/>
                      </a:lnTo>
                      <a:lnTo>
                        <a:pt x="1110" y="156"/>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3"/>
                <p:cNvSpPr/>
                <p:nvPr/>
              </p:nvSpPr>
              <p:spPr>
                <a:xfrm>
                  <a:off x="464050" y="10355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3"/>
                <p:cNvSpPr/>
                <p:nvPr/>
              </p:nvSpPr>
              <p:spPr>
                <a:xfrm>
                  <a:off x="490800" y="1019475"/>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3"/>
                <p:cNvSpPr/>
                <p:nvPr/>
              </p:nvSpPr>
              <p:spPr>
                <a:xfrm>
                  <a:off x="916875" y="940200"/>
                  <a:ext cx="168300" cy="98250"/>
                </a:xfrm>
                <a:custGeom>
                  <a:rect b="b" l="l" r="r" t="t"/>
                  <a:pathLst>
                    <a:path extrusionOk="0" h="3930" w="6732">
                      <a:moveTo>
                        <a:pt x="6518" y="0"/>
                      </a:moveTo>
                      <a:lnTo>
                        <a:pt x="78" y="3716"/>
                      </a:lnTo>
                      <a:cubicBezTo>
                        <a:pt x="20" y="3735"/>
                        <a:pt x="0" y="3813"/>
                        <a:pt x="20" y="3891"/>
                      </a:cubicBezTo>
                      <a:cubicBezTo>
                        <a:pt x="39" y="3930"/>
                        <a:pt x="98" y="3930"/>
                        <a:pt x="117" y="3930"/>
                      </a:cubicBezTo>
                      <a:cubicBezTo>
                        <a:pt x="137" y="3930"/>
                        <a:pt x="176" y="3930"/>
                        <a:pt x="176" y="3911"/>
                      </a:cubicBezTo>
                      <a:lnTo>
                        <a:pt x="6732" y="117"/>
                      </a:lnTo>
                      <a:cubicBezTo>
                        <a:pt x="6712" y="97"/>
                        <a:pt x="6654" y="97"/>
                        <a:pt x="6635" y="78"/>
                      </a:cubicBezTo>
                      <a:cubicBezTo>
                        <a:pt x="6615" y="78"/>
                        <a:pt x="6557" y="20"/>
                        <a:pt x="6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3"/>
                <p:cNvSpPr/>
                <p:nvPr/>
              </p:nvSpPr>
              <p:spPr>
                <a:xfrm>
                  <a:off x="350725" y="1292800"/>
                  <a:ext cx="19975" cy="15600"/>
                </a:xfrm>
                <a:custGeom>
                  <a:rect b="b" l="l" r="r" t="t"/>
                  <a:pathLst>
                    <a:path extrusionOk="0" h="624" w="799">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3"/>
                <p:cNvSpPr/>
                <p:nvPr/>
              </p:nvSpPr>
              <p:spPr>
                <a:xfrm>
                  <a:off x="350725" y="1261675"/>
                  <a:ext cx="46725" cy="31650"/>
                </a:xfrm>
                <a:custGeom>
                  <a:rect b="b" l="l" r="r" t="t"/>
                  <a:pathLst>
                    <a:path extrusionOk="0" h="1266" w="1869">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3"/>
                <p:cNvSpPr/>
                <p:nvPr/>
              </p:nvSpPr>
              <p:spPr>
                <a:xfrm>
                  <a:off x="350725" y="1230550"/>
                  <a:ext cx="73475" cy="47200"/>
                </a:xfrm>
                <a:custGeom>
                  <a:rect b="b" l="l" r="r" t="t"/>
                  <a:pathLst>
                    <a:path extrusionOk="0" h="1888" w="2939">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3"/>
                <p:cNvSpPr/>
                <p:nvPr/>
              </p:nvSpPr>
              <p:spPr>
                <a:xfrm>
                  <a:off x="350725" y="1199925"/>
                  <a:ext cx="100225" cy="62275"/>
                </a:xfrm>
                <a:custGeom>
                  <a:rect b="b" l="l" r="r" t="t"/>
                  <a:pathLst>
                    <a:path extrusionOk="0" h="2491" w="4009">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3"/>
                <p:cNvSpPr/>
                <p:nvPr/>
              </p:nvSpPr>
              <p:spPr>
                <a:xfrm>
                  <a:off x="350250" y="1168775"/>
                  <a:ext cx="127450" cy="77850"/>
                </a:xfrm>
                <a:custGeom>
                  <a:rect b="b" l="l" r="r" t="t"/>
                  <a:pathLst>
                    <a:path extrusionOk="0" h="3114" w="5098">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3"/>
                <p:cNvSpPr/>
                <p:nvPr/>
              </p:nvSpPr>
              <p:spPr>
                <a:xfrm>
                  <a:off x="350725" y="1137650"/>
                  <a:ext cx="154700" cy="93900"/>
                </a:xfrm>
                <a:custGeom>
                  <a:rect b="b" l="l" r="r" t="t"/>
                  <a:pathLst>
                    <a:path extrusionOk="0" h="3756" w="6188">
                      <a:moveTo>
                        <a:pt x="1" y="1"/>
                      </a:moveTo>
                      <a:lnTo>
                        <a:pt x="1" y="293"/>
                      </a:lnTo>
                      <a:lnTo>
                        <a:pt x="5993" y="3756"/>
                      </a:lnTo>
                      <a:cubicBezTo>
                        <a:pt x="5999" y="3743"/>
                        <a:pt x="6006" y="3738"/>
                        <a:pt x="6012" y="3738"/>
                      </a:cubicBezTo>
                      <a:cubicBezTo>
                        <a:pt x="6025" y="3738"/>
                        <a:pt x="6038" y="3756"/>
                        <a:pt x="6051" y="3756"/>
                      </a:cubicBezTo>
                      <a:cubicBezTo>
                        <a:pt x="6110" y="3756"/>
                        <a:pt x="6129" y="3717"/>
                        <a:pt x="6149" y="3697"/>
                      </a:cubicBezTo>
                      <a:cubicBezTo>
                        <a:pt x="6188" y="3639"/>
                        <a:pt x="6188" y="3581"/>
                        <a:pt x="6110" y="3522"/>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3"/>
                <p:cNvSpPr/>
                <p:nvPr/>
              </p:nvSpPr>
              <p:spPr>
                <a:xfrm>
                  <a:off x="350725" y="1106525"/>
                  <a:ext cx="181450" cy="108975"/>
                </a:xfrm>
                <a:custGeom>
                  <a:rect b="b" l="l" r="r" t="t"/>
                  <a:pathLst>
                    <a:path extrusionOk="0" h="4359" w="7258">
                      <a:moveTo>
                        <a:pt x="1" y="1"/>
                      </a:moveTo>
                      <a:lnTo>
                        <a:pt x="1" y="293"/>
                      </a:lnTo>
                      <a:lnTo>
                        <a:pt x="7063" y="4359"/>
                      </a:lnTo>
                      <a:lnTo>
                        <a:pt x="7121" y="4359"/>
                      </a:lnTo>
                      <a:cubicBezTo>
                        <a:pt x="7180" y="4359"/>
                        <a:pt x="7199" y="4339"/>
                        <a:pt x="7219" y="4300"/>
                      </a:cubicBezTo>
                      <a:cubicBezTo>
                        <a:pt x="7258" y="4261"/>
                        <a:pt x="7258" y="4184"/>
                        <a:pt x="7180" y="4145"/>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3"/>
                <p:cNvSpPr/>
                <p:nvPr/>
              </p:nvSpPr>
              <p:spPr>
                <a:xfrm>
                  <a:off x="350250" y="1044750"/>
                  <a:ext cx="235425" cy="140100"/>
                </a:xfrm>
                <a:custGeom>
                  <a:rect b="b" l="l" r="r" t="t"/>
                  <a:pathLst>
                    <a:path extrusionOk="0" h="5604" w="9417">
                      <a:moveTo>
                        <a:pt x="0" y="1"/>
                      </a:moveTo>
                      <a:lnTo>
                        <a:pt x="0" y="293"/>
                      </a:lnTo>
                      <a:lnTo>
                        <a:pt x="9203" y="5604"/>
                      </a:lnTo>
                      <a:cubicBezTo>
                        <a:pt x="9261" y="5585"/>
                        <a:pt x="9261" y="5585"/>
                        <a:pt x="9280" y="5585"/>
                      </a:cubicBezTo>
                      <a:cubicBezTo>
                        <a:pt x="9339" y="5585"/>
                        <a:pt x="9358" y="5565"/>
                        <a:pt x="9378" y="5546"/>
                      </a:cubicBezTo>
                      <a:cubicBezTo>
                        <a:pt x="9417" y="5487"/>
                        <a:pt x="9417" y="5409"/>
                        <a:pt x="9339" y="537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3"/>
                <p:cNvSpPr/>
                <p:nvPr/>
              </p:nvSpPr>
              <p:spPr>
                <a:xfrm>
                  <a:off x="436325" y="1066650"/>
                  <a:ext cx="27750" cy="15100"/>
                </a:xfrm>
                <a:custGeom>
                  <a:rect b="b" l="l" r="r" t="t"/>
                  <a:pathLst>
                    <a:path extrusionOk="0" h="604" w="1110">
                      <a:moveTo>
                        <a:pt x="254" y="0"/>
                      </a:moveTo>
                      <a:lnTo>
                        <a:pt x="1" y="117"/>
                      </a:lnTo>
                      <a:lnTo>
                        <a:pt x="857" y="604"/>
                      </a:lnTo>
                      <a:lnTo>
                        <a:pt x="1110" y="46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3"/>
                <p:cNvSpPr/>
                <p:nvPr/>
              </p:nvSpPr>
              <p:spPr>
                <a:xfrm>
                  <a:off x="464050" y="1081725"/>
                  <a:ext cx="26775" cy="16075"/>
                </a:xfrm>
                <a:custGeom>
                  <a:rect b="b" l="l" r="r" t="t"/>
                  <a:pathLst>
                    <a:path extrusionOk="0" h="643" w="1071">
                      <a:moveTo>
                        <a:pt x="234" y="1"/>
                      </a:moveTo>
                      <a:lnTo>
                        <a:pt x="1" y="156"/>
                      </a:lnTo>
                      <a:lnTo>
                        <a:pt x="818" y="643"/>
                      </a:lnTo>
                      <a:lnTo>
                        <a:pt x="1071"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3"/>
                <p:cNvSpPr/>
                <p:nvPr/>
              </p:nvSpPr>
              <p:spPr>
                <a:xfrm>
                  <a:off x="544300" y="1128425"/>
                  <a:ext cx="27275" cy="15575"/>
                </a:xfrm>
                <a:custGeom>
                  <a:rect b="b" l="l" r="r" t="t"/>
                  <a:pathLst>
                    <a:path extrusionOk="0" h="623" w="1091">
                      <a:moveTo>
                        <a:pt x="234" y="0"/>
                      </a:moveTo>
                      <a:lnTo>
                        <a:pt x="1" y="156"/>
                      </a:lnTo>
                      <a:lnTo>
                        <a:pt x="838" y="623"/>
                      </a:lnTo>
                      <a:lnTo>
                        <a:pt x="1090"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3"/>
                <p:cNvSpPr/>
                <p:nvPr/>
              </p:nvSpPr>
              <p:spPr>
                <a:xfrm>
                  <a:off x="490800" y="1097775"/>
                  <a:ext cx="26775" cy="15100"/>
                </a:xfrm>
                <a:custGeom>
                  <a:rect b="b" l="l" r="r" t="t"/>
                  <a:pathLst>
                    <a:path extrusionOk="0" h="604" w="1071">
                      <a:moveTo>
                        <a:pt x="234" y="1"/>
                      </a:moveTo>
                      <a:lnTo>
                        <a:pt x="1" y="117"/>
                      </a:lnTo>
                      <a:lnTo>
                        <a:pt x="818" y="604"/>
                      </a:lnTo>
                      <a:lnTo>
                        <a:pt x="1071" y="44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3"/>
                <p:cNvSpPr/>
                <p:nvPr/>
              </p:nvSpPr>
              <p:spPr>
                <a:xfrm>
                  <a:off x="517550" y="1112850"/>
                  <a:ext cx="26775" cy="15600"/>
                </a:xfrm>
                <a:custGeom>
                  <a:rect b="b" l="l" r="r" t="t"/>
                  <a:pathLst>
                    <a:path extrusionOk="0" h="624" w="1071">
                      <a:moveTo>
                        <a:pt x="234" y="1"/>
                      </a:moveTo>
                      <a:lnTo>
                        <a:pt x="1" y="137"/>
                      </a:lnTo>
                      <a:lnTo>
                        <a:pt x="818" y="623"/>
                      </a:lnTo>
                      <a:lnTo>
                        <a:pt x="1071"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3"/>
                <p:cNvSpPr/>
                <p:nvPr/>
              </p:nvSpPr>
              <p:spPr>
                <a:xfrm>
                  <a:off x="350725" y="1013150"/>
                  <a:ext cx="85625" cy="53525"/>
                </a:xfrm>
                <a:custGeom>
                  <a:rect b="b" l="l" r="r" t="t"/>
                  <a:pathLst>
                    <a:path extrusionOk="0" h="2141" w="3425">
                      <a:moveTo>
                        <a:pt x="1" y="0"/>
                      </a:moveTo>
                      <a:lnTo>
                        <a:pt x="1" y="292"/>
                      </a:lnTo>
                      <a:lnTo>
                        <a:pt x="3191" y="2140"/>
                      </a:lnTo>
                      <a:lnTo>
                        <a:pt x="3425" y="1985"/>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3"/>
                <p:cNvSpPr/>
                <p:nvPr/>
              </p:nvSpPr>
              <p:spPr>
                <a:xfrm>
                  <a:off x="571550" y="1143975"/>
                  <a:ext cx="26775" cy="15600"/>
                </a:xfrm>
                <a:custGeom>
                  <a:rect b="b" l="l" r="r" t="t"/>
                  <a:pathLst>
                    <a:path extrusionOk="0" h="624" w="1071">
                      <a:moveTo>
                        <a:pt x="234" y="1"/>
                      </a:moveTo>
                      <a:lnTo>
                        <a:pt x="0" y="137"/>
                      </a:lnTo>
                      <a:lnTo>
                        <a:pt x="818" y="623"/>
                      </a:lnTo>
                      <a:lnTo>
                        <a:pt x="107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3"/>
                <p:cNvSpPr/>
                <p:nvPr/>
              </p:nvSpPr>
              <p:spPr>
                <a:xfrm>
                  <a:off x="597800" y="1160025"/>
                  <a:ext cx="14625" cy="9275"/>
                </a:xfrm>
                <a:custGeom>
                  <a:rect b="b" l="l" r="r" t="t"/>
                  <a:pathLst>
                    <a:path extrusionOk="0" h="371" w="585">
                      <a:moveTo>
                        <a:pt x="234" y="1"/>
                      </a:moveTo>
                      <a:lnTo>
                        <a:pt x="1" y="156"/>
                      </a:lnTo>
                      <a:lnTo>
                        <a:pt x="410" y="351"/>
                      </a:lnTo>
                      <a:cubicBezTo>
                        <a:pt x="429" y="351"/>
                        <a:pt x="448" y="370"/>
                        <a:pt x="448" y="370"/>
                      </a:cubicBezTo>
                      <a:cubicBezTo>
                        <a:pt x="507" y="370"/>
                        <a:pt x="526" y="351"/>
                        <a:pt x="546" y="312"/>
                      </a:cubicBezTo>
                      <a:cubicBezTo>
                        <a:pt x="585" y="273"/>
                        <a:pt x="585" y="195"/>
                        <a:pt x="507" y="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3"/>
                <p:cNvSpPr/>
                <p:nvPr/>
              </p:nvSpPr>
              <p:spPr>
                <a:xfrm>
                  <a:off x="591975" y="1156150"/>
                  <a:ext cx="12175" cy="7300"/>
                </a:xfrm>
                <a:custGeom>
                  <a:rect b="b" l="l" r="r" t="t"/>
                  <a:pathLst>
                    <a:path extrusionOk="0" h="292" w="487">
                      <a:moveTo>
                        <a:pt x="253" y="0"/>
                      </a:moveTo>
                      <a:lnTo>
                        <a:pt x="1" y="136"/>
                      </a:lnTo>
                      <a:lnTo>
                        <a:pt x="253" y="292"/>
                      </a:lnTo>
                      <a:lnTo>
                        <a:pt x="487"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3"/>
                <p:cNvSpPr/>
                <p:nvPr/>
              </p:nvSpPr>
              <p:spPr>
                <a:xfrm>
                  <a:off x="565225" y="1140100"/>
                  <a:ext cx="12175" cy="7300"/>
                </a:xfrm>
                <a:custGeom>
                  <a:rect b="b" l="l" r="r" t="t"/>
                  <a:pathLst>
                    <a:path extrusionOk="0" h="292" w="487">
                      <a:moveTo>
                        <a:pt x="253" y="0"/>
                      </a:moveTo>
                      <a:lnTo>
                        <a:pt x="1"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3"/>
                <p:cNvSpPr/>
                <p:nvPr/>
              </p:nvSpPr>
              <p:spPr>
                <a:xfrm>
                  <a:off x="538000" y="1125025"/>
                  <a:ext cx="12175" cy="7300"/>
                </a:xfrm>
                <a:custGeom>
                  <a:rect b="b" l="l" r="r" t="t"/>
                  <a:pathLst>
                    <a:path extrusionOk="0" h="292" w="487">
                      <a:moveTo>
                        <a:pt x="253" y="0"/>
                      </a:moveTo>
                      <a:lnTo>
                        <a:pt x="0" y="136"/>
                      </a:lnTo>
                      <a:lnTo>
                        <a:pt x="253" y="292"/>
                      </a:lnTo>
                      <a:lnTo>
                        <a:pt x="486"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3"/>
                <p:cNvSpPr/>
                <p:nvPr/>
              </p:nvSpPr>
              <p:spPr>
                <a:xfrm>
                  <a:off x="511250" y="1108950"/>
                  <a:ext cx="12175" cy="7325"/>
                </a:xfrm>
                <a:custGeom>
                  <a:rect b="b" l="l" r="r" t="t"/>
                  <a:pathLst>
                    <a:path extrusionOk="0" h="293" w="487">
                      <a:moveTo>
                        <a:pt x="253" y="1"/>
                      </a:moveTo>
                      <a:lnTo>
                        <a:pt x="0" y="157"/>
                      </a:lnTo>
                      <a:lnTo>
                        <a:pt x="253" y="293"/>
                      </a:lnTo>
                      <a:lnTo>
                        <a:pt x="486" y="15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3"/>
                <p:cNvSpPr/>
                <p:nvPr/>
              </p:nvSpPr>
              <p:spPr>
                <a:xfrm>
                  <a:off x="484475" y="1093875"/>
                  <a:ext cx="12200" cy="6850"/>
                </a:xfrm>
                <a:custGeom>
                  <a:rect b="b" l="l" r="r" t="t"/>
                  <a:pathLst>
                    <a:path extrusionOk="0" h="274" w="488">
                      <a:moveTo>
                        <a:pt x="254" y="1"/>
                      </a:moveTo>
                      <a:lnTo>
                        <a:pt x="1" y="157"/>
                      </a:lnTo>
                      <a:lnTo>
                        <a:pt x="254" y="273"/>
                      </a:lnTo>
                      <a:lnTo>
                        <a:pt x="487" y="15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3"/>
                <p:cNvSpPr/>
                <p:nvPr/>
              </p:nvSpPr>
              <p:spPr>
                <a:xfrm>
                  <a:off x="457725" y="1078325"/>
                  <a:ext cx="12200" cy="7325"/>
                </a:xfrm>
                <a:custGeom>
                  <a:rect b="b" l="l" r="r" t="t"/>
                  <a:pathLst>
                    <a:path extrusionOk="0" h="293" w="488">
                      <a:moveTo>
                        <a:pt x="254" y="0"/>
                      </a:moveTo>
                      <a:lnTo>
                        <a:pt x="1" y="137"/>
                      </a:lnTo>
                      <a:lnTo>
                        <a:pt x="254" y="292"/>
                      </a:lnTo>
                      <a:lnTo>
                        <a:pt x="487" y="13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3"/>
                <p:cNvSpPr/>
                <p:nvPr/>
              </p:nvSpPr>
              <p:spPr>
                <a:xfrm>
                  <a:off x="430500" y="1062750"/>
                  <a:ext cx="12175" cy="6850"/>
                </a:xfrm>
                <a:custGeom>
                  <a:rect b="b" l="l" r="r" t="t"/>
                  <a:pathLst>
                    <a:path extrusionOk="0" h="274" w="487">
                      <a:moveTo>
                        <a:pt x="234" y="1"/>
                      </a:moveTo>
                      <a:lnTo>
                        <a:pt x="0" y="156"/>
                      </a:lnTo>
                      <a:lnTo>
                        <a:pt x="234" y="273"/>
                      </a:lnTo>
                      <a:lnTo>
                        <a:pt x="487" y="156"/>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3"/>
                <p:cNvSpPr/>
                <p:nvPr/>
              </p:nvSpPr>
              <p:spPr>
                <a:xfrm>
                  <a:off x="490800" y="1066650"/>
                  <a:ext cx="26775" cy="15100"/>
                </a:xfrm>
                <a:custGeom>
                  <a:rect b="b" l="l" r="r" t="t"/>
                  <a:pathLst>
                    <a:path extrusionOk="0" h="604" w="1071">
                      <a:moveTo>
                        <a:pt x="234" y="0"/>
                      </a:moveTo>
                      <a:lnTo>
                        <a:pt x="1" y="117"/>
                      </a:lnTo>
                      <a:lnTo>
                        <a:pt x="818" y="604"/>
                      </a:lnTo>
                      <a:lnTo>
                        <a:pt x="1071"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3"/>
                <p:cNvSpPr/>
                <p:nvPr/>
              </p:nvSpPr>
              <p:spPr>
                <a:xfrm>
                  <a:off x="624575" y="1144475"/>
                  <a:ext cx="14600" cy="9250"/>
                </a:xfrm>
                <a:custGeom>
                  <a:rect b="b" l="l" r="r" t="t"/>
                  <a:pathLst>
                    <a:path extrusionOk="0" h="370" w="584">
                      <a:moveTo>
                        <a:pt x="233" y="0"/>
                      </a:moveTo>
                      <a:lnTo>
                        <a:pt x="0" y="136"/>
                      </a:lnTo>
                      <a:lnTo>
                        <a:pt x="409" y="331"/>
                      </a:lnTo>
                      <a:cubicBezTo>
                        <a:pt x="428" y="331"/>
                        <a:pt x="447" y="370"/>
                        <a:pt x="447" y="370"/>
                      </a:cubicBezTo>
                      <a:cubicBezTo>
                        <a:pt x="506" y="370"/>
                        <a:pt x="525" y="331"/>
                        <a:pt x="545" y="311"/>
                      </a:cubicBezTo>
                      <a:cubicBezTo>
                        <a:pt x="584" y="273"/>
                        <a:pt x="584" y="195"/>
                        <a:pt x="506" y="136"/>
                      </a:cubicBezTo>
                      <a:lnTo>
                        <a:pt x="2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3"/>
                <p:cNvSpPr/>
                <p:nvPr/>
              </p:nvSpPr>
              <p:spPr>
                <a:xfrm>
                  <a:off x="350725" y="982025"/>
                  <a:ext cx="113350" cy="68600"/>
                </a:xfrm>
                <a:custGeom>
                  <a:rect b="b" l="l" r="r" t="t"/>
                  <a:pathLst>
                    <a:path extrusionOk="0" h="2744" w="4534">
                      <a:moveTo>
                        <a:pt x="1" y="0"/>
                      </a:moveTo>
                      <a:lnTo>
                        <a:pt x="1" y="292"/>
                      </a:lnTo>
                      <a:lnTo>
                        <a:pt x="4281" y="2743"/>
                      </a:lnTo>
                      <a:lnTo>
                        <a:pt x="4534" y="2607"/>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3"/>
                <p:cNvSpPr/>
                <p:nvPr/>
              </p:nvSpPr>
              <p:spPr>
                <a:xfrm>
                  <a:off x="571550" y="1112850"/>
                  <a:ext cx="26775" cy="15600"/>
                </a:xfrm>
                <a:custGeom>
                  <a:rect b="b" l="l" r="r" t="t"/>
                  <a:pathLst>
                    <a:path extrusionOk="0" h="624" w="1071">
                      <a:moveTo>
                        <a:pt x="234" y="1"/>
                      </a:moveTo>
                      <a:lnTo>
                        <a:pt x="0" y="137"/>
                      </a:lnTo>
                      <a:lnTo>
                        <a:pt x="818" y="623"/>
                      </a:lnTo>
                      <a:lnTo>
                        <a:pt x="107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3"/>
                <p:cNvSpPr/>
                <p:nvPr/>
              </p:nvSpPr>
              <p:spPr>
                <a:xfrm>
                  <a:off x="544300" y="1097775"/>
                  <a:ext cx="27275" cy="15100"/>
                </a:xfrm>
                <a:custGeom>
                  <a:rect b="b" l="l" r="r" t="t"/>
                  <a:pathLst>
                    <a:path extrusionOk="0" h="604" w="1091">
                      <a:moveTo>
                        <a:pt x="234" y="1"/>
                      </a:moveTo>
                      <a:lnTo>
                        <a:pt x="1" y="117"/>
                      </a:lnTo>
                      <a:lnTo>
                        <a:pt x="838" y="604"/>
                      </a:lnTo>
                      <a:lnTo>
                        <a:pt x="1090" y="44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3"/>
                <p:cNvSpPr/>
                <p:nvPr/>
              </p:nvSpPr>
              <p:spPr>
                <a:xfrm>
                  <a:off x="517550" y="1081725"/>
                  <a:ext cx="26775" cy="16075"/>
                </a:xfrm>
                <a:custGeom>
                  <a:rect b="b" l="l" r="r" t="t"/>
                  <a:pathLst>
                    <a:path extrusionOk="0" h="643" w="1071">
                      <a:moveTo>
                        <a:pt x="234" y="1"/>
                      </a:moveTo>
                      <a:lnTo>
                        <a:pt x="1" y="156"/>
                      </a:lnTo>
                      <a:lnTo>
                        <a:pt x="818" y="643"/>
                      </a:lnTo>
                      <a:lnTo>
                        <a:pt x="1071"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3"/>
                <p:cNvSpPr/>
                <p:nvPr/>
              </p:nvSpPr>
              <p:spPr>
                <a:xfrm>
                  <a:off x="464050" y="1050600"/>
                  <a:ext cx="26775" cy="16075"/>
                </a:xfrm>
                <a:custGeom>
                  <a:rect b="b" l="l" r="r" t="t"/>
                  <a:pathLst>
                    <a:path extrusionOk="0" h="643" w="1071">
                      <a:moveTo>
                        <a:pt x="234" y="0"/>
                      </a:moveTo>
                      <a:lnTo>
                        <a:pt x="1" y="156"/>
                      </a:lnTo>
                      <a:lnTo>
                        <a:pt x="818" y="642"/>
                      </a:lnTo>
                      <a:lnTo>
                        <a:pt x="1071" y="48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3"/>
                <p:cNvSpPr/>
                <p:nvPr/>
              </p:nvSpPr>
              <p:spPr>
                <a:xfrm>
                  <a:off x="598300" y="1128425"/>
                  <a:ext cx="26775" cy="15575"/>
                </a:xfrm>
                <a:custGeom>
                  <a:rect b="b" l="l" r="r" t="t"/>
                  <a:pathLst>
                    <a:path extrusionOk="0" h="623" w="1071">
                      <a:moveTo>
                        <a:pt x="234" y="0"/>
                      </a:moveTo>
                      <a:lnTo>
                        <a:pt x="0" y="156"/>
                      </a:lnTo>
                      <a:lnTo>
                        <a:pt x="818" y="623"/>
                      </a:lnTo>
                      <a:lnTo>
                        <a:pt x="1070"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3"/>
                <p:cNvSpPr/>
                <p:nvPr/>
              </p:nvSpPr>
              <p:spPr>
                <a:xfrm>
                  <a:off x="618725" y="1140100"/>
                  <a:ext cx="12175" cy="7300"/>
                </a:xfrm>
                <a:custGeom>
                  <a:rect b="b" l="l" r="r" t="t"/>
                  <a:pathLst>
                    <a:path extrusionOk="0" h="292" w="487">
                      <a:moveTo>
                        <a:pt x="253" y="0"/>
                      </a:moveTo>
                      <a:lnTo>
                        <a:pt x="1"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3"/>
                <p:cNvSpPr/>
                <p:nvPr/>
              </p:nvSpPr>
              <p:spPr>
                <a:xfrm>
                  <a:off x="591975" y="1125025"/>
                  <a:ext cx="12175" cy="7300"/>
                </a:xfrm>
                <a:custGeom>
                  <a:rect b="b" l="l" r="r" t="t"/>
                  <a:pathLst>
                    <a:path extrusionOk="0" h="292" w="487">
                      <a:moveTo>
                        <a:pt x="253" y="0"/>
                      </a:moveTo>
                      <a:lnTo>
                        <a:pt x="1" y="136"/>
                      </a:lnTo>
                      <a:lnTo>
                        <a:pt x="253" y="292"/>
                      </a:lnTo>
                      <a:lnTo>
                        <a:pt x="487"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3"/>
                <p:cNvSpPr/>
                <p:nvPr/>
              </p:nvSpPr>
              <p:spPr>
                <a:xfrm>
                  <a:off x="565225" y="1108950"/>
                  <a:ext cx="12175" cy="7325"/>
                </a:xfrm>
                <a:custGeom>
                  <a:rect b="b" l="l" r="r" t="t"/>
                  <a:pathLst>
                    <a:path extrusionOk="0" h="293" w="487">
                      <a:moveTo>
                        <a:pt x="253" y="1"/>
                      </a:moveTo>
                      <a:lnTo>
                        <a:pt x="1" y="157"/>
                      </a:lnTo>
                      <a:lnTo>
                        <a:pt x="253" y="293"/>
                      </a:lnTo>
                      <a:lnTo>
                        <a:pt x="487" y="15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3"/>
                <p:cNvSpPr/>
                <p:nvPr/>
              </p:nvSpPr>
              <p:spPr>
                <a:xfrm>
                  <a:off x="538000" y="1093875"/>
                  <a:ext cx="12175" cy="6850"/>
                </a:xfrm>
                <a:custGeom>
                  <a:rect b="b" l="l" r="r" t="t"/>
                  <a:pathLst>
                    <a:path extrusionOk="0" h="274" w="487">
                      <a:moveTo>
                        <a:pt x="253" y="1"/>
                      </a:moveTo>
                      <a:lnTo>
                        <a:pt x="0" y="157"/>
                      </a:lnTo>
                      <a:lnTo>
                        <a:pt x="253" y="273"/>
                      </a:lnTo>
                      <a:lnTo>
                        <a:pt x="486" y="15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3"/>
                <p:cNvSpPr/>
                <p:nvPr/>
              </p:nvSpPr>
              <p:spPr>
                <a:xfrm>
                  <a:off x="511250" y="1078325"/>
                  <a:ext cx="12175" cy="7325"/>
                </a:xfrm>
                <a:custGeom>
                  <a:rect b="b" l="l" r="r" t="t"/>
                  <a:pathLst>
                    <a:path extrusionOk="0" h="293" w="487">
                      <a:moveTo>
                        <a:pt x="253" y="0"/>
                      </a:moveTo>
                      <a:lnTo>
                        <a:pt x="0" y="137"/>
                      </a:lnTo>
                      <a:lnTo>
                        <a:pt x="253" y="292"/>
                      </a:lnTo>
                      <a:lnTo>
                        <a:pt x="486"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3"/>
                <p:cNvSpPr/>
                <p:nvPr/>
              </p:nvSpPr>
              <p:spPr>
                <a:xfrm>
                  <a:off x="484475" y="1062750"/>
                  <a:ext cx="12200" cy="6850"/>
                </a:xfrm>
                <a:custGeom>
                  <a:rect b="b" l="l" r="r" t="t"/>
                  <a:pathLst>
                    <a:path extrusionOk="0" h="274" w="488">
                      <a:moveTo>
                        <a:pt x="254" y="1"/>
                      </a:moveTo>
                      <a:lnTo>
                        <a:pt x="1" y="156"/>
                      </a:lnTo>
                      <a:lnTo>
                        <a:pt x="254" y="273"/>
                      </a:lnTo>
                      <a:lnTo>
                        <a:pt x="487" y="156"/>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3"/>
                <p:cNvSpPr/>
                <p:nvPr/>
              </p:nvSpPr>
              <p:spPr>
                <a:xfrm>
                  <a:off x="457725" y="1047200"/>
                  <a:ext cx="12200" cy="7325"/>
                </a:xfrm>
                <a:custGeom>
                  <a:rect b="b" l="l" r="r" t="t"/>
                  <a:pathLst>
                    <a:path extrusionOk="0" h="293" w="488">
                      <a:moveTo>
                        <a:pt x="254" y="0"/>
                      </a:moveTo>
                      <a:lnTo>
                        <a:pt x="1" y="136"/>
                      </a:lnTo>
                      <a:lnTo>
                        <a:pt x="254" y="292"/>
                      </a:lnTo>
                      <a:lnTo>
                        <a:pt x="487" y="13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3"/>
                <p:cNvSpPr/>
                <p:nvPr/>
              </p:nvSpPr>
              <p:spPr>
                <a:xfrm>
                  <a:off x="490800" y="1035525"/>
                  <a:ext cx="26775" cy="15100"/>
                </a:xfrm>
                <a:custGeom>
                  <a:rect b="b" l="l" r="r" t="t"/>
                  <a:pathLst>
                    <a:path extrusionOk="0" h="604" w="1071">
                      <a:moveTo>
                        <a:pt x="234" y="0"/>
                      </a:moveTo>
                      <a:lnTo>
                        <a:pt x="1" y="117"/>
                      </a:lnTo>
                      <a:lnTo>
                        <a:pt x="818" y="603"/>
                      </a:lnTo>
                      <a:lnTo>
                        <a:pt x="1071"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3"/>
                <p:cNvSpPr/>
                <p:nvPr/>
              </p:nvSpPr>
              <p:spPr>
                <a:xfrm>
                  <a:off x="625050" y="1112850"/>
                  <a:ext cx="26775" cy="15600"/>
                </a:xfrm>
                <a:custGeom>
                  <a:rect b="b" l="l" r="r" t="t"/>
                  <a:pathLst>
                    <a:path extrusionOk="0" h="624" w="1071">
                      <a:moveTo>
                        <a:pt x="234" y="1"/>
                      </a:moveTo>
                      <a:lnTo>
                        <a:pt x="0" y="137"/>
                      </a:lnTo>
                      <a:lnTo>
                        <a:pt x="818" y="623"/>
                      </a:lnTo>
                      <a:lnTo>
                        <a:pt x="107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3"/>
                <p:cNvSpPr/>
                <p:nvPr/>
              </p:nvSpPr>
              <p:spPr>
                <a:xfrm>
                  <a:off x="544300" y="1066650"/>
                  <a:ext cx="27275" cy="15100"/>
                </a:xfrm>
                <a:custGeom>
                  <a:rect b="b" l="l" r="r" t="t"/>
                  <a:pathLst>
                    <a:path extrusionOk="0" h="604" w="1091">
                      <a:moveTo>
                        <a:pt x="234" y="0"/>
                      </a:moveTo>
                      <a:lnTo>
                        <a:pt x="1" y="117"/>
                      </a:lnTo>
                      <a:lnTo>
                        <a:pt x="838" y="604"/>
                      </a:lnTo>
                      <a:lnTo>
                        <a:pt x="1090"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3"/>
                <p:cNvSpPr/>
                <p:nvPr/>
              </p:nvSpPr>
              <p:spPr>
                <a:xfrm>
                  <a:off x="517550" y="1050600"/>
                  <a:ext cx="26775" cy="16075"/>
                </a:xfrm>
                <a:custGeom>
                  <a:rect b="b" l="l" r="r" t="t"/>
                  <a:pathLst>
                    <a:path extrusionOk="0" h="643" w="1071">
                      <a:moveTo>
                        <a:pt x="234" y="0"/>
                      </a:moveTo>
                      <a:lnTo>
                        <a:pt x="1" y="156"/>
                      </a:lnTo>
                      <a:lnTo>
                        <a:pt x="818" y="642"/>
                      </a:lnTo>
                      <a:lnTo>
                        <a:pt x="1071" y="48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3"/>
                <p:cNvSpPr/>
                <p:nvPr/>
              </p:nvSpPr>
              <p:spPr>
                <a:xfrm>
                  <a:off x="571550" y="1081725"/>
                  <a:ext cx="26775" cy="16075"/>
                </a:xfrm>
                <a:custGeom>
                  <a:rect b="b" l="l" r="r" t="t"/>
                  <a:pathLst>
                    <a:path extrusionOk="0" h="643" w="1071">
                      <a:moveTo>
                        <a:pt x="234" y="1"/>
                      </a:moveTo>
                      <a:lnTo>
                        <a:pt x="0" y="156"/>
                      </a:lnTo>
                      <a:lnTo>
                        <a:pt x="818" y="643"/>
                      </a:lnTo>
                      <a:lnTo>
                        <a:pt x="107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3"/>
                <p:cNvSpPr/>
                <p:nvPr/>
              </p:nvSpPr>
              <p:spPr>
                <a:xfrm>
                  <a:off x="651325" y="1128900"/>
                  <a:ext cx="14600" cy="9275"/>
                </a:xfrm>
                <a:custGeom>
                  <a:rect b="b" l="l" r="r" t="t"/>
                  <a:pathLst>
                    <a:path extrusionOk="0" h="371" w="584">
                      <a:moveTo>
                        <a:pt x="234" y="1"/>
                      </a:moveTo>
                      <a:lnTo>
                        <a:pt x="0" y="156"/>
                      </a:lnTo>
                      <a:lnTo>
                        <a:pt x="409" y="351"/>
                      </a:lnTo>
                      <a:cubicBezTo>
                        <a:pt x="428" y="351"/>
                        <a:pt x="448" y="370"/>
                        <a:pt x="448" y="370"/>
                      </a:cubicBezTo>
                      <a:cubicBezTo>
                        <a:pt x="506" y="370"/>
                        <a:pt x="525" y="351"/>
                        <a:pt x="545" y="331"/>
                      </a:cubicBezTo>
                      <a:cubicBezTo>
                        <a:pt x="584" y="273"/>
                        <a:pt x="584" y="215"/>
                        <a:pt x="506" y="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3"/>
                <p:cNvSpPr/>
                <p:nvPr/>
              </p:nvSpPr>
              <p:spPr>
                <a:xfrm>
                  <a:off x="598300" y="1097775"/>
                  <a:ext cx="26775" cy="15100"/>
                </a:xfrm>
                <a:custGeom>
                  <a:rect b="b" l="l" r="r" t="t"/>
                  <a:pathLst>
                    <a:path extrusionOk="0" h="604" w="1071">
                      <a:moveTo>
                        <a:pt x="234" y="1"/>
                      </a:moveTo>
                      <a:lnTo>
                        <a:pt x="0" y="117"/>
                      </a:lnTo>
                      <a:lnTo>
                        <a:pt x="818" y="604"/>
                      </a:lnTo>
                      <a:lnTo>
                        <a:pt x="1070" y="44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3"/>
                <p:cNvSpPr/>
                <p:nvPr/>
              </p:nvSpPr>
              <p:spPr>
                <a:xfrm>
                  <a:off x="350725" y="950900"/>
                  <a:ext cx="140100" cy="84650"/>
                </a:xfrm>
                <a:custGeom>
                  <a:rect b="b" l="l" r="r" t="t"/>
                  <a:pathLst>
                    <a:path extrusionOk="0" h="3386" w="5604">
                      <a:moveTo>
                        <a:pt x="1" y="0"/>
                      </a:moveTo>
                      <a:lnTo>
                        <a:pt x="1" y="292"/>
                      </a:lnTo>
                      <a:lnTo>
                        <a:pt x="5351" y="3385"/>
                      </a:lnTo>
                      <a:lnTo>
                        <a:pt x="5604" y="323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3"/>
                <p:cNvSpPr/>
                <p:nvPr/>
              </p:nvSpPr>
              <p:spPr>
                <a:xfrm>
                  <a:off x="645475" y="1125025"/>
                  <a:ext cx="12175" cy="7300"/>
                </a:xfrm>
                <a:custGeom>
                  <a:rect b="b" l="l" r="r" t="t"/>
                  <a:pathLst>
                    <a:path extrusionOk="0" h="292" w="487">
                      <a:moveTo>
                        <a:pt x="253" y="0"/>
                      </a:moveTo>
                      <a:lnTo>
                        <a:pt x="1" y="136"/>
                      </a:lnTo>
                      <a:lnTo>
                        <a:pt x="253" y="292"/>
                      </a:lnTo>
                      <a:lnTo>
                        <a:pt x="487"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3"/>
                <p:cNvSpPr/>
                <p:nvPr/>
              </p:nvSpPr>
              <p:spPr>
                <a:xfrm>
                  <a:off x="618725" y="1108950"/>
                  <a:ext cx="12175" cy="7325"/>
                </a:xfrm>
                <a:custGeom>
                  <a:rect b="b" l="l" r="r" t="t"/>
                  <a:pathLst>
                    <a:path extrusionOk="0" h="293" w="487">
                      <a:moveTo>
                        <a:pt x="253" y="1"/>
                      </a:moveTo>
                      <a:lnTo>
                        <a:pt x="1" y="157"/>
                      </a:lnTo>
                      <a:lnTo>
                        <a:pt x="253" y="293"/>
                      </a:lnTo>
                      <a:lnTo>
                        <a:pt x="487" y="15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3"/>
                <p:cNvSpPr/>
                <p:nvPr/>
              </p:nvSpPr>
              <p:spPr>
                <a:xfrm>
                  <a:off x="591975" y="1093875"/>
                  <a:ext cx="12175" cy="6850"/>
                </a:xfrm>
                <a:custGeom>
                  <a:rect b="b" l="l" r="r" t="t"/>
                  <a:pathLst>
                    <a:path extrusionOk="0" h="274" w="487">
                      <a:moveTo>
                        <a:pt x="253" y="1"/>
                      </a:moveTo>
                      <a:lnTo>
                        <a:pt x="1" y="157"/>
                      </a:lnTo>
                      <a:lnTo>
                        <a:pt x="253" y="273"/>
                      </a:lnTo>
                      <a:lnTo>
                        <a:pt x="487" y="15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3"/>
                <p:cNvSpPr/>
                <p:nvPr/>
              </p:nvSpPr>
              <p:spPr>
                <a:xfrm>
                  <a:off x="565225" y="1078325"/>
                  <a:ext cx="12175" cy="7325"/>
                </a:xfrm>
                <a:custGeom>
                  <a:rect b="b" l="l" r="r" t="t"/>
                  <a:pathLst>
                    <a:path extrusionOk="0" h="293" w="487">
                      <a:moveTo>
                        <a:pt x="253" y="0"/>
                      </a:moveTo>
                      <a:lnTo>
                        <a:pt x="1" y="137"/>
                      </a:lnTo>
                      <a:lnTo>
                        <a:pt x="253" y="292"/>
                      </a:lnTo>
                      <a:lnTo>
                        <a:pt x="487"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3"/>
                <p:cNvSpPr/>
                <p:nvPr/>
              </p:nvSpPr>
              <p:spPr>
                <a:xfrm>
                  <a:off x="538000" y="1062750"/>
                  <a:ext cx="12175" cy="6850"/>
                </a:xfrm>
                <a:custGeom>
                  <a:rect b="b" l="l" r="r" t="t"/>
                  <a:pathLst>
                    <a:path extrusionOk="0" h="274" w="487">
                      <a:moveTo>
                        <a:pt x="253" y="1"/>
                      </a:moveTo>
                      <a:lnTo>
                        <a:pt x="0" y="156"/>
                      </a:lnTo>
                      <a:lnTo>
                        <a:pt x="253" y="273"/>
                      </a:lnTo>
                      <a:lnTo>
                        <a:pt x="486" y="156"/>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3"/>
                <p:cNvSpPr/>
                <p:nvPr/>
              </p:nvSpPr>
              <p:spPr>
                <a:xfrm>
                  <a:off x="511250" y="1047200"/>
                  <a:ext cx="12175" cy="7325"/>
                </a:xfrm>
                <a:custGeom>
                  <a:rect b="b" l="l" r="r" t="t"/>
                  <a:pathLst>
                    <a:path extrusionOk="0" h="293" w="487">
                      <a:moveTo>
                        <a:pt x="253" y="0"/>
                      </a:moveTo>
                      <a:lnTo>
                        <a:pt x="0" y="136"/>
                      </a:lnTo>
                      <a:lnTo>
                        <a:pt x="253" y="292"/>
                      </a:lnTo>
                      <a:lnTo>
                        <a:pt x="486"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3"/>
                <p:cNvSpPr/>
                <p:nvPr/>
              </p:nvSpPr>
              <p:spPr>
                <a:xfrm>
                  <a:off x="484475" y="1031625"/>
                  <a:ext cx="12200" cy="6825"/>
                </a:xfrm>
                <a:custGeom>
                  <a:rect b="b" l="l" r="r" t="t"/>
                  <a:pathLst>
                    <a:path extrusionOk="0" h="273" w="488">
                      <a:moveTo>
                        <a:pt x="254" y="1"/>
                      </a:moveTo>
                      <a:lnTo>
                        <a:pt x="1" y="156"/>
                      </a:lnTo>
                      <a:lnTo>
                        <a:pt x="254" y="273"/>
                      </a:lnTo>
                      <a:lnTo>
                        <a:pt x="487" y="156"/>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3"/>
                <p:cNvSpPr/>
                <p:nvPr/>
              </p:nvSpPr>
              <p:spPr>
                <a:xfrm>
                  <a:off x="517550" y="1019475"/>
                  <a:ext cx="26775" cy="16075"/>
                </a:xfrm>
                <a:custGeom>
                  <a:rect b="b" l="l" r="r" t="t"/>
                  <a:pathLst>
                    <a:path extrusionOk="0" h="643" w="1071">
                      <a:moveTo>
                        <a:pt x="234" y="0"/>
                      </a:moveTo>
                      <a:lnTo>
                        <a:pt x="1" y="156"/>
                      </a:lnTo>
                      <a:lnTo>
                        <a:pt x="818" y="642"/>
                      </a:lnTo>
                      <a:lnTo>
                        <a:pt x="1071" y="48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3"/>
                <p:cNvSpPr/>
                <p:nvPr/>
              </p:nvSpPr>
              <p:spPr>
                <a:xfrm>
                  <a:off x="544300" y="1035525"/>
                  <a:ext cx="27275" cy="15100"/>
                </a:xfrm>
                <a:custGeom>
                  <a:rect b="b" l="l" r="r" t="t"/>
                  <a:pathLst>
                    <a:path extrusionOk="0" h="604" w="1091">
                      <a:moveTo>
                        <a:pt x="234" y="0"/>
                      </a:moveTo>
                      <a:lnTo>
                        <a:pt x="1" y="117"/>
                      </a:lnTo>
                      <a:lnTo>
                        <a:pt x="838" y="603"/>
                      </a:lnTo>
                      <a:lnTo>
                        <a:pt x="1090"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3"/>
                <p:cNvSpPr/>
                <p:nvPr/>
              </p:nvSpPr>
              <p:spPr>
                <a:xfrm>
                  <a:off x="651800" y="1097775"/>
                  <a:ext cx="26775" cy="15100"/>
                </a:xfrm>
                <a:custGeom>
                  <a:rect b="b" l="l" r="r" t="t"/>
                  <a:pathLst>
                    <a:path extrusionOk="0" h="604" w="1071">
                      <a:moveTo>
                        <a:pt x="234" y="1"/>
                      </a:moveTo>
                      <a:lnTo>
                        <a:pt x="0" y="117"/>
                      </a:lnTo>
                      <a:lnTo>
                        <a:pt x="818" y="604"/>
                      </a:lnTo>
                      <a:lnTo>
                        <a:pt x="1071" y="44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3"/>
                <p:cNvSpPr/>
                <p:nvPr/>
              </p:nvSpPr>
              <p:spPr>
                <a:xfrm>
                  <a:off x="678550" y="1113350"/>
                  <a:ext cx="14625" cy="9250"/>
                </a:xfrm>
                <a:custGeom>
                  <a:rect b="b" l="l" r="r" t="t"/>
                  <a:pathLst>
                    <a:path extrusionOk="0" h="370" w="585">
                      <a:moveTo>
                        <a:pt x="234" y="0"/>
                      </a:moveTo>
                      <a:lnTo>
                        <a:pt x="1" y="136"/>
                      </a:lnTo>
                      <a:lnTo>
                        <a:pt x="409" y="350"/>
                      </a:lnTo>
                      <a:cubicBezTo>
                        <a:pt x="429" y="350"/>
                        <a:pt x="467" y="370"/>
                        <a:pt x="467" y="370"/>
                      </a:cubicBezTo>
                      <a:cubicBezTo>
                        <a:pt x="506" y="370"/>
                        <a:pt x="526" y="350"/>
                        <a:pt x="565" y="311"/>
                      </a:cubicBezTo>
                      <a:cubicBezTo>
                        <a:pt x="584" y="272"/>
                        <a:pt x="584" y="195"/>
                        <a:pt x="506" y="136"/>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3"/>
                <p:cNvSpPr/>
                <p:nvPr/>
              </p:nvSpPr>
              <p:spPr>
                <a:xfrm>
                  <a:off x="571550" y="1050600"/>
                  <a:ext cx="26775" cy="16075"/>
                </a:xfrm>
                <a:custGeom>
                  <a:rect b="b" l="l" r="r" t="t"/>
                  <a:pathLst>
                    <a:path extrusionOk="0" h="643" w="1071">
                      <a:moveTo>
                        <a:pt x="234" y="0"/>
                      </a:moveTo>
                      <a:lnTo>
                        <a:pt x="0" y="156"/>
                      </a:lnTo>
                      <a:lnTo>
                        <a:pt x="818" y="642"/>
                      </a:lnTo>
                      <a:lnTo>
                        <a:pt x="1070" y="48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3"/>
                <p:cNvSpPr/>
                <p:nvPr/>
              </p:nvSpPr>
              <p:spPr>
                <a:xfrm>
                  <a:off x="350725" y="920250"/>
                  <a:ext cx="166850" cy="99250"/>
                </a:xfrm>
                <a:custGeom>
                  <a:rect b="b" l="l" r="r" t="t"/>
                  <a:pathLst>
                    <a:path extrusionOk="0" h="3970" w="6674">
                      <a:moveTo>
                        <a:pt x="1" y="0"/>
                      </a:moveTo>
                      <a:lnTo>
                        <a:pt x="1" y="292"/>
                      </a:lnTo>
                      <a:lnTo>
                        <a:pt x="6421" y="3969"/>
                      </a:lnTo>
                      <a:lnTo>
                        <a:pt x="6674" y="383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3"/>
                <p:cNvSpPr/>
                <p:nvPr/>
              </p:nvSpPr>
              <p:spPr>
                <a:xfrm>
                  <a:off x="625050" y="1081725"/>
                  <a:ext cx="26775" cy="16075"/>
                </a:xfrm>
                <a:custGeom>
                  <a:rect b="b" l="l" r="r" t="t"/>
                  <a:pathLst>
                    <a:path extrusionOk="0" h="643" w="1071">
                      <a:moveTo>
                        <a:pt x="234" y="1"/>
                      </a:moveTo>
                      <a:lnTo>
                        <a:pt x="0" y="156"/>
                      </a:lnTo>
                      <a:lnTo>
                        <a:pt x="818" y="643"/>
                      </a:lnTo>
                      <a:lnTo>
                        <a:pt x="107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3"/>
                <p:cNvSpPr/>
                <p:nvPr/>
              </p:nvSpPr>
              <p:spPr>
                <a:xfrm>
                  <a:off x="598300" y="1066650"/>
                  <a:ext cx="26775" cy="15100"/>
                </a:xfrm>
                <a:custGeom>
                  <a:rect b="b" l="l" r="r" t="t"/>
                  <a:pathLst>
                    <a:path extrusionOk="0" h="604" w="1071">
                      <a:moveTo>
                        <a:pt x="234" y="0"/>
                      </a:moveTo>
                      <a:lnTo>
                        <a:pt x="0" y="117"/>
                      </a:lnTo>
                      <a:lnTo>
                        <a:pt x="818" y="604"/>
                      </a:lnTo>
                      <a:lnTo>
                        <a:pt x="1070"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3"/>
                <p:cNvSpPr/>
                <p:nvPr/>
              </p:nvSpPr>
              <p:spPr>
                <a:xfrm>
                  <a:off x="672225" y="1108950"/>
                  <a:ext cx="12175" cy="7325"/>
                </a:xfrm>
                <a:custGeom>
                  <a:rect b="b" l="l" r="r" t="t"/>
                  <a:pathLst>
                    <a:path extrusionOk="0" h="293" w="487">
                      <a:moveTo>
                        <a:pt x="254" y="1"/>
                      </a:moveTo>
                      <a:lnTo>
                        <a:pt x="1" y="157"/>
                      </a:lnTo>
                      <a:lnTo>
                        <a:pt x="254" y="293"/>
                      </a:lnTo>
                      <a:lnTo>
                        <a:pt x="487" y="15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3"/>
                <p:cNvSpPr/>
                <p:nvPr/>
              </p:nvSpPr>
              <p:spPr>
                <a:xfrm>
                  <a:off x="645475" y="1093875"/>
                  <a:ext cx="12175" cy="6850"/>
                </a:xfrm>
                <a:custGeom>
                  <a:rect b="b" l="l" r="r" t="t"/>
                  <a:pathLst>
                    <a:path extrusionOk="0" h="274" w="487">
                      <a:moveTo>
                        <a:pt x="253" y="1"/>
                      </a:moveTo>
                      <a:lnTo>
                        <a:pt x="1" y="157"/>
                      </a:lnTo>
                      <a:lnTo>
                        <a:pt x="253" y="273"/>
                      </a:lnTo>
                      <a:lnTo>
                        <a:pt x="487" y="15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3"/>
                <p:cNvSpPr/>
                <p:nvPr/>
              </p:nvSpPr>
              <p:spPr>
                <a:xfrm>
                  <a:off x="618725" y="1078325"/>
                  <a:ext cx="12175" cy="7325"/>
                </a:xfrm>
                <a:custGeom>
                  <a:rect b="b" l="l" r="r" t="t"/>
                  <a:pathLst>
                    <a:path extrusionOk="0" h="293" w="487">
                      <a:moveTo>
                        <a:pt x="253" y="0"/>
                      </a:moveTo>
                      <a:lnTo>
                        <a:pt x="1" y="137"/>
                      </a:lnTo>
                      <a:lnTo>
                        <a:pt x="253" y="292"/>
                      </a:lnTo>
                      <a:lnTo>
                        <a:pt x="487"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3"/>
                <p:cNvSpPr/>
                <p:nvPr/>
              </p:nvSpPr>
              <p:spPr>
                <a:xfrm>
                  <a:off x="591975" y="1062750"/>
                  <a:ext cx="12175" cy="6850"/>
                </a:xfrm>
                <a:custGeom>
                  <a:rect b="b" l="l" r="r" t="t"/>
                  <a:pathLst>
                    <a:path extrusionOk="0" h="274" w="487">
                      <a:moveTo>
                        <a:pt x="253" y="1"/>
                      </a:moveTo>
                      <a:lnTo>
                        <a:pt x="1" y="156"/>
                      </a:lnTo>
                      <a:lnTo>
                        <a:pt x="253" y="273"/>
                      </a:lnTo>
                      <a:lnTo>
                        <a:pt x="487" y="156"/>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3"/>
                <p:cNvSpPr/>
                <p:nvPr/>
              </p:nvSpPr>
              <p:spPr>
                <a:xfrm>
                  <a:off x="565225" y="1047200"/>
                  <a:ext cx="12175" cy="7325"/>
                </a:xfrm>
                <a:custGeom>
                  <a:rect b="b" l="l" r="r" t="t"/>
                  <a:pathLst>
                    <a:path extrusionOk="0" h="293" w="487">
                      <a:moveTo>
                        <a:pt x="253" y="0"/>
                      </a:moveTo>
                      <a:lnTo>
                        <a:pt x="1" y="136"/>
                      </a:lnTo>
                      <a:lnTo>
                        <a:pt x="253" y="292"/>
                      </a:lnTo>
                      <a:lnTo>
                        <a:pt x="487"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3"/>
                <p:cNvSpPr/>
                <p:nvPr/>
              </p:nvSpPr>
              <p:spPr>
                <a:xfrm>
                  <a:off x="538000" y="1031625"/>
                  <a:ext cx="12175" cy="6825"/>
                </a:xfrm>
                <a:custGeom>
                  <a:rect b="b" l="l" r="r" t="t"/>
                  <a:pathLst>
                    <a:path extrusionOk="0" h="273" w="487">
                      <a:moveTo>
                        <a:pt x="253" y="1"/>
                      </a:moveTo>
                      <a:lnTo>
                        <a:pt x="0" y="156"/>
                      </a:lnTo>
                      <a:lnTo>
                        <a:pt x="253" y="273"/>
                      </a:lnTo>
                      <a:lnTo>
                        <a:pt x="486" y="156"/>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3"/>
                <p:cNvSpPr/>
                <p:nvPr/>
              </p:nvSpPr>
              <p:spPr>
                <a:xfrm>
                  <a:off x="511250" y="1016075"/>
                  <a:ext cx="12175" cy="7300"/>
                </a:xfrm>
                <a:custGeom>
                  <a:rect b="b" l="l" r="r" t="t"/>
                  <a:pathLst>
                    <a:path extrusionOk="0" h="292" w="487">
                      <a:moveTo>
                        <a:pt x="253" y="0"/>
                      </a:moveTo>
                      <a:lnTo>
                        <a:pt x="0" y="136"/>
                      </a:lnTo>
                      <a:lnTo>
                        <a:pt x="253" y="292"/>
                      </a:lnTo>
                      <a:lnTo>
                        <a:pt x="486"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3"/>
                <p:cNvSpPr/>
                <p:nvPr/>
              </p:nvSpPr>
              <p:spPr>
                <a:xfrm>
                  <a:off x="625050" y="1050600"/>
                  <a:ext cx="26775" cy="16075"/>
                </a:xfrm>
                <a:custGeom>
                  <a:rect b="b" l="l" r="r" t="t"/>
                  <a:pathLst>
                    <a:path extrusionOk="0" h="643" w="1071">
                      <a:moveTo>
                        <a:pt x="234" y="0"/>
                      </a:moveTo>
                      <a:lnTo>
                        <a:pt x="0" y="156"/>
                      </a:lnTo>
                      <a:lnTo>
                        <a:pt x="818" y="642"/>
                      </a:lnTo>
                      <a:lnTo>
                        <a:pt x="1070" y="48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3"/>
                <p:cNvSpPr/>
                <p:nvPr/>
              </p:nvSpPr>
              <p:spPr>
                <a:xfrm>
                  <a:off x="705300" y="1098250"/>
                  <a:ext cx="14625" cy="9275"/>
                </a:xfrm>
                <a:custGeom>
                  <a:rect b="b" l="l" r="r" t="t"/>
                  <a:pathLst>
                    <a:path extrusionOk="0" h="371" w="585">
                      <a:moveTo>
                        <a:pt x="234" y="1"/>
                      </a:moveTo>
                      <a:lnTo>
                        <a:pt x="1" y="137"/>
                      </a:lnTo>
                      <a:lnTo>
                        <a:pt x="409" y="332"/>
                      </a:lnTo>
                      <a:cubicBezTo>
                        <a:pt x="429" y="332"/>
                        <a:pt x="467" y="371"/>
                        <a:pt x="467" y="371"/>
                      </a:cubicBezTo>
                      <a:cubicBezTo>
                        <a:pt x="506" y="371"/>
                        <a:pt x="526" y="332"/>
                        <a:pt x="565" y="312"/>
                      </a:cubicBezTo>
                      <a:cubicBezTo>
                        <a:pt x="584" y="254"/>
                        <a:pt x="584" y="196"/>
                        <a:pt x="506" y="137"/>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3"/>
                <p:cNvSpPr/>
                <p:nvPr/>
              </p:nvSpPr>
              <p:spPr>
                <a:xfrm>
                  <a:off x="544300" y="1004400"/>
                  <a:ext cx="27275" cy="15100"/>
                </a:xfrm>
                <a:custGeom>
                  <a:rect b="b" l="l" r="r" t="t"/>
                  <a:pathLst>
                    <a:path extrusionOk="0" h="604" w="1091">
                      <a:moveTo>
                        <a:pt x="234" y="0"/>
                      </a:moveTo>
                      <a:lnTo>
                        <a:pt x="1" y="117"/>
                      </a:lnTo>
                      <a:lnTo>
                        <a:pt x="838" y="603"/>
                      </a:lnTo>
                      <a:lnTo>
                        <a:pt x="1090"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3"/>
                <p:cNvSpPr/>
                <p:nvPr/>
              </p:nvSpPr>
              <p:spPr>
                <a:xfrm>
                  <a:off x="678550" y="1081725"/>
                  <a:ext cx="27250" cy="16075"/>
                </a:xfrm>
                <a:custGeom>
                  <a:rect b="b" l="l" r="r" t="t"/>
                  <a:pathLst>
                    <a:path extrusionOk="0" h="643" w="1090">
                      <a:moveTo>
                        <a:pt x="234" y="1"/>
                      </a:moveTo>
                      <a:lnTo>
                        <a:pt x="1" y="156"/>
                      </a:lnTo>
                      <a:lnTo>
                        <a:pt x="857" y="643"/>
                      </a:lnTo>
                      <a:lnTo>
                        <a:pt x="109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3"/>
                <p:cNvSpPr/>
                <p:nvPr/>
              </p:nvSpPr>
              <p:spPr>
                <a:xfrm>
                  <a:off x="651800" y="1066650"/>
                  <a:ext cx="26775" cy="15100"/>
                </a:xfrm>
                <a:custGeom>
                  <a:rect b="b" l="l" r="r" t="t"/>
                  <a:pathLst>
                    <a:path extrusionOk="0" h="604" w="1071">
                      <a:moveTo>
                        <a:pt x="234" y="0"/>
                      </a:moveTo>
                      <a:lnTo>
                        <a:pt x="0" y="117"/>
                      </a:lnTo>
                      <a:lnTo>
                        <a:pt x="818" y="604"/>
                      </a:lnTo>
                      <a:lnTo>
                        <a:pt x="1071"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3"/>
                <p:cNvSpPr/>
                <p:nvPr/>
              </p:nvSpPr>
              <p:spPr>
                <a:xfrm>
                  <a:off x="350725" y="889125"/>
                  <a:ext cx="193600" cy="115300"/>
                </a:xfrm>
                <a:custGeom>
                  <a:rect b="b" l="l" r="r" t="t"/>
                  <a:pathLst>
                    <a:path extrusionOk="0" h="4612" w="7744">
                      <a:moveTo>
                        <a:pt x="1" y="0"/>
                      </a:moveTo>
                      <a:lnTo>
                        <a:pt x="1" y="292"/>
                      </a:lnTo>
                      <a:lnTo>
                        <a:pt x="7491" y="4611"/>
                      </a:lnTo>
                      <a:lnTo>
                        <a:pt x="7744" y="4475"/>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3"/>
                <p:cNvSpPr/>
                <p:nvPr/>
              </p:nvSpPr>
              <p:spPr>
                <a:xfrm>
                  <a:off x="571550" y="1019475"/>
                  <a:ext cx="26775" cy="16075"/>
                </a:xfrm>
                <a:custGeom>
                  <a:rect b="b" l="l" r="r" t="t"/>
                  <a:pathLst>
                    <a:path extrusionOk="0" h="643" w="1071">
                      <a:moveTo>
                        <a:pt x="234" y="0"/>
                      </a:moveTo>
                      <a:lnTo>
                        <a:pt x="0" y="156"/>
                      </a:lnTo>
                      <a:lnTo>
                        <a:pt x="818" y="642"/>
                      </a:lnTo>
                      <a:lnTo>
                        <a:pt x="1070" y="48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3"/>
                <p:cNvSpPr/>
                <p:nvPr/>
              </p:nvSpPr>
              <p:spPr>
                <a:xfrm>
                  <a:off x="598300" y="1035525"/>
                  <a:ext cx="26775" cy="15100"/>
                </a:xfrm>
                <a:custGeom>
                  <a:rect b="b" l="l" r="r" t="t"/>
                  <a:pathLst>
                    <a:path extrusionOk="0" h="604" w="1071">
                      <a:moveTo>
                        <a:pt x="234" y="0"/>
                      </a:moveTo>
                      <a:lnTo>
                        <a:pt x="0" y="117"/>
                      </a:lnTo>
                      <a:lnTo>
                        <a:pt x="818" y="603"/>
                      </a:lnTo>
                      <a:lnTo>
                        <a:pt x="1070"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3"/>
                <p:cNvSpPr/>
                <p:nvPr/>
              </p:nvSpPr>
              <p:spPr>
                <a:xfrm>
                  <a:off x="699950" y="1093875"/>
                  <a:ext cx="12175" cy="6850"/>
                </a:xfrm>
                <a:custGeom>
                  <a:rect b="b" l="l" r="r" t="t"/>
                  <a:pathLst>
                    <a:path extrusionOk="0" h="274" w="487">
                      <a:moveTo>
                        <a:pt x="234" y="1"/>
                      </a:moveTo>
                      <a:lnTo>
                        <a:pt x="1" y="157"/>
                      </a:lnTo>
                      <a:lnTo>
                        <a:pt x="234" y="273"/>
                      </a:lnTo>
                      <a:lnTo>
                        <a:pt x="487" y="15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3"/>
                <p:cNvSpPr/>
                <p:nvPr/>
              </p:nvSpPr>
              <p:spPr>
                <a:xfrm>
                  <a:off x="672225" y="1078325"/>
                  <a:ext cx="12175" cy="7325"/>
                </a:xfrm>
                <a:custGeom>
                  <a:rect b="b" l="l" r="r" t="t"/>
                  <a:pathLst>
                    <a:path extrusionOk="0" h="293" w="487">
                      <a:moveTo>
                        <a:pt x="254" y="0"/>
                      </a:moveTo>
                      <a:lnTo>
                        <a:pt x="1" y="137"/>
                      </a:lnTo>
                      <a:lnTo>
                        <a:pt x="254" y="292"/>
                      </a:lnTo>
                      <a:lnTo>
                        <a:pt x="487" y="13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3"/>
                <p:cNvSpPr/>
                <p:nvPr/>
              </p:nvSpPr>
              <p:spPr>
                <a:xfrm>
                  <a:off x="645475" y="1062750"/>
                  <a:ext cx="12175" cy="6850"/>
                </a:xfrm>
                <a:custGeom>
                  <a:rect b="b" l="l" r="r" t="t"/>
                  <a:pathLst>
                    <a:path extrusionOk="0" h="274" w="487">
                      <a:moveTo>
                        <a:pt x="253" y="1"/>
                      </a:moveTo>
                      <a:lnTo>
                        <a:pt x="1" y="156"/>
                      </a:lnTo>
                      <a:lnTo>
                        <a:pt x="253" y="273"/>
                      </a:lnTo>
                      <a:lnTo>
                        <a:pt x="487" y="156"/>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3"/>
                <p:cNvSpPr/>
                <p:nvPr/>
              </p:nvSpPr>
              <p:spPr>
                <a:xfrm>
                  <a:off x="618725" y="1047200"/>
                  <a:ext cx="12175" cy="7325"/>
                </a:xfrm>
                <a:custGeom>
                  <a:rect b="b" l="l" r="r" t="t"/>
                  <a:pathLst>
                    <a:path extrusionOk="0" h="293" w="487">
                      <a:moveTo>
                        <a:pt x="253" y="0"/>
                      </a:moveTo>
                      <a:lnTo>
                        <a:pt x="1" y="136"/>
                      </a:lnTo>
                      <a:lnTo>
                        <a:pt x="253" y="292"/>
                      </a:lnTo>
                      <a:lnTo>
                        <a:pt x="487"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3"/>
                <p:cNvSpPr/>
                <p:nvPr/>
              </p:nvSpPr>
              <p:spPr>
                <a:xfrm>
                  <a:off x="591975" y="1031625"/>
                  <a:ext cx="12175" cy="6825"/>
                </a:xfrm>
                <a:custGeom>
                  <a:rect b="b" l="l" r="r" t="t"/>
                  <a:pathLst>
                    <a:path extrusionOk="0" h="273" w="487">
                      <a:moveTo>
                        <a:pt x="253" y="1"/>
                      </a:moveTo>
                      <a:lnTo>
                        <a:pt x="1" y="156"/>
                      </a:lnTo>
                      <a:lnTo>
                        <a:pt x="253" y="273"/>
                      </a:lnTo>
                      <a:lnTo>
                        <a:pt x="487" y="156"/>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3"/>
                <p:cNvSpPr/>
                <p:nvPr/>
              </p:nvSpPr>
              <p:spPr>
                <a:xfrm>
                  <a:off x="565225" y="1016075"/>
                  <a:ext cx="12175" cy="7300"/>
                </a:xfrm>
                <a:custGeom>
                  <a:rect b="b" l="l" r="r" t="t"/>
                  <a:pathLst>
                    <a:path extrusionOk="0" h="292" w="487">
                      <a:moveTo>
                        <a:pt x="253" y="0"/>
                      </a:moveTo>
                      <a:lnTo>
                        <a:pt x="1" y="136"/>
                      </a:lnTo>
                      <a:lnTo>
                        <a:pt x="253" y="292"/>
                      </a:lnTo>
                      <a:lnTo>
                        <a:pt x="487"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3"/>
                <p:cNvSpPr/>
                <p:nvPr/>
              </p:nvSpPr>
              <p:spPr>
                <a:xfrm>
                  <a:off x="538000" y="1000975"/>
                  <a:ext cx="12175" cy="6350"/>
                </a:xfrm>
                <a:custGeom>
                  <a:rect b="b" l="l" r="r" t="t"/>
                  <a:pathLst>
                    <a:path extrusionOk="0" h="254" w="487">
                      <a:moveTo>
                        <a:pt x="253" y="1"/>
                      </a:moveTo>
                      <a:lnTo>
                        <a:pt x="0" y="137"/>
                      </a:lnTo>
                      <a:lnTo>
                        <a:pt x="253" y="254"/>
                      </a:lnTo>
                      <a:lnTo>
                        <a:pt x="486" y="13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3"/>
                <p:cNvSpPr/>
                <p:nvPr/>
              </p:nvSpPr>
              <p:spPr>
                <a:xfrm>
                  <a:off x="571550" y="988825"/>
                  <a:ext cx="26775" cy="15600"/>
                </a:xfrm>
                <a:custGeom>
                  <a:rect b="b" l="l" r="r" t="t"/>
                  <a:pathLst>
                    <a:path extrusionOk="0" h="624" w="1071">
                      <a:moveTo>
                        <a:pt x="234" y="1"/>
                      </a:moveTo>
                      <a:lnTo>
                        <a:pt x="0" y="137"/>
                      </a:lnTo>
                      <a:lnTo>
                        <a:pt x="818" y="623"/>
                      </a:lnTo>
                      <a:lnTo>
                        <a:pt x="107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3"/>
                <p:cNvSpPr/>
                <p:nvPr/>
              </p:nvSpPr>
              <p:spPr>
                <a:xfrm>
                  <a:off x="732050" y="1082200"/>
                  <a:ext cx="14625" cy="9275"/>
                </a:xfrm>
                <a:custGeom>
                  <a:rect b="b" l="l" r="r" t="t"/>
                  <a:pathLst>
                    <a:path extrusionOk="0" h="371" w="585">
                      <a:moveTo>
                        <a:pt x="234" y="1"/>
                      </a:moveTo>
                      <a:lnTo>
                        <a:pt x="1" y="157"/>
                      </a:lnTo>
                      <a:lnTo>
                        <a:pt x="409" y="351"/>
                      </a:lnTo>
                      <a:cubicBezTo>
                        <a:pt x="429" y="351"/>
                        <a:pt x="467" y="371"/>
                        <a:pt x="467" y="371"/>
                      </a:cubicBezTo>
                      <a:cubicBezTo>
                        <a:pt x="506" y="371"/>
                        <a:pt x="526" y="351"/>
                        <a:pt x="565" y="332"/>
                      </a:cubicBezTo>
                      <a:cubicBezTo>
                        <a:pt x="584" y="273"/>
                        <a:pt x="584" y="196"/>
                        <a:pt x="506" y="157"/>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3"/>
                <p:cNvSpPr/>
                <p:nvPr/>
              </p:nvSpPr>
              <p:spPr>
                <a:xfrm>
                  <a:off x="350725" y="858000"/>
                  <a:ext cx="220850" cy="130850"/>
                </a:xfrm>
                <a:custGeom>
                  <a:rect b="b" l="l" r="r" t="t"/>
                  <a:pathLst>
                    <a:path extrusionOk="0" h="5234" w="8834">
                      <a:moveTo>
                        <a:pt x="1" y="0"/>
                      </a:moveTo>
                      <a:lnTo>
                        <a:pt x="1" y="292"/>
                      </a:lnTo>
                      <a:lnTo>
                        <a:pt x="8581" y="5234"/>
                      </a:lnTo>
                      <a:lnTo>
                        <a:pt x="8833" y="5078"/>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3"/>
                <p:cNvSpPr/>
                <p:nvPr/>
              </p:nvSpPr>
              <p:spPr>
                <a:xfrm>
                  <a:off x="705800" y="1066650"/>
                  <a:ext cx="26750" cy="15100"/>
                </a:xfrm>
                <a:custGeom>
                  <a:rect b="b" l="l" r="r" t="t"/>
                  <a:pathLst>
                    <a:path extrusionOk="0" h="604" w="1070">
                      <a:moveTo>
                        <a:pt x="253" y="0"/>
                      </a:moveTo>
                      <a:lnTo>
                        <a:pt x="0" y="117"/>
                      </a:lnTo>
                      <a:lnTo>
                        <a:pt x="837" y="604"/>
                      </a:lnTo>
                      <a:lnTo>
                        <a:pt x="1070"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3"/>
                <p:cNvSpPr/>
                <p:nvPr/>
              </p:nvSpPr>
              <p:spPr>
                <a:xfrm>
                  <a:off x="598300" y="1004400"/>
                  <a:ext cx="26775" cy="15100"/>
                </a:xfrm>
                <a:custGeom>
                  <a:rect b="b" l="l" r="r" t="t"/>
                  <a:pathLst>
                    <a:path extrusionOk="0" h="604" w="1071">
                      <a:moveTo>
                        <a:pt x="234" y="0"/>
                      </a:moveTo>
                      <a:lnTo>
                        <a:pt x="0" y="117"/>
                      </a:lnTo>
                      <a:lnTo>
                        <a:pt x="818" y="603"/>
                      </a:lnTo>
                      <a:lnTo>
                        <a:pt x="1070"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3"/>
                <p:cNvSpPr/>
                <p:nvPr/>
              </p:nvSpPr>
              <p:spPr>
                <a:xfrm>
                  <a:off x="625050" y="1019475"/>
                  <a:ext cx="26775" cy="16075"/>
                </a:xfrm>
                <a:custGeom>
                  <a:rect b="b" l="l" r="r" t="t"/>
                  <a:pathLst>
                    <a:path extrusionOk="0" h="643" w="1071">
                      <a:moveTo>
                        <a:pt x="234" y="0"/>
                      </a:moveTo>
                      <a:lnTo>
                        <a:pt x="0" y="156"/>
                      </a:lnTo>
                      <a:lnTo>
                        <a:pt x="818" y="642"/>
                      </a:lnTo>
                      <a:lnTo>
                        <a:pt x="1070" y="48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3"/>
                <p:cNvSpPr/>
                <p:nvPr/>
              </p:nvSpPr>
              <p:spPr>
                <a:xfrm>
                  <a:off x="678550" y="1050600"/>
                  <a:ext cx="27250" cy="16075"/>
                </a:xfrm>
                <a:custGeom>
                  <a:rect b="b" l="l" r="r" t="t"/>
                  <a:pathLst>
                    <a:path extrusionOk="0" h="643" w="1090">
                      <a:moveTo>
                        <a:pt x="234" y="0"/>
                      </a:moveTo>
                      <a:lnTo>
                        <a:pt x="1" y="156"/>
                      </a:lnTo>
                      <a:lnTo>
                        <a:pt x="857" y="642"/>
                      </a:lnTo>
                      <a:lnTo>
                        <a:pt x="1090" y="48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3"/>
                <p:cNvSpPr/>
                <p:nvPr/>
              </p:nvSpPr>
              <p:spPr>
                <a:xfrm>
                  <a:off x="651800" y="1035525"/>
                  <a:ext cx="26775" cy="15100"/>
                </a:xfrm>
                <a:custGeom>
                  <a:rect b="b" l="l" r="r" t="t"/>
                  <a:pathLst>
                    <a:path extrusionOk="0" h="604" w="1071">
                      <a:moveTo>
                        <a:pt x="234" y="0"/>
                      </a:moveTo>
                      <a:lnTo>
                        <a:pt x="0" y="117"/>
                      </a:lnTo>
                      <a:lnTo>
                        <a:pt x="818" y="603"/>
                      </a:lnTo>
                      <a:lnTo>
                        <a:pt x="1071"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3"/>
                <p:cNvSpPr/>
                <p:nvPr/>
              </p:nvSpPr>
              <p:spPr>
                <a:xfrm>
                  <a:off x="726700" y="1078325"/>
                  <a:ext cx="12175" cy="7325"/>
                </a:xfrm>
                <a:custGeom>
                  <a:rect b="b" l="l" r="r" t="t"/>
                  <a:pathLst>
                    <a:path extrusionOk="0" h="293" w="487">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3"/>
                <p:cNvSpPr/>
                <p:nvPr/>
              </p:nvSpPr>
              <p:spPr>
                <a:xfrm>
                  <a:off x="699950" y="1062750"/>
                  <a:ext cx="12175" cy="6850"/>
                </a:xfrm>
                <a:custGeom>
                  <a:rect b="b" l="l" r="r" t="t"/>
                  <a:pathLst>
                    <a:path extrusionOk="0" h="274" w="487">
                      <a:moveTo>
                        <a:pt x="234" y="1"/>
                      </a:moveTo>
                      <a:lnTo>
                        <a:pt x="1" y="156"/>
                      </a:lnTo>
                      <a:lnTo>
                        <a:pt x="234" y="273"/>
                      </a:lnTo>
                      <a:lnTo>
                        <a:pt x="487" y="156"/>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3"/>
                <p:cNvSpPr/>
                <p:nvPr/>
              </p:nvSpPr>
              <p:spPr>
                <a:xfrm>
                  <a:off x="672225" y="1047200"/>
                  <a:ext cx="12175" cy="7325"/>
                </a:xfrm>
                <a:custGeom>
                  <a:rect b="b" l="l" r="r" t="t"/>
                  <a:pathLst>
                    <a:path extrusionOk="0" h="293" w="487">
                      <a:moveTo>
                        <a:pt x="254" y="0"/>
                      </a:moveTo>
                      <a:lnTo>
                        <a:pt x="1" y="136"/>
                      </a:lnTo>
                      <a:lnTo>
                        <a:pt x="254" y="292"/>
                      </a:lnTo>
                      <a:lnTo>
                        <a:pt x="487" y="13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3"/>
                <p:cNvSpPr/>
                <p:nvPr/>
              </p:nvSpPr>
              <p:spPr>
                <a:xfrm>
                  <a:off x="645475" y="1031625"/>
                  <a:ext cx="12175" cy="6825"/>
                </a:xfrm>
                <a:custGeom>
                  <a:rect b="b" l="l" r="r" t="t"/>
                  <a:pathLst>
                    <a:path extrusionOk="0" h="273" w="487">
                      <a:moveTo>
                        <a:pt x="253" y="1"/>
                      </a:moveTo>
                      <a:lnTo>
                        <a:pt x="1" y="156"/>
                      </a:lnTo>
                      <a:lnTo>
                        <a:pt x="253" y="273"/>
                      </a:lnTo>
                      <a:lnTo>
                        <a:pt x="487" y="156"/>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3"/>
                <p:cNvSpPr/>
                <p:nvPr/>
              </p:nvSpPr>
              <p:spPr>
                <a:xfrm>
                  <a:off x="618725" y="1016075"/>
                  <a:ext cx="12175" cy="7300"/>
                </a:xfrm>
                <a:custGeom>
                  <a:rect b="b" l="l" r="r" t="t"/>
                  <a:pathLst>
                    <a:path extrusionOk="0" h="292" w="487">
                      <a:moveTo>
                        <a:pt x="253" y="0"/>
                      </a:moveTo>
                      <a:lnTo>
                        <a:pt x="1" y="136"/>
                      </a:lnTo>
                      <a:lnTo>
                        <a:pt x="253" y="292"/>
                      </a:lnTo>
                      <a:lnTo>
                        <a:pt x="487"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3"/>
                <p:cNvSpPr/>
                <p:nvPr/>
              </p:nvSpPr>
              <p:spPr>
                <a:xfrm>
                  <a:off x="591975" y="1000975"/>
                  <a:ext cx="12175" cy="6350"/>
                </a:xfrm>
                <a:custGeom>
                  <a:rect b="b" l="l" r="r" t="t"/>
                  <a:pathLst>
                    <a:path extrusionOk="0" h="254" w="487">
                      <a:moveTo>
                        <a:pt x="253" y="1"/>
                      </a:moveTo>
                      <a:lnTo>
                        <a:pt x="1" y="137"/>
                      </a:lnTo>
                      <a:lnTo>
                        <a:pt x="253" y="254"/>
                      </a:lnTo>
                      <a:lnTo>
                        <a:pt x="487" y="13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3"/>
                <p:cNvSpPr/>
                <p:nvPr/>
              </p:nvSpPr>
              <p:spPr>
                <a:xfrm>
                  <a:off x="565225" y="984925"/>
                  <a:ext cx="12175" cy="7325"/>
                </a:xfrm>
                <a:custGeom>
                  <a:rect b="b" l="l" r="r" t="t"/>
                  <a:pathLst>
                    <a:path extrusionOk="0" h="293" w="487">
                      <a:moveTo>
                        <a:pt x="253" y="1"/>
                      </a:moveTo>
                      <a:lnTo>
                        <a:pt x="1" y="157"/>
                      </a:lnTo>
                      <a:lnTo>
                        <a:pt x="253" y="293"/>
                      </a:lnTo>
                      <a:lnTo>
                        <a:pt x="487" y="15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3"/>
                <p:cNvSpPr/>
                <p:nvPr/>
              </p:nvSpPr>
              <p:spPr>
                <a:xfrm>
                  <a:off x="651800" y="1004400"/>
                  <a:ext cx="26775" cy="15100"/>
                </a:xfrm>
                <a:custGeom>
                  <a:rect b="b" l="l" r="r" t="t"/>
                  <a:pathLst>
                    <a:path extrusionOk="0" h="604" w="1071">
                      <a:moveTo>
                        <a:pt x="234" y="0"/>
                      </a:moveTo>
                      <a:lnTo>
                        <a:pt x="0" y="117"/>
                      </a:lnTo>
                      <a:lnTo>
                        <a:pt x="818" y="603"/>
                      </a:lnTo>
                      <a:lnTo>
                        <a:pt x="1071" y="46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3"/>
                <p:cNvSpPr/>
                <p:nvPr/>
              </p:nvSpPr>
              <p:spPr>
                <a:xfrm>
                  <a:off x="732550" y="1050600"/>
                  <a:ext cx="26775" cy="16075"/>
                </a:xfrm>
                <a:custGeom>
                  <a:rect b="b" l="l" r="r" t="t"/>
                  <a:pathLst>
                    <a:path extrusionOk="0" h="643" w="1071">
                      <a:moveTo>
                        <a:pt x="253" y="0"/>
                      </a:moveTo>
                      <a:lnTo>
                        <a:pt x="0" y="156"/>
                      </a:lnTo>
                      <a:lnTo>
                        <a:pt x="837" y="642"/>
                      </a:lnTo>
                      <a:lnTo>
                        <a:pt x="1070" y="48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3"/>
                <p:cNvSpPr/>
                <p:nvPr/>
              </p:nvSpPr>
              <p:spPr>
                <a:xfrm>
                  <a:off x="350725" y="826875"/>
                  <a:ext cx="247600" cy="145925"/>
                </a:xfrm>
                <a:custGeom>
                  <a:rect b="b" l="l" r="r" t="t"/>
                  <a:pathLst>
                    <a:path extrusionOk="0" h="5837" w="9904">
                      <a:moveTo>
                        <a:pt x="1" y="0"/>
                      </a:moveTo>
                      <a:lnTo>
                        <a:pt x="1" y="292"/>
                      </a:lnTo>
                      <a:lnTo>
                        <a:pt x="9651" y="5837"/>
                      </a:lnTo>
                      <a:lnTo>
                        <a:pt x="9903" y="572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3"/>
                <p:cNvSpPr/>
                <p:nvPr/>
              </p:nvSpPr>
              <p:spPr>
                <a:xfrm>
                  <a:off x="598300" y="972775"/>
                  <a:ext cx="26775" cy="16075"/>
                </a:xfrm>
                <a:custGeom>
                  <a:rect b="b" l="l" r="r" t="t"/>
                  <a:pathLst>
                    <a:path extrusionOk="0" h="643" w="1071">
                      <a:moveTo>
                        <a:pt x="234" y="1"/>
                      </a:moveTo>
                      <a:lnTo>
                        <a:pt x="0" y="156"/>
                      </a:lnTo>
                      <a:lnTo>
                        <a:pt x="818" y="643"/>
                      </a:lnTo>
                      <a:lnTo>
                        <a:pt x="107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3"/>
                <p:cNvSpPr/>
                <p:nvPr/>
              </p:nvSpPr>
              <p:spPr>
                <a:xfrm>
                  <a:off x="625050" y="988825"/>
                  <a:ext cx="26775" cy="15600"/>
                </a:xfrm>
                <a:custGeom>
                  <a:rect b="b" l="l" r="r" t="t"/>
                  <a:pathLst>
                    <a:path extrusionOk="0" h="624" w="1071">
                      <a:moveTo>
                        <a:pt x="234" y="1"/>
                      </a:moveTo>
                      <a:lnTo>
                        <a:pt x="0" y="137"/>
                      </a:lnTo>
                      <a:lnTo>
                        <a:pt x="818" y="623"/>
                      </a:lnTo>
                      <a:lnTo>
                        <a:pt x="107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3"/>
                <p:cNvSpPr/>
                <p:nvPr/>
              </p:nvSpPr>
              <p:spPr>
                <a:xfrm>
                  <a:off x="705800" y="1035525"/>
                  <a:ext cx="26750" cy="15100"/>
                </a:xfrm>
                <a:custGeom>
                  <a:rect b="b" l="l" r="r" t="t"/>
                  <a:pathLst>
                    <a:path extrusionOk="0" h="604" w="1070">
                      <a:moveTo>
                        <a:pt x="253" y="0"/>
                      </a:moveTo>
                      <a:lnTo>
                        <a:pt x="0" y="117"/>
                      </a:lnTo>
                      <a:lnTo>
                        <a:pt x="837" y="603"/>
                      </a:lnTo>
                      <a:lnTo>
                        <a:pt x="1070"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3"/>
                <p:cNvSpPr/>
                <p:nvPr/>
              </p:nvSpPr>
              <p:spPr>
                <a:xfrm>
                  <a:off x="678550" y="1019475"/>
                  <a:ext cx="27250" cy="16075"/>
                </a:xfrm>
                <a:custGeom>
                  <a:rect b="b" l="l" r="r" t="t"/>
                  <a:pathLst>
                    <a:path extrusionOk="0" h="643" w="1090">
                      <a:moveTo>
                        <a:pt x="234" y="0"/>
                      </a:moveTo>
                      <a:lnTo>
                        <a:pt x="1" y="156"/>
                      </a:lnTo>
                      <a:lnTo>
                        <a:pt x="857" y="642"/>
                      </a:lnTo>
                      <a:lnTo>
                        <a:pt x="1090" y="48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3"/>
                <p:cNvSpPr/>
                <p:nvPr/>
              </p:nvSpPr>
              <p:spPr>
                <a:xfrm>
                  <a:off x="758800" y="1067125"/>
                  <a:ext cx="14625" cy="9275"/>
                </a:xfrm>
                <a:custGeom>
                  <a:rect b="b" l="l" r="r" t="t"/>
                  <a:pathLst>
                    <a:path extrusionOk="0" h="371" w="585">
                      <a:moveTo>
                        <a:pt x="234" y="1"/>
                      </a:moveTo>
                      <a:lnTo>
                        <a:pt x="1" y="137"/>
                      </a:lnTo>
                      <a:lnTo>
                        <a:pt x="409" y="351"/>
                      </a:lnTo>
                      <a:cubicBezTo>
                        <a:pt x="429" y="351"/>
                        <a:pt x="468" y="371"/>
                        <a:pt x="468" y="371"/>
                      </a:cubicBezTo>
                      <a:cubicBezTo>
                        <a:pt x="506" y="371"/>
                        <a:pt x="526" y="351"/>
                        <a:pt x="565" y="312"/>
                      </a:cubicBezTo>
                      <a:cubicBezTo>
                        <a:pt x="584" y="273"/>
                        <a:pt x="584" y="195"/>
                        <a:pt x="506" y="137"/>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3"/>
                <p:cNvSpPr/>
                <p:nvPr/>
              </p:nvSpPr>
              <p:spPr>
                <a:xfrm>
                  <a:off x="753450" y="1062750"/>
                  <a:ext cx="12175" cy="6850"/>
                </a:xfrm>
                <a:custGeom>
                  <a:rect b="b" l="l" r="r" t="t"/>
                  <a:pathLst>
                    <a:path extrusionOk="0" h="274" w="487">
                      <a:moveTo>
                        <a:pt x="234" y="1"/>
                      </a:moveTo>
                      <a:lnTo>
                        <a:pt x="1" y="156"/>
                      </a:lnTo>
                      <a:lnTo>
                        <a:pt x="234" y="273"/>
                      </a:lnTo>
                      <a:lnTo>
                        <a:pt x="487" y="156"/>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3"/>
                <p:cNvSpPr/>
                <p:nvPr/>
              </p:nvSpPr>
              <p:spPr>
                <a:xfrm>
                  <a:off x="726700" y="1047200"/>
                  <a:ext cx="12175" cy="7325"/>
                </a:xfrm>
                <a:custGeom>
                  <a:rect b="b" l="l" r="r" t="t"/>
                  <a:pathLst>
                    <a:path extrusionOk="0" h="293" w="487">
                      <a:moveTo>
                        <a:pt x="234" y="0"/>
                      </a:moveTo>
                      <a:lnTo>
                        <a:pt x="1" y="136"/>
                      </a:lnTo>
                      <a:lnTo>
                        <a:pt x="234" y="292"/>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3"/>
                <p:cNvSpPr/>
                <p:nvPr/>
              </p:nvSpPr>
              <p:spPr>
                <a:xfrm>
                  <a:off x="699950" y="1031625"/>
                  <a:ext cx="12175" cy="6825"/>
                </a:xfrm>
                <a:custGeom>
                  <a:rect b="b" l="l" r="r" t="t"/>
                  <a:pathLst>
                    <a:path extrusionOk="0" h="273" w="487">
                      <a:moveTo>
                        <a:pt x="234" y="1"/>
                      </a:moveTo>
                      <a:lnTo>
                        <a:pt x="1" y="156"/>
                      </a:lnTo>
                      <a:lnTo>
                        <a:pt x="234" y="273"/>
                      </a:lnTo>
                      <a:lnTo>
                        <a:pt x="487" y="156"/>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3"/>
                <p:cNvSpPr/>
                <p:nvPr/>
              </p:nvSpPr>
              <p:spPr>
                <a:xfrm>
                  <a:off x="672225" y="1016075"/>
                  <a:ext cx="12175" cy="7300"/>
                </a:xfrm>
                <a:custGeom>
                  <a:rect b="b" l="l" r="r" t="t"/>
                  <a:pathLst>
                    <a:path extrusionOk="0" h="292" w="487">
                      <a:moveTo>
                        <a:pt x="254" y="0"/>
                      </a:moveTo>
                      <a:lnTo>
                        <a:pt x="1" y="136"/>
                      </a:lnTo>
                      <a:lnTo>
                        <a:pt x="254" y="292"/>
                      </a:lnTo>
                      <a:lnTo>
                        <a:pt x="487" y="13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3"/>
                <p:cNvSpPr/>
                <p:nvPr/>
              </p:nvSpPr>
              <p:spPr>
                <a:xfrm>
                  <a:off x="645475" y="1000975"/>
                  <a:ext cx="12175" cy="6350"/>
                </a:xfrm>
                <a:custGeom>
                  <a:rect b="b" l="l" r="r" t="t"/>
                  <a:pathLst>
                    <a:path extrusionOk="0" h="254" w="487">
                      <a:moveTo>
                        <a:pt x="253" y="1"/>
                      </a:moveTo>
                      <a:lnTo>
                        <a:pt x="1" y="137"/>
                      </a:lnTo>
                      <a:lnTo>
                        <a:pt x="253" y="254"/>
                      </a:lnTo>
                      <a:lnTo>
                        <a:pt x="487" y="13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3"/>
                <p:cNvSpPr/>
                <p:nvPr/>
              </p:nvSpPr>
              <p:spPr>
                <a:xfrm>
                  <a:off x="618725" y="984925"/>
                  <a:ext cx="12175" cy="7325"/>
                </a:xfrm>
                <a:custGeom>
                  <a:rect b="b" l="l" r="r" t="t"/>
                  <a:pathLst>
                    <a:path extrusionOk="0" h="293" w="487">
                      <a:moveTo>
                        <a:pt x="253" y="1"/>
                      </a:moveTo>
                      <a:lnTo>
                        <a:pt x="1" y="157"/>
                      </a:lnTo>
                      <a:lnTo>
                        <a:pt x="253" y="293"/>
                      </a:lnTo>
                      <a:lnTo>
                        <a:pt x="487" y="15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3"/>
                <p:cNvSpPr/>
                <p:nvPr/>
              </p:nvSpPr>
              <p:spPr>
                <a:xfrm>
                  <a:off x="591975" y="969850"/>
                  <a:ext cx="12175" cy="6850"/>
                </a:xfrm>
                <a:custGeom>
                  <a:rect b="b" l="l" r="r" t="t"/>
                  <a:pathLst>
                    <a:path extrusionOk="0" h="274" w="487">
                      <a:moveTo>
                        <a:pt x="253" y="1"/>
                      </a:moveTo>
                      <a:lnTo>
                        <a:pt x="1" y="118"/>
                      </a:lnTo>
                      <a:lnTo>
                        <a:pt x="253" y="273"/>
                      </a:lnTo>
                      <a:lnTo>
                        <a:pt x="487" y="11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3"/>
                <p:cNvSpPr/>
                <p:nvPr/>
              </p:nvSpPr>
              <p:spPr>
                <a:xfrm>
                  <a:off x="350250" y="2119175"/>
                  <a:ext cx="33575" cy="37950"/>
                </a:xfrm>
                <a:custGeom>
                  <a:rect b="b" l="l" r="r" t="t"/>
                  <a:pathLst>
                    <a:path extrusionOk="0" h="1518" w="1343">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3"/>
                <p:cNvSpPr/>
                <p:nvPr/>
              </p:nvSpPr>
              <p:spPr>
                <a:xfrm>
                  <a:off x="350725" y="2195050"/>
                  <a:ext cx="508300" cy="294750"/>
                </a:xfrm>
                <a:custGeom>
                  <a:rect b="b" l="l" r="r" t="t"/>
                  <a:pathLst>
                    <a:path extrusionOk="0" h="11790" w="20332">
                      <a:moveTo>
                        <a:pt x="10943" y="6315"/>
                      </a:moveTo>
                      <a:lnTo>
                        <a:pt x="11003" y="6349"/>
                      </a:lnTo>
                      <a:lnTo>
                        <a:pt x="11003" y="6349"/>
                      </a:lnTo>
                      <a:cubicBezTo>
                        <a:pt x="10986" y="6331"/>
                        <a:pt x="10965" y="6320"/>
                        <a:pt x="10943" y="6315"/>
                      </a:cubicBezTo>
                      <a:close/>
                      <a:moveTo>
                        <a:pt x="1" y="0"/>
                      </a:moveTo>
                      <a:lnTo>
                        <a:pt x="1" y="292"/>
                      </a:lnTo>
                      <a:cubicBezTo>
                        <a:pt x="254" y="428"/>
                        <a:pt x="468" y="564"/>
                        <a:pt x="701" y="700"/>
                      </a:cubicBezTo>
                      <a:lnTo>
                        <a:pt x="701" y="662"/>
                      </a:lnTo>
                      <a:cubicBezTo>
                        <a:pt x="701" y="584"/>
                        <a:pt x="760" y="525"/>
                        <a:pt x="837" y="525"/>
                      </a:cubicBezTo>
                      <a:cubicBezTo>
                        <a:pt x="896" y="525"/>
                        <a:pt x="954" y="584"/>
                        <a:pt x="954" y="662"/>
                      </a:cubicBezTo>
                      <a:lnTo>
                        <a:pt x="954" y="817"/>
                      </a:lnTo>
                      <a:lnTo>
                        <a:pt x="3367" y="2218"/>
                      </a:lnTo>
                      <a:lnTo>
                        <a:pt x="3367" y="2160"/>
                      </a:lnTo>
                      <a:cubicBezTo>
                        <a:pt x="3367" y="2082"/>
                        <a:pt x="3405" y="2043"/>
                        <a:pt x="3483" y="2043"/>
                      </a:cubicBezTo>
                      <a:cubicBezTo>
                        <a:pt x="3561" y="2043"/>
                        <a:pt x="3600" y="2082"/>
                        <a:pt x="3600" y="2160"/>
                      </a:cubicBezTo>
                      <a:lnTo>
                        <a:pt x="3600" y="2335"/>
                      </a:lnTo>
                      <a:cubicBezTo>
                        <a:pt x="6149" y="3813"/>
                        <a:pt x="8658" y="5253"/>
                        <a:pt x="10682" y="6420"/>
                      </a:cubicBezTo>
                      <a:lnTo>
                        <a:pt x="10857" y="6323"/>
                      </a:lnTo>
                      <a:cubicBezTo>
                        <a:pt x="10871" y="6316"/>
                        <a:pt x="10890" y="6311"/>
                        <a:pt x="10911" y="6311"/>
                      </a:cubicBezTo>
                      <a:cubicBezTo>
                        <a:pt x="10922" y="6311"/>
                        <a:pt x="10932" y="6312"/>
                        <a:pt x="10943" y="6315"/>
                      </a:cubicBezTo>
                      <a:lnTo>
                        <a:pt x="10943" y="6315"/>
                      </a:lnTo>
                      <a:lnTo>
                        <a:pt x="1" y="0"/>
                      </a:lnTo>
                      <a:close/>
                      <a:moveTo>
                        <a:pt x="11003" y="6349"/>
                      </a:moveTo>
                      <a:lnTo>
                        <a:pt x="11003" y="6349"/>
                      </a:lnTo>
                      <a:cubicBezTo>
                        <a:pt x="11006" y="6353"/>
                        <a:pt x="11009" y="6357"/>
                        <a:pt x="11012" y="6362"/>
                      </a:cubicBezTo>
                      <a:cubicBezTo>
                        <a:pt x="11051" y="6420"/>
                        <a:pt x="11051" y="6498"/>
                        <a:pt x="10973" y="6537"/>
                      </a:cubicBezTo>
                      <a:lnTo>
                        <a:pt x="10915" y="6556"/>
                      </a:lnTo>
                      <a:cubicBezTo>
                        <a:pt x="11868" y="7121"/>
                        <a:pt x="12724" y="7607"/>
                        <a:pt x="13386" y="7996"/>
                      </a:cubicBezTo>
                      <a:lnTo>
                        <a:pt x="13542" y="7899"/>
                      </a:lnTo>
                      <a:cubicBezTo>
                        <a:pt x="13561" y="7892"/>
                        <a:pt x="13583" y="7888"/>
                        <a:pt x="13604" y="7888"/>
                      </a:cubicBezTo>
                      <a:cubicBezTo>
                        <a:pt x="13647" y="7888"/>
                        <a:pt x="13691" y="7905"/>
                        <a:pt x="13717" y="7957"/>
                      </a:cubicBezTo>
                      <a:cubicBezTo>
                        <a:pt x="13736" y="7996"/>
                        <a:pt x="13736" y="8074"/>
                        <a:pt x="13678" y="8113"/>
                      </a:cubicBezTo>
                      <a:lnTo>
                        <a:pt x="13600" y="8152"/>
                      </a:lnTo>
                      <a:cubicBezTo>
                        <a:pt x="14495" y="8658"/>
                        <a:pt x="15001" y="8969"/>
                        <a:pt x="15001" y="8969"/>
                      </a:cubicBezTo>
                      <a:lnTo>
                        <a:pt x="16051" y="9572"/>
                      </a:lnTo>
                      <a:lnTo>
                        <a:pt x="16246" y="9475"/>
                      </a:lnTo>
                      <a:cubicBezTo>
                        <a:pt x="16265" y="9468"/>
                        <a:pt x="16285" y="9464"/>
                        <a:pt x="16304" y="9464"/>
                      </a:cubicBezTo>
                      <a:cubicBezTo>
                        <a:pt x="16343" y="9464"/>
                        <a:pt x="16382" y="9481"/>
                        <a:pt x="16421" y="9533"/>
                      </a:cubicBezTo>
                      <a:cubicBezTo>
                        <a:pt x="16440" y="9572"/>
                        <a:pt x="16440" y="9650"/>
                        <a:pt x="16363" y="9708"/>
                      </a:cubicBezTo>
                      <a:lnTo>
                        <a:pt x="16304" y="9728"/>
                      </a:lnTo>
                      <a:lnTo>
                        <a:pt x="19281" y="11459"/>
                      </a:lnTo>
                      <a:lnTo>
                        <a:pt x="19436" y="11381"/>
                      </a:lnTo>
                      <a:cubicBezTo>
                        <a:pt x="19451" y="11374"/>
                        <a:pt x="19470" y="11370"/>
                        <a:pt x="19492" y="11370"/>
                      </a:cubicBezTo>
                      <a:cubicBezTo>
                        <a:pt x="19530" y="11370"/>
                        <a:pt x="19574" y="11383"/>
                        <a:pt x="19611" y="11420"/>
                      </a:cubicBezTo>
                      <a:cubicBezTo>
                        <a:pt x="19631" y="11479"/>
                        <a:pt x="19631" y="11556"/>
                        <a:pt x="19553" y="11595"/>
                      </a:cubicBezTo>
                      <a:lnTo>
                        <a:pt x="19534" y="11595"/>
                      </a:lnTo>
                      <a:lnTo>
                        <a:pt x="19845" y="11790"/>
                      </a:lnTo>
                      <a:lnTo>
                        <a:pt x="20331" y="11790"/>
                      </a:lnTo>
                      <a:lnTo>
                        <a:pt x="15857" y="9124"/>
                      </a:lnTo>
                      <a:lnTo>
                        <a:pt x="15779" y="9163"/>
                      </a:lnTo>
                      <a:cubicBezTo>
                        <a:pt x="15759" y="9163"/>
                        <a:pt x="15740" y="9183"/>
                        <a:pt x="15740" y="9183"/>
                      </a:cubicBezTo>
                      <a:cubicBezTo>
                        <a:pt x="15682" y="9183"/>
                        <a:pt x="15662" y="9163"/>
                        <a:pt x="15643" y="9144"/>
                      </a:cubicBezTo>
                      <a:cubicBezTo>
                        <a:pt x="15623" y="9086"/>
                        <a:pt x="15623" y="9047"/>
                        <a:pt x="15643" y="9027"/>
                      </a:cubicBezTo>
                      <a:lnTo>
                        <a:pt x="11003" y="634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3"/>
                <p:cNvSpPr/>
                <p:nvPr/>
              </p:nvSpPr>
              <p:spPr>
                <a:xfrm>
                  <a:off x="719400" y="2432875"/>
                  <a:ext cx="39925" cy="22875"/>
                </a:xfrm>
                <a:custGeom>
                  <a:rect b="b" l="l" r="r" t="t"/>
                  <a:pathLst>
                    <a:path extrusionOk="0" h="915" w="1597">
                      <a:moveTo>
                        <a:pt x="1363" y="1"/>
                      </a:moveTo>
                      <a:lnTo>
                        <a:pt x="1" y="798"/>
                      </a:lnTo>
                      <a:lnTo>
                        <a:pt x="234" y="915"/>
                      </a:lnTo>
                      <a:lnTo>
                        <a:pt x="1596" y="137"/>
                      </a:lnTo>
                      <a:lnTo>
                        <a:pt x="13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3"/>
                <p:cNvSpPr/>
                <p:nvPr/>
              </p:nvSpPr>
              <p:spPr>
                <a:xfrm>
                  <a:off x="752475" y="2430050"/>
                  <a:ext cx="9750" cy="6250"/>
                </a:xfrm>
                <a:custGeom>
                  <a:rect b="b" l="l" r="r" t="t"/>
                  <a:pathLst>
                    <a:path extrusionOk="0" h="250" w="390">
                      <a:moveTo>
                        <a:pt x="262" y="0"/>
                      </a:moveTo>
                      <a:cubicBezTo>
                        <a:pt x="241" y="0"/>
                        <a:pt x="218" y="5"/>
                        <a:pt x="195" y="16"/>
                      </a:cubicBezTo>
                      <a:lnTo>
                        <a:pt x="1" y="114"/>
                      </a:lnTo>
                      <a:lnTo>
                        <a:pt x="254" y="250"/>
                      </a:lnTo>
                      <a:lnTo>
                        <a:pt x="331" y="230"/>
                      </a:lnTo>
                      <a:cubicBezTo>
                        <a:pt x="370" y="211"/>
                        <a:pt x="390" y="133"/>
                        <a:pt x="370" y="55"/>
                      </a:cubicBezTo>
                      <a:cubicBezTo>
                        <a:pt x="357" y="28"/>
                        <a:pt x="314" y="0"/>
                        <a:pt x="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3"/>
                <p:cNvSpPr/>
                <p:nvPr/>
              </p:nvSpPr>
              <p:spPr>
                <a:xfrm>
                  <a:off x="651800" y="2393975"/>
                  <a:ext cx="39900" cy="22875"/>
                </a:xfrm>
                <a:custGeom>
                  <a:rect b="b" l="l" r="r" t="t"/>
                  <a:pathLst>
                    <a:path extrusionOk="0" h="915" w="1596">
                      <a:moveTo>
                        <a:pt x="1362" y="0"/>
                      </a:moveTo>
                      <a:lnTo>
                        <a:pt x="0" y="778"/>
                      </a:lnTo>
                      <a:lnTo>
                        <a:pt x="234" y="915"/>
                      </a:lnTo>
                      <a:lnTo>
                        <a:pt x="1596" y="136"/>
                      </a:lnTo>
                      <a:cubicBezTo>
                        <a:pt x="1537" y="97"/>
                        <a:pt x="1440" y="39"/>
                        <a:pt x="13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3"/>
                <p:cNvSpPr/>
                <p:nvPr/>
              </p:nvSpPr>
              <p:spPr>
                <a:xfrm>
                  <a:off x="685850" y="2390375"/>
                  <a:ext cx="9250" cy="6525"/>
                </a:xfrm>
                <a:custGeom>
                  <a:rect b="b" l="l" r="r" t="t"/>
                  <a:pathLst>
                    <a:path extrusionOk="0" h="261" w="370">
                      <a:moveTo>
                        <a:pt x="222" y="1"/>
                      </a:moveTo>
                      <a:cubicBezTo>
                        <a:pt x="206" y="1"/>
                        <a:pt x="190" y="3"/>
                        <a:pt x="175" y="8"/>
                      </a:cubicBezTo>
                      <a:lnTo>
                        <a:pt x="0" y="105"/>
                      </a:lnTo>
                      <a:cubicBezTo>
                        <a:pt x="78" y="164"/>
                        <a:pt x="175" y="203"/>
                        <a:pt x="234" y="261"/>
                      </a:cubicBezTo>
                      <a:lnTo>
                        <a:pt x="292" y="241"/>
                      </a:lnTo>
                      <a:cubicBezTo>
                        <a:pt x="331" y="203"/>
                        <a:pt x="370" y="144"/>
                        <a:pt x="331" y="66"/>
                      </a:cubicBezTo>
                      <a:cubicBezTo>
                        <a:pt x="316" y="23"/>
                        <a:pt x="269" y="1"/>
                        <a:pt x="2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3"/>
                <p:cNvSpPr/>
                <p:nvPr/>
              </p:nvSpPr>
              <p:spPr>
                <a:xfrm>
                  <a:off x="583700" y="2355050"/>
                  <a:ext cx="39925" cy="22900"/>
                </a:xfrm>
                <a:custGeom>
                  <a:rect b="b" l="l" r="r" t="t"/>
                  <a:pathLst>
                    <a:path extrusionOk="0" h="916" w="1597">
                      <a:moveTo>
                        <a:pt x="1363" y="1"/>
                      </a:moveTo>
                      <a:lnTo>
                        <a:pt x="1" y="779"/>
                      </a:lnTo>
                      <a:lnTo>
                        <a:pt x="234" y="915"/>
                      </a:lnTo>
                      <a:lnTo>
                        <a:pt x="1596" y="137"/>
                      </a:lnTo>
                      <a:cubicBezTo>
                        <a:pt x="1538" y="98"/>
                        <a:pt x="1440" y="40"/>
                        <a:pt x="1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3"/>
                <p:cNvSpPr/>
                <p:nvPr/>
              </p:nvSpPr>
              <p:spPr>
                <a:xfrm>
                  <a:off x="617750" y="2351475"/>
                  <a:ext cx="9275" cy="6525"/>
                </a:xfrm>
                <a:custGeom>
                  <a:rect b="b" l="l" r="r" t="t"/>
                  <a:pathLst>
                    <a:path extrusionOk="0" h="261" w="371">
                      <a:moveTo>
                        <a:pt x="222" y="0"/>
                      </a:moveTo>
                      <a:cubicBezTo>
                        <a:pt x="206" y="0"/>
                        <a:pt x="190" y="3"/>
                        <a:pt x="176" y="8"/>
                      </a:cubicBezTo>
                      <a:lnTo>
                        <a:pt x="1" y="105"/>
                      </a:lnTo>
                      <a:cubicBezTo>
                        <a:pt x="59" y="163"/>
                        <a:pt x="176" y="202"/>
                        <a:pt x="234" y="260"/>
                      </a:cubicBezTo>
                      <a:lnTo>
                        <a:pt x="292" y="241"/>
                      </a:lnTo>
                      <a:cubicBezTo>
                        <a:pt x="331" y="202"/>
                        <a:pt x="370" y="144"/>
                        <a:pt x="331" y="66"/>
                      </a:cubicBezTo>
                      <a:cubicBezTo>
                        <a:pt x="317" y="22"/>
                        <a:pt x="269" y="0"/>
                        <a:pt x="2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3"/>
                <p:cNvSpPr/>
                <p:nvPr/>
              </p:nvSpPr>
              <p:spPr>
                <a:xfrm>
                  <a:off x="642075" y="2447950"/>
                  <a:ext cx="92425" cy="39900"/>
                </a:xfrm>
                <a:custGeom>
                  <a:rect b="b" l="l" r="r" t="t"/>
                  <a:pathLst>
                    <a:path extrusionOk="0" h="1596" w="3697">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3"/>
                <p:cNvSpPr/>
                <p:nvPr/>
              </p:nvSpPr>
              <p:spPr>
                <a:xfrm>
                  <a:off x="705300" y="2451350"/>
                  <a:ext cx="19475" cy="13650"/>
                </a:xfrm>
                <a:custGeom>
                  <a:rect b="b" l="l" r="r" t="t"/>
                  <a:pathLst>
                    <a:path extrusionOk="0" h="546" w="779">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3"/>
                <p:cNvSpPr/>
                <p:nvPr/>
              </p:nvSpPr>
              <p:spPr>
                <a:xfrm>
                  <a:off x="562300" y="2408550"/>
                  <a:ext cx="104125" cy="59850"/>
                </a:xfrm>
                <a:custGeom>
                  <a:rect b="b" l="l" r="r" t="t"/>
                  <a:pathLst>
                    <a:path extrusionOk="0" h="2394" w="4165">
                      <a:moveTo>
                        <a:pt x="3230" y="1"/>
                      </a:moveTo>
                      <a:lnTo>
                        <a:pt x="1" y="1868"/>
                      </a:lnTo>
                      <a:lnTo>
                        <a:pt x="935" y="2394"/>
                      </a:lnTo>
                      <a:lnTo>
                        <a:pt x="4164" y="526"/>
                      </a:lnTo>
                      <a:lnTo>
                        <a:pt x="3795" y="332"/>
                      </a:lnTo>
                      <a:lnTo>
                        <a:pt x="3191" y="701"/>
                      </a:lnTo>
                      <a:lnTo>
                        <a:pt x="3133" y="701"/>
                      </a:lnTo>
                      <a:cubicBezTo>
                        <a:pt x="3094" y="701"/>
                        <a:pt x="3075" y="682"/>
                        <a:pt x="3036" y="643"/>
                      </a:cubicBezTo>
                      <a:cubicBezTo>
                        <a:pt x="3016" y="604"/>
                        <a:pt x="3016" y="526"/>
                        <a:pt x="3094" y="487"/>
                      </a:cubicBezTo>
                      <a:lnTo>
                        <a:pt x="3580" y="176"/>
                      </a:lnTo>
                      <a:lnTo>
                        <a:pt x="32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3"/>
                <p:cNvSpPr/>
                <p:nvPr/>
              </p:nvSpPr>
              <p:spPr>
                <a:xfrm>
                  <a:off x="637200" y="2412450"/>
                  <a:ext cx="19500" cy="13650"/>
                </a:xfrm>
                <a:custGeom>
                  <a:rect b="b" l="l" r="r" t="t"/>
                  <a:pathLst>
                    <a:path extrusionOk="0" h="546" w="780">
                      <a:moveTo>
                        <a:pt x="526" y="0"/>
                      </a:moveTo>
                      <a:lnTo>
                        <a:pt x="79" y="331"/>
                      </a:lnTo>
                      <a:cubicBezTo>
                        <a:pt x="20" y="351"/>
                        <a:pt x="1" y="428"/>
                        <a:pt x="20" y="487"/>
                      </a:cubicBezTo>
                      <a:cubicBezTo>
                        <a:pt x="40" y="545"/>
                        <a:pt x="98" y="545"/>
                        <a:pt x="118" y="545"/>
                      </a:cubicBezTo>
                      <a:cubicBezTo>
                        <a:pt x="137" y="545"/>
                        <a:pt x="176" y="545"/>
                        <a:pt x="176" y="526"/>
                      </a:cubicBezTo>
                      <a:lnTo>
                        <a:pt x="779" y="156"/>
                      </a:lnTo>
                      <a:lnTo>
                        <a:pt x="5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3"/>
                <p:cNvSpPr/>
                <p:nvPr/>
              </p:nvSpPr>
              <p:spPr>
                <a:xfrm>
                  <a:off x="494225" y="2369650"/>
                  <a:ext cx="104100" cy="59850"/>
                </a:xfrm>
                <a:custGeom>
                  <a:rect b="b" l="l" r="r" t="t"/>
                  <a:pathLst>
                    <a:path extrusionOk="0" h="2394" w="4164">
                      <a:moveTo>
                        <a:pt x="3230" y="0"/>
                      </a:moveTo>
                      <a:lnTo>
                        <a:pt x="0" y="1868"/>
                      </a:lnTo>
                      <a:lnTo>
                        <a:pt x="934" y="2393"/>
                      </a:lnTo>
                      <a:lnTo>
                        <a:pt x="4163" y="526"/>
                      </a:lnTo>
                      <a:lnTo>
                        <a:pt x="3794" y="331"/>
                      </a:lnTo>
                      <a:lnTo>
                        <a:pt x="3191" y="701"/>
                      </a:lnTo>
                      <a:lnTo>
                        <a:pt x="3132" y="701"/>
                      </a:lnTo>
                      <a:cubicBezTo>
                        <a:pt x="3093" y="701"/>
                        <a:pt x="3074" y="681"/>
                        <a:pt x="3035" y="642"/>
                      </a:cubicBezTo>
                      <a:cubicBezTo>
                        <a:pt x="3016" y="604"/>
                        <a:pt x="3016" y="526"/>
                        <a:pt x="3093" y="487"/>
                      </a:cubicBezTo>
                      <a:lnTo>
                        <a:pt x="3580" y="175"/>
                      </a:lnTo>
                      <a:lnTo>
                        <a:pt x="32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3"/>
                <p:cNvSpPr/>
                <p:nvPr/>
              </p:nvSpPr>
              <p:spPr>
                <a:xfrm>
                  <a:off x="569600" y="2373550"/>
                  <a:ext cx="19475" cy="13625"/>
                </a:xfrm>
                <a:custGeom>
                  <a:rect b="b" l="l" r="r" t="t"/>
                  <a:pathLst>
                    <a:path extrusionOk="0" h="545" w="779">
                      <a:moveTo>
                        <a:pt x="545" y="0"/>
                      </a:moveTo>
                      <a:lnTo>
                        <a:pt x="78" y="331"/>
                      </a:lnTo>
                      <a:cubicBezTo>
                        <a:pt x="20" y="350"/>
                        <a:pt x="1" y="428"/>
                        <a:pt x="20" y="486"/>
                      </a:cubicBezTo>
                      <a:cubicBezTo>
                        <a:pt x="59" y="545"/>
                        <a:pt x="98" y="545"/>
                        <a:pt x="117" y="545"/>
                      </a:cubicBezTo>
                      <a:cubicBezTo>
                        <a:pt x="156" y="545"/>
                        <a:pt x="176" y="545"/>
                        <a:pt x="176" y="525"/>
                      </a:cubicBezTo>
                      <a:lnTo>
                        <a:pt x="779" y="156"/>
                      </a:lnTo>
                      <a:lnTo>
                        <a:pt x="5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3"/>
                <p:cNvSpPr/>
                <p:nvPr/>
              </p:nvSpPr>
              <p:spPr>
                <a:xfrm>
                  <a:off x="954800" y="2432450"/>
                  <a:ext cx="41375" cy="26225"/>
                </a:xfrm>
                <a:custGeom>
                  <a:rect b="b" l="l" r="r" t="t"/>
                  <a:pathLst>
                    <a:path extrusionOk="0" h="1049" w="1655">
                      <a:moveTo>
                        <a:pt x="818" y="251"/>
                      </a:moveTo>
                      <a:cubicBezTo>
                        <a:pt x="993" y="251"/>
                        <a:pt x="1129" y="270"/>
                        <a:pt x="1246" y="348"/>
                      </a:cubicBezTo>
                      <a:cubicBezTo>
                        <a:pt x="1343" y="407"/>
                        <a:pt x="1402" y="465"/>
                        <a:pt x="1402" y="543"/>
                      </a:cubicBezTo>
                      <a:cubicBezTo>
                        <a:pt x="1402" y="621"/>
                        <a:pt x="1343" y="660"/>
                        <a:pt x="1246" y="737"/>
                      </a:cubicBezTo>
                      <a:cubicBezTo>
                        <a:pt x="1129" y="815"/>
                        <a:pt x="964" y="854"/>
                        <a:pt x="801" y="854"/>
                      </a:cubicBezTo>
                      <a:cubicBezTo>
                        <a:pt x="638" y="854"/>
                        <a:pt x="478" y="815"/>
                        <a:pt x="371" y="737"/>
                      </a:cubicBezTo>
                      <a:cubicBezTo>
                        <a:pt x="273" y="679"/>
                        <a:pt x="234" y="621"/>
                        <a:pt x="234" y="543"/>
                      </a:cubicBezTo>
                      <a:cubicBezTo>
                        <a:pt x="234" y="465"/>
                        <a:pt x="273" y="426"/>
                        <a:pt x="371" y="348"/>
                      </a:cubicBezTo>
                      <a:cubicBezTo>
                        <a:pt x="507" y="309"/>
                        <a:pt x="643" y="251"/>
                        <a:pt x="818" y="251"/>
                      </a:cubicBezTo>
                      <a:close/>
                      <a:moveTo>
                        <a:pt x="857" y="0"/>
                      </a:moveTo>
                      <a:cubicBezTo>
                        <a:pt x="670" y="0"/>
                        <a:pt x="483" y="39"/>
                        <a:pt x="332" y="115"/>
                      </a:cubicBezTo>
                      <a:cubicBezTo>
                        <a:pt x="332" y="154"/>
                        <a:pt x="351" y="232"/>
                        <a:pt x="332" y="251"/>
                      </a:cubicBezTo>
                      <a:cubicBezTo>
                        <a:pt x="312" y="309"/>
                        <a:pt x="254" y="309"/>
                        <a:pt x="234" y="309"/>
                      </a:cubicBezTo>
                      <a:cubicBezTo>
                        <a:pt x="215" y="309"/>
                        <a:pt x="176" y="309"/>
                        <a:pt x="176" y="270"/>
                      </a:cubicBezTo>
                      <a:lnTo>
                        <a:pt x="137" y="251"/>
                      </a:lnTo>
                      <a:cubicBezTo>
                        <a:pt x="59" y="329"/>
                        <a:pt x="1" y="426"/>
                        <a:pt x="1" y="523"/>
                      </a:cubicBezTo>
                      <a:cubicBezTo>
                        <a:pt x="1" y="660"/>
                        <a:pt x="98" y="815"/>
                        <a:pt x="273" y="912"/>
                      </a:cubicBezTo>
                      <a:cubicBezTo>
                        <a:pt x="448" y="1010"/>
                        <a:pt x="643" y="1049"/>
                        <a:pt x="838" y="1049"/>
                      </a:cubicBezTo>
                      <a:cubicBezTo>
                        <a:pt x="1032" y="1049"/>
                        <a:pt x="1246" y="1010"/>
                        <a:pt x="1402" y="912"/>
                      </a:cubicBezTo>
                      <a:cubicBezTo>
                        <a:pt x="1557" y="815"/>
                        <a:pt x="1655" y="660"/>
                        <a:pt x="1655" y="523"/>
                      </a:cubicBezTo>
                      <a:cubicBezTo>
                        <a:pt x="1655" y="368"/>
                        <a:pt x="1557" y="232"/>
                        <a:pt x="1402" y="134"/>
                      </a:cubicBezTo>
                      <a:cubicBezTo>
                        <a:pt x="1251" y="44"/>
                        <a:pt x="1055" y="0"/>
                        <a:pt x="8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3"/>
                <p:cNvSpPr/>
                <p:nvPr/>
              </p:nvSpPr>
              <p:spPr>
                <a:xfrm>
                  <a:off x="817175" y="2352875"/>
                  <a:ext cx="41350" cy="27000"/>
                </a:xfrm>
                <a:custGeom>
                  <a:rect b="b" l="l" r="r" t="t"/>
                  <a:pathLst>
                    <a:path extrusionOk="0" h="1080" w="1654">
                      <a:moveTo>
                        <a:pt x="319" y="717"/>
                      </a:moveTo>
                      <a:cubicBezTo>
                        <a:pt x="339" y="735"/>
                        <a:pt x="363" y="753"/>
                        <a:pt x="389" y="769"/>
                      </a:cubicBezTo>
                      <a:cubicBezTo>
                        <a:pt x="402" y="777"/>
                        <a:pt x="416" y="785"/>
                        <a:pt x="430" y="792"/>
                      </a:cubicBezTo>
                      <a:lnTo>
                        <a:pt x="430" y="792"/>
                      </a:lnTo>
                      <a:cubicBezTo>
                        <a:pt x="429" y="791"/>
                        <a:pt x="429" y="789"/>
                        <a:pt x="428" y="788"/>
                      </a:cubicBezTo>
                      <a:cubicBezTo>
                        <a:pt x="415" y="749"/>
                        <a:pt x="367" y="727"/>
                        <a:pt x="319" y="717"/>
                      </a:cubicBezTo>
                      <a:close/>
                      <a:moveTo>
                        <a:pt x="1318" y="723"/>
                      </a:moveTo>
                      <a:cubicBezTo>
                        <a:pt x="1265" y="724"/>
                        <a:pt x="1220" y="746"/>
                        <a:pt x="1206" y="788"/>
                      </a:cubicBezTo>
                      <a:cubicBezTo>
                        <a:pt x="1206" y="791"/>
                        <a:pt x="1205" y="794"/>
                        <a:pt x="1204" y="798"/>
                      </a:cubicBezTo>
                      <a:lnTo>
                        <a:pt x="1204" y="798"/>
                      </a:lnTo>
                      <a:cubicBezTo>
                        <a:pt x="1225" y="789"/>
                        <a:pt x="1245" y="779"/>
                        <a:pt x="1265" y="769"/>
                      </a:cubicBezTo>
                      <a:cubicBezTo>
                        <a:pt x="1285" y="753"/>
                        <a:pt x="1303" y="737"/>
                        <a:pt x="1318" y="723"/>
                      </a:cubicBezTo>
                      <a:close/>
                      <a:moveTo>
                        <a:pt x="825" y="0"/>
                      </a:moveTo>
                      <a:cubicBezTo>
                        <a:pt x="623" y="0"/>
                        <a:pt x="418" y="49"/>
                        <a:pt x="253" y="146"/>
                      </a:cubicBezTo>
                      <a:cubicBezTo>
                        <a:pt x="97" y="243"/>
                        <a:pt x="0" y="399"/>
                        <a:pt x="0" y="535"/>
                      </a:cubicBezTo>
                      <a:cubicBezTo>
                        <a:pt x="0" y="632"/>
                        <a:pt x="39" y="730"/>
                        <a:pt x="117" y="808"/>
                      </a:cubicBezTo>
                      <a:lnTo>
                        <a:pt x="253" y="710"/>
                      </a:lnTo>
                      <a:cubicBezTo>
                        <a:pt x="272" y="710"/>
                        <a:pt x="295" y="712"/>
                        <a:pt x="319" y="717"/>
                      </a:cubicBezTo>
                      <a:lnTo>
                        <a:pt x="319" y="717"/>
                      </a:lnTo>
                      <a:cubicBezTo>
                        <a:pt x="264" y="669"/>
                        <a:pt x="234" y="617"/>
                        <a:pt x="234" y="574"/>
                      </a:cubicBezTo>
                      <a:cubicBezTo>
                        <a:pt x="234" y="496"/>
                        <a:pt x="292" y="418"/>
                        <a:pt x="389" y="380"/>
                      </a:cubicBezTo>
                      <a:cubicBezTo>
                        <a:pt x="506" y="302"/>
                        <a:pt x="681" y="282"/>
                        <a:pt x="817" y="282"/>
                      </a:cubicBezTo>
                      <a:cubicBezTo>
                        <a:pt x="973" y="282"/>
                        <a:pt x="1129" y="302"/>
                        <a:pt x="1265" y="380"/>
                      </a:cubicBezTo>
                      <a:cubicBezTo>
                        <a:pt x="1362" y="418"/>
                        <a:pt x="1401" y="496"/>
                        <a:pt x="1401" y="574"/>
                      </a:cubicBezTo>
                      <a:cubicBezTo>
                        <a:pt x="1401" y="620"/>
                        <a:pt x="1377" y="667"/>
                        <a:pt x="1318" y="723"/>
                      </a:cubicBezTo>
                      <a:lnTo>
                        <a:pt x="1318" y="723"/>
                      </a:lnTo>
                      <a:cubicBezTo>
                        <a:pt x="1320" y="722"/>
                        <a:pt x="1322" y="722"/>
                        <a:pt x="1324" y="722"/>
                      </a:cubicBezTo>
                      <a:cubicBezTo>
                        <a:pt x="1343" y="722"/>
                        <a:pt x="1362" y="725"/>
                        <a:pt x="1381" y="730"/>
                      </a:cubicBezTo>
                      <a:lnTo>
                        <a:pt x="1518" y="808"/>
                      </a:lnTo>
                      <a:cubicBezTo>
                        <a:pt x="1595" y="730"/>
                        <a:pt x="1654" y="632"/>
                        <a:pt x="1654" y="535"/>
                      </a:cubicBezTo>
                      <a:cubicBezTo>
                        <a:pt x="1654" y="399"/>
                        <a:pt x="1557" y="243"/>
                        <a:pt x="1381" y="146"/>
                      </a:cubicBezTo>
                      <a:cubicBezTo>
                        <a:pt x="1226" y="49"/>
                        <a:pt x="1026" y="0"/>
                        <a:pt x="825" y="0"/>
                      </a:cubicBezTo>
                      <a:close/>
                      <a:moveTo>
                        <a:pt x="430" y="792"/>
                      </a:moveTo>
                      <a:cubicBezTo>
                        <a:pt x="448" y="832"/>
                        <a:pt x="446" y="907"/>
                        <a:pt x="389" y="963"/>
                      </a:cubicBezTo>
                      <a:lnTo>
                        <a:pt x="331" y="983"/>
                      </a:lnTo>
                      <a:cubicBezTo>
                        <a:pt x="487" y="1060"/>
                        <a:pt x="642" y="1080"/>
                        <a:pt x="817" y="1080"/>
                      </a:cubicBezTo>
                      <a:cubicBezTo>
                        <a:pt x="992" y="1080"/>
                        <a:pt x="1167" y="1060"/>
                        <a:pt x="1304" y="983"/>
                      </a:cubicBezTo>
                      <a:lnTo>
                        <a:pt x="1265" y="963"/>
                      </a:lnTo>
                      <a:cubicBezTo>
                        <a:pt x="1209" y="926"/>
                        <a:pt x="1189" y="871"/>
                        <a:pt x="1204" y="798"/>
                      </a:cubicBezTo>
                      <a:lnTo>
                        <a:pt x="1204" y="798"/>
                      </a:lnTo>
                      <a:cubicBezTo>
                        <a:pt x="1088" y="846"/>
                        <a:pt x="948" y="871"/>
                        <a:pt x="812" y="871"/>
                      </a:cubicBezTo>
                      <a:cubicBezTo>
                        <a:pt x="671" y="871"/>
                        <a:pt x="534" y="844"/>
                        <a:pt x="430" y="79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3"/>
                <p:cNvSpPr/>
                <p:nvPr/>
              </p:nvSpPr>
              <p:spPr>
                <a:xfrm>
                  <a:off x="850725" y="2374500"/>
                  <a:ext cx="111400" cy="64725"/>
                </a:xfrm>
                <a:custGeom>
                  <a:rect b="b" l="l" r="r" t="t"/>
                  <a:pathLst>
                    <a:path extrusionOk="0" h="2589" w="4456">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3"/>
                <p:cNvSpPr/>
                <p:nvPr/>
              </p:nvSpPr>
              <p:spPr>
                <a:xfrm>
                  <a:off x="956750" y="2435800"/>
                  <a:ext cx="5875" cy="4875"/>
                </a:xfrm>
                <a:custGeom>
                  <a:rect b="b" l="l" r="r" t="t"/>
                  <a:pathLst>
                    <a:path extrusionOk="0" h="195" w="235">
                      <a:moveTo>
                        <a:pt x="176" y="0"/>
                      </a:moveTo>
                      <a:cubicBezTo>
                        <a:pt x="156" y="0"/>
                        <a:pt x="137" y="20"/>
                        <a:pt x="137" y="20"/>
                      </a:cubicBezTo>
                      <a:lnTo>
                        <a:pt x="1" y="136"/>
                      </a:lnTo>
                      <a:lnTo>
                        <a:pt x="59" y="175"/>
                      </a:lnTo>
                      <a:cubicBezTo>
                        <a:pt x="79" y="175"/>
                        <a:pt x="98" y="195"/>
                        <a:pt x="98" y="195"/>
                      </a:cubicBezTo>
                      <a:cubicBezTo>
                        <a:pt x="156" y="195"/>
                        <a:pt x="176" y="175"/>
                        <a:pt x="195" y="136"/>
                      </a:cubicBezTo>
                      <a:cubicBezTo>
                        <a:pt x="234" y="98"/>
                        <a:pt x="234" y="39"/>
                        <a:pt x="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3"/>
                <p:cNvSpPr/>
                <p:nvPr/>
              </p:nvSpPr>
              <p:spPr>
                <a:xfrm>
                  <a:off x="847325" y="2371325"/>
                  <a:ext cx="8775" cy="6625"/>
                </a:xfrm>
                <a:custGeom>
                  <a:rect b="b" l="l" r="r" t="t"/>
                  <a:pathLst>
                    <a:path extrusionOk="0" h="265" w="351">
                      <a:moveTo>
                        <a:pt x="112" y="1"/>
                      </a:moveTo>
                      <a:cubicBezTo>
                        <a:pt x="76" y="1"/>
                        <a:pt x="42" y="26"/>
                        <a:pt x="20" y="70"/>
                      </a:cubicBezTo>
                      <a:cubicBezTo>
                        <a:pt x="0" y="128"/>
                        <a:pt x="0" y="186"/>
                        <a:pt x="78" y="245"/>
                      </a:cubicBezTo>
                      <a:lnTo>
                        <a:pt x="137" y="264"/>
                      </a:lnTo>
                      <a:cubicBezTo>
                        <a:pt x="156" y="264"/>
                        <a:pt x="175" y="245"/>
                        <a:pt x="195" y="245"/>
                      </a:cubicBezTo>
                      <a:cubicBezTo>
                        <a:pt x="273" y="225"/>
                        <a:pt x="292" y="167"/>
                        <a:pt x="351" y="128"/>
                      </a:cubicBezTo>
                      <a:lnTo>
                        <a:pt x="195" y="50"/>
                      </a:lnTo>
                      <a:cubicBezTo>
                        <a:pt x="169" y="16"/>
                        <a:pt x="140" y="1"/>
                        <a:pt x="1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3"/>
                <p:cNvSpPr/>
                <p:nvPr/>
              </p:nvSpPr>
              <p:spPr>
                <a:xfrm>
                  <a:off x="741300" y="2373550"/>
                  <a:ext cx="83675" cy="49625"/>
                </a:xfrm>
                <a:custGeom>
                  <a:rect b="b" l="l" r="r" t="t"/>
                  <a:pathLst>
                    <a:path extrusionOk="0" h="1985" w="3347">
                      <a:moveTo>
                        <a:pt x="3152" y="0"/>
                      </a:moveTo>
                      <a:lnTo>
                        <a:pt x="39" y="1809"/>
                      </a:lnTo>
                      <a:cubicBezTo>
                        <a:pt x="20" y="1809"/>
                        <a:pt x="20" y="1829"/>
                        <a:pt x="0" y="1829"/>
                      </a:cubicBezTo>
                      <a:lnTo>
                        <a:pt x="234" y="1984"/>
                      </a:lnTo>
                      <a:lnTo>
                        <a:pt x="3346" y="175"/>
                      </a:lnTo>
                      <a:cubicBezTo>
                        <a:pt x="3346" y="156"/>
                        <a:pt x="3327" y="156"/>
                        <a:pt x="3288" y="136"/>
                      </a:cubicBezTo>
                      <a:cubicBezTo>
                        <a:pt x="3230" y="97"/>
                        <a:pt x="3171" y="58"/>
                        <a:pt x="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3"/>
                <p:cNvSpPr/>
                <p:nvPr/>
              </p:nvSpPr>
              <p:spPr>
                <a:xfrm>
                  <a:off x="740325" y="2418275"/>
                  <a:ext cx="6350" cy="5375"/>
                </a:xfrm>
                <a:custGeom>
                  <a:rect b="b" l="l" r="r" t="t"/>
                  <a:pathLst>
                    <a:path extrusionOk="0" h="215" w="254">
                      <a:moveTo>
                        <a:pt x="0" y="1"/>
                      </a:moveTo>
                      <a:lnTo>
                        <a:pt x="0" y="1"/>
                      </a:lnTo>
                      <a:cubicBezTo>
                        <a:pt x="39" y="98"/>
                        <a:pt x="0" y="137"/>
                        <a:pt x="39" y="157"/>
                      </a:cubicBezTo>
                      <a:cubicBezTo>
                        <a:pt x="59" y="215"/>
                        <a:pt x="98" y="215"/>
                        <a:pt x="136" y="215"/>
                      </a:cubicBezTo>
                      <a:cubicBezTo>
                        <a:pt x="156" y="215"/>
                        <a:pt x="175" y="215"/>
                        <a:pt x="175" y="195"/>
                      </a:cubicBezTo>
                      <a:lnTo>
                        <a:pt x="253" y="137"/>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3"/>
                <p:cNvSpPr/>
                <p:nvPr/>
              </p:nvSpPr>
              <p:spPr>
                <a:xfrm>
                  <a:off x="820075" y="2370925"/>
                  <a:ext cx="8300" cy="6525"/>
                </a:xfrm>
                <a:custGeom>
                  <a:rect b="b" l="l" r="r" t="t"/>
                  <a:pathLst>
                    <a:path extrusionOk="0" h="261" w="332">
                      <a:moveTo>
                        <a:pt x="195" y="0"/>
                      </a:moveTo>
                      <a:cubicBezTo>
                        <a:pt x="176" y="0"/>
                        <a:pt x="157" y="3"/>
                        <a:pt x="137" y="8"/>
                      </a:cubicBezTo>
                      <a:lnTo>
                        <a:pt x="1" y="105"/>
                      </a:lnTo>
                      <a:cubicBezTo>
                        <a:pt x="59" y="163"/>
                        <a:pt x="98" y="202"/>
                        <a:pt x="137" y="241"/>
                      </a:cubicBezTo>
                      <a:cubicBezTo>
                        <a:pt x="176" y="241"/>
                        <a:pt x="195" y="261"/>
                        <a:pt x="215" y="261"/>
                      </a:cubicBezTo>
                      <a:lnTo>
                        <a:pt x="273" y="241"/>
                      </a:lnTo>
                      <a:cubicBezTo>
                        <a:pt x="312" y="202"/>
                        <a:pt x="332" y="144"/>
                        <a:pt x="312" y="66"/>
                      </a:cubicBezTo>
                      <a:cubicBezTo>
                        <a:pt x="298" y="22"/>
                        <a:pt x="250" y="0"/>
                        <a:pt x="1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3"/>
                <p:cNvSpPr/>
                <p:nvPr/>
              </p:nvSpPr>
              <p:spPr>
                <a:xfrm>
                  <a:off x="350725" y="2163900"/>
                  <a:ext cx="364325" cy="214050"/>
                </a:xfrm>
                <a:custGeom>
                  <a:rect b="b" l="l" r="r" t="t"/>
                  <a:pathLst>
                    <a:path extrusionOk="0" h="8562" w="14573">
                      <a:moveTo>
                        <a:pt x="1" y="1"/>
                      </a:moveTo>
                      <a:lnTo>
                        <a:pt x="1" y="293"/>
                      </a:lnTo>
                      <a:lnTo>
                        <a:pt x="14359" y="8561"/>
                      </a:lnTo>
                      <a:cubicBezTo>
                        <a:pt x="14398" y="8522"/>
                        <a:pt x="14456" y="8483"/>
                        <a:pt x="14495" y="8444"/>
                      </a:cubicBezTo>
                      <a:cubicBezTo>
                        <a:pt x="14514" y="8425"/>
                        <a:pt x="14553" y="8425"/>
                        <a:pt x="14573" y="8386"/>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3"/>
                <p:cNvSpPr/>
                <p:nvPr/>
              </p:nvSpPr>
              <p:spPr>
                <a:xfrm>
                  <a:off x="707250" y="2371500"/>
                  <a:ext cx="41375" cy="26375"/>
                </a:xfrm>
                <a:custGeom>
                  <a:rect b="b" l="l" r="r" t="t"/>
                  <a:pathLst>
                    <a:path extrusionOk="0" h="1055" w="1655">
                      <a:moveTo>
                        <a:pt x="798" y="257"/>
                      </a:moveTo>
                      <a:cubicBezTo>
                        <a:pt x="973" y="257"/>
                        <a:pt x="1129" y="277"/>
                        <a:pt x="1226" y="354"/>
                      </a:cubicBezTo>
                      <a:cubicBezTo>
                        <a:pt x="1323" y="413"/>
                        <a:pt x="1382" y="471"/>
                        <a:pt x="1382" y="549"/>
                      </a:cubicBezTo>
                      <a:cubicBezTo>
                        <a:pt x="1382" y="627"/>
                        <a:pt x="1323" y="666"/>
                        <a:pt x="1226" y="744"/>
                      </a:cubicBezTo>
                      <a:cubicBezTo>
                        <a:pt x="1109" y="821"/>
                        <a:pt x="949" y="860"/>
                        <a:pt x="788" y="860"/>
                      </a:cubicBezTo>
                      <a:cubicBezTo>
                        <a:pt x="628" y="860"/>
                        <a:pt x="467" y="821"/>
                        <a:pt x="351" y="744"/>
                      </a:cubicBezTo>
                      <a:cubicBezTo>
                        <a:pt x="253" y="685"/>
                        <a:pt x="214" y="627"/>
                        <a:pt x="214" y="549"/>
                      </a:cubicBezTo>
                      <a:cubicBezTo>
                        <a:pt x="214" y="471"/>
                        <a:pt x="253" y="432"/>
                        <a:pt x="351" y="354"/>
                      </a:cubicBezTo>
                      <a:cubicBezTo>
                        <a:pt x="487" y="277"/>
                        <a:pt x="642" y="257"/>
                        <a:pt x="798" y="257"/>
                      </a:cubicBezTo>
                      <a:close/>
                      <a:moveTo>
                        <a:pt x="807" y="1"/>
                      </a:moveTo>
                      <a:cubicBezTo>
                        <a:pt x="638" y="1"/>
                        <a:pt x="471" y="30"/>
                        <a:pt x="331" y="82"/>
                      </a:cubicBezTo>
                      <a:lnTo>
                        <a:pt x="351" y="82"/>
                      </a:lnTo>
                      <a:cubicBezTo>
                        <a:pt x="389" y="140"/>
                        <a:pt x="409" y="238"/>
                        <a:pt x="389" y="277"/>
                      </a:cubicBezTo>
                      <a:cubicBezTo>
                        <a:pt x="351" y="335"/>
                        <a:pt x="312" y="335"/>
                        <a:pt x="292" y="335"/>
                      </a:cubicBezTo>
                      <a:cubicBezTo>
                        <a:pt x="253" y="335"/>
                        <a:pt x="234" y="335"/>
                        <a:pt x="234" y="315"/>
                      </a:cubicBezTo>
                      <a:lnTo>
                        <a:pt x="117" y="238"/>
                      </a:lnTo>
                      <a:cubicBezTo>
                        <a:pt x="39" y="315"/>
                        <a:pt x="0" y="413"/>
                        <a:pt x="0" y="530"/>
                      </a:cubicBezTo>
                      <a:cubicBezTo>
                        <a:pt x="0" y="666"/>
                        <a:pt x="98" y="821"/>
                        <a:pt x="253" y="919"/>
                      </a:cubicBezTo>
                      <a:cubicBezTo>
                        <a:pt x="428" y="1016"/>
                        <a:pt x="623" y="1055"/>
                        <a:pt x="817" y="1055"/>
                      </a:cubicBezTo>
                      <a:cubicBezTo>
                        <a:pt x="1012" y="1055"/>
                        <a:pt x="1226" y="1016"/>
                        <a:pt x="1382" y="919"/>
                      </a:cubicBezTo>
                      <a:cubicBezTo>
                        <a:pt x="1557" y="821"/>
                        <a:pt x="1654" y="666"/>
                        <a:pt x="1654" y="530"/>
                      </a:cubicBezTo>
                      <a:cubicBezTo>
                        <a:pt x="1654" y="374"/>
                        <a:pt x="1557" y="238"/>
                        <a:pt x="1382" y="140"/>
                      </a:cubicBezTo>
                      <a:cubicBezTo>
                        <a:pt x="1221" y="44"/>
                        <a:pt x="1013"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3"/>
                <p:cNvSpPr/>
                <p:nvPr/>
              </p:nvSpPr>
              <p:spPr>
                <a:xfrm>
                  <a:off x="709675" y="2375000"/>
                  <a:ext cx="7325" cy="5375"/>
                </a:xfrm>
                <a:custGeom>
                  <a:rect b="b" l="l" r="r" t="t"/>
                  <a:pathLst>
                    <a:path extrusionOk="0" h="215" w="293">
                      <a:moveTo>
                        <a:pt x="176" y="0"/>
                      </a:moveTo>
                      <a:cubicBezTo>
                        <a:pt x="156" y="0"/>
                        <a:pt x="137" y="20"/>
                        <a:pt x="117" y="39"/>
                      </a:cubicBezTo>
                      <a:cubicBezTo>
                        <a:pt x="98" y="39"/>
                        <a:pt x="40" y="78"/>
                        <a:pt x="1" y="117"/>
                      </a:cubicBezTo>
                      <a:lnTo>
                        <a:pt x="117" y="195"/>
                      </a:lnTo>
                      <a:cubicBezTo>
                        <a:pt x="137" y="195"/>
                        <a:pt x="156" y="214"/>
                        <a:pt x="156" y="214"/>
                      </a:cubicBezTo>
                      <a:cubicBezTo>
                        <a:pt x="215" y="214"/>
                        <a:pt x="234" y="195"/>
                        <a:pt x="254" y="175"/>
                      </a:cubicBezTo>
                      <a:cubicBezTo>
                        <a:pt x="292" y="117"/>
                        <a:pt x="292" y="39"/>
                        <a:pt x="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3"/>
                <p:cNvSpPr/>
                <p:nvPr/>
              </p:nvSpPr>
              <p:spPr>
                <a:xfrm>
                  <a:off x="466975" y="2343800"/>
                  <a:ext cx="41375" cy="26350"/>
                </a:xfrm>
                <a:custGeom>
                  <a:rect b="b" l="l" r="r" t="t"/>
                  <a:pathLst>
                    <a:path extrusionOk="0" h="1054" w="1655">
                      <a:moveTo>
                        <a:pt x="818" y="276"/>
                      </a:moveTo>
                      <a:cubicBezTo>
                        <a:pt x="993" y="276"/>
                        <a:pt x="1129" y="295"/>
                        <a:pt x="1265" y="373"/>
                      </a:cubicBezTo>
                      <a:cubicBezTo>
                        <a:pt x="1362" y="412"/>
                        <a:pt x="1401" y="490"/>
                        <a:pt x="1401" y="567"/>
                      </a:cubicBezTo>
                      <a:cubicBezTo>
                        <a:pt x="1401" y="645"/>
                        <a:pt x="1362" y="684"/>
                        <a:pt x="1265" y="762"/>
                      </a:cubicBezTo>
                      <a:cubicBezTo>
                        <a:pt x="1139" y="830"/>
                        <a:pt x="973" y="864"/>
                        <a:pt x="813" y="864"/>
                      </a:cubicBezTo>
                      <a:cubicBezTo>
                        <a:pt x="652" y="864"/>
                        <a:pt x="497" y="830"/>
                        <a:pt x="390" y="762"/>
                      </a:cubicBezTo>
                      <a:cubicBezTo>
                        <a:pt x="292" y="704"/>
                        <a:pt x="234" y="645"/>
                        <a:pt x="234" y="567"/>
                      </a:cubicBezTo>
                      <a:cubicBezTo>
                        <a:pt x="234" y="490"/>
                        <a:pt x="292" y="451"/>
                        <a:pt x="390" y="373"/>
                      </a:cubicBezTo>
                      <a:cubicBezTo>
                        <a:pt x="506" y="295"/>
                        <a:pt x="662" y="276"/>
                        <a:pt x="818" y="276"/>
                      </a:cubicBezTo>
                      <a:close/>
                      <a:moveTo>
                        <a:pt x="818" y="1"/>
                      </a:moveTo>
                      <a:cubicBezTo>
                        <a:pt x="630" y="1"/>
                        <a:pt x="443" y="35"/>
                        <a:pt x="292" y="101"/>
                      </a:cubicBezTo>
                      <a:lnTo>
                        <a:pt x="331" y="120"/>
                      </a:lnTo>
                      <a:cubicBezTo>
                        <a:pt x="390" y="198"/>
                        <a:pt x="409" y="276"/>
                        <a:pt x="370" y="315"/>
                      </a:cubicBezTo>
                      <a:cubicBezTo>
                        <a:pt x="331" y="373"/>
                        <a:pt x="292" y="373"/>
                        <a:pt x="273" y="373"/>
                      </a:cubicBezTo>
                      <a:cubicBezTo>
                        <a:pt x="234" y="373"/>
                        <a:pt x="215" y="373"/>
                        <a:pt x="215" y="353"/>
                      </a:cubicBezTo>
                      <a:lnTo>
                        <a:pt x="98" y="276"/>
                      </a:lnTo>
                      <a:cubicBezTo>
                        <a:pt x="40" y="353"/>
                        <a:pt x="1" y="412"/>
                        <a:pt x="1" y="509"/>
                      </a:cubicBezTo>
                      <a:cubicBezTo>
                        <a:pt x="1" y="665"/>
                        <a:pt x="98" y="801"/>
                        <a:pt x="273" y="898"/>
                      </a:cubicBezTo>
                      <a:cubicBezTo>
                        <a:pt x="429" y="995"/>
                        <a:pt x="623" y="1054"/>
                        <a:pt x="818" y="1054"/>
                      </a:cubicBezTo>
                      <a:cubicBezTo>
                        <a:pt x="1012" y="1054"/>
                        <a:pt x="1246" y="995"/>
                        <a:pt x="1382" y="898"/>
                      </a:cubicBezTo>
                      <a:cubicBezTo>
                        <a:pt x="1557" y="801"/>
                        <a:pt x="1654" y="665"/>
                        <a:pt x="1654" y="509"/>
                      </a:cubicBezTo>
                      <a:cubicBezTo>
                        <a:pt x="1654" y="373"/>
                        <a:pt x="1557" y="217"/>
                        <a:pt x="1382" y="120"/>
                      </a:cubicBezTo>
                      <a:cubicBezTo>
                        <a:pt x="1221" y="40"/>
                        <a:pt x="1019"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3"/>
                <p:cNvSpPr/>
                <p:nvPr/>
              </p:nvSpPr>
              <p:spPr>
                <a:xfrm>
                  <a:off x="390125" y="2345375"/>
                  <a:ext cx="41375" cy="26725"/>
                </a:xfrm>
                <a:custGeom>
                  <a:rect b="b" l="l" r="r" t="t"/>
                  <a:pathLst>
                    <a:path extrusionOk="0" h="1069" w="1655">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3"/>
                <p:cNvSpPr/>
                <p:nvPr/>
              </p:nvSpPr>
              <p:spPr>
                <a:xfrm>
                  <a:off x="394025" y="2422725"/>
                  <a:ext cx="41375" cy="26225"/>
                </a:xfrm>
                <a:custGeom>
                  <a:rect b="b" l="l" r="r" t="t"/>
                  <a:pathLst>
                    <a:path extrusionOk="0" h="1049" w="1655">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3"/>
                <p:cNvSpPr/>
                <p:nvPr/>
              </p:nvSpPr>
              <p:spPr>
                <a:xfrm>
                  <a:off x="362900" y="2146875"/>
                  <a:ext cx="519475" cy="126000"/>
                </a:xfrm>
                <a:custGeom>
                  <a:rect b="b" l="l" r="r" t="t"/>
                  <a:pathLst>
                    <a:path extrusionOk="0" h="5040" w="20779">
                      <a:moveTo>
                        <a:pt x="253" y="1"/>
                      </a:moveTo>
                      <a:lnTo>
                        <a:pt x="0" y="157"/>
                      </a:lnTo>
                      <a:lnTo>
                        <a:pt x="8444" y="5020"/>
                      </a:lnTo>
                      <a:cubicBezTo>
                        <a:pt x="8463" y="5020"/>
                        <a:pt x="8483" y="5040"/>
                        <a:pt x="8522" y="5040"/>
                      </a:cubicBezTo>
                      <a:lnTo>
                        <a:pt x="20642" y="5040"/>
                      </a:lnTo>
                      <a:cubicBezTo>
                        <a:pt x="20720" y="5040"/>
                        <a:pt x="20778" y="4981"/>
                        <a:pt x="20778" y="4923"/>
                      </a:cubicBezTo>
                      <a:cubicBezTo>
                        <a:pt x="20778" y="4845"/>
                        <a:pt x="20720" y="4787"/>
                        <a:pt x="20642" y="4787"/>
                      </a:cubicBezTo>
                      <a:lnTo>
                        <a:pt x="8541" y="47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3"/>
                <p:cNvSpPr/>
                <p:nvPr/>
              </p:nvSpPr>
              <p:spPr>
                <a:xfrm>
                  <a:off x="357050" y="2141750"/>
                  <a:ext cx="12675" cy="8075"/>
                </a:xfrm>
                <a:custGeom>
                  <a:rect b="b" l="l" r="r" t="t"/>
                  <a:pathLst>
                    <a:path extrusionOk="0" h="323" w="507">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3"/>
                <p:cNvSpPr/>
                <p:nvPr/>
              </p:nvSpPr>
              <p:spPr>
                <a:xfrm>
                  <a:off x="350725" y="2275300"/>
                  <a:ext cx="123575" cy="75900"/>
                </a:xfrm>
                <a:custGeom>
                  <a:rect b="b" l="l" r="r" t="t"/>
                  <a:pathLst>
                    <a:path extrusionOk="0" h="3036" w="4943">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3"/>
                <p:cNvSpPr/>
                <p:nvPr/>
              </p:nvSpPr>
              <p:spPr>
                <a:xfrm>
                  <a:off x="469400" y="2347275"/>
                  <a:ext cx="7325" cy="6350"/>
                </a:xfrm>
                <a:custGeom>
                  <a:rect b="b" l="l" r="r" t="t"/>
                  <a:pathLst>
                    <a:path extrusionOk="0" h="254" w="293">
                      <a:moveTo>
                        <a:pt x="157" y="0"/>
                      </a:moveTo>
                      <a:cubicBezTo>
                        <a:pt x="157" y="0"/>
                        <a:pt x="137" y="0"/>
                        <a:pt x="137" y="39"/>
                      </a:cubicBezTo>
                      <a:cubicBezTo>
                        <a:pt x="98" y="59"/>
                        <a:pt x="20" y="117"/>
                        <a:pt x="1" y="156"/>
                      </a:cubicBezTo>
                      <a:lnTo>
                        <a:pt x="118" y="234"/>
                      </a:lnTo>
                      <a:cubicBezTo>
                        <a:pt x="137" y="234"/>
                        <a:pt x="176" y="253"/>
                        <a:pt x="176" y="253"/>
                      </a:cubicBezTo>
                      <a:cubicBezTo>
                        <a:pt x="215" y="253"/>
                        <a:pt x="234" y="234"/>
                        <a:pt x="273" y="195"/>
                      </a:cubicBezTo>
                      <a:cubicBezTo>
                        <a:pt x="293" y="156"/>
                        <a:pt x="293" y="78"/>
                        <a:pt x="215" y="39"/>
                      </a:cubicBezTo>
                      <a:lnTo>
                        <a:pt x="1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3"/>
                <p:cNvSpPr/>
                <p:nvPr/>
              </p:nvSpPr>
              <p:spPr>
                <a:xfrm>
                  <a:off x="350725" y="2321000"/>
                  <a:ext cx="47700" cy="30675"/>
                </a:xfrm>
                <a:custGeom>
                  <a:rect b="b" l="l" r="r" t="t"/>
                  <a:pathLst>
                    <a:path extrusionOk="0" h="1227" w="1908">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3"/>
                <p:cNvSpPr/>
                <p:nvPr/>
              </p:nvSpPr>
              <p:spPr>
                <a:xfrm>
                  <a:off x="392575" y="2348250"/>
                  <a:ext cx="6825" cy="5375"/>
                </a:xfrm>
                <a:custGeom>
                  <a:rect b="b" l="l" r="r" t="t"/>
                  <a:pathLst>
                    <a:path extrusionOk="0" h="215" w="273">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3"/>
                <p:cNvSpPr/>
                <p:nvPr/>
              </p:nvSpPr>
              <p:spPr>
                <a:xfrm>
                  <a:off x="368250" y="2210600"/>
                  <a:ext cx="6350" cy="79300"/>
                </a:xfrm>
                <a:custGeom>
                  <a:rect b="b" l="l" r="r" t="t"/>
                  <a:pathLst>
                    <a:path extrusionOk="0" h="3172" w="254">
                      <a:moveTo>
                        <a:pt x="0" y="1"/>
                      </a:moveTo>
                      <a:lnTo>
                        <a:pt x="0" y="3016"/>
                      </a:lnTo>
                      <a:lnTo>
                        <a:pt x="253" y="3172"/>
                      </a:lnTo>
                      <a:lnTo>
                        <a:pt x="253" y="156"/>
                      </a:lnTo>
                      <a:cubicBezTo>
                        <a:pt x="175" y="98"/>
                        <a:pt x="78" y="5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3"/>
                <p:cNvSpPr/>
                <p:nvPr/>
              </p:nvSpPr>
              <p:spPr>
                <a:xfrm>
                  <a:off x="368250" y="2207200"/>
                  <a:ext cx="6350" cy="7800"/>
                </a:xfrm>
                <a:custGeom>
                  <a:rect b="b" l="l" r="r" t="t"/>
                  <a:pathLst>
                    <a:path extrusionOk="0" h="312" w="254">
                      <a:moveTo>
                        <a:pt x="136" y="0"/>
                      </a:moveTo>
                      <a:cubicBezTo>
                        <a:pt x="59" y="0"/>
                        <a:pt x="0" y="39"/>
                        <a:pt x="0" y="117"/>
                      </a:cubicBezTo>
                      <a:lnTo>
                        <a:pt x="0" y="176"/>
                      </a:lnTo>
                      <a:cubicBezTo>
                        <a:pt x="78" y="214"/>
                        <a:pt x="175" y="273"/>
                        <a:pt x="253" y="312"/>
                      </a:cubicBezTo>
                      <a:lnTo>
                        <a:pt x="253" y="117"/>
                      </a:lnTo>
                      <a:cubicBezTo>
                        <a:pt x="253" y="39"/>
                        <a:pt x="195"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3"/>
                <p:cNvSpPr/>
                <p:nvPr/>
              </p:nvSpPr>
              <p:spPr>
                <a:xfrm>
                  <a:off x="368250" y="2286000"/>
                  <a:ext cx="6350" cy="7300"/>
                </a:xfrm>
                <a:custGeom>
                  <a:rect b="b" l="l" r="r" t="t"/>
                  <a:pathLst>
                    <a:path extrusionOk="0" h="292" w="254">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3"/>
                <p:cNvSpPr/>
                <p:nvPr/>
              </p:nvSpPr>
              <p:spPr>
                <a:xfrm>
                  <a:off x="434875" y="2249025"/>
                  <a:ext cx="5875" cy="79300"/>
                </a:xfrm>
                <a:custGeom>
                  <a:rect b="b" l="l" r="r" t="t"/>
                  <a:pathLst>
                    <a:path extrusionOk="0" h="3172" w="235">
                      <a:moveTo>
                        <a:pt x="1" y="1"/>
                      </a:moveTo>
                      <a:lnTo>
                        <a:pt x="1" y="3016"/>
                      </a:lnTo>
                      <a:lnTo>
                        <a:pt x="234" y="3172"/>
                      </a:lnTo>
                      <a:lnTo>
                        <a:pt x="234" y="156"/>
                      </a:lnTo>
                      <a:cubicBezTo>
                        <a:pt x="156" y="98"/>
                        <a:pt x="59" y="59"/>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3"/>
                <p:cNvSpPr/>
                <p:nvPr/>
              </p:nvSpPr>
              <p:spPr>
                <a:xfrm>
                  <a:off x="434875" y="2244650"/>
                  <a:ext cx="5875" cy="8300"/>
                </a:xfrm>
                <a:custGeom>
                  <a:rect b="b" l="l" r="r" t="t"/>
                  <a:pathLst>
                    <a:path extrusionOk="0" h="332" w="235">
                      <a:moveTo>
                        <a:pt x="117" y="0"/>
                      </a:moveTo>
                      <a:cubicBezTo>
                        <a:pt x="39" y="0"/>
                        <a:pt x="1" y="59"/>
                        <a:pt x="1" y="137"/>
                      </a:cubicBezTo>
                      <a:lnTo>
                        <a:pt x="1" y="176"/>
                      </a:lnTo>
                      <a:cubicBezTo>
                        <a:pt x="59" y="234"/>
                        <a:pt x="156" y="273"/>
                        <a:pt x="234" y="331"/>
                      </a:cubicBezTo>
                      <a:lnTo>
                        <a:pt x="234" y="13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3"/>
                <p:cNvSpPr/>
                <p:nvPr/>
              </p:nvSpPr>
              <p:spPr>
                <a:xfrm>
                  <a:off x="434875" y="2324425"/>
                  <a:ext cx="5875" cy="7300"/>
                </a:xfrm>
                <a:custGeom>
                  <a:rect b="b" l="l" r="r" t="t"/>
                  <a:pathLst>
                    <a:path extrusionOk="0" h="292" w="235">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3"/>
                <p:cNvSpPr/>
                <p:nvPr/>
              </p:nvSpPr>
              <p:spPr>
                <a:xfrm>
                  <a:off x="350725" y="2396875"/>
                  <a:ext cx="51100" cy="33600"/>
                </a:xfrm>
                <a:custGeom>
                  <a:rect b="b" l="l" r="r" t="t"/>
                  <a:pathLst>
                    <a:path extrusionOk="0" h="1344" w="2044">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3"/>
                <p:cNvSpPr/>
                <p:nvPr/>
              </p:nvSpPr>
              <p:spPr>
                <a:xfrm>
                  <a:off x="396450" y="2426075"/>
                  <a:ext cx="7325" cy="5850"/>
                </a:xfrm>
                <a:custGeom>
                  <a:rect b="b" l="l" r="r" t="t"/>
                  <a:pathLst>
                    <a:path extrusionOk="0" h="234" w="293">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3"/>
                <p:cNvSpPr/>
                <p:nvPr/>
              </p:nvSpPr>
              <p:spPr>
                <a:xfrm>
                  <a:off x="819600" y="2479575"/>
                  <a:ext cx="20450" cy="8275"/>
                </a:xfrm>
                <a:custGeom>
                  <a:rect b="b" l="l" r="r" t="t"/>
                  <a:pathLst>
                    <a:path extrusionOk="0" h="331" w="818">
                      <a:moveTo>
                        <a:pt x="584" y="0"/>
                      </a:moveTo>
                      <a:lnTo>
                        <a:pt x="0" y="331"/>
                      </a:lnTo>
                      <a:lnTo>
                        <a:pt x="487" y="331"/>
                      </a:lnTo>
                      <a:lnTo>
                        <a:pt x="818" y="136"/>
                      </a:lnTo>
                      <a:lnTo>
                        <a:pt x="5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3"/>
                <p:cNvSpPr/>
                <p:nvPr/>
              </p:nvSpPr>
              <p:spPr>
                <a:xfrm>
                  <a:off x="833700" y="2477450"/>
                  <a:ext cx="8300" cy="5550"/>
                </a:xfrm>
                <a:custGeom>
                  <a:rect b="b" l="l" r="r" t="t"/>
                  <a:pathLst>
                    <a:path extrusionOk="0" h="222" w="332">
                      <a:moveTo>
                        <a:pt x="194" y="0"/>
                      </a:moveTo>
                      <a:cubicBezTo>
                        <a:pt x="176" y="0"/>
                        <a:pt x="156" y="3"/>
                        <a:pt x="137" y="7"/>
                      </a:cubicBezTo>
                      <a:lnTo>
                        <a:pt x="1" y="85"/>
                      </a:lnTo>
                      <a:lnTo>
                        <a:pt x="254" y="221"/>
                      </a:lnTo>
                      <a:cubicBezTo>
                        <a:pt x="312" y="202"/>
                        <a:pt x="331" y="124"/>
                        <a:pt x="312" y="66"/>
                      </a:cubicBezTo>
                      <a:cubicBezTo>
                        <a:pt x="297" y="22"/>
                        <a:pt x="250" y="0"/>
                        <a:pt x="1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3"/>
                <p:cNvSpPr/>
                <p:nvPr/>
              </p:nvSpPr>
              <p:spPr>
                <a:xfrm>
                  <a:off x="350725" y="391075"/>
                  <a:ext cx="306450" cy="176575"/>
                </a:xfrm>
                <a:custGeom>
                  <a:rect b="b" l="l" r="r" t="t"/>
                  <a:pathLst>
                    <a:path extrusionOk="0" h="7063" w="12258">
                      <a:moveTo>
                        <a:pt x="11771" y="0"/>
                      </a:moveTo>
                      <a:lnTo>
                        <a:pt x="59" y="6751"/>
                      </a:lnTo>
                      <a:lnTo>
                        <a:pt x="59" y="7029"/>
                      </a:lnTo>
                      <a:lnTo>
                        <a:pt x="1655" y="6109"/>
                      </a:lnTo>
                      <a:cubicBezTo>
                        <a:pt x="1596" y="6109"/>
                        <a:pt x="1557" y="6051"/>
                        <a:pt x="1557" y="5993"/>
                      </a:cubicBezTo>
                      <a:cubicBezTo>
                        <a:pt x="1557" y="5915"/>
                        <a:pt x="1616" y="5856"/>
                        <a:pt x="1674" y="5856"/>
                      </a:cubicBezTo>
                      <a:lnTo>
                        <a:pt x="2102" y="5856"/>
                      </a:lnTo>
                      <a:lnTo>
                        <a:pt x="4339" y="4572"/>
                      </a:lnTo>
                      <a:cubicBezTo>
                        <a:pt x="4281" y="4572"/>
                        <a:pt x="4242" y="4533"/>
                        <a:pt x="4242" y="4456"/>
                      </a:cubicBezTo>
                      <a:cubicBezTo>
                        <a:pt x="4242" y="4378"/>
                        <a:pt x="4281" y="4339"/>
                        <a:pt x="4359" y="4339"/>
                      </a:cubicBezTo>
                      <a:lnTo>
                        <a:pt x="4767" y="4339"/>
                      </a:lnTo>
                      <a:lnTo>
                        <a:pt x="11752" y="292"/>
                      </a:lnTo>
                      <a:lnTo>
                        <a:pt x="11674" y="273"/>
                      </a:lnTo>
                      <a:cubicBezTo>
                        <a:pt x="11635" y="234"/>
                        <a:pt x="11596" y="175"/>
                        <a:pt x="11635" y="98"/>
                      </a:cubicBezTo>
                      <a:cubicBezTo>
                        <a:pt x="11649" y="70"/>
                        <a:pt x="11692" y="43"/>
                        <a:pt x="11736" y="43"/>
                      </a:cubicBezTo>
                      <a:cubicBezTo>
                        <a:pt x="11755" y="43"/>
                        <a:pt x="11773" y="47"/>
                        <a:pt x="11791" y="59"/>
                      </a:cubicBezTo>
                      <a:lnTo>
                        <a:pt x="11985" y="137"/>
                      </a:lnTo>
                      <a:lnTo>
                        <a:pt x="12258" y="0"/>
                      </a:lnTo>
                      <a:close/>
                      <a:moveTo>
                        <a:pt x="59" y="7029"/>
                      </a:moveTo>
                      <a:lnTo>
                        <a:pt x="1" y="7063"/>
                      </a:lnTo>
                      <a:lnTo>
                        <a:pt x="59" y="7063"/>
                      </a:lnTo>
                      <a:lnTo>
                        <a:pt x="59" y="70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3"/>
                <p:cNvSpPr/>
                <p:nvPr/>
              </p:nvSpPr>
              <p:spPr>
                <a:xfrm>
                  <a:off x="643050" y="394975"/>
                  <a:ext cx="40400" cy="22875"/>
                </a:xfrm>
                <a:custGeom>
                  <a:rect b="b" l="l" r="r" t="t"/>
                  <a:pathLst>
                    <a:path extrusionOk="0" h="915" w="1616">
                      <a:moveTo>
                        <a:pt x="253" y="0"/>
                      </a:moveTo>
                      <a:lnTo>
                        <a:pt x="0" y="136"/>
                      </a:lnTo>
                      <a:lnTo>
                        <a:pt x="1362" y="914"/>
                      </a:lnTo>
                      <a:lnTo>
                        <a:pt x="1615" y="778"/>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3"/>
                <p:cNvSpPr/>
                <p:nvPr/>
              </p:nvSpPr>
              <p:spPr>
                <a:xfrm>
                  <a:off x="640125" y="391900"/>
                  <a:ext cx="9750" cy="6500"/>
                </a:xfrm>
                <a:custGeom>
                  <a:rect b="b" l="l" r="r" t="t"/>
                  <a:pathLst>
                    <a:path extrusionOk="0" h="260" w="390">
                      <a:moveTo>
                        <a:pt x="131" y="0"/>
                      </a:moveTo>
                      <a:cubicBezTo>
                        <a:pt x="95" y="0"/>
                        <a:pt x="54" y="19"/>
                        <a:pt x="20" y="65"/>
                      </a:cubicBezTo>
                      <a:cubicBezTo>
                        <a:pt x="1" y="123"/>
                        <a:pt x="1" y="181"/>
                        <a:pt x="78" y="240"/>
                      </a:cubicBezTo>
                      <a:lnTo>
                        <a:pt x="156" y="259"/>
                      </a:lnTo>
                      <a:lnTo>
                        <a:pt x="390" y="123"/>
                      </a:lnTo>
                      <a:lnTo>
                        <a:pt x="195" y="26"/>
                      </a:lnTo>
                      <a:cubicBezTo>
                        <a:pt x="179" y="10"/>
                        <a:pt x="156"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3"/>
                <p:cNvSpPr/>
                <p:nvPr/>
              </p:nvSpPr>
              <p:spPr>
                <a:xfrm>
                  <a:off x="884275" y="391075"/>
                  <a:ext cx="20475" cy="5375"/>
                </a:xfrm>
                <a:custGeom>
                  <a:rect b="b" l="l" r="r" t="t"/>
                  <a:pathLst>
                    <a:path extrusionOk="0" h="215" w="819">
                      <a:moveTo>
                        <a:pt x="1" y="0"/>
                      </a:moveTo>
                      <a:lnTo>
                        <a:pt x="429" y="214"/>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3"/>
                <p:cNvSpPr/>
                <p:nvPr/>
              </p:nvSpPr>
              <p:spPr>
                <a:xfrm>
                  <a:off x="749550" y="391075"/>
                  <a:ext cx="101200" cy="45250"/>
                </a:xfrm>
                <a:custGeom>
                  <a:rect b="b" l="l" r="r" t="t"/>
                  <a:pathLst>
                    <a:path extrusionOk="0" h="1810" w="4048">
                      <a:moveTo>
                        <a:pt x="1" y="0"/>
                      </a:moveTo>
                      <a:lnTo>
                        <a:pt x="3114" y="1810"/>
                      </a:lnTo>
                      <a:lnTo>
                        <a:pt x="4048" y="1265"/>
                      </a:lnTo>
                      <a:lnTo>
                        <a:pt x="18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3"/>
                <p:cNvSpPr/>
                <p:nvPr/>
              </p:nvSpPr>
              <p:spPr>
                <a:xfrm>
                  <a:off x="669300" y="408575"/>
                  <a:ext cx="113850" cy="65700"/>
                </a:xfrm>
                <a:custGeom>
                  <a:rect b="b" l="l" r="r" t="t"/>
                  <a:pathLst>
                    <a:path extrusionOk="0" h="2628" w="4554">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3"/>
                <p:cNvSpPr/>
                <p:nvPr/>
              </p:nvSpPr>
              <p:spPr>
                <a:xfrm>
                  <a:off x="676600" y="414900"/>
                  <a:ext cx="19975" cy="12675"/>
                </a:xfrm>
                <a:custGeom>
                  <a:rect b="b" l="l" r="r" t="t"/>
                  <a:pathLst>
                    <a:path extrusionOk="0" h="507" w="799">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3"/>
                <p:cNvSpPr/>
                <p:nvPr/>
              </p:nvSpPr>
              <p:spPr>
                <a:xfrm>
                  <a:off x="350725" y="391075"/>
                  <a:ext cx="253425" cy="146425"/>
                </a:xfrm>
                <a:custGeom>
                  <a:rect b="b" l="l" r="r" t="t"/>
                  <a:pathLst>
                    <a:path extrusionOk="0" h="5857" w="10137">
                      <a:moveTo>
                        <a:pt x="9651" y="0"/>
                      </a:moveTo>
                      <a:lnTo>
                        <a:pt x="1" y="5565"/>
                      </a:lnTo>
                      <a:lnTo>
                        <a:pt x="1" y="5856"/>
                      </a:lnTo>
                      <a:lnTo>
                        <a:pt x="101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3"/>
                <p:cNvSpPr/>
                <p:nvPr/>
              </p:nvSpPr>
              <p:spPr>
                <a:xfrm>
                  <a:off x="350725" y="648850"/>
                  <a:ext cx="3925" cy="14125"/>
                </a:xfrm>
                <a:custGeom>
                  <a:rect b="b" l="l" r="r" t="t"/>
                  <a:pathLst>
                    <a:path extrusionOk="0" h="565" w="157">
                      <a:moveTo>
                        <a:pt x="59" y="1"/>
                      </a:moveTo>
                      <a:lnTo>
                        <a:pt x="1" y="20"/>
                      </a:lnTo>
                      <a:lnTo>
                        <a:pt x="1" y="565"/>
                      </a:lnTo>
                      <a:cubicBezTo>
                        <a:pt x="98" y="467"/>
                        <a:pt x="157" y="370"/>
                        <a:pt x="157" y="253"/>
                      </a:cubicBezTo>
                      <a:cubicBezTo>
                        <a:pt x="157" y="156"/>
                        <a:pt x="118" y="78"/>
                        <a:pt x="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3"/>
                <p:cNvSpPr/>
                <p:nvPr/>
              </p:nvSpPr>
              <p:spPr>
                <a:xfrm>
                  <a:off x="627475" y="460375"/>
                  <a:ext cx="41375" cy="27025"/>
                </a:xfrm>
                <a:custGeom>
                  <a:rect b="b" l="l" r="r" t="t"/>
                  <a:pathLst>
                    <a:path extrusionOk="0" h="1081" w="1655">
                      <a:moveTo>
                        <a:pt x="818" y="244"/>
                      </a:moveTo>
                      <a:cubicBezTo>
                        <a:pt x="993" y="244"/>
                        <a:pt x="1129" y="263"/>
                        <a:pt x="1265" y="341"/>
                      </a:cubicBezTo>
                      <a:cubicBezTo>
                        <a:pt x="1363" y="400"/>
                        <a:pt x="1402" y="458"/>
                        <a:pt x="1402" y="536"/>
                      </a:cubicBezTo>
                      <a:cubicBezTo>
                        <a:pt x="1402" y="614"/>
                        <a:pt x="1363" y="652"/>
                        <a:pt x="1265" y="730"/>
                      </a:cubicBezTo>
                      <a:cubicBezTo>
                        <a:pt x="1139" y="808"/>
                        <a:pt x="973" y="847"/>
                        <a:pt x="813" y="847"/>
                      </a:cubicBezTo>
                      <a:cubicBezTo>
                        <a:pt x="652" y="847"/>
                        <a:pt x="497" y="808"/>
                        <a:pt x="390" y="730"/>
                      </a:cubicBezTo>
                      <a:cubicBezTo>
                        <a:pt x="293" y="691"/>
                        <a:pt x="234" y="614"/>
                        <a:pt x="234" y="536"/>
                      </a:cubicBezTo>
                      <a:cubicBezTo>
                        <a:pt x="234" y="458"/>
                        <a:pt x="293" y="400"/>
                        <a:pt x="390" y="341"/>
                      </a:cubicBezTo>
                      <a:cubicBezTo>
                        <a:pt x="507" y="263"/>
                        <a:pt x="682" y="244"/>
                        <a:pt x="818" y="244"/>
                      </a:cubicBezTo>
                      <a:close/>
                      <a:moveTo>
                        <a:pt x="825" y="1"/>
                      </a:moveTo>
                      <a:cubicBezTo>
                        <a:pt x="623" y="1"/>
                        <a:pt x="419" y="49"/>
                        <a:pt x="254" y="147"/>
                      </a:cubicBezTo>
                      <a:cubicBezTo>
                        <a:pt x="98" y="244"/>
                        <a:pt x="1" y="380"/>
                        <a:pt x="1" y="536"/>
                      </a:cubicBezTo>
                      <a:cubicBezTo>
                        <a:pt x="1" y="652"/>
                        <a:pt x="40" y="750"/>
                        <a:pt x="137" y="828"/>
                      </a:cubicBezTo>
                      <a:lnTo>
                        <a:pt x="234" y="769"/>
                      </a:lnTo>
                      <a:cubicBezTo>
                        <a:pt x="255" y="755"/>
                        <a:pt x="278" y="749"/>
                        <a:pt x="301" y="749"/>
                      </a:cubicBezTo>
                      <a:cubicBezTo>
                        <a:pt x="343" y="749"/>
                        <a:pt x="384" y="770"/>
                        <a:pt x="409" y="808"/>
                      </a:cubicBezTo>
                      <a:cubicBezTo>
                        <a:pt x="429" y="847"/>
                        <a:pt x="429" y="925"/>
                        <a:pt x="370" y="983"/>
                      </a:cubicBezTo>
                      <a:cubicBezTo>
                        <a:pt x="507" y="1022"/>
                        <a:pt x="662" y="1080"/>
                        <a:pt x="818" y="1080"/>
                      </a:cubicBezTo>
                      <a:cubicBezTo>
                        <a:pt x="1012" y="1080"/>
                        <a:pt x="1246" y="1022"/>
                        <a:pt x="1382" y="925"/>
                      </a:cubicBezTo>
                      <a:cubicBezTo>
                        <a:pt x="1557" y="828"/>
                        <a:pt x="1654" y="691"/>
                        <a:pt x="1654" y="536"/>
                      </a:cubicBezTo>
                      <a:cubicBezTo>
                        <a:pt x="1654" y="38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3"/>
                <p:cNvSpPr/>
                <p:nvPr/>
              </p:nvSpPr>
              <p:spPr>
                <a:xfrm>
                  <a:off x="629925" y="504150"/>
                  <a:ext cx="41350" cy="27025"/>
                </a:xfrm>
                <a:custGeom>
                  <a:rect b="b" l="l" r="r" t="t"/>
                  <a:pathLst>
                    <a:path extrusionOk="0" h="1081" w="1654">
                      <a:moveTo>
                        <a:pt x="817" y="263"/>
                      </a:moveTo>
                      <a:cubicBezTo>
                        <a:pt x="992" y="263"/>
                        <a:pt x="1128" y="302"/>
                        <a:pt x="1265" y="361"/>
                      </a:cubicBezTo>
                      <a:cubicBezTo>
                        <a:pt x="1362" y="419"/>
                        <a:pt x="1401" y="497"/>
                        <a:pt x="1401" y="555"/>
                      </a:cubicBezTo>
                      <a:cubicBezTo>
                        <a:pt x="1401" y="633"/>
                        <a:pt x="1362" y="691"/>
                        <a:pt x="1265" y="750"/>
                      </a:cubicBezTo>
                      <a:cubicBezTo>
                        <a:pt x="1138" y="828"/>
                        <a:pt x="973" y="866"/>
                        <a:pt x="812" y="866"/>
                      </a:cubicBezTo>
                      <a:cubicBezTo>
                        <a:pt x="652" y="866"/>
                        <a:pt x="496" y="828"/>
                        <a:pt x="389" y="750"/>
                      </a:cubicBezTo>
                      <a:cubicBezTo>
                        <a:pt x="292" y="711"/>
                        <a:pt x="233" y="633"/>
                        <a:pt x="233" y="555"/>
                      </a:cubicBezTo>
                      <a:cubicBezTo>
                        <a:pt x="233" y="497"/>
                        <a:pt x="292" y="419"/>
                        <a:pt x="389" y="361"/>
                      </a:cubicBezTo>
                      <a:cubicBezTo>
                        <a:pt x="506" y="302"/>
                        <a:pt x="681" y="263"/>
                        <a:pt x="817" y="263"/>
                      </a:cubicBezTo>
                      <a:close/>
                      <a:moveTo>
                        <a:pt x="827" y="1"/>
                      </a:moveTo>
                      <a:cubicBezTo>
                        <a:pt x="627" y="1"/>
                        <a:pt x="428" y="49"/>
                        <a:pt x="272" y="147"/>
                      </a:cubicBezTo>
                      <a:cubicBezTo>
                        <a:pt x="97" y="244"/>
                        <a:pt x="0" y="380"/>
                        <a:pt x="0" y="536"/>
                      </a:cubicBezTo>
                      <a:cubicBezTo>
                        <a:pt x="0" y="633"/>
                        <a:pt x="39" y="730"/>
                        <a:pt x="117" y="808"/>
                      </a:cubicBezTo>
                      <a:lnTo>
                        <a:pt x="233" y="730"/>
                      </a:lnTo>
                      <a:cubicBezTo>
                        <a:pt x="292" y="730"/>
                        <a:pt x="370" y="730"/>
                        <a:pt x="389" y="808"/>
                      </a:cubicBezTo>
                      <a:cubicBezTo>
                        <a:pt x="409" y="847"/>
                        <a:pt x="409" y="925"/>
                        <a:pt x="331" y="983"/>
                      </a:cubicBezTo>
                      <a:lnTo>
                        <a:pt x="311" y="983"/>
                      </a:lnTo>
                      <a:cubicBezTo>
                        <a:pt x="467" y="1042"/>
                        <a:pt x="623" y="1080"/>
                        <a:pt x="817" y="1080"/>
                      </a:cubicBezTo>
                      <a:cubicBezTo>
                        <a:pt x="1012" y="1080"/>
                        <a:pt x="1245" y="1022"/>
                        <a:pt x="1381" y="925"/>
                      </a:cubicBezTo>
                      <a:cubicBezTo>
                        <a:pt x="1556" y="828"/>
                        <a:pt x="1654" y="672"/>
                        <a:pt x="1654" y="536"/>
                      </a:cubicBezTo>
                      <a:cubicBezTo>
                        <a:pt x="1654" y="380"/>
                        <a:pt x="1556" y="244"/>
                        <a:pt x="1381" y="147"/>
                      </a:cubicBezTo>
                      <a:cubicBezTo>
                        <a:pt x="1226" y="49"/>
                        <a:pt x="1026"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3"/>
                <p:cNvSpPr/>
                <p:nvPr/>
              </p:nvSpPr>
              <p:spPr>
                <a:xfrm>
                  <a:off x="646450" y="776275"/>
                  <a:ext cx="41375" cy="26300"/>
                </a:xfrm>
                <a:custGeom>
                  <a:rect b="b" l="l" r="r" t="t"/>
                  <a:pathLst>
                    <a:path extrusionOk="0" h="1052" w="1655">
                      <a:moveTo>
                        <a:pt x="837" y="254"/>
                      </a:moveTo>
                      <a:cubicBezTo>
                        <a:pt x="1012" y="254"/>
                        <a:pt x="1148" y="273"/>
                        <a:pt x="1285" y="351"/>
                      </a:cubicBezTo>
                      <a:cubicBezTo>
                        <a:pt x="1382" y="409"/>
                        <a:pt x="1421" y="468"/>
                        <a:pt x="1421" y="545"/>
                      </a:cubicBezTo>
                      <a:cubicBezTo>
                        <a:pt x="1421" y="623"/>
                        <a:pt x="1382" y="662"/>
                        <a:pt x="1285" y="740"/>
                      </a:cubicBezTo>
                      <a:cubicBezTo>
                        <a:pt x="1158" y="818"/>
                        <a:pt x="993" y="857"/>
                        <a:pt x="832" y="857"/>
                      </a:cubicBezTo>
                      <a:cubicBezTo>
                        <a:pt x="672" y="857"/>
                        <a:pt x="516" y="818"/>
                        <a:pt x="409" y="740"/>
                      </a:cubicBezTo>
                      <a:cubicBezTo>
                        <a:pt x="312" y="682"/>
                        <a:pt x="253" y="623"/>
                        <a:pt x="253" y="545"/>
                      </a:cubicBezTo>
                      <a:cubicBezTo>
                        <a:pt x="253" y="468"/>
                        <a:pt x="312" y="429"/>
                        <a:pt x="409" y="351"/>
                      </a:cubicBezTo>
                      <a:cubicBezTo>
                        <a:pt x="526" y="273"/>
                        <a:pt x="701" y="254"/>
                        <a:pt x="837" y="254"/>
                      </a:cubicBezTo>
                      <a:close/>
                      <a:moveTo>
                        <a:pt x="934" y="1"/>
                      </a:moveTo>
                      <a:lnTo>
                        <a:pt x="934" y="59"/>
                      </a:lnTo>
                      <a:cubicBezTo>
                        <a:pt x="934" y="137"/>
                        <a:pt x="895" y="176"/>
                        <a:pt x="818" y="176"/>
                      </a:cubicBezTo>
                      <a:cubicBezTo>
                        <a:pt x="740" y="176"/>
                        <a:pt x="701" y="137"/>
                        <a:pt x="701" y="59"/>
                      </a:cubicBezTo>
                      <a:lnTo>
                        <a:pt x="701" y="20"/>
                      </a:lnTo>
                      <a:cubicBezTo>
                        <a:pt x="526" y="40"/>
                        <a:pt x="390" y="59"/>
                        <a:pt x="253" y="137"/>
                      </a:cubicBezTo>
                      <a:cubicBezTo>
                        <a:pt x="98" y="234"/>
                        <a:pt x="0" y="370"/>
                        <a:pt x="0" y="526"/>
                      </a:cubicBezTo>
                      <a:cubicBezTo>
                        <a:pt x="0" y="662"/>
                        <a:pt x="98" y="818"/>
                        <a:pt x="253" y="915"/>
                      </a:cubicBezTo>
                      <a:cubicBezTo>
                        <a:pt x="429" y="1012"/>
                        <a:pt x="623" y="1051"/>
                        <a:pt x="818" y="1051"/>
                      </a:cubicBezTo>
                      <a:cubicBezTo>
                        <a:pt x="1012" y="1051"/>
                        <a:pt x="1226" y="1012"/>
                        <a:pt x="1382" y="915"/>
                      </a:cubicBezTo>
                      <a:cubicBezTo>
                        <a:pt x="1557" y="818"/>
                        <a:pt x="1654" y="662"/>
                        <a:pt x="1654" y="526"/>
                      </a:cubicBezTo>
                      <a:cubicBezTo>
                        <a:pt x="1654" y="370"/>
                        <a:pt x="1557" y="234"/>
                        <a:pt x="1382" y="137"/>
                      </a:cubicBezTo>
                      <a:cubicBezTo>
                        <a:pt x="1246" y="59"/>
                        <a:pt x="1090" y="1"/>
                        <a:pt x="9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3"/>
                <p:cNvSpPr/>
                <p:nvPr/>
              </p:nvSpPr>
              <p:spPr>
                <a:xfrm>
                  <a:off x="453350" y="606100"/>
                  <a:ext cx="41375" cy="26250"/>
                </a:xfrm>
                <a:custGeom>
                  <a:rect b="b" l="l" r="r" t="t"/>
                  <a:pathLst>
                    <a:path extrusionOk="0" h="1050" w="1655">
                      <a:moveTo>
                        <a:pt x="837" y="251"/>
                      </a:moveTo>
                      <a:cubicBezTo>
                        <a:pt x="1013" y="251"/>
                        <a:pt x="1149" y="271"/>
                        <a:pt x="1265" y="349"/>
                      </a:cubicBezTo>
                      <a:cubicBezTo>
                        <a:pt x="1363" y="407"/>
                        <a:pt x="1421" y="465"/>
                        <a:pt x="1421" y="543"/>
                      </a:cubicBezTo>
                      <a:cubicBezTo>
                        <a:pt x="1441" y="621"/>
                        <a:pt x="1363" y="660"/>
                        <a:pt x="1265" y="738"/>
                      </a:cubicBezTo>
                      <a:cubicBezTo>
                        <a:pt x="1149" y="816"/>
                        <a:pt x="988" y="855"/>
                        <a:pt x="828" y="855"/>
                      </a:cubicBezTo>
                      <a:cubicBezTo>
                        <a:pt x="667" y="855"/>
                        <a:pt x="507" y="816"/>
                        <a:pt x="390" y="738"/>
                      </a:cubicBezTo>
                      <a:cubicBezTo>
                        <a:pt x="293" y="699"/>
                        <a:pt x="254" y="621"/>
                        <a:pt x="254" y="543"/>
                      </a:cubicBezTo>
                      <a:cubicBezTo>
                        <a:pt x="254" y="465"/>
                        <a:pt x="293" y="427"/>
                        <a:pt x="390" y="349"/>
                      </a:cubicBezTo>
                      <a:cubicBezTo>
                        <a:pt x="526" y="271"/>
                        <a:pt x="682" y="251"/>
                        <a:pt x="837" y="251"/>
                      </a:cubicBezTo>
                      <a:close/>
                      <a:moveTo>
                        <a:pt x="825" y="1"/>
                      </a:moveTo>
                      <a:cubicBezTo>
                        <a:pt x="630" y="1"/>
                        <a:pt x="433" y="45"/>
                        <a:pt x="273" y="135"/>
                      </a:cubicBezTo>
                      <a:cubicBezTo>
                        <a:pt x="98" y="232"/>
                        <a:pt x="1" y="368"/>
                        <a:pt x="1" y="524"/>
                      </a:cubicBezTo>
                      <a:cubicBezTo>
                        <a:pt x="1" y="660"/>
                        <a:pt x="98" y="816"/>
                        <a:pt x="273" y="913"/>
                      </a:cubicBezTo>
                      <a:cubicBezTo>
                        <a:pt x="448" y="1010"/>
                        <a:pt x="643" y="1049"/>
                        <a:pt x="837" y="1049"/>
                      </a:cubicBezTo>
                      <a:cubicBezTo>
                        <a:pt x="1032" y="1049"/>
                        <a:pt x="1246" y="1010"/>
                        <a:pt x="1402" y="913"/>
                      </a:cubicBezTo>
                      <a:cubicBezTo>
                        <a:pt x="1557" y="816"/>
                        <a:pt x="1655" y="660"/>
                        <a:pt x="1655" y="524"/>
                      </a:cubicBezTo>
                      <a:cubicBezTo>
                        <a:pt x="1655" y="427"/>
                        <a:pt x="1616" y="329"/>
                        <a:pt x="1538" y="251"/>
                      </a:cubicBezTo>
                      <a:lnTo>
                        <a:pt x="1421" y="329"/>
                      </a:lnTo>
                      <a:cubicBezTo>
                        <a:pt x="1421" y="349"/>
                        <a:pt x="1402" y="349"/>
                        <a:pt x="1363" y="349"/>
                      </a:cubicBezTo>
                      <a:cubicBezTo>
                        <a:pt x="1324" y="349"/>
                        <a:pt x="1304" y="329"/>
                        <a:pt x="1265" y="310"/>
                      </a:cubicBezTo>
                      <a:cubicBezTo>
                        <a:pt x="1246" y="251"/>
                        <a:pt x="1246" y="174"/>
                        <a:pt x="1324" y="135"/>
                      </a:cubicBezTo>
                      <a:lnTo>
                        <a:pt x="1343" y="115"/>
                      </a:lnTo>
                      <a:cubicBezTo>
                        <a:pt x="1192" y="40"/>
                        <a:pt x="1009"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3"/>
                <p:cNvSpPr/>
                <p:nvPr/>
              </p:nvSpPr>
              <p:spPr>
                <a:xfrm>
                  <a:off x="350725" y="481550"/>
                  <a:ext cx="285050" cy="167325"/>
                </a:xfrm>
                <a:custGeom>
                  <a:rect b="b" l="l" r="r" t="t"/>
                  <a:pathLst>
                    <a:path extrusionOk="0" h="6693" w="11402">
                      <a:moveTo>
                        <a:pt x="11187" y="0"/>
                      </a:moveTo>
                      <a:lnTo>
                        <a:pt x="9923" y="739"/>
                      </a:lnTo>
                      <a:cubicBezTo>
                        <a:pt x="9936" y="736"/>
                        <a:pt x="9948" y="734"/>
                        <a:pt x="9960" y="734"/>
                      </a:cubicBezTo>
                      <a:cubicBezTo>
                        <a:pt x="10013" y="734"/>
                        <a:pt x="10040" y="772"/>
                        <a:pt x="10040" y="837"/>
                      </a:cubicBezTo>
                      <a:cubicBezTo>
                        <a:pt x="10040" y="914"/>
                        <a:pt x="10001" y="953"/>
                        <a:pt x="9923" y="953"/>
                      </a:cubicBezTo>
                      <a:lnTo>
                        <a:pt x="9534" y="953"/>
                      </a:lnTo>
                      <a:lnTo>
                        <a:pt x="7296" y="2237"/>
                      </a:lnTo>
                      <a:cubicBezTo>
                        <a:pt x="7355" y="2237"/>
                        <a:pt x="7394" y="2296"/>
                        <a:pt x="7394" y="2374"/>
                      </a:cubicBezTo>
                      <a:cubicBezTo>
                        <a:pt x="7394" y="2432"/>
                        <a:pt x="7335" y="2490"/>
                        <a:pt x="7277" y="2490"/>
                      </a:cubicBezTo>
                      <a:lnTo>
                        <a:pt x="6868" y="2490"/>
                      </a:lnTo>
                      <a:lnTo>
                        <a:pt x="1" y="6459"/>
                      </a:lnTo>
                      <a:lnTo>
                        <a:pt x="1" y="6654"/>
                      </a:lnTo>
                      <a:lnTo>
                        <a:pt x="59" y="6693"/>
                      </a:lnTo>
                      <a:lnTo>
                        <a:pt x="4398" y="4183"/>
                      </a:lnTo>
                      <a:cubicBezTo>
                        <a:pt x="4359" y="4163"/>
                        <a:pt x="4339" y="4144"/>
                        <a:pt x="4339" y="4086"/>
                      </a:cubicBezTo>
                      <a:cubicBezTo>
                        <a:pt x="4339" y="4027"/>
                        <a:pt x="4378" y="3969"/>
                        <a:pt x="4456" y="3969"/>
                      </a:cubicBezTo>
                      <a:lnTo>
                        <a:pt x="4787" y="3969"/>
                      </a:lnTo>
                      <a:lnTo>
                        <a:pt x="11401" y="156"/>
                      </a:lnTo>
                      <a:cubicBezTo>
                        <a:pt x="11382" y="136"/>
                        <a:pt x="11343" y="136"/>
                        <a:pt x="11304" y="97"/>
                      </a:cubicBezTo>
                      <a:cubicBezTo>
                        <a:pt x="11265" y="78"/>
                        <a:pt x="11207" y="39"/>
                        <a:pt x="111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3"/>
                <p:cNvSpPr/>
                <p:nvPr/>
              </p:nvSpPr>
              <p:spPr>
                <a:xfrm>
                  <a:off x="350725" y="647875"/>
                  <a:ext cx="1500" cy="1475"/>
                </a:xfrm>
                <a:custGeom>
                  <a:rect b="b" l="l" r="r" t="t"/>
                  <a:pathLst>
                    <a:path extrusionOk="0" h="59" w="60">
                      <a:moveTo>
                        <a:pt x="1" y="1"/>
                      </a:moveTo>
                      <a:lnTo>
                        <a:pt x="1" y="59"/>
                      </a:lnTo>
                      <a:lnTo>
                        <a:pt x="59" y="40"/>
                      </a:lnTo>
                      <a:cubicBezTo>
                        <a:pt x="20" y="20"/>
                        <a:pt x="20" y="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3"/>
                <p:cNvSpPr/>
                <p:nvPr/>
              </p:nvSpPr>
              <p:spPr>
                <a:xfrm>
                  <a:off x="630875" y="478925"/>
                  <a:ext cx="7325" cy="6050"/>
                </a:xfrm>
                <a:custGeom>
                  <a:rect b="b" l="l" r="r" t="t"/>
                  <a:pathLst>
                    <a:path extrusionOk="0" h="242" w="293">
                      <a:moveTo>
                        <a:pt x="156" y="0"/>
                      </a:moveTo>
                      <a:cubicBezTo>
                        <a:pt x="137" y="0"/>
                        <a:pt x="118" y="3"/>
                        <a:pt x="98" y="8"/>
                      </a:cubicBezTo>
                      <a:lnTo>
                        <a:pt x="1" y="66"/>
                      </a:lnTo>
                      <a:cubicBezTo>
                        <a:pt x="40" y="105"/>
                        <a:pt x="79" y="163"/>
                        <a:pt x="137" y="183"/>
                      </a:cubicBezTo>
                      <a:cubicBezTo>
                        <a:pt x="157" y="202"/>
                        <a:pt x="195" y="202"/>
                        <a:pt x="234" y="241"/>
                      </a:cubicBezTo>
                      <a:cubicBezTo>
                        <a:pt x="273" y="202"/>
                        <a:pt x="293" y="144"/>
                        <a:pt x="273" y="66"/>
                      </a:cubicBezTo>
                      <a:cubicBezTo>
                        <a:pt x="259" y="22"/>
                        <a:pt x="211" y="0"/>
                        <a:pt x="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3"/>
                <p:cNvSpPr/>
                <p:nvPr/>
              </p:nvSpPr>
              <p:spPr>
                <a:xfrm>
                  <a:off x="486425" y="586100"/>
                  <a:ext cx="51100" cy="26300"/>
                </a:xfrm>
                <a:custGeom>
                  <a:rect b="b" l="l" r="r" t="t"/>
                  <a:pathLst>
                    <a:path extrusionOk="0" h="1052" w="2044">
                      <a:moveTo>
                        <a:pt x="1557" y="1"/>
                      </a:moveTo>
                      <a:lnTo>
                        <a:pt x="1" y="915"/>
                      </a:lnTo>
                      <a:cubicBezTo>
                        <a:pt x="20" y="915"/>
                        <a:pt x="40" y="935"/>
                        <a:pt x="79" y="935"/>
                      </a:cubicBezTo>
                      <a:cubicBezTo>
                        <a:pt x="118" y="954"/>
                        <a:pt x="176" y="1013"/>
                        <a:pt x="215" y="1051"/>
                      </a:cubicBezTo>
                      <a:lnTo>
                        <a:pt x="20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3"/>
                <p:cNvSpPr/>
                <p:nvPr/>
              </p:nvSpPr>
              <p:spPr>
                <a:xfrm>
                  <a:off x="536050" y="524825"/>
                  <a:ext cx="101675" cy="55475"/>
                </a:xfrm>
                <a:custGeom>
                  <a:rect b="b" l="l" r="r" t="t"/>
                  <a:pathLst>
                    <a:path extrusionOk="0" h="2219" w="4067">
                      <a:moveTo>
                        <a:pt x="3852" y="1"/>
                      </a:moveTo>
                      <a:lnTo>
                        <a:pt x="0" y="2218"/>
                      </a:lnTo>
                      <a:lnTo>
                        <a:pt x="487" y="2218"/>
                      </a:lnTo>
                      <a:lnTo>
                        <a:pt x="4066" y="156"/>
                      </a:lnTo>
                      <a:cubicBezTo>
                        <a:pt x="4047" y="156"/>
                        <a:pt x="4027" y="117"/>
                        <a:pt x="3988" y="117"/>
                      </a:cubicBezTo>
                      <a:cubicBezTo>
                        <a:pt x="3930" y="78"/>
                        <a:pt x="3872" y="59"/>
                        <a:pt x="38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3"/>
                <p:cNvSpPr/>
                <p:nvPr/>
              </p:nvSpPr>
              <p:spPr>
                <a:xfrm>
                  <a:off x="632825" y="522200"/>
                  <a:ext cx="7825" cy="6550"/>
                </a:xfrm>
                <a:custGeom>
                  <a:rect b="b" l="l" r="r" t="t"/>
                  <a:pathLst>
                    <a:path extrusionOk="0" h="262" w="313">
                      <a:moveTo>
                        <a:pt x="175" y="1"/>
                      </a:moveTo>
                      <a:cubicBezTo>
                        <a:pt x="156" y="1"/>
                        <a:pt x="137" y="3"/>
                        <a:pt x="117" y="8"/>
                      </a:cubicBezTo>
                      <a:lnTo>
                        <a:pt x="1" y="86"/>
                      </a:lnTo>
                      <a:cubicBezTo>
                        <a:pt x="20" y="164"/>
                        <a:pt x="79" y="203"/>
                        <a:pt x="156" y="222"/>
                      </a:cubicBezTo>
                      <a:cubicBezTo>
                        <a:pt x="176" y="222"/>
                        <a:pt x="195" y="261"/>
                        <a:pt x="215" y="261"/>
                      </a:cubicBezTo>
                      <a:lnTo>
                        <a:pt x="254" y="222"/>
                      </a:lnTo>
                      <a:cubicBezTo>
                        <a:pt x="293" y="203"/>
                        <a:pt x="312" y="125"/>
                        <a:pt x="293" y="67"/>
                      </a:cubicBezTo>
                      <a:cubicBezTo>
                        <a:pt x="278" y="23"/>
                        <a:pt x="23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3"/>
                <p:cNvSpPr/>
                <p:nvPr/>
              </p:nvSpPr>
              <p:spPr>
                <a:xfrm>
                  <a:off x="484000" y="609450"/>
                  <a:ext cx="7325" cy="5875"/>
                </a:xfrm>
                <a:custGeom>
                  <a:rect b="b" l="l" r="r" t="t"/>
                  <a:pathLst>
                    <a:path extrusionOk="0" h="235" w="293">
                      <a:moveTo>
                        <a:pt x="98" y="1"/>
                      </a:moveTo>
                      <a:lnTo>
                        <a:pt x="78" y="20"/>
                      </a:lnTo>
                      <a:cubicBezTo>
                        <a:pt x="20" y="40"/>
                        <a:pt x="1" y="117"/>
                        <a:pt x="20" y="195"/>
                      </a:cubicBezTo>
                      <a:cubicBezTo>
                        <a:pt x="39" y="234"/>
                        <a:pt x="98" y="234"/>
                        <a:pt x="117" y="234"/>
                      </a:cubicBezTo>
                      <a:cubicBezTo>
                        <a:pt x="137" y="234"/>
                        <a:pt x="176" y="234"/>
                        <a:pt x="176" y="215"/>
                      </a:cubicBezTo>
                      <a:lnTo>
                        <a:pt x="292" y="137"/>
                      </a:lnTo>
                      <a:cubicBezTo>
                        <a:pt x="292" y="98"/>
                        <a:pt x="234" y="40"/>
                        <a:pt x="176" y="20"/>
                      </a:cubicBezTo>
                      <a:cubicBezTo>
                        <a:pt x="137" y="1"/>
                        <a:pt x="117"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3"/>
                <p:cNvSpPr/>
                <p:nvPr/>
              </p:nvSpPr>
              <p:spPr>
                <a:xfrm>
                  <a:off x="391600" y="537475"/>
                  <a:ext cx="141075" cy="6350"/>
                </a:xfrm>
                <a:custGeom>
                  <a:rect b="b" l="l" r="r" t="t"/>
                  <a:pathLst>
                    <a:path extrusionOk="0" h="254" w="5643">
                      <a:moveTo>
                        <a:pt x="409" y="0"/>
                      </a:moveTo>
                      <a:lnTo>
                        <a:pt x="0" y="253"/>
                      </a:lnTo>
                      <a:lnTo>
                        <a:pt x="5233" y="253"/>
                      </a:lnTo>
                      <a:lnTo>
                        <a:pt x="56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3"/>
                <p:cNvSpPr/>
                <p:nvPr/>
              </p:nvSpPr>
              <p:spPr>
                <a:xfrm>
                  <a:off x="389150" y="537475"/>
                  <a:ext cx="12675" cy="6350"/>
                </a:xfrm>
                <a:custGeom>
                  <a:rect b="b" l="l" r="r" t="t"/>
                  <a:pathLst>
                    <a:path extrusionOk="0" h="254" w="507">
                      <a:moveTo>
                        <a:pt x="118" y="0"/>
                      </a:moveTo>
                      <a:cubicBezTo>
                        <a:pt x="40" y="0"/>
                        <a:pt x="1" y="59"/>
                        <a:pt x="1" y="137"/>
                      </a:cubicBezTo>
                      <a:cubicBezTo>
                        <a:pt x="1" y="195"/>
                        <a:pt x="40" y="253"/>
                        <a:pt x="98" y="253"/>
                      </a:cubicBezTo>
                      <a:lnTo>
                        <a:pt x="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3"/>
                <p:cNvSpPr/>
                <p:nvPr/>
              </p:nvSpPr>
              <p:spPr>
                <a:xfrm>
                  <a:off x="522900" y="537475"/>
                  <a:ext cx="12675" cy="6350"/>
                </a:xfrm>
                <a:custGeom>
                  <a:rect b="b" l="l" r="r" t="t"/>
                  <a:pathLst>
                    <a:path extrusionOk="0" h="254" w="507">
                      <a:moveTo>
                        <a:pt x="409" y="0"/>
                      </a:moveTo>
                      <a:lnTo>
                        <a:pt x="1" y="253"/>
                      </a:lnTo>
                      <a:lnTo>
                        <a:pt x="390" y="253"/>
                      </a:lnTo>
                      <a:cubicBezTo>
                        <a:pt x="468" y="253"/>
                        <a:pt x="507" y="195"/>
                        <a:pt x="507" y="137"/>
                      </a:cubicBezTo>
                      <a:cubicBezTo>
                        <a:pt x="507" y="59"/>
                        <a:pt x="468" y="39"/>
                        <a:pt x="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3"/>
                <p:cNvSpPr/>
                <p:nvPr/>
              </p:nvSpPr>
              <p:spPr>
                <a:xfrm>
                  <a:off x="457725" y="499525"/>
                  <a:ext cx="141075" cy="5875"/>
                </a:xfrm>
                <a:custGeom>
                  <a:rect b="b" l="l" r="r" t="t"/>
                  <a:pathLst>
                    <a:path extrusionOk="0" h="235" w="5643">
                      <a:moveTo>
                        <a:pt x="410" y="1"/>
                      </a:moveTo>
                      <a:lnTo>
                        <a:pt x="1" y="234"/>
                      </a:lnTo>
                      <a:lnTo>
                        <a:pt x="5234" y="234"/>
                      </a:lnTo>
                      <a:lnTo>
                        <a:pt x="56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3"/>
                <p:cNvSpPr/>
                <p:nvPr/>
              </p:nvSpPr>
              <p:spPr>
                <a:xfrm>
                  <a:off x="455300" y="499525"/>
                  <a:ext cx="12675" cy="5875"/>
                </a:xfrm>
                <a:custGeom>
                  <a:rect b="b" l="l" r="r" t="t"/>
                  <a:pathLst>
                    <a:path extrusionOk="0" h="235" w="507">
                      <a:moveTo>
                        <a:pt x="117" y="1"/>
                      </a:moveTo>
                      <a:cubicBezTo>
                        <a:pt x="59" y="1"/>
                        <a:pt x="1" y="40"/>
                        <a:pt x="1" y="118"/>
                      </a:cubicBezTo>
                      <a:cubicBezTo>
                        <a:pt x="1" y="195"/>
                        <a:pt x="59" y="234"/>
                        <a:pt x="98" y="234"/>
                      </a:cubicBezTo>
                      <a:lnTo>
                        <a:pt x="5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3"/>
                <p:cNvSpPr/>
                <p:nvPr/>
              </p:nvSpPr>
              <p:spPr>
                <a:xfrm>
                  <a:off x="589050" y="499525"/>
                  <a:ext cx="12675" cy="5875"/>
                </a:xfrm>
                <a:custGeom>
                  <a:rect b="b" l="l" r="r" t="t"/>
                  <a:pathLst>
                    <a:path extrusionOk="0" h="235" w="507">
                      <a:moveTo>
                        <a:pt x="409" y="1"/>
                      </a:moveTo>
                      <a:lnTo>
                        <a:pt x="1" y="234"/>
                      </a:lnTo>
                      <a:lnTo>
                        <a:pt x="390" y="234"/>
                      </a:lnTo>
                      <a:cubicBezTo>
                        <a:pt x="468" y="234"/>
                        <a:pt x="507" y="195"/>
                        <a:pt x="507" y="118"/>
                      </a:cubicBezTo>
                      <a:cubicBezTo>
                        <a:pt x="507" y="40"/>
                        <a:pt x="468" y="20"/>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3"/>
                <p:cNvSpPr/>
                <p:nvPr/>
              </p:nvSpPr>
              <p:spPr>
                <a:xfrm>
                  <a:off x="538000" y="391075"/>
                  <a:ext cx="467900" cy="195050"/>
                </a:xfrm>
                <a:custGeom>
                  <a:rect b="b" l="l" r="r" t="t"/>
                  <a:pathLst>
                    <a:path extrusionOk="0" h="7802" w="18716">
                      <a:moveTo>
                        <a:pt x="10616" y="4401"/>
                      </a:moveTo>
                      <a:cubicBezTo>
                        <a:pt x="10600" y="4406"/>
                        <a:pt x="10584" y="4415"/>
                        <a:pt x="10570" y="4427"/>
                      </a:cubicBezTo>
                      <a:lnTo>
                        <a:pt x="10570" y="4427"/>
                      </a:lnTo>
                      <a:lnTo>
                        <a:pt x="10616" y="4401"/>
                      </a:lnTo>
                      <a:close/>
                      <a:moveTo>
                        <a:pt x="18229" y="0"/>
                      </a:moveTo>
                      <a:lnTo>
                        <a:pt x="10616" y="4401"/>
                      </a:lnTo>
                      <a:lnTo>
                        <a:pt x="10616" y="4401"/>
                      </a:lnTo>
                      <a:cubicBezTo>
                        <a:pt x="10625" y="4399"/>
                        <a:pt x="10633" y="4397"/>
                        <a:pt x="10642" y="4397"/>
                      </a:cubicBezTo>
                      <a:cubicBezTo>
                        <a:pt x="10720" y="4397"/>
                        <a:pt x="10778" y="4456"/>
                        <a:pt x="10778" y="4533"/>
                      </a:cubicBezTo>
                      <a:lnTo>
                        <a:pt x="10778" y="4592"/>
                      </a:lnTo>
                      <a:lnTo>
                        <a:pt x="18716" y="0"/>
                      </a:lnTo>
                      <a:close/>
                      <a:moveTo>
                        <a:pt x="8833" y="5428"/>
                      </a:moveTo>
                      <a:cubicBezTo>
                        <a:pt x="8769" y="5428"/>
                        <a:pt x="8718" y="5455"/>
                        <a:pt x="8702" y="5507"/>
                      </a:cubicBezTo>
                      <a:lnTo>
                        <a:pt x="8702" y="5507"/>
                      </a:lnTo>
                      <a:lnTo>
                        <a:pt x="8838" y="5428"/>
                      </a:lnTo>
                      <a:lnTo>
                        <a:pt x="8838" y="5428"/>
                      </a:lnTo>
                      <a:cubicBezTo>
                        <a:pt x="8836" y="5428"/>
                        <a:pt x="8835" y="5428"/>
                        <a:pt x="8833" y="5428"/>
                      </a:cubicBezTo>
                      <a:close/>
                      <a:moveTo>
                        <a:pt x="10570" y="4427"/>
                      </a:moveTo>
                      <a:lnTo>
                        <a:pt x="8838" y="5428"/>
                      </a:lnTo>
                      <a:lnTo>
                        <a:pt x="8838" y="5428"/>
                      </a:lnTo>
                      <a:cubicBezTo>
                        <a:pt x="8895" y="5431"/>
                        <a:pt x="8949" y="5470"/>
                        <a:pt x="8949" y="5545"/>
                      </a:cubicBezTo>
                      <a:lnTo>
                        <a:pt x="8949" y="5623"/>
                      </a:lnTo>
                      <a:lnTo>
                        <a:pt x="10525" y="4689"/>
                      </a:lnTo>
                      <a:lnTo>
                        <a:pt x="10525" y="4533"/>
                      </a:lnTo>
                      <a:cubicBezTo>
                        <a:pt x="10525" y="4490"/>
                        <a:pt x="10544" y="4452"/>
                        <a:pt x="10570" y="4427"/>
                      </a:cubicBezTo>
                      <a:close/>
                      <a:moveTo>
                        <a:pt x="6986" y="6499"/>
                      </a:moveTo>
                      <a:lnTo>
                        <a:pt x="6986" y="6499"/>
                      </a:lnTo>
                      <a:cubicBezTo>
                        <a:pt x="6945" y="6503"/>
                        <a:pt x="6917" y="6519"/>
                        <a:pt x="6901" y="6548"/>
                      </a:cubicBezTo>
                      <a:lnTo>
                        <a:pt x="6901" y="6548"/>
                      </a:lnTo>
                      <a:lnTo>
                        <a:pt x="6986" y="6499"/>
                      </a:lnTo>
                      <a:close/>
                      <a:moveTo>
                        <a:pt x="8702" y="5507"/>
                      </a:moveTo>
                      <a:lnTo>
                        <a:pt x="6986" y="6499"/>
                      </a:lnTo>
                      <a:lnTo>
                        <a:pt x="6986" y="6499"/>
                      </a:lnTo>
                      <a:cubicBezTo>
                        <a:pt x="6992" y="6499"/>
                        <a:pt x="6998" y="6498"/>
                        <a:pt x="7004" y="6498"/>
                      </a:cubicBezTo>
                      <a:cubicBezTo>
                        <a:pt x="7082" y="6498"/>
                        <a:pt x="7121" y="6537"/>
                        <a:pt x="7121" y="6615"/>
                      </a:cubicBezTo>
                      <a:lnTo>
                        <a:pt x="7121" y="6693"/>
                      </a:lnTo>
                      <a:lnTo>
                        <a:pt x="8696" y="5759"/>
                      </a:lnTo>
                      <a:lnTo>
                        <a:pt x="8696" y="5545"/>
                      </a:lnTo>
                      <a:cubicBezTo>
                        <a:pt x="8696" y="5531"/>
                        <a:pt x="8698" y="5519"/>
                        <a:pt x="8702" y="5507"/>
                      </a:cubicBezTo>
                      <a:close/>
                      <a:moveTo>
                        <a:pt x="6901" y="6548"/>
                      </a:moveTo>
                      <a:lnTo>
                        <a:pt x="5136" y="7568"/>
                      </a:lnTo>
                      <a:lnTo>
                        <a:pt x="409" y="7568"/>
                      </a:lnTo>
                      <a:lnTo>
                        <a:pt x="0" y="7802"/>
                      </a:lnTo>
                      <a:lnTo>
                        <a:pt x="5058" y="7802"/>
                      </a:lnTo>
                      <a:lnTo>
                        <a:pt x="5058" y="7685"/>
                      </a:lnTo>
                      <a:cubicBezTo>
                        <a:pt x="5058" y="7607"/>
                        <a:pt x="5097" y="7568"/>
                        <a:pt x="5175" y="7568"/>
                      </a:cubicBezTo>
                      <a:cubicBezTo>
                        <a:pt x="5253" y="7568"/>
                        <a:pt x="5292" y="7607"/>
                        <a:pt x="5292" y="7685"/>
                      </a:cubicBezTo>
                      <a:lnTo>
                        <a:pt x="5292" y="7763"/>
                      </a:lnTo>
                      <a:lnTo>
                        <a:pt x="6887" y="6829"/>
                      </a:lnTo>
                      <a:lnTo>
                        <a:pt x="6887" y="6615"/>
                      </a:lnTo>
                      <a:cubicBezTo>
                        <a:pt x="6887" y="6588"/>
                        <a:pt x="6892" y="6566"/>
                        <a:pt x="6901" y="65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3"/>
                <p:cNvSpPr/>
                <p:nvPr/>
              </p:nvSpPr>
              <p:spPr>
                <a:xfrm>
                  <a:off x="461625" y="580275"/>
                  <a:ext cx="74450" cy="5850"/>
                </a:xfrm>
                <a:custGeom>
                  <a:rect b="b" l="l" r="r" t="t"/>
                  <a:pathLst>
                    <a:path extrusionOk="0" h="234" w="2978">
                      <a:moveTo>
                        <a:pt x="390" y="0"/>
                      </a:moveTo>
                      <a:lnTo>
                        <a:pt x="1" y="214"/>
                      </a:lnTo>
                      <a:cubicBezTo>
                        <a:pt x="1" y="234"/>
                        <a:pt x="20" y="234"/>
                        <a:pt x="40" y="234"/>
                      </a:cubicBezTo>
                      <a:lnTo>
                        <a:pt x="2569" y="234"/>
                      </a:lnTo>
                      <a:lnTo>
                        <a:pt x="29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3"/>
                <p:cNvSpPr/>
                <p:nvPr/>
              </p:nvSpPr>
              <p:spPr>
                <a:xfrm>
                  <a:off x="459675" y="580275"/>
                  <a:ext cx="11700" cy="5375"/>
                </a:xfrm>
                <a:custGeom>
                  <a:rect b="b" l="l" r="r" t="t"/>
                  <a:pathLst>
                    <a:path extrusionOk="0" h="215" w="468">
                      <a:moveTo>
                        <a:pt x="118" y="0"/>
                      </a:moveTo>
                      <a:cubicBezTo>
                        <a:pt x="40" y="0"/>
                        <a:pt x="1" y="78"/>
                        <a:pt x="1" y="117"/>
                      </a:cubicBezTo>
                      <a:cubicBezTo>
                        <a:pt x="1" y="175"/>
                        <a:pt x="20" y="195"/>
                        <a:pt x="79" y="214"/>
                      </a:cubicBezTo>
                      <a:lnTo>
                        <a:pt x="4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3"/>
                <p:cNvSpPr/>
                <p:nvPr/>
              </p:nvSpPr>
              <p:spPr>
                <a:xfrm>
                  <a:off x="525350" y="580275"/>
                  <a:ext cx="22875" cy="5850"/>
                </a:xfrm>
                <a:custGeom>
                  <a:rect b="b" l="l" r="r" t="t"/>
                  <a:pathLst>
                    <a:path extrusionOk="0" h="234" w="915">
                      <a:moveTo>
                        <a:pt x="428" y="0"/>
                      </a:moveTo>
                      <a:lnTo>
                        <a:pt x="0" y="234"/>
                      </a:lnTo>
                      <a:lnTo>
                        <a:pt x="487" y="234"/>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3"/>
                <p:cNvSpPr/>
                <p:nvPr/>
              </p:nvSpPr>
              <p:spPr>
                <a:xfrm>
                  <a:off x="814250" y="1913925"/>
                  <a:ext cx="104600" cy="60800"/>
                </a:xfrm>
                <a:custGeom>
                  <a:rect b="b" l="l" r="r" t="t"/>
                  <a:pathLst>
                    <a:path extrusionOk="0" h="2432" w="4184">
                      <a:moveTo>
                        <a:pt x="3950" y="0"/>
                      </a:moveTo>
                      <a:lnTo>
                        <a:pt x="0" y="2296"/>
                      </a:lnTo>
                      <a:cubicBezTo>
                        <a:pt x="20" y="2296"/>
                        <a:pt x="39" y="2315"/>
                        <a:pt x="39" y="2315"/>
                      </a:cubicBezTo>
                      <a:cubicBezTo>
                        <a:pt x="117" y="2374"/>
                        <a:pt x="156" y="2393"/>
                        <a:pt x="214" y="2432"/>
                      </a:cubicBezTo>
                      <a:lnTo>
                        <a:pt x="4183" y="156"/>
                      </a:lnTo>
                      <a:cubicBezTo>
                        <a:pt x="4144" y="156"/>
                        <a:pt x="4125" y="136"/>
                        <a:pt x="4105" y="136"/>
                      </a:cubicBezTo>
                      <a:cubicBezTo>
                        <a:pt x="4047" y="97"/>
                        <a:pt x="4008" y="58"/>
                        <a:pt x="39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3"/>
                <p:cNvSpPr/>
                <p:nvPr/>
              </p:nvSpPr>
              <p:spPr>
                <a:xfrm>
                  <a:off x="910550" y="1893250"/>
                  <a:ext cx="41375" cy="27000"/>
                </a:xfrm>
                <a:custGeom>
                  <a:rect b="b" l="l" r="r" t="t"/>
                  <a:pathLst>
                    <a:path extrusionOk="0" h="1080" w="1655">
                      <a:moveTo>
                        <a:pt x="837" y="282"/>
                      </a:moveTo>
                      <a:cubicBezTo>
                        <a:pt x="1012" y="282"/>
                        <a:pt x="1148" y="302"/>
                        <a:pt x="1265" y="380"/>
                      </a:cubicBezTo>
                      <a:cubicBezTo>
                        <a:pt x="1362" y="418"/>
                        <a:pt x="1421" y="496"/>
                        <a:pt x="1421" y="574"/>
                      </a:cubicBezTo>
                      <a:cubicBezTo>
                        <a:pt x="1421" y="632"/>
                        <a:pt x="1362" y="691"/>
                        <a:pt x="1265" y="749"/>
                      </a:cubicBezTo>
                      <a:cubicBezTo>
                        <a:pt x="1148" y="827"/>
                        <a:pt x="983" y="866"/>
                        <a:pt x="820" y="866"/>
                      </a:cubicBezTo>
                      <a:cubicBezTo>
                        <a:pt x="657" y="866"/>
                        <a:pt x="497" y="827"/>
                        <a:pt x="390" y="749"/>
                      </a:cubicBezTo>
                      <a:cubicBezTo>
                        <a:pt x="292" y="710"/>
                        <a:pt x="253" y="632"/>
                        <a:pt x="253" y="574"/>
                      </a:cubicBezTo>
                      <a:cubicBezTo>
                        <a:pt x="253" y="496"/>
                        <a:pt x="292" y="418"/>
                        <a:pt x="390" y="380"/>
                      </a:cubicBezTo>
                      <a:cubicBezTo>
                        <a:pt x="526" y="302"/>
                        <a:pt x="681" y="282"/>
                        <a:pt x="837" y="282"/>
                      </a:cubicBezTo>
                      <a:close/>
                      <a:moveTo>
                        <a:pt x="827" y="0"/>
                      </a:moveTo>
                      <a:cubicBezTo>
                        <a:pt x="628" y="0"/>
                        <a:pt x="429" y="49"/>
                        <a:pt x="273" y="146"/>
                      </a:cubicBezTo>
                      <a:cubicBezTo>
                        <a:pt x="98" y="243"/>
                        <a:pt x="1" y="399"/>
                        <a:pt x="1" y="535"/>
                      </a:cubicBezTo>
                      <a:cubicBezTo>
                        <a:pt x="1" y="632"/>
                        <a:pt x="59" y="730"/>
                        <a:pt x="137" y="808"/>
                      </a:cubicBezTo>
                      <a:lnTo>
                        <a:pt x="253" y="730"/>
                      </a:lnTo>
                      <a:cubicBezTo>
                        <a:pt x="263" y="725"/>
                        <a:pt x="275" y="722"/>
                        <a:pt x="289" y="722"/>
                      </a:cubicBezTo>
                      <a:cubicBezTo>
                        <a:pt x="329" y="722"/>
                        <a:pt x="380" y="744"/>
                        <a:pt x="409" y="788"/>
                      </a:cubicBezTo>
                      <a:cubicBezTo>
                        <a:pt x="448" y="827"/>
                        <a:pt x="448" y="905"/>
                        <a:pt x="370" y="963"/>
                      </a:cubicBezTo>
                      <a:lnTo>
                        <a:pt x="351" y="983"/>
                      </a:lnTo>
                      <a:cubicBezTo>
                        <a:pt x="487" y="1061"/>
                        <a:pt x="662" y="1080"/>
                        <a:pt x="837" y="1080"/>
                      </a:cubicBezTo>
                      <a:cubicBezTo>
                        <a:pt x="1032" y="1080"/>
                        <a:pt x="1246" y="1022"/>
                        <a:pt x="1382" y="924"/>
                      </a:cubicBezTo>
                      <a:cubicBezTo>
                        <a:pt x="1557" y="827"/>
                        <a:pt x="1654" y="691"/>
                        <a:pt x="1654" y="535"/>
                      </a:cubicBezTo>
                      <a:cubicBezTo>
                        <a:pt x="1654" y="39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3"/>
                <p:cNvSpPr/>
                <p:nvPr/>
              </p:nvSpPr>
              <p:spPr>
                <a:xfrm>
                  <a:off x="913475" y="1911300"/>
                  <a:ext cx="8275" cy="6525"/>
                </a:xfrm>
                <a:custGeom>
                  <a:rect b="b" l="l" r="r" t="t"/>
                  <a:pathLst>
                    <a:path extrusionOk="0" h="261" w="331">
                      <a:moveTo>
                        <a:pt x="183" y="0"/>
                      </a:moveTo>
                      <a:cubicBezTo>
                        <a:pt x="167" y="0"/>
                        <a:pt x="151" y="3"/>
                        <a:pt x="136" y="8"/>
                      </a:cubicBezTo>
                      <a:lnTo>
                        <a:pt x="0" y="86"/>
                      </a:lnTo>
                      <a:cubicBezTo>
                        <a:pt x="39" y="144"/>
                        <a:pt x="78" y="183"/>
                        <a:pt x="156" y="241"/>
                      </a:cubicBezTo>
                      <a:cubicBezTo>
                        <a:pt x="175" y="261"/>
                        <a:pt x="214" y="261"/>
                        <a:pt x="234" y="261"/>
                      </a:cubicBezTo>
                      <a:lnTo>
                        <a:pt x="253" y="241"/>
                      </a:lnTo>
                      <a:cubicBezTo>
                        <a:pt x="292" y="202"/>
                        <a:pt x="331" y="144"/>
                        <a:pt x="292" y="66"/>
                      </a:cubicBezTo>
                      <a:cubicBezTo>
                        <a:pt x="278" y="22"/>
                        <a:pt x="230"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3"/>
                <p:cNvSpPr/>
                <p:nvPr/>
              </p:nvSpPr>
              <p:spPr>
                <a:xfrm>
                  <a:off x="781650" y="1969725"/>
                  <a:ext cx="40900" cy="25925"/>
                </a:xfrm>
                <a:custGeom>
                  <a:rect b="b" l="l" r="r" t="t"/>
                  <a:pathLst>
                    <a:path extrusionOk="0" h="1037" w="1636">
                      <a:moveTo>
                        <a:pt x="779" y="180"/>
                      </a:moveTo>
                      <a:cubicBezTo>
                        <a:pt x="954" y="180"/>
                        <a:pt x="1110" y="200"/>
                        <a:pt x="1227" y="278"/>
                      </a:cubicBezTo>
                      <a:cubicBezTo>
                        <a:pt x="1324" y="336"/>
                        <a:pt x="1363" y="394"/>
                        <a:pt x="1363" y="472"/>
                      </a:cubicBezTo>
                      <a:cubicBezTo>
                        <a:pt x="1363" y="550"/>
                        <a:pt x="1324" y="589"/>
                        <a:pt x="1227" y="667"/>
                      </a:cubicBezTo>
                      <a:cubicBezTo>
                        <a:pt x="1120" y="745"/>
                        <a:pt x="959" y="784"/>
                        <a:pt x="796" y="784"/>
                      </a:cubicBezTo>
                      <a:cubicBezTo>
                        <a:pt x="633" y="784"/>
                        <a:pt x="468" y="745"/>
                        <a:pt x="351" y="667"/>
                      </a:cubicBezTo>
                      <a:cubicBezTo>
                        <a:pt x="254" y="608"/>
                        <a:pt x="196" y="550"/>
                        <a:pt x="196" y="472"/>
                      </a:cubicBezTo>
                      <a:cubicBezTo>
                        <a:pt x="196" y="394"/>
                        <a:pt x="254" y="356"/>
                        <a:pt x="351" y="278"/>
                      </a:cubicBezTo>
                      <a:cubicBezTo>
                        <a:pt x="468" y="200"/>
                        <a:pt x="643" y="180"/>
                        <a:pt x="779" y="180"/>
                      </a:cubicBezTo>
                      <a:close/>
                      <a:moveTo>
                        <a:pt x="818" y="1"/>
                      </a:moveTo>
                      <a:cubicBezTo>
                        <a:pt x="638" y="1"/>
                        <a:pt x="458" y="35"/>
                        <a:pt x="312" y="103"/>
                      </a:cubicBezTo>
                      <a:cubicBezTo>
                        <a:pt x="371" y="161"/>
                        <a:pt x="390" y="200"/>
                        <a:pt x="351" y="258"/>
                      </a:cubicBezTo>
                      <a:cubicBezTo>
                        <a:pt x="312" y="297"/>
                        <a:pt x="273" y="297"/>
                        <a:pt x="254" y="297"/>
                      </a:cubicBezTo>
                      <a:cubicBezTo>
                        <a:pt x="215" y="297"/>
                        <a:pt x="196" y="297"/>
                        <a:pt x="196" y="278"/>
                      </a:cubicBezTo>
                      <a:lnTo>
                        <a:pt x="118" y="219"/>
                      </a:lnTo>
                      <a:cubicBezTo>
                        <a:pt x="59" y="297"/>
                        <a:pt x="1" y="394"/>
                        <a:pt x="1" y="492"/>
                      </a:cubicBezTo>
                      <a:cubicBezTo>
                        <a:pt x="1" y="647"/>
                        <a:pt x="98" y="784"/>
                        <a:pt x="273" y="881"/>
                      </a:cubicBezTo>
                      <a:cubicBezTo>
                        <a:pt x="448" y="978"/>
                        <a:pt x="643" y="1036"/>
                        <a:pt x="838" y="1036"/>
                      </a:cubicBezTo>
                      <a:cubicBezTo>
                        <a:pt x="993" y="1036"/>
                        <a:pt x="1168" y="978"/>
                        <a:pt x="1324" y="939"/>
                      </a:cubicBezTo>
                      <a:lnTo>
                        <a:pt x="1266" y="920"/>
                      </a:lnTo>
                      <a:cubicBezTo>
                        <a:pt x="1168" y="842"/>
                        <a:pt x="1168" y="764"/>
                        <a:pt x="1188" y="725"/>
                      </a:cubicBezTo>
                      <a:cubicBezTo>
                        <a:pt x="1217" y="681"/>
                        <a:pt x="1268" y="660"/>
                        <a:pt x="1316" y="660"/>
                      </a:cubicBezTo>
                      <a:cubicBezTo>
                        <a:pt x="1332" y="660"/>
                        <a:pt x="1348" y="662"/>
                        <a:pt x="1363" y="667"/>
                      </a:cubicBezTo>
                      <a:lnTo>
                        <a:pt x="1518" y="764"/>
                      </a:lnTo>
                      <a:cubicBezTo>
                        <a:pt x="1577" y="686"/>
                        <a:pt x="1635" y="589"/>
                        <a:pt x="1635" y="492"/>
                      </a:cubicBezTo>
                      <a:cubicBezTo>
                        <a:pt x="1635" y="394"/>
                        <a:pt x="1577" y="297"/>
                        <a:pt x="1518" y="219"/>
                      </a:cubicBezTo>
                      <a:lnTo>
                        <a:pt x="1441" y="278"/>
                      </a:lnTo>
                      <a:cubicBezTo>
                        <a:pt x="1421" y="278"/>
                        <a:pt x="1382" y="297"/>
                        <a:pt x="1382" y="297"/>
                      </a:cubicBezTo>
                      <a:cubicBezTo>
                        <a:pt x="1343" y="297"/>
                        <a:pt x="1324" y="278"/>
                        <a:pt x="1285" y="258"/>
                      </a:cubicBezTo>
                      <a:cubicBezTo>
                        <a:pt x="1266" y="200"/>
                        <a:pt x="1266" y="122"/>
                        <a:pt x="1324" y="103"/>
                      </a:cubicBezTo>
                      <a:cubicBezTo>
                        <a:pt x="1178" y="35"/>
                        <a:pt x="998"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3"/>
                <p:cNvSpPr/>
                <p:nvPr/>
              </p:nvSpPr>
              <p:spPr>
                <a:xfrm>
                  <a:off x="812800" y="1970825"/>
                  <a:ext cx="6325" cy="5375"/>
                </a:xfrm>
                <a:custGeom>
                  <a:rect b="b" l="l" r="r" t="t"/>
                  <a:pathLst>
                    <a:path extrusionOk="0" h="215" w="253">
                      <a:moveTo>
                        <a:pt x="58" y="0"/>
                      </a:moveTo>
                      <a:cubicBezTo>
                        <a:pt x="0" y="39"/>
                        <a:pt x="0" y="117"/>
                        <a:pt x="20" y="156"/>
                      </a:cubicBezTo>
                      <a:cubicBezTo>
                        <a:pt x="58" y="214"/>
                        <a:pt x="97" y="214"/>
                        <a:pt x="117" y="214"/>
                      </a:cubicBezTo>
                      <a:cubicBezTo>
                        <a:pt x="156" y="214"/>
                        <a:pt x="175" y="214"/>
                        <a:pt x="175" y="195"/>
                      </a:cubicBezTo>
                      <a:lnTo>
                        <a:pt x="253" y="136"/>
                      </a:lnTo>
                      <a:cubicBezTo>
                        <a:pt x="195" y="78"/>
                        <a:pt x="156" y="39"/>
                        <a:pt x="97" y="20"/>
                      </a:cubicBezTo>
                      <a:cubicBezTo>
                        <a:pt x="78" y="20"/>
                        <a:pt x="58" y="0"/>
                        <a:pt x="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3"/>
                <p:cNvSpPr/>
                <p:nvPr/>
              </p:nvSpPr>
              <p:spPr>
                <a:xfrm>
                  <a:off x="814250" y="1988325"/>
                  <a:ext cx="306925" cy="181925"/>
                </a:xfrm>
                <a:custGeom>
                  <a:rect b="b" l="l" r="r" t="t"/>
                  <a:pathLst>
                    <a:path extrusionOk="0" h="7277" w="12277">
                      <a:moveTo>
                        <a:pt x="214" y="1"/>
                      </a:moveTo>
                      <a:cubicBezTo>
                        <a:pt x="156" y="78"/>
                        <a:pt x="117" y="98"/>
                        <a:pt x="59" y="137"/>
                      </a:cubicBezTo>
                      <a:cubicBezTo>
                        <a:pt x="39" y="137"/>
                        <a:pt x="20" y="176"/>
                        <a:pt x="0" y="176"/>
                      </a:cubicBezTo>
                      <a:lnTo>
                        <a:pt x="12277" y="7277"/>
                      </a:lnTo>
                      <a:lnTo>
                        <a:pt x="12277" y="6985"/>
                      </a:ln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3"/>
                <p:cNvSpPr/>
                <p:nvPr/>
              </p:nvSpPr>
              <p:spPr>
                <a:xfrm>
                  <a:off x="810850" y="1986125"/>
                  <a:ext cx="8775" cy="6600"/>
                </a:xfrm>
                <a:custGeom>
                  <a:rect b="b" l="l" r="r" t="t"/>
                  <a:pathLst>
                    <a:path extrusionOk="0" h="264" w="351">
                      <a:moveTo>
                        <a:pt x="146" y="0"/>
                      </a:moveTo>
                      <a:cubicBezTo>
                        <a:pt x="108" y="0"/>
                        <a:pt x="65" y="17"/>
                        <a:pt x="39" y="69"/>
                      </a:cubicBezTo>
                      <a:cubicBezTo>
                        <a:pt x="0" y="108"/>
                        <a:pt x="0" y="186"/>
                        <a:pt x="78" y="225"/>
                      </a:cubicBezTo>
                      <a:lnTo>
                        <a:pt x="136" y="264"/>
                      </a:lnTo>
                      <a:cubicBezTo>
                        <a:pt x="156" y="264"/>
                        <a:pt x="175" y="225"/>
                        <a:pt x="195" y="225"/>
                      </a:cubicBezTo>
                      <a:cubicBezTo>
                        <a:pt x="253" y="186"/>
                        <a:pt x="292" y="166"/>
                        <a:pt x="350" y="108"/>
                      </a:cubicBezTo>
                      <a:lnTo>
                        <a:pt x="195" y="11"/>
                      </a:lnTo>
                      <a:cubicBezTo>
                        <a:pt x="182" y="4"/>
                        <a:pt x="16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3"/>
                <p:cNvSpPr/>
                <p:nvPr/>
              </p:nvSpPr>
              <p:spPr>
                <a:xfrm>
                  <a:off x="725725" y="1938225"/>
                  <a:ext cx="63250" cy="37475"/>
                </a:xfrm>
                <a:custGeom>
                  <a:rect b="b" l="l" r="r" t="t"/>
                  <a:pathLst>
                    <a:path extrusionOk="0" h="1499" w="2530">
                      <a:moveTo>
                        <a:pt x="254" y="1"/>
                      </a:moveTo>
                      <a:lnTo>
                        <a:pt x="1" y="156"/>
                      </a:lnTo>
                      <a:lnTo>
                        <a:pt x="2316" y="1499"/>
                      </a:lnTo>
                      <a:cubicBezTo>
                        <a:pt x="2374" y="1421"/>
                        <a:pt x="2413" y="1402"/>
                        <a:pt x="2471" y="1343"/>
                      </a:cubicBezTo>
                      <a:cubicBezTo>
                        <a:pt x="2491" y="1343"/>
                        <a:pt x="2510" y="1324"/>
                        <a:pt x="2530" y="1324"/>
                      </a:cubicBezTo>
                      <a:lnTo>
                        <a:pt x="2510" y="1324"/>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3"/>
                <p:cNvSpPr/>
                <p:nvPr/>
              </p:nvSpPr>
              <p:spPr>
                <a:xfrm>
                  <a:off x="686825" y="1915375"/>
                  <a:ext cx="38925" cy="22875"/>
                </a:xfrm>
                <a:custGeom>
                  <a:rect b="b" l="l" r="r" t="t"/>
                  <a:pathLst>
                    <a:path extrusionOk="0" h="915" w="1557">
                      <a:moveTo>
                        <a:pt x="253" y="0"/>
                      </a:moveTo>
                      <a:lnTo>
                        <a:pt x="0" y="137"/>
                      </a:lnTo>
                      <a:lnTo>
                        <a:pt x="1323" y="915"/>
                      </a:lnTo>
                      <a:lnTo>
                        <a:pt x="1557" y="77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3"/>
                <p:cNvSpPr/>
                <p:nvPr/>
              </p:nvSpPr>
              <p:spPr>
                <a:xfrm>
                  <a:off x="783600" y="1971800"/>
                  <a:ext cx="6850" cy="4875"/>
                </a:xfrm>
                <a:custGeom>
                  <a:rect b="b" l="l" r="r" t="t"/>
                  <a:pathLst>
                    <a:path extrusionOk="0" h="195" w="274">
                      <a:moveTo>
                        <a:pt x="215" y="0"/>
                      </a:moveTo>
                      <a:cubicBezTo>
                        <a:pt x="195" y="0"/>
                        <a:pt x="176" y="20"/>
                        <a:pt x="156" y="20"/>
                      </a:cubicBezTo>
                      <a:cubicBezTo>
                        <a:pt x="79" y="59"/>
                        <a:pt x="20" y="97"/>
                        <a:pt x="1" y="156"/>
                      </a:cubicBezTo>
                      <a:lnTo>
                        <a:pt x="79" y="195"/>
                      </a:lnTo>
                      <a:lnTo>
                        <a:pt x="156" y="195"/>
                      </a:lnTo>
                      <a:cubicBezTo>
                        <a:pt x="195" y="195"/>
                        <a:pt x="215" y="175"/>
                        <a:pt x="254" y="156"/>
                      </a:cubicBezTo>
                      <a:cubicBezTo>
                        <a:pt x="273" y="97"/>
                        <a:pt x="273" y="20"/>
                        <a:pt x="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3"/>
                <p:cNvSpPr/>
                <p:nvPr/>
              </p:nvSpPr>
              <p:spPr>
                <a:xfrm>
                  <a:off x="547225" y="1938225"/>
                  <a:ext cx="179500" cy="84650"/>
                </a:xfrm>
                <a:custGeom>
                  <a:rect b="b" l="l" r="r" t="t"/>
                  <a:pathLst>
                    <a:path extrusionOk="0" h="3386" w="7180">
                      <a:moveTo>
                        <a:pt x="6927" y="1"/>
                      </a:moveTo>
                      <a:lnTo>
                        <a:pt x="4359" y="1499"/>
                      </a:lnTo>
                      <a:cubicBezTo>
                        <a:pt x="4398" y="1518"/>
                        <a:pt x="4417" y="1596"/>
                        <a:pt x="4398" y="1654"/>
                      </a:cubicBezTo>
                      <a:cubicBezTo>
                        <a:pt x="4378" y="1713"/>
                        <a:pt x="4320" y="1713"/>
                        <a:pt x="4300" y="1713"/>
                      </a:cubicBezTo>
                      <a:cubicBezTo>
                        <a:pt x="4281" y="1713"/>
                        <a:pt x="4261" y="1713"/>
                        <a:pt x="4261" y="1693"/>
                      </a:cubicBezTo>
                      <a:lnTo>
                        <a:pt x="4125" y="1616"/>
                      </a:lnTo>
                      <a:lnTo>
                        <a:pt x="1557" y="3094"/>
                      </a:lnTo>
                      <a:lnTo>
                        <a:pt x="234" y="2335"/>
                      </a:lnTo>
                      <a:lnTo>
                        <a:pt x="1" y="2491"/>
                      </a:lnTo>
                      <a:lnTo>
                        <a:pt x="1499" y="3367"/>
                      </a:lnTo>
                      <a:cubicBezTo>
                        <a:pt x="1538" y="3367"/>
                        <a:pt x="1557" y="3386"/>
                        <a:pt x="1557" y="3386"/>
                      </a:cubicBezTo>
                      <a:cubicBezTo>
                        <a:pt x="1577" y="3386"/>
                        <a:pt x="1596" y="3386"/>
                        <a:pt x="1596" y="3367"/>
                      </a:cubicBezTo>
                      <a:lnTo>
                        <a:pt x="7180" y="156"/>
                      </a:lnTo>
                      <a:lnTo>
                        <a:pt x="69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3"/>
                <p:cNvSpPr/>
                <p:nvPr/>
              </p:nvSpPr>
              <p:spPr>
                <a:xfrm>
                  <a:off x="726700" y="1833650"/>
                  <a:ext cx="144000" cy="104125"/>
                </a:xfrm>
                <a:custGeom>
                  <a:rect b="b" l="l" r="r" t="t"/>
                  <a:pathLst>
                    <a:path extrusionOk="0" h="4165" w="5760">
                      <a:moveTo>
                        <a:pt x="4320" y="1"/>
                      </a:moveTo>
                      <a:lnTo>
                        <a:pt x="4067" y="157"/>
                      </a:lnTo>
                      <a:lnTo>
                        <a:pt x="5390" y="915"/>
                      </a:lnTo>
                      <a:lnTo>
                        <a:pt x="2744" y="2433"/>
                      </a:lnTo>
                      <a:cubicBezTo>
                        <a:pt x="2783" y="2472"/>
                        <a:pt x="2822" y="2530"/>
                        <a:pt x="2783" y="2608"/>
                      </a:cubicBezTo>
                      <a:cubicBezTo>
                        <a:pt x="2763" y="2666"/>
                        <a:pt x="2724" y="2666"/>
                        <a:pt x="2685" y="2666"/>
                      </a:cubicBezTo>
                      <a:cubicBezTo>
                        <a:pt x="2666" y="2666"/>
                        <a:pt x="2646" y="2666"/>
                        <a:pt x="2646" y="2627"/>
                      </a:cubicBezTo>
                      <a:lnTo>
                        <a:pt x="2530" y="2569"/>
                      </a:lnTo>
                      <a:lnTo>
                        <a:pt x="1" y="4028"/>
                      </a:lnTo>
                      <a:lnTo>
                        <a:pt x="234" y="4164"/>
                      </a:lnTo>
                      <a:lnTo>
                        <a:pt x="5701" y="1013"/>
                      </a:lnTo>
                      <a:cubicBezTo>
                        <a:pt x="5759" y="974"/>
                        <a:pt x="5759" y="935"/>
                        <a:pt x="5759" y="915"/>
                      </a:cubicBezTo>
                      <a:cubicBezTo>
                        <a:pt x="5759" y="876"/>
                        <a:pt x="5740" y="838"/>
                        <a:pt x="5701" y="818"/>
                      </a:cubicBezTo>
                      <a:lnTo>
                        <a:pt x="43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3"/>
                <p:cNvSpPr/>
                <p:nvPr/>
              </p:nvSpPr>
              <p:spPr>
                <a:xfrm>
                  <a:off x="719900" y="1934825"/>
                  <a:ext cx="12175" cy="6825"/>
                </a:xfrm>
                <a:custGeom>
                  <a:rect b="b" l="l" r="r" t="t"/>
                  <a:pathLst>
                    <a:path extrusionOk="0" h="273" w="487">
                      <a:moveTo>
                        <a:pt x="234" y="1"/>
                      </a:moveTo>
                      <a:lnTo>
                        <a:pt x="0" y="137"/>
                      </a:lnTo>
                      <a:lnTo>
                        <a:pt x="234" y="273"/>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3"/>
                <p:cNvSpPr/>
                <p:nvPr/>
              </p:nvSpPr>
              <p:spPr>
                <a:xfrm>
                  <a:off x="756375" y="1875975"/>
                  <a:ext cx="38925" cy="22400"/>
                </a:xfrm>
                <a:custGeom>
                  <a:rect b="b" l="l" r="r" t="t"/>
                  <a:pathLst>
                    <a:path extrusionOk="0" h="896" w="1557">
                      <a:moveTo>
                        <a:pt x="234" y="1"/>
                      </a:moveTo>
                      <a:lnTo>
                        <a:pt x="0" y="137"/>
                      </a:lnTo>
                      <a:lnTo>
                        <a:pt x="1304" y="895"/>
                      </a:lnTo>
                      <a:lnTo>
                        <a:pt x="1557" y="740"/>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3"/>
                <p:cNvSpPr/>
                <p:nvPr/>
              </p:nvSpPr>
              <p:spPr>
                <a:xfrm>
                  <a:off x="788950" y="1894450"/>
                  <a:ext cx="8300" cy="5875"/>
                </a:xfrm>
                <a:custGeom>
                  <a:rect b="b" l="l" r="r" t="t"/>
                  <a:pathLst>
                    <a:path extrusionOk="0" h="235" w="332">
                      <a:moveTo>
                        <a:pt x="254" y="1"/>
                      </a:moveTo>
                      <a:lnTo>
                        <a:pt x="1" y="156"/>
                      </a:lnTo>
                      <a:lnTo>
                        <a:pt x="137" y="215"/>
                      </a:lnTo>
                      <a:lnTo>
                        <a:pt x="195" y="234"/>
                      </a:lnTo>
                      <a:cubicBezTo>
                        <a:pt x="254" y="234"/>
                        <a:pt x="273" y="195"/>
                        <a:pt x="293" y="176"/>
                      </a:cubicBezTo>
                      <a:cubicBezTo>
                        <a:pt x="332" y="137"/>
                        <a:pt x="332" y="59"/>
                        <a:pt x="2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3"/>
                <p:cNvSpPr/>
                <p:nvPr/>
              </p:nvSpPr>
              <p:spPr>
                <a:xfrm>
                  <a:off x="617275" y="1956225"/>
                  <a:ext cx="38925" cy="22400"/>
                </a:xfrm>
                <a:custGeom>
                  <a:rect b="b" l="l" r="r" t="t"/>
                  <a:pathLst>
                    <a:path extrusionOk="0" h="896" w="1557">
                      <a:moveTo>
                        <a:pt x="234" y="1"/>
                      </a:moveTo>
                      <a:lnTo>
                        <a:pt x="0" y="137"/>
                      </a:lnTo>
                      <a:lnTo>
                        <a:pt x="1304" y="896"/>
                      </a:lnTo>
                      <a:lnTo>
                        <a:pt x="1557" y="740"/>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3"/>
                <p:cNvSpPr/>
                <p:nvPr/>
              </p:nvSpPr>
              <p:spPr>
                <a:xfrm>
                  <a:off x="649375" y="1975200"/>
                  <a:ext cx="7800" cy="5850"/>
                </a:xfrm>
                <a:custGeom>
                  <a:rect b="b" l="l" r="r" t="t"/>
                  <a:pathLst>
                    <a:path extrusionOk="0" h="234" w="312">
                      <a:moveTo>
                        <a:pt x="234" y="0"/>
                      </a:moveTo>
                      <a:lnTo>
                        <a:pt x="0" y="156"/>
                      </a:lnTo>
                      <a:lnTo>
                        <a:pt x="117" y="234"/>
                      </a:lnTo>
                      <a:lnTo>
                        <a:pt x="195" y="234"/>
                      </a:lnTo>
                      <a:cubicBezTo>
                        <a:pt x="234" y="234"/>
                        <a:pt x="273" y="214"/>
                        <a:pt x="292" y="175"/>
                      </a:cubicBezTo>
                      <a:cubicBezTo>
                        <a:pt x="312" y="137"/>
                        <a:pt x="312" y="59"/>
                        <a:pt x="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3"/>
                <p:cNvSpPr/>
                <p:nvPr/>
              </p:nvSpPr>
              <p:spPr>
                <a:xfrm>
                  <a:off x="656675" y="1733950"/>
                  <a:ext cx="192125" cy="110925"/>
                </a:xfrm>
                <a:custGeom>
                  <a:rect b="b" l="l" r="r" t="t"/>
                  <a:pathLst>
                    <a:path extrusionOk="0" h="4437" w="7685">
                      <a:moveTo>
                        <a:pt x="1304" y="1"/>
                      </a:moveTo>
                      <a:lnTo>
                        <a:pt x="0" y="759"/>
                      </a:lnTo>
                      <a:lnTo>
                        <a:pt x="6362" y="4436"/>
                      </a:lnTo>
                      <a:lnTo>
                        <a:pt x="6868" y="4145"/>
                      </a:lnTo>
                      <a:lnTo>
                        <a:pt x="5447" y="3308"/>
                      </a:lnTo>
                      <a:cubicBezTo>
                        <a:pt x="5389" y="3269"/>
                        <a:pt x="5389" y="3191"/>
                        <a:pt x="5428" y="3152"/>
                      </a:cubicBezTo>
                      <a:cubicBezTo>
                        <a:pt x="5443" y="3109"/>
                        <a:pt x="5490" y="3087"/>
                        <a:pt x="5537" y="3087"/>
                      </a:cubicBezTo>
                      <a:cubicBezTo>
                        <a:pt x="5553" y="3087"/>
                        <a:pt x="5569" y="3089"/>
                        <a:pt x="5584" y="3094"/>
                      </a:cubicBezTo>
                      <a:lnTo>
                        <a:pt x="7140" y="3989"/>
                      </a:lnTo>
                      <a:lnTo>
                        <a:pt x="7685" y="367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3"/>
                <p:cNvSpPr/>
                <p:nvPr/>
              </p:nvSpPr>
              <p:spPr>
                <a:xfrm>
                  <a:off x="791400" y="1811025"/>
                  <a:ext cx="43775" cy="26550"/>
                </a:xfrm>
                <a:custGeom>
                  <a:rect b="b" l="l" r="r" t="t"/>
                  <a:pathLst>
                    <a:path extrusionOk="0" h="1062" w="1751">
                      <a:moveTo>
                        <a:pt x="146" y="0"/>
                      </a:moveTo>
                      <a:cubicBezTo>
                        <a:pt x="108" y="0"/>
                        <a:pt x="65" y="18"/>
                        <a:pt x="39" y="69"/>
                      </a:cubicBezTo>
                      <a:cubicBezTo>
                        <a:pt x="0" y="108"/>
                        <a:pt x="0" y="186"/>
                        <a:pt x="78" y="225"/>
                      </a:cubicBezTo>
                      <a:lnTo>
                        <a:pt x="1518" y="1062"/>
                      </a:lnTo>
                      <a:lnTo>
                        <a:pt x="1751" y="906"/>
                      </a:lnTo>
                      <a:lnTo>
                        <a:pt x="195" y="11"/>
                      </a:lnTo>
                      <a:cubicBezTo>
                        <a:pt x="182" y="5"/>
                        <a:pt x="164"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3"/>
                <p:cNvSpPr/>
                <p:nvPr/>
              </p:nvSpPr>
              <p:spPr>
                <a:xfrm>
                  <a:off x="584200" y="1775300"/>
                  <a:ext cx="192125" cy="110925"/>
                </a:xfrm>
                <a:custGeom>
                  <a:rect b="b" l="l" r="r" t="t"/>
                  <a:pathLst>
                    <a:path extrusionOk="0" h="4437" w="7685">
                      <a:moveTo>
                        <a:pt x="1323" y="0"/>
                      </a:moveTo>
                      <a:lnTo>
                        <a:pt x="0" y="759"/>
                      </a:lnTo>
                      <a:lnTo>
                        <a:pt x="6381" y="4436"/>
                      </a:lnTo>
                      <a:lnTo>
                        <a:pt x="6887" y="4144"/>
                      </a:lnTo>
                      <a:lnTo>
                        <a:pt x="5506" y="3347"/>
                      </a:lnTo>
                      <a:cubicBezTo>
                        <a:pt x="5448" y="3308"/>
                        <a:pt x="5428" y="3249"/>
                        <a:pt x="5448" y="3172"/>
                      </a:cubicBezTo>
                      <a:cubicBezTo>
                        <a:pt x="5462" y="3128"/>
                        <a:pt x="5510" y="3106"/>
                        <a:pt x="5565" y="3106"/>
                      </a:cubicBezTo>
                      <a:cubicBezTo>
                        <a:pt x="5584" y="3106"/>
                        <a:pt x="5603" y="3108"/>
                        <a:pt x="5623" y="3113"/>
                      </a:cubicBezTo>
                      <a:lnTo>
                        <a:pt x="7121" y="3989"/>
                      </a:lnTo>
                      <a:lnTo>
                        <a:pt x="7685" y="3677"/>
                      </a:lnTo>
                      <a:lnTo>
                        <a:pt x="13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3"/>
                <p:cNvSpPr/>
                <p:nvPr/>
              </p:nvSpPr>
              <p:spPr>
                <a:xfrm>
                  <a:off x="719900" y="1853450"/>
                  <a:ext cx="42325" cy="25950"/>
                </a:xfrm>
                <a:custGeom>
                  <a:rect b="b" l="l" r="r" t="t"/>
                  <a:pathLst>
                    <a:path extrusionOk="0" h="1038" w="1693">
                      <a:moveTo>
                        <a:pt x="122" y="1"/>
                      </a:moveTo>
                      <a:cubicBezTo>
                        <a:pt x="88" y="1"/>
                        <a:pt x="54" y="19"/>
                        <a:pt x="20" y="65"/>
                      </a:cubicBezTo>
                      <a:cubicBezTo>
                        <a:pt x="0" y="123"/>
                        <a:pt x="0" y="182"/>
                        <a:pt x="78" y="240"/>
                      </a:cubicBezTo>
                      <a:lnTo>
                        <a:pt x="1459" y="1038"/>
                      </a:lnTo>
                      <a:lnTo>
                        <a:pt x="1693" y="902"/>
                      </a:lnTo>
                      <a:lnTo>
                        <a:pt x="195" y="26"/>
                      </a:lnTo>
                      <a:cubicBezTo>
                        <a:pt x="171" y="10"/>
                        <a:pt x="146"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3"/>
                <p:cNvSpPr/>
                <p:nvPr/>
              </p:nvSpPr>
              <p:spPr>
                <a:xfrm>
                  <a:off x="444600" y="1855550"/>
                  <a:ext cx="192150" cy="110925"/>
                </a:xfrm>
                <a:custGeom>
                  <a:rect b="b" l="l" r="r" t="t"/>
                  <a:pathLst>
                    <a:path extrusionOk="0" h="4437" w="7686">
                      <a:moveTo>
                        <a:pt x="1304" y="0"/>
                      </a:moveTo>
                      <a:lnTo>
                        <a:pt x="1" y="759"/>
                      </a:lnTo>
                      <a:lnTo>
                        <a:pt x="6362" y="4436"/>
                      </a:lnTo>
                      <a:lnTo>
                        <a:pt x="6849" y="4144"/>
                      </a:lnTo>
                      <a:lnTo>
                        <a:pt x="5468" y="3347"/>
                      </a:lnTo>
                      <a:cubicBezTo>
                        <a:pt x="5448" y="3347"/>
                        <a:pt x="5409" y="3269"/>
                        <a:pt x="5448" y="3191"/>
                      </a:cubicBezTo>
                      <a:cubicBezTo>
                        <a:pt x="5462" y="3164"/>
                        <a:pt x="5505" y="3136"/>
                        <a:pt x="5549" y="3136"/>
                      </a:cubicBezTo>
                      <a:cubicBezTo>
                        <a:pt x="5568" y="3136"/>
                        <a:pt x="5587" y="3141"/>
                        <a:pt x="5604" y="3152"/>
                      </a:cubicBezTo>
                      <a:lnTo>
                        <a:pt x="7121" y="4028"/>
                      </a:lnTo>
                      <a:lnTo>
                        <a:pt x="7685"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3"/>
                <p:cNvSpPr/>
                <p:nvPr/>
              </p:nvSpPr>
              <p:spPr>
                <a:xfrm>
                  <a:off x="579825" y="1933700"/>
                  <a:ext cx="42825" cy="25950"/>
                </a:xfrm>
                <a:custGeom>
                  <a:rect b="b" l="l" r="r" t="t"/>
                  <a:pathLst>
                    <a:path extrusionOk="0" h="1038" w="1713">
                      <a:moveTo>
                        <a:pt x="130" y="1"/>
                      </a:moveTo>
                      <a:cubicBezTo>
                        <a:pt x="95" y="1"/>
                        <a:pt x="54" y="19"/>
                        <a:pt x="20" y="65"/>
                      </a:cubicBezTo>
                      <a:cubicBezTo>
                        <a:pt x="0" y="123"/>
                        <a:pt x="0" y="182"/>
                        <a:pt x="78" y="240"/>
                      </a:cubicBezTo>
                      <a:lnTo>
                        <a:pt x="1459" y="1038"/>
                      </a:lnTo>
                      <a:lnTo>
                        <a:pt x="1712" y="902"/>
                      </a:lnTo>
                      <a:lnTo>
                        <a:pt x="195" y="26"/>
                      </a:lnTo>
                      <a:cubicBezTo>
                        <a:pt x="179" y="10"/>
                        <a:pt x="156"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3"/>
                <p:cNvSpPr/>
                <p:nvPr/>
              </p:nvSpPr>
              <p:spPr>
                <a:xfrm>
                  <a:off x="372625" y="1897375"/>
                  <a:ext cx="192150" cy="110925"/>
                </a:xfrm>
                <a:custGeom>
                  <a:rect b="b" l="l" r="r" t="t"/>
                  <a:pathLst>
                    <a:path extrusionOk="0" h="4437" w="7686">
                      <a:moveTo>
                        <a:pt x="1323" y="1"/>
                      </a:moveTo>
                      <a:lnTo>
                        <a:pt x="0" y="759"/>
                      </a:lnTo>
                      <a:lnTo>
                        <a:pt x="6382" y="4436"/>
                      </a:lnTo>
                      <a:lnTo>
                        <a:pt x="6926" y="4125"/>
                      </a:lnTo>
                      <a:lnTo>
                        <a:pt x="5623" y="3366"/>
                      </a:lnTo>
                      <a:cubicBezTo>
                        <a:pt x="5564" y="3347"/>
                        <a:pt x="5545" y="3269"/>
                        <a:pt x="5564" y="3191"/>
                      </a:cubicBezTo>
                      <a:cubicBezTo>
                        <a:pt x="5593" y="3163"/>
                        <a:pt x="5632" y="3145"/>
                        <a:pt x="5681" y="3145"/>
                      </a:cubicBezTo>
                      <a:cubicBezTo>
                        <a:pt x="5699" y="3145"/>
                        <a:pt x="5719" y="3147"/>
                        <a:pt x="5740" y="3152"/>
                      </a:cubicBezTo>
                      <a:lnTo>
                        <a:pt x="7179" y="3969"/>
                      </a:lnTo>
                      <a:lnTo>
                        <a:pt x="7685"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3"/>
                <p:cNvSpPr/>
                <p:nvPr/>
              </p:nvSpPr>
              <p:spPr>
                <a:xfrm>
                  <a:off x="511250" y="1975875"/>
                  <a:ext cx="40875" cy="24650"/>
                </a:xfrm>
                <a:custGeom>
                  <a:rect b="b" l="l" r="r" t="t"/>
                  <a:pathLst>
                    <a:path extrusionOk="0" h="986" w="1635">
                      <a:moveTo>
                        <a:pt x="139" y="1"/>
                      </a:moveTo>
                      <a:cubicBezTo>
                        <a:pt x="101" y="1"/>
                        <a:pt x="56" y="14"/>
                        <a:pt x="19" y="51"/>
                      </a:cubicBezTo>
                      <a:cubicBezTo>
                        <a:pt x="0" y="110"/>
                        <a:pt x="0" y="187"/>
                        <a:pt x="78" y="226"/>
                      </a:cubicBezTo>
                      <a:lnTo>
                        <a:pt x="1381" y="985"/>
                      </a:lnTo>
                      <a:lnTo>
                        <a:pt x="1634" y="829"/>
                      </a:lnTo>
                      <a:lnTo>
                        <a:pt x="195" y="12"/>
                      </a:lnTo>
                      <a:cubicBezTo>
                        <a:pt x="180" y="5"/>
                        <a:pt x="161" y="1"/>
                        <a:pt x="1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3"/>
                <p:cNvSpPr/>
                <p:nvPr/>
              </p:nvSpPr>
              <p:spPr>
                <a:xfrm>
                  <a:off x="515125" y="1815675"/>
                  <a:ext cx="192150" cy="110425"/>
                </a:xfrm>
                <a:custGeom>
                  <a:rect b="b" l="l" r="r" t="t"/>
                  <a:pathLst>
                    <a:path extrusionOk="0" h="4417" w="7686">
                      <a:moveTo>
                        <a:pt x="1304" y="0"/>
                      </a:moveTo>
                      <a:lnTo>
                        <a:pt x="1" y="759"/>
                      </a:lnTo>
                      <a:lnTo>
                        <a:pt x="6362" y="4416"/>
                      </a:lnTo>
                      <a:lnTo>
                        <a:pt x="6868" y="4125"/>
                      </a:lnTo>
                      <a:lnTo>
                        <a:pt x="5545" y="3346"/>
                      </a:lnTo>
                      <a:cubicBezTo>
                        <a:pt x="5467" y="3327"/>
                        <a:pt x="5448" y="3249"/>
                        <a:pt x="5487" y="3191"/>
                      </a:cubicBezTo>
                      <a:cubicBezTo>
                        <a:pt x="5502" y="3147"/>
                        <a:pt x="5549" y="3125"/>
                        <a:pt x="5605" y="3125"/>
                      </a:cubicBezTo>
                      <a:cubicBezTo>
                        <a:pt x="5623" y="3125"/>
                        <a:pt x="5643" y="3128"/>
                        <a:pt x="5662" y="3132"/>
                      </a:cubicBezTo>
                      <a:lnTo>
                        <a:pt x="7121" y="3988"/>
                      </a:lnTo>
                      <a:lnTo>
                        <a:pt x="7685"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3"/>
                <p:cNvSpPr/>
                <p:nvPr/>
              </p:nvSpPr>
              <p:spPr>
                <a:xfrm>
                  <a:off x="651800" y="1894200"/>
                  <a:ext cx="41375" cy="25575"/>
                </a:xfrm>
                <a:custGeom>
                  <a:rect b="b" l="l" r="r" t="t"/>
                  <a:pathLst>
                    <a:path extrusionOk="0" h="1023" w="1655">
                      <a:moveTo>
                        <a:pt x="137" y="0"/>
                      </a:moveTo>
                      <a:cubicBezTo>
                        <a:pt x="98" y="0"/>
                        <a:pt x="59" y="17"/>
                        <a:pt x="20" y="69"/>
                      </a:cubicBezTo>
                      <a:cubicBezTo>
                        <a:pt x="0" y="108"/>
                        <a:pt x="0" y="186"/>
                        <a:pt x="78" y="244"/>
                      </a:cubicBezTo>
                      <a:lnTo>
                        <a:pt x="1401" y="1023"/>
                      </a:lnTo>
                      <a:lnTo>
                        <a:pt x="1654" y="867"/>
                      </a:lnTo>
                      <a:lnTo>
                        <a:pt x="195" y="11"/>
                      </a:lnTo>
                      <a:cubicBezTo>
                        <a:pt x="176" y="4"/>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3"/>
                <p:cNvSpPr/>
                <p:nvPr/>
              </p:nvSpPr>
              <p:spPr>
                <a:xfrm>
                  <a:off x="351225" y="1716025"/>
                  <a:ext cx="35050" cy="26700"/>
                </a:xfrm>
                <a:custGeom>
                  <a:rect b="b" l="l" r="r" t="t"/>
                  <a:pathLst>
                    <a:path extrusionOk="0" h="1068" w="1402">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3"/>
                <p:cNvSpPr/>
                <p:nvPr/>
              </p:nvSpPr>
              <p:spPr>
                <a:xfrm>
                  <a:off x="375050" y="1718400"/>
                  <a:ext cx="7800" cy="5850"/>
                </a:xfrm>
                <a:custGeom>
                  <a:rect b="b" l="l" r="r" t="t"/>
                  <a:pathLst>
                    <a:path extrusionOk="0" h="234" w="312">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3"/>
                <p:cNvSpPr/>
                <p:nvPr/>
              </p:nvSpPr>
              <p:spPr>
                <a:xfrm>
                  <a:off x="1076900" y="919525"/>
                  <a:ext cx="41350" cy="26525"/>
                </a:xfrm>
                <a:custGeom>
                  <a:rect b="b" l="l" r="r" t="t"/>
                  <a:pathLst>
                    <a:path extrusionOk="0" h="1061" w="1654">
                      <a:moveTo>
                        <a:pt x="825" y="0"/>
                      </a:moveTo>
                      <a:cubicBezTo>
                        <a:pt x="623" y="0"/>
                        <a:pt x="418" y="49"/>
                        <a:pt x="253" y="146"/>
                      </a:cubicBezTo>
                      <a:cubicBezTo>
                        <a:pt x="97" y="243"/>
                        <a:pt x="0" y="380"/>
                        <a:pt x="0" y="535"/>
                      </a:cubicBezTo>
                      <a:cubicBezTo>
                        <a:pt x="0" y="633"/>
                        <a:pt x="39" y="749"/>
                        <a:pt x="136" y="827"/>
                      </a:cubicBezTo>
                      <a:lnTo>
                        <a:pt x="292" y="730"/>
                      </a:lnTo>
                      <a:cubicBezTo>
                        <a:pt x="306" y="716"/>
                        <a:pt x="325" y="707"/>
                        <a:pt x="345" y="705"/>
                      </a:cubicBezTo>
                      <a:lnTo>
                        <a:pt x="345" y="705"/>
                      </a:lnTo>
                      <a:cubicBezTo>
                        <a:pt x="359" y="713"/>
                        <a:pt x="373" y="722"/>
                        <a:pt x="389" y="730"/>
                      </a:cubicBezTo>
                      <a:cubicBezTo>
                        <a:pt x="406" y="740"/>
                        <a:pt x="424" y="750"/>
                        <a:pt x="442" y="759"/>
                      </a:cubicBezTo>
                      <a:lnTo>
                        <a:pt x="442" y="759"/>
                      </a:lnTo>
                      <a:cubicBezTo>
                        <a:pt x="419" y="720"/>
                        <a:pt x="386" y="704"/>
                        <a:pt x="355" y="704"/>
                      </a:cubicBezTo>
                      <a:cubicBezTo>
                        <a:pt x="352" y="704"/>
                        <a:pt x="349" y="704"/>
                        <a:pt x="345" y="705"/>
                      </a:cubicBezTo>
                      <a:lnTo>
                        <a:pt x="345" y="705"/>
                      </a:lnTo>
                      <a:cubicBezTo>
                        <a:pt x="263" y="650"/>
                        <a:pt x="234" y="586"/>
                        <a:pt x="234" y="535"/>
                      </a:cubicBezTo>
                      <a:cubicBezTo>
                        <a:pt x="234" y="457"/>
                        <a:pt x="292" y="380"/>
                        <a:pt x="389" y="341"/>
                      </a:cubicBezTo>
                      <a:cubicBezTo>
                        <a:pt x="506" y="263"/>
                        <a:pt x="681" y="243"/>
                        <a:pt x="817" y="243"/>
                      </a:cubicBezTo>
                      <a:cubicBezTo>
                        <a:pt x="992" y="243"/>
                        <a:pt x="1129" y="263"/>
                        <a:pt x="1245" y="341"/>
                      </a:cubicBezTo>
                      <a:cubicBezTo>
                        <a:pt x="1362" y="380"/>
                        <a:pt x="1401" y="457"/>
                        <a:pt x="1401" y="535"/>
                      </a:cubicBezTo>
                      <a:cubicBezTo>
                        <a:pt x="1401" y="594"/>
                        <a:pt x="1343" y="652"/>
                        <a:pt x="1245" y="730"/>
                      </a:cubicBezTo>
                      <a:cubicBezTo>
                        <a:pt x="1129" y="798"/>
                        <a:pt x="968" y="832"/>
                        <a:pt x="810" y="832"/>
                      </a:cubicBezTo>
                      <a:cubicBezTo>
                        <a:pt x="676" y="832"/>
                        <a:pt x="545" y="808"/>
                        <a:pt x="442" y="759"/>
                      </a:cubicBezTo>
                      <a:lnTo>
                        <a:pt x="442" y="759"/>
                      </a:lnTo>
                      <a:cubicBezTo>
                        <a:pt x="444" y="762"/>
                        <a:pt x="446" y="765"/>
                        <a:pt x="448" y="769"/>
                      </a:cubicBezTo>
                      <a:cubicBezTo>
                        <a:pt x="487" y="827"/>
                        <a:pt x="487" y="905"/>
                        <a:pt x="409" y="944"/>
                      </a:cubicBezTo>
                      <a:lnTo>
                        <a:pt x="350" y="963"/>
                      </a:lnTo>
                      <a:cubicBezTo>
                        <a:pt x="506" y="1022"/>
                        <a:pt x="681" y="1061"/>
                        <a:pt x="817" y="1061"/>
                      </a:cubicBezTo>
                      <a:cubicBezTo>
                        <a:pt x="1012" y="1061"/>
                        <a:pt x="1226" y="1022"/>
                        <a:pt x="1381" y="924"/>
                      </a:cubicBezTo>
                      <a:cubicBezTo>
                        <a:pt x="1557" y="827"/>
                        <a:pt x="1654" y="671"/>
                        <a:pt x="1654" y="535"/>
                      </a:cubicBezTo>
                      <a:cubicBezTo>
                        <a:pt x="1654" y="380"/>
                        <a:pt x="1537" y="243"/>
                        <a:pt x="1381" y="146"/>
                      </a:cubicBezTo>
                      <a:cubicBezTo>
                        <a:pt x="1226" y="49"/>
                        <a:pt x="1026"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3"/>
                <p:cNvSpPr/>
                <p:nvPr/>
              </p:nvSpPr>
              <p:spPr>
                <a:xfrm>
                  <a:off x="1079800" y="937575"/>
                  <a:ext cx="9275" cy="6050"/>
                </a:xfrm>
                <a:custGeom>
                  <a:rect b="b" l="l" r="r" t="t"/>
                  <a:pathLst>
                    <a:path extrusionOk="0" h="242" w="371">
                      <a:moveTo>
                        <a:pt x="198" y="0"/>
                      </a:moveTo>
                      <a:cubicBezTo>
                        <a:pt x="179" y="0"/>
                        <a:pt x="158" y="3"/>
                        <a:pt x="137" y="8"/>
                      </a:cubicBezTo>
                      <a:lnTo>
                        <a:pt x="1" y="105"/>
                      </a:lnTo>
                      <a:cubicBezTo>
                        <a:pt x="40" y="144"/>
                        <a:pt x="79" y="163"/>
                        <a:pt x="118" y="202"/>
                      </a:cubicBezTo>
                      <a:cubicBezTo>
                        <a:pt x="137" y="222"/>
                        <a:pt x="195" y="222"/>
                        <a:pt x="215" y="241"/>
                      </a:cubicBezTo>
                      <a:lnTo>
                        <a:pt x="273" y="222"/>
                      </a:lnTo>
                      <a:cubicBezTo>
                        <a:pt x="332" y="183"/>
                        <a:pt x="371" y="105"/>
                        <a:pt x="312" y="47"/>
                      </a:cubicBezTo>
                      <a:cubicBezTo>
                        <a:pt x="298" y="18"/>
                        <a:pt x="252" y="0"/>
                        <a:pt x="1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3"/>
                <p:cNvSpPr/>
                <p:nvPr/>
              </p:nvSpPr>
              <p:spPr>
                <a:xfrm>
                  <a:off x="970375" y="949675"/>
                  <a:ext cx="41375" cy="27025"/>
                </a:xfrm>
                <a:custGeom>
                  <a:rect b="b" l="l" r="r" t="t"/>
                  <a:pathLst>
                    <a:path extrusionOk="0" h="1081" w="1655">
                      <a:moveTo>
                        <a:pt x="818" y="244"/>
                      </a:moveTo>
                      <a:cubicBezTo>
                        <a:pt x="993" y="244"/>
                        <a:pt x="1129" y="283"/>
                        <a:pt x="1265" y="341"/>
                      </a:cubicBezTo>
                      <a:cubicBezTo>
                        <a:pt x="1362" y="399"/>
                        <a:pt x="1401" y="477"/>
                        <a:pt x="1401" y="535"/>
                      </a:cubicBezTo>
                      <a:cubicBezTo>
                        <a:pt x="1401" y="613"/>
                        <a:pt x="1362" y="672"/>
                        <a:pt x="1265" y="730"/>
                      </a:cubicBezTo>
                      <a:cubicBezTo>
                        <a:pt x="1139" y="808"/>
                        <a:pt x="973" y="847"/>
                        <a:pt x="813" y="847"/>
                      </a:cubicBezTo>
                      <a:cubicBezTo>
                        <a:pt x="652" y="847"/>
                        <a:pt x="497" y="808"/>
                        <a:pt x="390" y="730"/>
                      </a:cubicBezTo>
                      <a:cubicBezTo>
                        <a:pt x="292" y="691"/>
                        <a:pt x="234" y="613"/>
                        <a:pt x="234" y="535"/>
                      </a:cubicBezTo>
                      <a:cubicBezTo>
                        <a:pt x="234" y="477"/>
                        <a:pt x="292" y="419"/>
                        <a:pt x="390" y="341"/>
                      </a:cubicBezTo>
                      <a:cubicBezTo>
                        <a:pt x="506" y="283"/>
                        <a:pt x="681" y="244"/>
                        <a:pt x="818" y="244"/>
                      </a:cubicBezTo>
                      <a:close/>
                      <a:moveTo>
                        <a:pt x="827" y="0"/>
                      </a:moveTo>
                      <a:cubicBezTo>
                        <a:pt x="628" y="0"/>
                        <a:pt x="429" y="49"/>
                        <a:pt x="273" y="146"/>
                      </a:cubicBezTo>
                      <a:cubicBezTo>
                        <a:pt x="98" y="244"/>
                        <a:pt x="1" y="399"/>
                        <a:pt x="1" y="535"/>
                      </a:cubicBezTo>
                      <a:cubicBezTo>
                        <a:pt x="1" y="633"/>
                        <a:pt x="39" y="730"/>
                        <a:pt x="117" y="808"/>
                      </a:cubicBezTo>
                      <a:lnTo>
                        <a:pt x="234" y="730"/>
                      </a:lnTo>
                      <a:cubicBezTo>
                        <a:pt x="252" y="725"/>
                        <a:pt x="271" y="723"/>
                        <a:pt x="288" y="723"/>
                      </a:cubicBezTo>
                      <a:cubicBezTo>
                        <a:pt x="345" y="723"/>
                        <a:pt x="394" y="748"/>
                        <a:pt x="409" y="808"/>
                      </a:cubicBezTo>
                      <a:cubicBezTo>
                        <a:pt x="429" y="866"/>
                        <a:pt x="429" y="925"/>
                        <a:pt x="370" y="983"/>
                      </a:cubicBezTo>
                      <a:lnTo>
                        <a:pt x="331" y="983"/>
                      </a:lnTo>
                      <a:cubicBezTo>
                        <a:pt x="487" y="1061"/>
                        <a:pt x="662" y="1080"/>
                        <a:pt x="818" y="1080"/>
                      </a:cubicBezTo>
                      <a:cubicBezTo>
                        <a:pt x="1012" y="1080"/>
                        <a:pt x="1246" y="1022"/>
                        <a:pt x="1382" y="925"/>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3"/>
                <p:cNvSpPr/>
                <p:nvPr/>
              </p:nvSpPr>
              <p:spPr>
                <a:xfrm>
                  <a:off x="973300" y="967725"/>
                  <a:ext cx="7800" cy="6050"/>
                </a:xfrm>
                <a:custGeom>
                  <a:rect b="b" l="l" r="r" t="t"/>
                  <a:pathLst>
                    <a:path extrusionOk="0" h="242" w="312">
                      <a:moveTo>
                        <a:pt x="174" y="1"/>
                      </a:moveTo>
                      <a:cubicBezTo>
                        <a:pt x="156" y="1"/>
                        <a:pt x="136" y="3"/>
                        <a:pt x="117" y="8"/>
                      </a:cubicBezTo>
                      <a:lnTo>
                        <a:pt x="0" y="86"/>
                      </a:lnTo>
                      <a:cubicBezTo>
                        <a:pt x="59" y="125"/>
                        <a:pt x="98" y="183"/>
                        <a:pt x="156" y="203"/>
                      </a:cubicBezTo>
                      <a:cubicBezTo>
                        <a:pt x="175" y="241"/>
                        <a:pt x="195" y="241"/>
                        <a:pt x="214" y="241"/>
                      </a:cubicBezTo>
                      <a:lnTo>
                        <a:pt x="234" y="241"/>
                      </a:lnTo>
                      <a:cubicBezTo>
                        <a:pt x="292" y="203"/>
                        <a:pt x="312" y="144"/>
                        <a:pt x="292" y="66"/>
                      </a:cubicBezTo>
                      <a:cubicBezTo>
                        <a:pt x="277" y="23"/>
                        <a:pt x="230"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3"/>
                <p:cNvSpPr/>
                <p:nvPr/>
              </p:nvSpPr>
              <p:spPr>
                <a:xfrm>
                  <a:off x="1058400" y="836825"/>
                  <a:ext cx="41375" cy="26550"/>
                </a:xfrm>
                <a:custGeom>
                  <a:rect b="b" l="l" r="r" t="t"/>
                  <a:pathLst>
                    <a:path extrusionOk="0" h="1062" w="1655">
                      <a:moveTo>
                        <a:pt x="358" y="729"/>
                      </a:moveTo>
                      <a:cubicBezTo>
                        <a:pt x="368" y="736"/>
                        <a:pt x="378" y="743"/>
                        <a:pt x="390" y="750"/>
                      </a:cubicBezTo>
                      <a:cubicBezTo>
                        <a:pt x="410" y="764"/>
                        <a:pt x="431" y="777"/>
                        <a:pt x="454" y="789"/>
                      </a:cubicBezTo>
                      <a:lnTo>
                        <a:pt x="454" y="789"/>
                      </a:lnTo>
                      <a:cubicBezTo>
                        <a:pt x="452" y="782"/>
                        <a:pt x="450" y="776"/>
                        <a:pt x="448" y="769"/>
                      </a:cubicBezTo>
                      <a:cubicBezTo>
                        <a:pt x="420" y="751"/>
                        <a:pt x="388" y="737"/>
                        <a:pt x="358" y="729"/>
                      </a:cubicBezTo>
                      <a:close/>
                      <a:moveTo>
                        <a:pt x="828" y="1"/>
                      </a:moveTo>
                      <a:cubicBezTo>
                        <a:pt x="628" y="1"/>
                        <a:pt x="429" y="50"/>
                        <a:pt x="273" y="147"/>
                      </a:cubicBezTo>
                      <a:cubicBezTo>
                        <a:pt x="98" y="244"/>
                        <a:pt x="1" y="380"/>
                        <a:pt x="1" y="536"/>
                      </a:cubicBezTo>
                      <a:cubicBezTo>
                        <a:pt x="1" y="633"/>
                        <a:pt x="59" y="730"/>
                        <a:pt x="118" y="828"/>
                      </a:cubicBezTo>
                      <a:lnTo>
                        <a:pt x="273" y="730"/>
                      </a:lnTo>
                      <a:cubicBezTo>
                        <a:pt x="284" y="725"/>
                        <a:pt x="297" y="723"/>
                        <a:pt x="312" y="723"/>
                      </a:cubicBezTo>
                      <a:cubicBezTo>
                        <a:pt x="326" y="723"/>
                        <a:pt x="341" y="725"/>
                        <a:pt x="358" y="729"/>
                      </a:cubicBezTo>
                      <a:lnTo>
                        <a:pt x="358" y="729"/>
                      </a:lnTo>
                      <a:cubicBezTo>
                        <a:pt x="284" y="677"/>
                        <a:pt x="254" y="624"/>
                        <a:pt x="254" y="555"/>
                      </a:cubicBezTo>
                      <a:cubicBezTo>
                        <a:pt x="254" y="478"/>
                        <a:pt x="293" y="419"/>
                        <a:pt x="390" y="361"/>
                      </a:cubicBezTo>
                      <a:cubicBezTo>
                        <a:pt x="507" y="283"/>
                        <a:pt x="682" y="264"/>
                        <a:pt x="818" y="264"/>
                      </a:cubicBezTo>
                      <a:cubicBezTo>
                        <a:pt x="993" y="264"/>
                        <a:pt x="1149" y="283"/>
                        <a:pt x="1265" y="361"/>
                      </a:cubicBezTo>
                      <a:cubicBezTo>
                        <a:pt x="1363" y="419"/>
                        <a:pt x="1402" y="478"/>
                        <a:pt x="1402" y="555"/>
                      </a:cubicBezTo>
                      <a:cubicBezTo>
                        <a:pt x="1402" y="633"/>
                        <a:pt x="1363" y="672"/>
                        <a:pt x="1265" y="750"/>
                      </a:cubicBezTo>
                      <a:cubicBezTo>
                        <a:pt x="1139" y="828"/>
                        <a:pt x="974" y="867"/>
                        <a:pt x="813" y="867"/>
                      </a:cubicBezTo>
                      <a:cubicBezTo>
                        <a:pt x="682" y="867"/>
                        <a:pt x="555" y="841"/>
                        <a:pt x="454" y="789"/>
                      </a:cubicBezTo>
                      <a:lnTo>
                        <a:pt x="454" y="789"/>
                      </a:lnTo>
                      <a:cubicBezTo>
                        <a:pt x="467" y="844"/>
                        <a:pt x="459" y="910"/>
                        <a:pt x="390" y="944"/>
                      </a:cubicBezTo>
                      <a:lnTo>
                        <a:pt x="332" y="964"/>
                      </a:lnTo>
                      <a:cubicBezTo>
                        <a:pt x="487" y="1042"/>
                        <a:pt x="662" y="1061"/>
                        <a:pt x="818" y="1061"/>
                      </a:cubicBezTo>
                      <a:cubicBezTo>
                        <a:pt x="1013" y="1061"/>
                        <a:pt x="1246" y="1022"/>
                        <a:pt x="1382" y="925"/>
                      </a:cubicBezTo>
                      <a:cubicBezTo>
                        <a:pt x="1557" y="828"/>
                        <a:pt x="1655" y="672"/>
                        <a:pt x="1655" y="536"/>
                      </a:cubicBezTo>
                      <a:cubicBezTo>
                        <a:pt x="1655" y="380"/>
                        <a:pt x="1557" y="244"/>
                        <a:pt x="1382" y="147"/>
                      </a:cubicBezTo>
                      <a:cubicBezTo>
                        <a:pt x="1227"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3"/>
                <p:cNvSpPr/>
                <p:nvPr/>
              </p:nvSpPr>
              <p:spPr>
                <a:xfrm>
                  <a:off x="1061325" y="855375"/>
                  <a:ext cx="8775" cy="6525"/>
                </a:xfrm>
                <a:custGeom>
                  <a:rect b="b" l="l" r="r" t="t"/>
                  <a:pathLst>
                    <a:path extrusionOk="0" h="261" w="351">
                      <a:moveTo>
                        <a:pt x="203" y="1"/>
                      </a:moveTo>
                      <a:cubicBezTo>
                        <a:pt x="187" y="1"/>
                        <a:pt x="171" y="3"/>
                        <a:pt x="156" y="8"/>
                      </a:cubicBezTo>
                      <a:lnTo>
                        <a:pt x="1" y="105"/>
                      </a:lnTo>
                      <a:cubicBezTo>
                        <a:pt x="59" y="125"/>
                        <a:pt x="78" y="164"/>
                        <a:pt x="156" y="202"/>
                      </a:cubicBezTo>
                      <a:cubicBezTo>
                        <a:pt x="176" y="222"/>
                        <a:pt x="195" y="222"/>
                        <a:pt x="215" y="261"/>
                      </a:cubicBezTo>
                      <a:lnTo>
                        <a:pt x="273" y="222"/>
                      </a:lnTo>
                      <a:cubicBezTo>
                        <a:pt x="331" y="202"/>
                        <a:pt x="351" y="125"/>
                        <a:pt x="331" y="66"/>
                      </a:cubicBezTo>
                      <a:cubicBezTo>
                        <a:pt x="302" y="23"/>
                        <a:pt x="251" y="1"/>
                        <a:pt x="2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3"/>
                <p:cNvSpPr/>
                <p:nvPr/>
              </p:nvSpPr>
              <p:spPr>
                <a:xfrm>
                  <a:off x="968925" y="857275"/>
                  <a:ext cx="41350" cy="27000"/>
                </a:xfrm>
                <a:custGeom>
                  <a:rect b="b" l="l" r="r" t="t"/>
                  <a:pathLst>
                    <a:path extrusionOk="0" h="1080" w="1654">
                      <a:moveTo>
                        <a:pt x="817" y="282"/>
                      </a:moveTo>
                      <a:cubicBezTo>
                        <a:pt x="953" y="282"/>
                        <a:pt x="1129" y="302"/>
                        <a:pt x="1245" y="379"/>
                      </a:cubicBezTo>
                      <a:cubicBezTo>
                        <a:pt x="1343" y="418"/>
                        <a:pt x="1381" y="496"/>
                        <a:pt x="1381" y="574"/>
                      </a:cubicBezTo>
                      <a:cubicBezTo>
                        <a:pt x="1381" y="632"/>
                        <a:pt x="1343" y="691"/>
                        <a:pt x="1245" y="749"/>
                      </a:cubicBezTo>
                      <a:cubicBezTo>
                        <a:pt x="1119" y="827"/>
                        <a:pt x="953" y="866"/>
                        <a:pt x="793" y="866"/>
                      </a:cubicBezTo>
                      <a:cubicBezTo>
                        <a:pt x="632" y="866"/>
                        <a:pt x="477" y="827"/>
                        <a:pt x="370" y="749"/>
                      </a:cubicBezTo>
                      <a:cubicBezTo>
                        <a:pt x="273" y="710"/>
                        <a:pt x="234" y="632"/>
                        <a:pt x="234" y="574"/>
                      </a:cubicBezTo>
                      <a:cubicBezTo>
                        <a:pt x="234" y="496"/>
                        <a:pt x="273" y="418"/>
                        <a:pt x="370" y="379"/>
                      </a:cubicBezTo>
                      <a:cubicBezTo>
                        <a:pt x="487" y="302"/>
                        <a:pt x="662" y="282"/>
                        <a:pt x="817" y="282"/>
                      </a:cubicBezTo>
                      <a:close/>
                      <a:moveTo>
                        <a:pt x="827" y="0"/>
                      </a:moveTo>
                      <a:cubicBezTo>
                        <a:pt x="628" y="0"/>
                        <a:pt x="428" y="49"/>
                        <a:pt x="273" y="146"/>
                      </a:cubicBezTo>
                      <a:cubicBezTo>
                        <a:pt x="97" y="243"/>
                        <a:pt x="0" y="399"/>
                        <a:pt x="0" y="535"/>
                      </a:cubicBezTo>
                      <a:cubicBezTo>
                        <a:pt x="0" y="632"/>
                        <a:pt x="59" y="730"/>
                        <a:pt x="136" y="807"/>
                      </a:cubicBezTo>
                      <a:lnTo>
                        <a:pt x="253" y="730"/>
                      </a:lnTo>
                      <a:cubicBezTo>
                        <a:pt x="273" y="730"/>
                        <a:pt x="350" y="768"/>
                        <a:pt x="389" y="807"/>
                      </a:cubicBezTo>
                      <a:cubicBezTo>
                        <a:pt x="409" y="866"/>
                        <a:pt x="409" y="924"/>
                        <a:pt x="350" y="982"/>
                      </a:cubicBezTo>
                      <a:cubicBezTo>
                        <a:pt x="487" y="1060"/>
                        <a:pt x="662" y="1080"/>
                        <a:pt x="837" y="1080"/>
                      </a:cubicBezTo>
                      <a:cubicBezTo>
                        <a:pt x="1031" y="1080"/>
                        <a:pt x="1245" y="1021"/>
                        <a:pt x="1381" y="924"/>
                      </a:cubicBezTo>
                      <a:cubicBezTo>
                        <a:pt x="1557" y="827"/>
                        <a:pt x="1654" y="691"/>
                        <a:pt x="1654" y="535"/>
                      </a:cubicBezTo>
                      <a:cubicBezTo>
                        <a:pt x="1654" y="399"/>
                        <a:pt x="1557" y="243"/>
                        <a:pt x="1381" y="146"/>
                      </a:cubicBezTo>
                      <a:cubicBezTo>
                        <a:pt x="1226" y="49"/>
                        <a:pt x="1026"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3"/>
                <p:cNvSpPr/>
                <p:nvPr/>
              </p:nvSpPr>
              <p:spPr>
                <a:xfrm>
                  <a:off x="970850" y="875800"/>
                  <a:ext cx="7825" cy="6050"/>
                </a:xfrm>
                <a:custGeom>
                  <a:rect b="b" l="l" r="r" t="t"/>
                  <a:pathLst>
                    <a:path extrusionOk="0" h="242" w="313">
                      <a:moveTo>
                        <a:pt x="175" y="1"/>
                      </a:moveTo>
                      <a:cubicBezTo>
                        <a:pt x="157" y="1"/>
                        <a:pt x="137" y="3"/>
                        <a:pt x="118" y="8"/>
                      </a:cubicBezTo>
                      <a:lnTo>
                        <a:pt x="1" y="86"/>
                      </a:lnTo>
                      <a:cubicBezTo>
                        <a:pt x="79" y="144"/>
                        <a:pt x="118" y="183"/>
                        <a:pt x="176" y="222"/>
                      </a:cubicBezTo>
                      <a:cubicBezTo>
                        <a:pt x="196" y="241"/>
                        <a:pt x="215" y="241"/>
                        <a:pt x="254" y="241"/>
                      </a:cubicBezTo>
                      <a:cubicBezTo>
                        <a:pt x="293" y="222"/>
                        <a:pt x="312" y="144"/>
                        <a:pt x="293" y="66"/>
                      </a:cubicBezTo>
                      <a:cubicBezTo>
                        <a:pt x="278" y="23"/>
                        <a:pt x="23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3"/>
                <p:cNvSpPr/>
                <p:nvPr/>
              </p:nvSpPr>
              <p:spPr>
                <a:xfrm>
                  <a:off x="887200" y="811900"/>
                  <a:ext cx="40875" cy="26650"/>
                </a:xfrm>
                <a:custGeom>
                  <a:rect b="b" l="l" r="r" t="t"/>
                  <a:pathLst>
                    <a:path extrusionOk="0" h="1066" w="1635">
                      <a:moveTo>
                        <a:pt x="361" y="712"/>
                      </a:moveTo>
                      <a:lnTo>
                        <a:pt x="361" y="712"/>
                      </a:lnTo>
                      <a:cubicBezTo>
                        <a:pt x="364" y="713"/>
                        <a:pt x="367" y="715"/>
                        <a:pt x="370" y="716"/>
                      </a:cubicBezTo>
                      <a:cubicBezTo>
                        <a:pt x="384" y="725"/>
                        <a:pt x="398" y="733"/>
                        <a:pt x="413" y="741"/>
                      </a:cubicBezTo>
                      <a:lnTo>
                        <a:pt x="413" y="741"/>
                      </a:lnTo>
                      <a:cubicBezTo>
                        <a:pt x="400" y="725"/>
                        <a:pt x="381" y="716"/>
                        <a:pt x="361" y="712"/>
                      </a:cubicBezTo>
                      <a:close/>
                      <a:moveTo>
                        <a:pt x="811" y="1"/>
                      </a:moveTo>
                      <a:cubicBezTo>
                        <a:pt x="609" y="1"/>
                        <a:pt x="409" y="45"/>
                        <a:pt x="254" y="132"/>
                      </a:cubicBezTo>
                      <a:cubicBezTo>
                        <a:pt x="79" y="229"/>
                        <a:pt x="1" y="385"/>
                        <a:pt x="1" y="521"/>
                      </a:cubicBezTo>
                      <a:cubicBezTo>
                        <a:pt x="1" y="619"/>
                        <a:pt x="40" y="716"/>
                        <a:pt x="117" y="833"/>
                      </a:cubicBezTo>
                      <a:lnTo>
                        <a:pt x="254" y="735"/>
                      </a:lnTo>
                      <a:cubicBezTo>
                        <a:pt x="278" y="719"/>
                        <a:pt x="309" y="710"/>
                        <a:pt x="338" y="710"/>
                      </a:cubicBezTo>
                      <a:cubicBezTo>
                        <a:pt x="346" y="710"/>
                        <a:pt x="353" y="710"/>
                        <a:pt x="361" y="712"/>
                      </a:cubicBezTo>
                      <a:lnTo>
                        <a:pt x="361" y="712"/>
                      </a:lnTo>
                      <a:cubicBezTo>
                        <a:pt x="271" y="672"/>
                        <a:pt x="234" y="596"/>
                        <a:pt x="234" y="521"/>
                      </a:cubicBezTo>
                      <a:cubicBezTo>
                        <a:pt x="234" y="463"/>
                        <a:pt x="293" y="385"/>
                        <a:pt x="370" y="346"/>
                      </a:cubicBezTo>
                      <a:cubicBezTo>
                        <a:pt x="507" y="268"/>
                        <a:pt x="682" y="249"/>
                        <a:pt x="818" y="249"/>
                      </a:cubicBezTo>
                      <a:cubicBezTo>
                        <a:pt x="954" y="249"/>
                        <a:pt x="1129" y="268"/>
                        <a:pt x="1246" y="346"/>
                      </a:cubicBezTo>
                      <a:cubicBezTo>
                        <a:pt x="1343" y="385"/>
                        <a:pt x="1401" y="463"/>
                        <a:pt x="1401" y="521"/>
                      </a:cubicBezTo>
                      <a:cubicBezTo>
                        <a:pt x="1401" y="599"/>
                        <a:pt x="1343" y="657"/>
                        <a:pt x="1246" y="716"/>
                      </a:cubicBezTo>
                      <a:cubicBezTo>
                        <a:pt x="1129" y="794"/>
                        <a:pt x="969" y="833"/>
                        <a:pt x="808" y="833"/>
                      </a:cubicBezTo>
                      <a:cubicBezTo>
                        <a:pt x="666" y="833"/>
                        <a:pt x="525" y="802"/>
                        <a:pt x="413" y="741"/>
                      </a:cubicBezTo>
                      <a:lnTo>
                        <a:pt x="413" y="741"/>
                      </a:lnTo>
                      <a:cubicBezTo>
                        <a:pt x="420" y="750"/>
                        <a:pt x="425" y="761"/>
                        <a:pt x="429" y="774"/>
                      </a:cubicBezTo>
                      <a:cubicBezTo>
                        <a:pt x="448" y="833"/>
                        <a:pt x="448" y="891"/>
                        <a:pt x="370" y="949"/>
                      </a:cubicBezTo>
                      <a:lnTo>
                        <a:pt x="331" y="969"/>
                      </a:lnTo>
                      <a:cubicBezTo>
                        <a:pt x="468" y="1047"/>
                        <a:pt x="643" y="1066"/>
                        <a:pt x="818" y="1066"/>
                      </a:cubicBezTo>
                      <a:cubicBezTo>
                        <a:pt x="1012" y="1066"/>
                        <a:pt x="1226" y="1008"/>
                        <a:pt x="1382" y="930"/>
                      </a:cubicBezTo>
                      <a:cubicBezTo>
                        <a:pt x="1538" y="833"/>
                        <a:pt x="1635" y="677"/>
                        <a:pt x="1635" y="521"/>
                      </a:cubicBezTo>
                      <a:cubicBezTo>
                        <a:pt x="1635" y="385"/>
                        <a:pt x="1538" y="229"/>
                        <a:pt x="1382" y="132"/>
                      </a:cubicBezTo>
                      <a:cubicBezTo>
                        <a:pt x="1217" y="45"/>
                        <a:pt x="1012" y="1"/>
                        <a:pt x="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3"/>
                <p:cNvSpPr/>
                <p:nvPr/>
              </p:nvSpPr>
              <p:spPr>
                <a:xfrm>
                  <a:off x="890600" y="829600"/>
                  <a:ext cx="8800" cy="6525"/>
                </a:xfrm>
                <a:custGeom>
                  <a:rect b="b" l="l" r="r" t="t"/>
                  <a:pathLst>
                    <a:path extrusionOk="0" h="261" w="352">
                      <a:moveTo>
                        <a:pt x="203" y="1"/>
                      </a:moveTo>
                      <a:cubicBezTo>
                        <a:pt x="187" y="1"/>
                        <a:pt x="171" y="3"/>
                        <a:pt x="157" y="8"/>
                      </a:cubicBezTo>
                      <a:lnTo>
                        <a:pt x="1" y="105"/>
                      </a:lnTo>
                      <a:cubicBezTo>
                        <a:pt x="20" y="144"/>
                        <a:pt x="59" y="183"/>
                        <a:pt x="118" y="222"/>
                      </a:cubicBezTo>
                      <a:cubicBezTo>
                        <a:pt x="137" y="241"/>
                        <a:pt x="176" y="241"/>
                        <a:pt x="215" y="261"/>
                      </a:cubicBezTo>
                      <a:lnTo>
                        <a:pt x="273" y="241"/>
                      </a:lnTo>
                      <a:cubicBezTo>
                        <a:pt x="312" y="222"/>
                        <a:pt x="351" y="144"/>
                        <a:pt x="312" y="66"/>
                      </a:cubicBezTo>
                      <a:cubicBezTo>
                        <a:pt x="298" y="22"/>
                        <a:pt x="250" y="1"/>
                        <a:pt x="2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3"/>
                <p:cNvSpPr/>
                <p:nvPr/>
              </p:nvSpPr>
              <p:spPr>
                <a:xfrm>
                  <a:off x="775825" y="844625"/>
                  <a:ext cx="41375" cy="27000"/>
                </a:xfrm>
                <a:custGeom>
                  <a:rect b="b" l="l" r="r" t="t"/>
                  <a:pathLst>
                    <a:path extrusionOk="0" h="1080" w="1655">
                      <a:moveTo>
                        <a:pt x="351" y="731"/>
                      </a:moveTo>
                      <a:cubicBezTo>
                        <a:pt x="363" y="737"/>
                        <a:pt x="376" y="744"/>
                        <a:pt x="389" y="749"/>
                      </a:cubicBezTo>
                      <a:lnTo>
                        <a:pt x="389" y="749"/>
                      </a:lnTo>
                      <a:cubicBezTo>
                        <a:pt x="377" y="741"/>
                        <a:pt x="364" y="735"/>
                        <a:pt x="351" y="731"/>
                      </a:cubicBezTo>
                      <a:close/>
                      <a:moveTo>
                        <a:pt x="825" y="0"/>
                      </a:moveTo>
                      <a:cubicBezTo>
                        <a:pt x="623" y="0"/>
                        <a:pt x="419" y="49"/>
                        <a:pt x="253" y="146"/>
                      </a:cubicBezTo>
                      <a:cubicBezTo>
                        <a:pt x="98" y="243"/>
                        <a:pt x="1" y="399"/>
                        <a:pt x="1" y="535"/>
                      </a:cubicBezTo>
                      <a:cubicBezTo>
                        <a:pt x="1" y="632"/>
                        <a:pt x="39" y="730"/>
                        <a:pt x="117" y="827"/>
                      </a:cubicBezTo>
                      <a:lnTo>
                        <a:pt x="253" y="730"/>
                      </a:lnTo>
                      <a:cubicBezTo>
                        <a:pt x="268" y="725"/>
                        <a:pt x="284" y="722"/>
                        <a:pt x="300" y="722"/>
                      </a:cubicBezTo>
                      <a:cubicBezTo>
                        <a:pt x="317" y="722"/>
                        <a:pt x="334" y="725"/>
                        <a:pt x="351" y="731"/>
                      </a:cubicBezTo>
                      <a:lnTo>
                        <a:pt x="351" y="731"/>
                      </a:lnTo>
                      <a:cubicBezTo>
                        <a:pt x="277" y="688"/>
                        <a:pt x="234" y="622"/>
                        <a:pt x="234" y="555"/>
                      </a:cubicBezTo>
                      <a:cubicBezTo>
                        <a:pt x="234" y="496"/>
                        <a:pt x="292" y="418"/>
                        <a:pt x="390" y="360"/>
                      </a:cubicBezTo>
                      <a:cubicBezTo>
                        <a:pt x="506" y="302"/>
                        <a:pt x="681" y="263"/>
                        <a:pt x="818" y="263"/>
                      </a:cubicBezTo>
                      <a:cubicBezTo>
                        <a:pt x="993" y="263"/>
                        <a:pt x="1129" y="302"/>
                        <a:pt x="1265" y="360"/>
                      </a:cubicBezTo>
                      <a:cubicBezTo>
                        <a:pt x="1362" y="418"/>
                        <a:pt x="1401" y="496"/>
                        <a:pt x="1401" y="555"/>
                      </a:cubicBezTo>
                      <a:cubicBezTo>
                        <a:pt x="1401" y="632"/>
                        <a:pt x="1362" y="671"/>
                        <a:pt x="1265" y="749"/>
                      </a:cubicBezTo>
                      <a:cubicBezTo>
                        <a:pt x="1139" y="827"/>
                        <a:pt x="973" y="866"/>
                        <a:pt x="813" y="866"/>
                      </a:cubicBezTo>
                      <a:cubicBezTo>
                        <a:pt x="652" y="866"/>
                        <a:pt x="497" y="827"/>
                        <a:pt x="390" y="749"/>
                      </a:cubicBezTo>
                      <a:cubicBezTo>
                        <a:pt x="389" y="749"/>
                        <a:pt x="389" y="749"/>
                        <a:pt x="389" y="749"/>
                      </a:cubicBezTo>
                      <a:lnTo>
                        <a:pt x="389" y="749"/>
                      </a:lnTo>
                      <a:cubicBezTo>
                        <a:pt x="404" y="759"/>
                        <a:pt x="418" y="772"/>
                        <a:pt x="429" y="788"/>
                      </a:cubicBezTo>
                      <a:cubicBezTo>
                        <a:pt x="467" y="827"/>
                        <a:pt x="467" y="905"/>
                        <a:pt x="390" y="944"/>
                      </a:cubicBezTo>
                      <a:lnTo>
                        <a:pt x="331" y="983"/>
                      </a:lnTo>
                      <a:cubicBezTo>
                        <a:pt x="487" y="1041"/>
                        <a:pt x="643" y="1080"/>
                        <a:pt x="818" y="1080"/>
                      </a:cubicBezTo>
                      <a:cubicBezTo>
                        <a:pt x="1012" y="1080"/>
                        <a:pt x="1246" y="1022"/>
                        <a:pt x="1382" y="924"/>
                      </a:cubicBezTo>
                      <a:cubicBezTo>
                        <a:pt x="1557" y="827"/>
                        <a:pt x="1654" y="691"/>
                        <a:pt x="1654" y="535"/>
                      </a:cubicBezTo>
                      <a:cubicBezTo>
                        <a:pt x="1654" y="399"/>
                        <a:pt x="1557" y="24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3"/>
                <p:cNvSpPr/>
                <p:nvPr/>
              </p:nvSpPr>
              <p:spPr>
                <a:xfrm>
                  <a:off x="778750" y="863150"/>
                  <a:ext cx="8275" cy="6550"/>
                </a:xfrm>
                <a:custGeom>
                  <a:rect b="b" l="l" r="r" t="t"/>
                  <a:pathLst>
                    <a:path extrusionOk="0" h="262" w="331">
                      <a:moveTo>
                        <a:pt x="202" y="1"/>
                      </a:moveTo>
                      <a:cubicBezTo>
                        <a:pt x="186" y="1"/>
                        <a:pt x="170" y="3"/>
                        <a:pt x="156" y="8"/>
                      </a:cubicBezTo>
                      <a:lnTo>
                        <a:pt x="0" y="105"/>
                      </a:lnTo>
                      <a:cubicBezTo>
                        <a:pt x="20" y="144"/>
                        <a:pt x="78" y="183"/>
                        <a:pt x="156" y="203"/>
                      </a:cubicBezTo>
                      <a:cubicBezTo>
                        <a:pt x="175" y="242"/>
                        <a:pt x="195" y="242"/>
                        <a:pt x="214" y="261"/>
                      </a:cubicBezTo>
                      <a:lnTo>
                        <a:pt x="273" y="242"/>
                      </a:lnTo>
                      <a:cubicBezTo>
                        <a:pt x="312" y="203"/>
                        <a:pt x="331" y="144"/>
                        <a:pt x="312" y="67"/>
                      </a:cubicBezTo>
                      <a:cubicBezTo>
                        <a:pt x="297" y="23"/>
                        <a:pt x="250" y="1"/>
                        <a:pt x="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3"/>
                <p:cNvSpPr/>
                <p:nvPr/>
              </p:nvSpPr>
              <p:spPr>
                <a:xfrm>
                  <a:off x="366775" y="2487825"/>
                  <a:ext cx="7825" cy="2475"/>
                </a:xfrm>
                <a:custGeom>
                  <a:rect b="b" l="l" r="r" t="t"/>
                  <a:pathLst>
                    <a:path extrusionOk="0" h="99" w="313">
                      <a:moveTo>
                        <a:pt x="1" y="1"/>
                      </a:moveTo>
                      <a:lnTo>
                        <a:pt x="157" y="98"/>
                      </a:lnTo>
                      <a:cubicBezTo>
                        <a:pt x="195" y="79"/>
                        <a:pt x="215" y="59"/>
                        <a:pt x="254" y="40"/>
                      </a:cubicBezTo>
                      <a:cubicBezTo>
                        <a:pt x="293" y="40"/>
                        <a:pt x="312" y="1"/>
                        <a:pt x="3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3"/>
                <p:cNvSpPr/>
                <p:nvPr/>
              </p:nvSpPr>
              <p:spPr>
                <a:xfrm>
                  <a:off x="350725" y="2471775"/>
                  <a:ext cx="26300" cy="16075"/>
                </a:xfrm>
                <a:custGeom>
                  <a:rect b="b" l="l" r="r" t="t"/>
                  <a:pathLst>
                    <a:path extrusionOk="0" h="643" w="1052">
                      <a:moveTo>
                        <a:pt x="1" y="1"/>
                      </a:moveTo>
                      <a:lnTo>
                        <a:pt x="1" y="293"/>
                      </a:lnTo>
                      <a:lnTo>
                        <a:pt x="643" y="643"/>
                      </a:lnTo>
                      <a:lnTo>
                        <a:pt x="954" y="643"/>
                      </a:lnTo>
                      <a:cubicBezTo>
                        <a:pt x="993" y="624"/>
                        <a:pt x="1032" y="604"/>
                        <a:pt x="1051" y="604"/>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3"/>
                <p:cNvSpPr/>
                <p:nvPr/>
              </p:nvSpPr>
              <p:spPr>
                <a:xfrm>
                  <a:off x="374575" y="2486875"/>
                  <a:ext cx="4400" cy="975"/>
                </a:xfrm>
                <a:custGeom>
                  <a:rect b="b" l="l" r="r" t="t"/>
                  <a:pathLst>
                    <a:path extrusionOk="0" h="39" w="176">
                      <a:moveTo>
                        <a:pt x="97" y="0"/>
                      </a:moveTo>
                      <a:cubicBezTo>
                        <a:pt x="78" y="0"/>
                        <a:pt x="20" y="20"/>
                        <a:pt x="0" y="39"/>
                      </a:cubicBezTo>
                      <a:lnTo>
                        <a:pt x="175" y="39"/>
                      </a:lnTo>
                      <a:lnTo>
                        <a:pt x="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3"/>
                <p:cNvSpPr/>
                <p:nvPr/>
              </p:nvSpPr>
              <p:spPr>
                <a:xfrm>
                  <a:off x="664450" y="585125"/>
                  <a:ext cx="5375" cy="191675"/>
                </a:xfrm>
                <a:custGeom>
                  <a:rect b="b" l="l" r="r" t="t"/>
                  <a:pathLst>
                    <a:path extrusionOk="0" h="7667" w="215">
                      <a:moveTo>
                        <a:pt x="214" y="1"/>
                      </a:moveTo>
                      <a:lnTo>
                        <a:pt x="175" y="20"/>
                      </a:lnTo>
                      <a:cubicBezTo>
                        <a:pt x="137" y="20"/>
                        <a:pt x="117" y="40"/>
                        <a:pt x="117" y="40"/>
                      </a:cubicBezTo>
                      <a:lnTo>
                        <a:pt x="0" y="40"/>
                      </a:lnTo>
                      <a:lnTo>
                        <a:pt x="0" y="7666"/>
                      </a:lnTo>
                      <a:lnTo>
                        <a:pt x="214" y="7666"/>
                      </a:ln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3"/>
                <p:cNvSpPr/>
                <p:nvPr/>
              </p:nvSpPr>
              <p:spPr>
                <a:xfrm>
                  <a:off x="663950" y="776775"/>
                  <a:ext cx="5875" cy="3900"/>
                </a:xfrm>
                <a:custGeom>
                  <a:rect b="b" l="l" r="r" t="t"/>
                  <a:pathLst>
                    <a:path extrusionOk="0" h="156" w="235">
                      <a:moveTo>
                        <a:pt x="1" y="0"/>
                      </a:moveTo>
                      <a:lnTo>
                        <a:pt x="1" y="39"/>
                      </a:lnTo>
                      <a:cubicBezTo>
                        <a:pt x="1" y="117"/>
                        <a:pt x="40" y="156"/>
                        <a:pt x="118" y="156"/>
                      </a:cubicBezTo>
                      <a:cubicBezTo>
                        <a:pt x="195" y="156"/>
                        <a:pt x="234" y="117"/>
                        <a:pt x="234" y="39"/>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3"/>
                <p:cNvSpPr/>
                <p:nvPr/>
              </p:nvSpPr>
              <p:spPr>
                <a:xfrm>
                  <a:off x="663950" y="580275"/>
                  <a:ext cx="5875" cy="5850"/>
                </a:xfrm>
                <a:custGeom>
                  <a:rect b="b" l="l" r="r" t="t"/>
                  <a:pathLst>
                    <a:path extrusionOk="0" h="234" w="235">
                      <a:moveTo>
                        <a:pt x="118" y="0"/>
                      </a:moveTo>
                      <a:cubicBezTo>
                        <a:pt x="40" y="0"/>
                        <a:pt x="1" y="39"/>
                        <a:pt x="1" y="117"/>
                      </a:cubicBezTo>
                      <a:lnTo>
                        <a:pt x="1" y="234"/>
                      </a:lnTo>
                      <a:lnTo>
                        <a:pt x="195" y="234"/>
                      </a:lnTo>
                      <a:lnTo>
                        <a:pt x="234" y="214"/>
                      </a:lnTo>
                      <a:lnTo>
                        <a:pt x="234" y="117"/>
                      </a:lnTo>
                      <a:cubicBezTo>
                        <a:pt x="234" y="39"/>
                        <a:pt x="195" y="0"/>
                        <a:pt x="1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3"/>
                <p:cNvSpPr/>
                <p:nvPr/>
              </p:nvSpPr>
              <p:spPr>
                <a:xfrm>
                  <a:off x="692650" y="712575"/>
                  <a:ext cx="41375" cy="26275"/>
                </a:xfrm>
                <a:custGeom>
                  <a:rect b="b" l="l" r="r" t="t"/>
                  <a:pathLst>
                    <a:path extrusionOk="0" h="1051" w="1655">
                      <a:moveTo>
                        <a:pt x="818" y="234"/>
                      </a:moveTo>
                      <a:cubicBezTo>
                        <a:pt x="993" y="234"/>
                        <a:pt x="1129" y="253"/>
                        <a:pt x="1246" y="331"/>
                      </a:cubicBezTo>
                      <a:cubicBezTo>
                        <a:pt x="1363" y="389"/>
                        <a:pt x="1401" y="467"/>
                        <a:pt x="1401" y="525"/>
                      </a:cubicBezTo>
                      <a:cubicBezTo>
                        <a:pt x="1401" y="584"/>
                        <a:pt x="1343" y="642"/>
                        <a:pt x="1265" y="720"/>
                      </a:cubicBezTo>
                      <a:cubicBezTo>
                        <a:pt x="1139" y="788"/>
                        <a:pt x="973" y="822"/>
                        <a:pt x="811" y="822"/>
                      </a:cubicBezTo>
                      <a:cubicBezTo>
                        <a:pt x="648" y="822"/>
                        <a:pt x="487" y="788"/>
                        <a:pt x="370" y="720"/>
                      </a:cubicBezTo>
                      <a:cubicBezTo>
                        <a:pt x="293" y="662"/>
                        <a:pt x="234" y="584"/>
                        <a:pt x="234" y="525"/>
                      </a:cubicBezTo>
                      <a:cubicBezTo>
                        <a:pt x="234" y="448"/>
                        <a:pt x="293" y="389"/>
                        <a:pt x="370" y="331"/>
                      </a:cubicBezTo>
                      <a:cubicBezTo>
                        <a:pt x="507" y="253"/>
                        <a:pt x="682" y="234"/>
                        <a:pt x="818" y="234"/>
                      </a:cubicBezTo>
                      <a:close/>
                      <a:moveTo>
                        <a:pt x="701" y="0"/>
                      </a:moveTo>
                      <a:cubicBezTo>
                        <a:pt x="526" y="39"/>
                        <a:pt x="390" y="59"/>
                        <a:pt x="254" y="136"/>
                      </a:cubicBezTo>
                      <a:cubicBezTo>
                        <a:pt x="98" y="234"/>
                        <a:pt x="1" y="370"/>
                        <a:pt x="1" y="525"/>
                      </a:cubicBezTo>
                      <a:cubicBezTo>
                        <a:pt x="1" y="662"/>
                        <a:pt x="98" y="817"/>
                        <a:pt x="254" y="915"/>
                      </a:cubicBezTo>
                      <a:cubicBezTo>
                        <a:pt x="429" y="1012"/>
                        <a:pt x="623" y="1051"/>
                        <a:pt x="818" y="1051"/>
                      </a:cubicBezTo>
                      <a:cubicBezTo>
                        <a:pt x="1012" y="1051"/>
                        <a:pt x="1226" y="1012"/>
                        <a:pt x="1382" y="915"/>
                      </a:cubicBezTo>
                      <a:cubicBezTo>
                        <a:pt x="1557" y="817"/>
                        <a:pt x="1654" y="662"/>
                        <a:pt x="1654" y="525"/>
                      </a:cubicBezTo>
                      <a:cubicBezTo>
                        <a:pt x="1654" y="370"/>
                        <a:pt x="1557" y="234"/>
                        <a:pt x="1382" y="136"/>
                      </a:cubicBezTo>
                      <a:cubicBezTo>
                        <a:pt x="1265" y="59"/>
                        <a:pt x="1090" y="0"/>
                        <a:pt x="935" y="0"/>
                      </a:cubicBezTo>
                      <a:lnTo>
                        <a:pt x="935" y="59"/>
                      </a:lnTo>
                      <a:cubicBezTo>
                        <a:pt x="935" y="136"/>
                        <a:pt x="896" y="175"/>
                        <a:pt x="818" y="175"/>
                      </a:cubicBezTo>
                      <a:cubicBezTo>
                        <a:pt x="740" y="175"/>
                        <a:pt x="701" y="136"/>
                        <a:pt x="701" y="5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3"/>
                <p:cNvSpPr/>
                <p:nvPr/>
              </p:nvSpPr>
              <p:spPr>
                <a:xfrm>
                  <a:off x="710175" y="558875"/>
                  <a:ext cx="5850" cy="153725"/>
                </a:xfrm>
                <a:custGeom>
                  <a:rect b="b" l="l" r="r" t="t"/>
                  <a:pathLst>
                    <a:path extrusionOk="0" h="6149" w="234">
                      <a:moveTo>
                        <a:pt x="234" y="0"/>
                      </a:moveTo>
                      <a:lnTo>
                        <a:pt x="0" y="156"/>
                      </a:lnTo>
                      <a:lnTo>
                        <a:pt x="0" y="6148"/>
                      </a:lnTo>
                      <a:cubicBezTo>
                        <a:pt x="39" y="6138"/>
                        <a:pt x="73" y="6134"/>
                        <a:pt x="110" y="6134"/>
                      </a:cubicBezTo>
                      <a:cubicBezTo>
                        <a:pt x="146" y="6134"/>
                        <a:pt x="185" y="6138"/>
                        <a:pt x="234" y="6148"/>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3"/>
                <p:cNvSpPr/>
                <p:nvPr/>
              </p:nvSpPr>
              <p:spPr>
                <a:xfrm>
                  <a:off x="710175" y="554000"/>
                  <a:ext cx="5850" cy="8775"/>
                </a:xfrm>
                <a:custGeom>
                  <a:rect b="b" l="l" r="r" t="t"/>
                  <a:pathLst>
                    <a:path extrusionOk="0" h="351" w="234">
                      <a:moveTo>
                        <a:pt x="117" y="1"/>
                      </a:moveTo>
                      <a:cubicBezTo>
                        <a:pt x="39" y="1"/>
                        <a:pt x="0" y="59"/>
                        <a:pt x="0" y="118"/>
                      </a:cubicBezTo>
                      <a:lnTo>
                        <a:pt x="0" y="351"/>
                      </a:lnTo>
                      <a:lnTo>
                        <a:pt x="234" y="195"/>
                      </a:lnTo>
                      <a:lnTo>
                        <a:pt x="234" y="118"/>
                      </a:lnTo>
                      <a:cubicBezTo>
                        <a:pt x="234"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3"/>
                <p:cNvSpPr/>
                <p:nvPr/>
              </p:nvSpPr>
              <p:spPr>
                <a:xfrm>
                  <a:off x="710175" y="712200"/>
                  <a:ext cx="5850" cy="4775"/>
                </a:xfrm>
                <a:custGeom>
                  <a:rect b="b" l="l" r="r" t="t"/>
                  <a:pathLst>
                    <a:path extrusionOk="0" h="191" w="234">
                      <a:moveTo>
                        <a:pt x="110" y="1"/>
                      </a:moveTo>
                      <a:cubicBezTo>
                        <a:pt x="73" y="1"/>
                        <a:pt x="39" y="5"/>
                        <a:pt x="0" y="15"/>
                      </a:cubicBezTo>
                      <a:lnTo>
                        <a:pt x="0" y="74"/>
                      </a:lnTo>
                      <a:cubicBezTo>
                        <a:pt x="0" y="151"/>
                        <a:pt x="39" y="190"/>
                        <a:pt x="117" y="190"/>
                      </a:cubicBezTo>
                      <a:cubicBezTo>
                        <a:pt x="195" y="190"/>
                        <a:pt x="234" y="151"/>
                        <a:pt x="234" y="74"/>
                      </a:cubicBezTo>
                      <a:lnTo>
                        <a:pt x="234" y="15"/>
                      </a:lnTo>
                      <a:cubicBezTo>
                        <a:pt x="185" y="5"/>
                        <a:pt x="146" y="1"/>
                        <a:pt x="1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3"/>
                <p:cNvSpPr/>
                <p:nvPr/>
              </p:nvSpPr>
              <p:spPr>
                <a:xfrm>
                  <a:off x="737900" y="653225"/>
                  <a:ext cx="41350" cy="26300"/>
                </a:xfrm>
                <a:custGeom>
                  <a:rect b="b" l="l" r="r" t="t"/>
                  <a:pathLst>
                    <a:path extrusionOk="0" h="1052" w="1654">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3"/>
                <p:cNvSpPr/>
                <p:nvPr/>
              </p:nvSpPr>
              <p:spPr>
                <a:xfrm>
                  <a:off x="755875" y="532600"/>
                  <a:ext cx="5875" cy="120650"/>
                </a:xfrm>
                <a:custGeom>
                  <a:rect b="b" l="l" r="r" t="t"/>
                  <a:pathLst>
                    <a:path extrusionOk="0" h="4826" w="235">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3"/>
                <p:cNvSpPr/>
                <p:nvPr/>
              </p:nvSpPr>
              <p:spPr>
                <a:xfrm>
                  <a:off x="755875" y="527250"/>
                  <a:ext cx="5875" cy="8775"/>
                </a:xfrm>
                <a:custGeom>
                  <a:rect b="b" l="l" r="r" t="t"/>
                  <a:pathLst>
                    <a:path extrusionOk="0" h="351" w="235">
                      <a:moveTo>
                        <a:pt x="118" y="1"/>
                      </a:moveTo>
                      <a:cubicBezTo>
                        <a:pt x="40" y="1"/>
                        <a:pt x="1" y="59"/>
                        <a:pt x="1" y="118"/>
                      </a:cubicBezTo>
                      <a:lnTo>
                        <a:pt x="1" y="351"/>
                      </a:lnTo>
                      <a:lnTo>
                        <a:pt x="234" y="195"/>
                      </a:lnTo>
                      <a:lnTo>
                        <a:pt x="234" y="118"/>
                      </a:lnTo>
                      <a:cubicBezTo>
                        <a:pt x="234" y="59"/>
                        <a:pt x="195" y="1"/>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3"/>
                <p:cNvSpPr/>
                <p:nvPr/>
              </p:nvSpPr>
              <p:spPr>
                <a:xfrm>
                  <a:off x="755875" y="652875"/>
                  <a:ext cx="5875" cy="4750"/>
                </a:xfrm>
                <a:custGeom>
                  <a:rect b="b" l="l" r="r" t="t"/>
                  <a:pathLst>
                    <a:path extrusionOk="0" h="190" w="235">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3"/>
                <p:cNvSpPr/>
                <p:nvPr/>
              </p:nvSpPr>
              <p:spPr>
                <a:xfrm>
                  <a:off x="783600" y="589525"/>
                  <a:ext cx="41375" cy="25800"/>
                </a:xfrm>
                <a:custGeom>
                  <a:rect b="b" l="l" r="r" t="t"/>
                  <a:pathLst>
                    <a:path extrusionOk="0" h="1032" w="1655">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3"/>
                <p:cNvSpPr/>
                <p:nvPr/>
              </p:nvSpPr>
              <p:spPr>
                <a:xfrm>
                  <a:off x="801125" y="505850"/>
                  <a:ext cx="6350" cy="83700"/>
                </a:xfrm>
                <a:custGeom>
                  <a:rect b="b" l="l" r="r" t="t"/>
                  <a:pathLst>
                    <a:path extrusionOk="0" h="3348" w="254">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3"/>
                <p:cNvSpPr/>
                <p:nvPr/>
              </p:nvSpPr>
              <p:spPr>
                <a:xfrm>
                  <a:off x="801125" y="501000"/>
                  <a:ext cx="6350" cy="8775"/>
                </a:xfrm>
                <a:custGeom>
                  <a:rect b="b" l="l" r="r" t="t"/>
                  <a:pathLst>
                    <a:path extrusionOk="0" h="351" w="254">
                      <a:moveTo>
                        <a:pt x="136" y="0"/>
                      </a:moveTo>
                      <a:cubicBezTo>
                        <a:pt x="59" y="0"/>
                        <a:pt x="0" y="59"/>
                        <a:pt x="0" y="136"/>
                      </a:cubicBezTo>
                      <a:lnTo>
                        <a:pt x="0" y="350"/>
                      </a:lnTo>
                      <a:lnTo>
                        <a:pt x="253" y="195"/>
                      </a:lnTo>
                      <a:lnTo>
                        <a:pt x="253" y="136"/>
                      </a:lnTo>
                      <a:cubicBezTo>
                        <a:pt x="253" y="59"/>
                        <a:pt x="195"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3"/>
                <p:cNvSpPr/>
                <p:nvPr/>
              </p:nvSpPr>
              <p:spPr>
                <a:xfrm>
                  <a:off x="801125" y="588775"/>
                  <a:ext cx="6350" cy="4650"/>
                </a:xfrm>
                <a:custGeom>
                  <a:rect b="b" l="l" r="r" t="t"/>
                  <a:pathLst>
                    <a:path extrusionOk="0" h="186" w="254">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25" name="Google Shape;10725;p73"/>
            <p:cNvGrpSpPr/>
            <p:nvPr/>
          </p:nvGrpSpPr>
          <p:grpSpPr>
            <a:xfrm>
              <a:off x="834580" y="937252"/>
              <a:ext cx="642501" cy="606585"/>
              <a:chOff x="-4345070" y="3726402"/>
              <a:chExt cx="642501" cy="606585"/>
            </a:xfrm>
          </p:grpSpPr>
          <p:sp>
            <p:nvSpPr>
              <p:cNvPr id="10726" name="Google Shape;10726;p73"/>
              <p:cNvSpPr/>
              <p:nvPr/>
            </p:nvSpPr>
            <p:spPr>
              <a:xfrm>
                <a:off x="-4345070" y="3767752"/>
                <a:ext cx="275029" cy="208137"/>
              </a:xfrm>
              <a:custGeom>
                <a:rect b="b" l="l" r="r" t="t"/>
                <a:pathLst>
                  <a:path extrusionOk="0" h="1646" w="2175">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3"/>
              <p:cNvSpPr/>
              <p:nvPr/>
            </p:nvSpPr>
            <p:spPr>
              <a:xfrm>
                <a:off x="-4261358" y="3726402"/>
                <a:ext cx="504915" cy="413871"/>
              </a:xfrm>
              <a:custGeom>
                <a:rect b="b" l="l" r="r" t="t"/>
                <a:pathLst>
                  <a:path extrusionOk="0" h="3273" w="3993">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3"/>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3"/>
              <p:cNvSpPr/>
              <p:nvPr/>
            </p:nvSpPr>
            <p:spPr>
              <a:xfrm>
                <a:off x="-3959643" y="3902929"/>
                <a:ext cx="203205" cy="241772"/>
              </a:xfrm>
              <a:custGeom>
                <a:rect b="b" l="l" r="r" t="t"/>
                <a:pathLst>
                  <a:path extrusionOk="0" h="1912" w="1607">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3"/>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3"/>
              <p:cNvSpPr/>
              <p:nvPr/>
            </p:nvSpPr>
            <p:spPr>
              <a:xfrm>
                <a:off x="-3840146" y="4010034"/>
                <a:ext cx="52350" cy="66133"/>
              </a:xfrm>
              <a:custGeom>
                <a:rect b="b" l="l" r="r" t="t"/>
                <a:pathLst>
                  <a:path extrusionOk="0" h="523" w="414">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3"/>
              <p:cNvSpPr/>
              <p:nvPr/>
            </p:nvSpPr>
            <p:spPr>
              <a:xfrm>
                <a:off x="-4262876" y="3728173"/>
                <a:ext cx="204723" cy="238738"/>
              </a:xfrm>
              <a:custGeom>
                <a:rect b="b" l="l" r="r" t="t"/>
                <a:pathLst>
                  <a:path extrusionOk="0" h="1888" w="1619">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3"/>
              <p:cNvSpPr/>
              <p:nvPr/>
            </p:nvSpPr>
            <p:spPr>
              <a:xfrm>
                <a:off x="-4206099" y="3735254"/>
                <a:ext cx="404893" cy="237726"/>
              </a:xfrm>
              <a:custGeom>
                <a:rect b="b" l="l" r="r" t="t"/>
                <a:pathLst>
                  <a:path extrusionOk="0" h="1880" w="3202">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3"/>
              <p:cNvSpPr/>
              <p:nvPr/>
            </p:nvSpPr>
            <p:spPr>
              <a:xfrm>
                <a:off x="-3826742" y="4028116"/>
                <a:ext cx="124174" cy="304871"/>
              </a:xfrm>
              <a:custGeom>
                <a:rect b="b" l="l" r="r" t="t"/>
                <a:pathLst>
                  <a:path extrusionOk="0" h="2411" w="982">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3"/>
              <p:cNvSpPr/>
              <p:nvPr/>
            </p:nvSpPr>
            <p:spPr>
              <a:xfrm>
                <a:off x="-4110501" y="3813275"/>
                <a:ext cx="145038" cy="207504"/>
              </a:xfrm>
              <a:custGeom>
                <a:rect b="b" l="l" r="r" t="t"/>
                <a:pathLst>
                  <a:path extrusionOk="0" h="1641" w="1147">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3"/>
              <p:cNvSpPr/>
              <p:nvPr/>
            </p:nvSpPr>
            <p:spPr>
              <a:xfrm>
                <a:off x="-4011994" y="3871569"/>
                <a:ext cx="145038" cy="207378"/>
              </a:xfrm>
              <a:custGeom>
                <a:rect b="b" l="l" r="r" t="t"/>
                <a:pathLst>
                  <a:path extrusionOk="0" h="1640" w="1147">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3"/>
              <p:cNvSpPr/>
              <p:nvPr/>
            </p:nvSpPr>
            <p:spPr>
              <a:xfrm>
                <a:off x="-4176256" y="3775971"/>
                <a:ext cx="145038" cy="207378"/>
              </a:xfrm>
              <a:custGeom>
                <a:rect b="b" l="l" r="r" t="t"/>
                <a:pathLst>
                  <a:path extrusionOk="0" h="1640" w="1147">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3"/>
              <p:cNvSpPr/>
              <p:nvPr/>
            </p:nvSpPr>
            <p:spPr>
              <a:xfrm>
                <a:off x="-4146413" y="3792410"/>
                <a:ext cx="145038" cy="207378"/>
              </a:xfrm>
              <a:custGeom>
                <a:rect b="b" l="l" r="r" t="t"/>
                <a:pathLst>
                  <a:path extrusionOk="0" h="1640" w="1147">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73"/>
            <p:cNvGrpSpPr/>
            <p:nvPr/>
          </p:nvGrpSpPr>
          <p:grpSpPr>
            <a:xfrm>
              <a:off x="823386" y="3491657"/>
              <a:ext cx="664880" cy="790316"/>
              <a:chOff x="-2482589" y="3634532"/>
              <a:chExt cx="664880" cy="790316"/>
            </a:xfrm>
          </p:grpSpPr>
          <p:sp>
            <p:nvSpPr>
              <p:cNvPr id="10740" name="Google Shape;10740;p73"/>
              <p:cNvSpPr/>
              <p:nvPr/>
            </p:nvSpPr>
            <p:spPr>
              <a:xfrm>
                <a:off x="-2430238" y="3857088"/>
                <a:ext cx="47925" cy="403375"/>
              </a:xfrm>
              <a:custGeom>
                <a:rect b="b" l="l" r="r" t="t"/>
                <a:pathLst>
                  <a:path extrusionOk="0" h="3190" w="379">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3"/>
              <p:cNvSpPr/>
              <p:nvPr/>
            </p:nvSpPr>
            <p:spPr>
              <a:xfrm>
                <a:off x="-2174805" y="3857088"/>
                <a:ext cx="49315" cy="551322"/>
              </a:xfrm>
              <a:custGeom>
                <a:rect b="b" l="l" r="r" t="t"/>
                <a:pathLst>
                  <a:path extrusionOk="0" h="4360" w="39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3"/>
              <p:cNvSpPr/>
              <p:nvPr/>
            </p:nvSpPr>
            <p:spPr>
              <a:xfrm>
                <a:off x="-1919371" y="3857088"/>
                <a:ext cx="49442" cy="403375"/>
              </a:xfrm>
              <a:custGeom>
                <a:rect b="b" l="l" r="r" t="t"/>
                <a:pathLst>
                  <a:path extrusionOk="0" h="3190" w="391">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3"/>
              <p:cNvSpPr/>
              <p:nvPr/>
            </p:nvSpPr>
            <p:spPr>
              <a:xfrm>
                <a:off x="-2174805" y="3873526"/>
                <a:ext cx="49315" cy="551322"/>
              </a:xfrm>
              <a:custGeom>
                <a:rect b="b" l="l" r="r" t="t"/>
                <a:pathLst>
                  <a:path extrusionOk="0" h="4360" w="39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3"/>
              <p:cNvSpPr/>
              <p:nvPr/>
            </p:nvSpPr>
            <p:spPr>
              <a:xfrm>
                <a:off x="-2150905" y="3827118"/>
                <a:ext cx="333196" cy="378086"/>
              </a:xfrm>
              <a:custGeom>
                <a:rect b="b" l="l" r="r" t="t"/>
                <a:pathLst>
                  <a:path extrusionOk="0" h="2990" w="2635">
                    <a:moveTo>
                      <a:pt x="2634" y="1"/>
                    </a:moveTo>
                    <a:lnTo>
                      <a:pt x="0" y="1525"/>
                    </a:lnTo>
                    <a:lnTo>
                      <a:pt x="0" y="2990"/>
                    </a:lnTo>
                    <a:lnTo>
                      <a:pt x="2623" y="1466"/>
                    </a:lnTo>
                    <a:lnTo>
                      <a:pt x="2634" y="1"/>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3"/>
              <p:cNvSpPr/>
              <p:nvPr/>
            </p:nvSpPr>
            <p:spPr>
              <a:xfrm>
                <a:off x="-2482589" y="3827118"/>
                <a:ext cx="331805" cy="378086"/>
              </a:xfrm>
              <a:custGeom>
                <a:rect b="b" l="l" r="r" t="t"/>
                <a:pathLst>
                  <a:path extrusionOk="0" h="2990" w="2624">
                    <a:moveTo>
                      <a:pt x="1" y="1"/>
                    </a:moveTo>
                    <a:lnTo>
                      <a:pt x="1" y="1466"/>
                    </a:lnTo>
                    <a:lnTo>
                      <a:pt x="2623" y="2990"/>
                    </a:lnTo>
                    <a:lnTo>
                      <a:pt x="2623" y="1525"/>
                    </a:lnTo>
                    <a:lnTo>
                      <a:pt x="1" y="1"/>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3"/>
              <p:cNvSpPr/>
              <p:nvPr/>
            </p:nvSpPr>
            <p:spPr>
              <a:xfrm>
                <a:off x="-2482589" y="3634532"/>
                <a:ext cx="664874" cy="385420"/>
              </a:xfrm>
              <a:custGeom>
                <a:rect b="b" l="l" r="r" t="t"/>
                <a:pathLst>
                  <a:path extrusionOk="0" h="3048" w="5258">
                    <a:moveTo>
                      <a:pt x="2611" y="0"/>
                    </a:moveTo>
                    <a:lnTo>
                      <a:pt x="1" y="1524"/>
                    </a:lnTo>
                    <a:lnTo>
                      <a:pt x="2623" y="3048"/>
                    </a:lnTo>
                    <a:lnTo>
                      <a:pt x="5257" y="1524"/>
                    </a:lnTo>
                    <a:lnTo>
                      <a:pt x="2611" y="0"/>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3"/>
              <p:cNvSpPr/>
              <p:nvPr/>
            </p:nvSpPr>
            <p:spPr>
              <a:xfrm>
                <a:off x="-2437825" y="3661340"/>
                <a:ext cx="321309" cy="185376"/>
              </a:xfrm>
              <a:custGeom>
                <a:rect b="b" l="l" r="r" t="t"/>
                <a:pathLst>
                  <a:path extrusionOk="0" h="1466" w="2541">
                    <a:moveTo>
                      <a:pt x="2293" y="1"/>
                    </a:moveTo>
                    <a:lnTo>
                      <a:pt x="1" y="1312"/>
                    </a:lnTo>
                    <a:lnTo>
                      <a:pt x="249" y="1466"/>
                    </a:lnTo>
                    <a:lnTo>
                      <a:pt x="2541" y="131"/>
                    </a:lnTo>
                    <a:lnTo>
                      <a:pt x="2293"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3"/>
              <p:cNvSpPr/>
              <p:nvPr/>
            </p:nvSpPr>
            <p:spPr>
              <a:xfrm>
                <a:off x="-2349688" y="3801828"/>
                <a:ext cx="213827" cy="122530"/>
              </a:xfrm>
              <a:custGeom>
                <a:rect b="b" l="l" r="r" t="t"/>
                <a:pathLst>
                  <a:path extrusionOk="0" h="969" w="1691">
                    <a:moveTo>
                      <a:pt x="1064" y="0"/>
                    </a:moveTo>
                    <a:lnTo>
                      <a:pt x="1" y="603"/>
                    </a:lnTo>
                    <a:lnTo>
                      <a:pt x="627" y="969"/>
                    </a:lnTo>
                    <a:lnTo>
                      <a:pt x="1690" y="355"/>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3"/>
              <p:cNvSpPr/>
              <p:nvPr/>
            </p:nvSpPr>
            <p:spPr>
              <a:xfrm>
                <a:off x="-2392935" y="3774894"/>
                <a:ext cx="164385" cy="95723"/>
              </a:xfrm>
              <a:custGeom>
                <a:rect b="b" l="l" r="r" t="t"/>
                <a:pathLst>
                  <a:path extrusionOk="0" h="757" w="1300">
                    <a:moveTo>
                      <a:pt x="1064" y="1"/>
                    </a:moveTo>
                    <a:lnTo>
                      <a:pt x="0" y="615"/>
                    </a:lnTo>
                    <a:lnTo>
                      <a:pt x="237" y="757"/>
                    </a:lnTo>
                    <a:lnTo>
                      <a:pt x="1300"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3"/>
              <p:cNvSpPr/>
              <p:nvPr/>
            </p:nvSpPr>
            <p:spPr>
              <a:xfrm>
                <a:off x="-2240560" y="3685239"/>
                <a:ext cx="167420" cy="97240"/>
              </a:xfrm>
              <a:custGeom>
                <a:rect b="b" l="l" r="r" t="t"/>
                <a:pathLst>
                  <a:path extrusionOk="0" h="769" w="1324">
                    <a:moveTo>
                      <a:pt x="1064" y="1"/>
                    </a:moveTo>
                    <a:lnTo>
                      <a:pt x="0" y="627"/>
                    </a:lnTo>
                    <a:lnTo>
                      <a:pt x="260" y="769"/>
                    </a:lnTo>
                    <a:lnTo>
                      <a:pt x="1323"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3"/>
              <p:cNvSpPr/>
              <p:nvPr/>
            </p:nvSpPr>
            <p:spPr>
              <a:xfrm>
                <a:off x="-2195796" y="3712174"/>
                <a:ext cx="167420" cy="94205"/>
              </a:xfrm>
              <a:custGeom>
                <a:rect b="b" l="l" r="r" t="t"/>
                <a:pathLst>
                  <a:path extrusionOk="0" h="745" w="1324">
                    <a:moveTo>
                      <a:pt x="1064" y="0"/>
                    </a:moveTo>
                    <a:lnTo>
                      <a:pt x="1" y="615"/>
                    </a:lnTo>
                    <a:lnTo>
                      <a:pt x="261" y="745"/>
                    </a:lnTo>
                    <a:lnTo>
                      <a:pt x="1324"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3"/>
              <p:cNvSpPr/>
              <p:nvPr/>
            </p:nvSpPr>
            <p:spPr>
              <a:xfrm>
                <a:off x="-2146479" y="3739108"/>
                <a:ext cx="164511" cy="95723"/>
              </a:xfrm>
              <a:custGeom>
                <a:rect b="b" l="l" r="r" t="t"/>
                <a:pathLst>
                  <a:path extrusionOk="0" h="757" w="1301">
                    <a:moveTo>
                      <a:pt x="1064" y="0"/>
                    </a:moveTo>
                    <a:lnTo>
                      <a:pt x="1" y="602"/>
                    </a:lnTo>
                    <a:lnTo>
                      <a:pt x="237" y="756"/>
                    </a:lnTo>
                    <a:lnTo>
                      <a:pt x="1300"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3"/>
              <p:cNvSpPr/>
              <p:nvPr/>
            </p:nvSpPr>
            <p:spPr>
              <a:xfrm>
                <a:off x="-2031408" y="3754029"/>
                <a:ext cx="159959" cy="122530"/>
              </a:xfrm>
              <a:custGeom>
                <a:rect b="b" l="l" r="r" t="t"/>
                <a:pathLst>
                  <a:path extrusionOk="0" h="969" w="1265">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3"/>
              <p:cNvSpPr/>
              <p:nvPr/>
            </p:nvSpPr>
            <p:spPr>
              <a:xfrm>
                <a:off x="-2013578" y="3755420"/>
                <a:ext cx="142130" cy="120380"/>
              </a:xfrm>
              <a:custGeom>
                <a:rect b="b" l="l" r="r" t="t"/>
                <a:pathLst>
                  <a:path extrusionOk="0" h="952" w="1124">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3"/>
              <p:cNvSpPr/>
              <p:nvPr/>
            </p:nvSpPr>
            <p:spPr>
              <a:xfrm>
                <a:off x="-2032925" y="3754029"/>
                <a:ext cx="18082" cy="104701"/>
              </a:xfrm>
              <a:custGeom>
                <a:rect b="b" l="l" r="r" t="t"/>
                <a:pathLst>
                  <a:path extrusionOk="0" h="828" w="143">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3"/>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3"/>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3"/>
              <p:cNvSpPr/>
              <p:nvPr/>
            </p:nvSpPr>
            <p:spPr>
              <a:xfrm>
                <a:off x="-2014969" y="3722669"/>
                <a:ext cx="125565" cy="65375"/>
              </a:xfrm>
              <a:custGeom>
                <a:rect b="b" l="l" r="r" t="t"/>
                <a:pathLst>
                  <a:path extrusionOk="0" h="517" w="993">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3"/>
              <p:cNvSpPr/>
              <p:nvPr/>
            </p:nvSpPr>
            <p:spPr>
              <a:xfrm>
                <a:off x="-2010543" y="3722669"/>
                <a:ext cx="116587" cy="37429"/>
              </a:xfrm>
              <a:custGeom>
                <a:rect b="b" l="l" r="r" t="t"/>
                <a:pathLst>
                  <a:path extrusionOk="0" h="296" w="922">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3"/>
              <p:cNvSpPr/>
              <p:nvPr/>
            </p:nvSpPr>
            <p:spPr>
              <a:xfrm>
                <a:off x="-2014969" y="3783872"/>
                <a:ext cx="53868" cy="92688"/>
              </a:xfrm>
              <a:custGeom>
                <a:rect b="b" l="l" r="r" t="t"/>
                <a:pathLst>
                  <a:path extrusionOk="0" h="733" w="426">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3"/>
              <p:cNvSpPr/>
              <p:nvPr/>
            </p:nvSpPr>
            <p:spPr>
              <a:xfrm>
                <a:off x="-2457172" y="3877952"/>
                <a:ext cx="280972" cy="245060"/>
              </a:xfrm>
              <a:custGeom>
                <a:rect b="b" l="l" r="r" t="t"/>
                <a:pathLst>
                  <a:path extrusionOk="0" h="1938" w="2222">
                    <a:moveTo>
                      <a:pt x="0" y="1"/>
                    </a:moveTo>
                    <a:lnTo>
                      <a:pt x="0" y="650"/>
                    </a:lnTo>
                    <a:lnTo>
                      <a:pt x="2221" y="1938"/>
                    </a:lnTo>
                    <a:lnTo>
                      <a:pt x="2221" y="1265"/>
                    </a:lnTo>
                    <a:lnTo>
                      <a:pt x="0"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3"/>
              <p:cNvSpPr/>
              <p:nvPr/>
            </p:nvSpPr>
            <p:spPr>
              <a:xfrm>
                <a:off x="-2150905" y="3827118"/>
                <a:ext cx="333196" cy="378086"/>
              </a:xfrm>
              <a:custGeom>
                <a:rect b="b" l="l" r="r" t="t"/>
                <a:pathLst>
                  <a:path extrusionOk="0" h="2990" w="2635">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73"/>
            <p:cNvGrpSpPr/>
            <p:nvPr/>
          </p:nvGrpSpPr>
          <p:grpSpPr>
            <a:xfrm>
              <a:off x="1488267" y="1906634"/>
              <a:ext cx="304008" cy="564114"/>
              <a:chOff x="6058230" y="-2567239"/>
              <a:chExt cx="663194" cy="1230616"/>
            </a:xfrm>
          </p:grpSpPr>
          <p:sp>
            <p:nvSpPr>
              <p:cNvPr id="10764" name="Google Shape;10764;p73"/>
              <p:cNvSpPr/>
              <p:nvPr/>
            </p:nvSpPr>
            <p:spPr>
              <a:xfrm>
                <a:off x="6176683" y="-2305973"/>
                <a:ext cx="412195" cy="969350"/>
              </a:xfrm>
              <a:custGeom>
                <a:rect b="b" l="l" r="r" t="t"/>
                <a:pathLst>
                  <a:path extrusionOk="0" h="4059" w="1726">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3"/>
              <p:cNvSpPr/>
              <p:nvPr/>
            </p:nvSpPr>
            <p:spPr>
              <a:xfrm>
                <a:off x="6233060" y="-2053544"/>
                <a:ext cx="56599" cy="59465"/>
              </a:xfrm>
              <a:custGeom>
                <a:rect b="b" l="l" r="r" t="t"/>
                <a:pathLst>
                  <a:path extrusionOk="0" h="249" w="237">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3"/>
              <p:cNvSpPr/>
              <p:nvPr/>
            </p:nvSpPr>
            <p:spPr>
              <a:xfrm>
                <a:off x="6233044" y="-2053544"/>
                <a:ext cx="56599" cy="59465"/>
              </a:xfrm>
              <a:custGeom>
                <a:rect b="b" l="l" r="r" t="t"/>
                <a:pathLst>
                  <a:path extrusionOk="0" h="249" w="237">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3"/>
              <p:cNvSpPr/>
              <p:nvPr/>
            </p:nvSpPr>
            <p:spPr>
              <a:xfrm>
                <a:off x="6250000" y="-2073127"/>
                <a:ext cx="39643" cy="45375"/>
              </a:xfrm>
              <a:custGeom>
                <a:rect b="b" l="l" r="r" t="t"/>
                <a:pathLst>
                  <a:path extrusionOk="0" h="190" w="166">
                    <a:moveTo>
                      <a:pt x="166" y="0"/>
                    </a:moveTo>
                    <a:lnTo>
                      <a:pt x="0" y="95"/>
                    </a:lnTo>
                    <a:lnTo>
                      <a:pt x="0" y="189"/>
                    </a:lnTo>
                    <a:lnTo>
                      <a:pt x="166" y="83"/>
                    </a:lnTo>
                    <a:lnTo>
                      <a:pt x="166" y="0"/>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3"/>
              <p:cNvSpPr/>
              <p:nvPr/>
            </p:nvSpPr>
            <p:spPr>
              <a:xfrm>
                <a:off x="6083545" y="-2567239"/>
                <a:ext cx="98869" cy="37255"/>
              </a:xfrm>
              <a:custGeom>
                <a:rect b="b" l="l" r="r" t="t"/>
                <a:pathLst>
                  <a:path extrusionOk="0" h="156" w="414">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3"/>
              <p:cNvSpPr/>
              <p:nvPr/>
            </p:nvSpPr>
            <p:spPr>
              <a:xfrm>
                <a:off x="6083545" y="-2567000"/>
                <a:ext cx="56599" cy="31285"/>
              </a:xfrm>
              <a:custGeom>
                <a:rect b="b" l="l" r="r" t="t"/>
                <a:pathLst>
                  <a:path extrusionOk="0" h="131" w="237">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3"/>
              <p:cNvSpPr/>
              <p:nvPr/>
            </p:nvSpPr>
            <p:spPr>
              <a:xfrm>
                <a:off x="6100501" y="-2567000"/>
                <a:ext cx="67823" cy="28658"/>
              </a:xfrm>
              <a:custGeom>
                <a:rect b="b" l="l" r="r" t="t"/>
                <a:pathLst>
                  <a:path extrusionOk="0" h="120" w="284">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3"/>
              <p:cNvSpPr/>
              <p:nvPr/>
            </p:nvSpPr>
            <p:spPr>
              <a:xfrm>
                <a:off x="6125815" y="-2564135"/>
                <a:ext cx="56599" cy="31285"/>
              </a:xfrm>
              <a:custGeom>
                <a:rect b="b" l="l" r="r" t="t"/>
                <a:pathLst>
                  <a:path extrusionOk="0" h="131" w="237">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3"/>
              <p:cNvSpPr/>
              <p:nvPr/>
            </p:nvSpPr>
            <p:spPr>
              <a:xfrm>
                <a:off x="6585777" y="-1847445"/>
                <a:ext cx="56599" cy="59465"/>
              </a:xfrm>
              <a:custGeom>
                <a:rect b="b" l="l" r="r" t="t"/>
                <a:pathLst>
                  <a:path extrusionOk="0" h="249" w="237">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3"/>
              <p:cNvSpPr/>
              <p:nvPr/>
            </p:nvSpPr>
            <p:spPr>
              <a:xfrm>
                <a:off x="6585777" y="-1853176"/>
                <a:ext cx="56599" cy="62331"/>
              </a:xfrm>
              <a:custGeom>
                <a:rect b="b" l="l" r="r" t="t"/>
                <a:pathLst>
                  <a:path extrusionOk="0" h="261" w="237">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3"/>
              <p:cNvSpPr/>
              <p:nvPr/>
            </p:nvSpPr>
            <p:spPr>
              <a:xfrm>
                <a:off x="6602733" y="-1870132"/>
                <a:ext cx="39643" cy="42509"/>
              </a:xfrm>
              <a:custGeom>
                <a:rect b="b" l="l" r="r" t="t"/>
                <a:pathLst>
                  <a:path extrusionOk="0" h="178" w="166">
                    <a:moveTo>
                      <a:pt x="165" y="1"/>
                    </a:moveTo>
                    <a:lnTo>
                      <a:pt x="0" y="95"/>
                    </a:lnTo>
                    <a:lnTo>
                      <a:pt x="0" y="178"/>
                    </a:lnTo>
                    <a:lnTo>
                      <a:pt x="165" y="95"/>
                    </a:lnTo>
                    <a:lnTo>
                      <a:pt x="165"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3"/>
              <p:cNvSpPr/>
              <p:nvPr/>
            </p:nvSpPr>
            <p:spPr>
              <a:xfrm>
                <a:off x="6659093" y="-1923627"/>
                <a:ext cx="62331" cy="79287"/>
              </a:xfrm>
              <a:custGeom>
                <a:rect b="b" l="l" r="r" t="t"/>
                <a:pathLst>
                  <a:path extrusionOk="0" h="332" w="261">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3"/>
              <p:cNvSpPr/>
              <p:nvPr/>
            </p:nvSpPr>
            <p:spPr>
              <a:xfrm>
                <a:off x="6659093" y="-1923627"/>
                <a:ext cx="62331" cy="79287"/>
              </a:xfrm>
              <a:custGeom>
                <a:rect b="b" l="l" r="r" t="t"/>
                <a:pathLst>
                  <a:path extrusionOk="0" h="332" w="261">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3"/>
              <p:cNvSpPr/>
              <p:nvPr/>
            </p:nvSpPr>
            <p:spPr>
              <a:xfrm>
                <a:off x="6585777" y="-1850314"/>
                <a:ext cx="56599" cy="62331"/>
              </a:xfrm>
              <a:custGeom>
                <a:rect b="b" l="l" r="r" t="t"/>
                <a:pathLst>
                  <a:path extrusionOk="0" h="261" w="237">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3"/>
              <p:cNvSpPr/>
              <p:nvPr/>
            </p:nvSpPr>
            <p:spPr>
              <a:xfrm>
                <a:off x="6684408" y="-2143817"/>
                <a:ext cx="37016" cy="245741"/>
              </a:xfrm>
              <a:custGeom>
                <a:rect b="b" l="l" r="r" t="t"/>
                <a:pathLst>
                  <a:path extrusionOk="0" h="1029" w="155">
                    <a:moveTo>
                      <a:pt x="154" y="1"/>
                    </a:moveTo>
                    <a:lnTo>
                      <a:pt x="1" y="84"/>
                    </a:lnTo>
                    <a:lnTo>
                      <a:pt x="1" y="1029"/>
                    </a:lnTo>
                    <a:lnTo>
                      <a:pt x="154" y="922"/>
                    </a:lnTo>
                    <a:lnTo>
                      <a:pt x="154"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3"/>
              <p:cNvSpPr/>
              <p:nvPr/>
            </p:nvSpPr>
            <p:spPr>
              <a:xfrm>
                <a:off x="6250000" y="-2070264"/>
                <a:ext cx="39643" cy="45375"/>
              </a:xfrm>
              <a:custGeom>
                <a:rect b="b" l="l" r="r" t="t"/>
                <a:pathLst>
                  <a:path extrusionOk="0" h="190" w="166">
                    <a:moveTo>
                      <a:pt x="166" y="0"/>
                    </a:moveTo>
                    <a:lnTo>
                      <a:pt x="0" y="95"/>
                    </a:lnTo>
                    <a:lnTo>
                      <a:pt x="0" y="189"/>
                    </a:lnTo>
                    <a:lnTo>
                      <a:pt x="166" y="83"/>
                    </a:lnTo>
                    <a:lnTo>
                      <a:pt x="166" y="0"/>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3"/>
              <p:cNvSpPr/>
              <p:nvPr/>
            </p:nvSpPr>
            <p:spPr>
              <a:xfrm>
                <a:off x="6142771" y="-2552910"/>
                <a:ext cx="493869" cy="285384"/>
              </a:xfrm>
              <a:custGeom>
                <a:rect b="b" l="l" r="r" t="t"/>
                <a:pathLst>
                  <a:path extrusionOk="0" h="1195" w="2068">
                    <a:moveTo>
                      <a:pt x="166" y="1"/>
                    </a:moveTo>
                    <a:lnTo>
                      <a:pt x="1" y="84"/>
                    </a:lnTo>
                    <a:lnTo>
                      <a:pt x="1914" y="1194"/>
                    </a:lnTo>
                    <a:lnTo>
                      <a:pt x="2068" y="1088"/>
                    </a:lnTo>
                    <a:lnTo>
                      <a:pt x="166"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3"/>
              <p:cNvSpPr/>
              <p:nvPr/>
            </p:nvSpPr>
            <p:spPr>
              <a:xfrm>
                <a:off x="6058230" y="-2546940"/>
                <a:ext cx="626412" cy="759432"/>
              </a:xfrm>
              <a:custGeom>
                <a:rect b="b" l="l" r="r" t="t"/>
                <a:pathLst>
                  <a:path extrusionOk="0" h="3180" w="2623">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3"/>
              <p:cNvSpPr/>
              <p:nvPr/>
            </p:nvSpPr>
            <p:spPr>
              <a:xfrm>
                <a:off x="6599867" y="-2293316"/>
                <a:ext cx="121557" cy="169559"/>
              </a:xfrm>
              <a:custGeom>
                <a:rect b="b" l="l" r="r" t="t"/>
                <a:pathLst>
                  <a:path extrusionOk="0" h="710" w="509">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3"/>
              <p:cNvSpPr/>
              <p:nvPr/>
            </p:nvSpPr>
            <p:spPr>
              <a:xfrm>
                <a:off x="6599867" y="-2293316"/>
                <a:ext cx="112959" cy="113198"/>
              </a:xfrm>
              <a:custGeom>
                <a:rect b="b" l="l" r="r" t="t"/>
                <a:pathLst>
                  <a:path extrusionOk="0" h="474" w="473">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3"/>
              <p:cNvSpPr/>
              <p:nvPr/>
            </p:nvSpPr>
            <p:spPr>
              <a:xfrm>
                <a:off x="6670318" y="-2205909"/>
                <a:ext cx="48241" cy="62331"/>
              </a:xfrm>
              <a:custGeom>
                <a:rect b="b" l="l" r="r" t="t"/>
                <a:pathLst>
                  <a:path extrusionOk="0" h="261" w="202">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3"/>
              <p:cNvSpPr/>
              <p:nvPr/>
            </p:nvSpPr>
            <p:spPr>
              <a:xfrm>
                <a:off x="6678915" y="-2169131"/>
                <a:ext cx="39643" cy="45375"/>
              </a:xfrm>
              <a:custGeom>
                <a:rect b="b" l="l" r="r" t="t"/>
                <a:pathLst>
                  <a:path extrusionOk="0" h="190" w="166">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3"/>
              <p:cNvSpPr/>
              <p:nvPr/>
            </p:nvSpPr>
            <p:spPr>
              <a:xfrm>
                <a:off x="6506728" y="-2211402"/>
                <a:ext cx="239" cy="239"/>
              </a:xfrm>
              <a:custGeom>
                <a:rect b="b" l="l" r="r" t="t"/>
                <a:pathLst>
                  <a:path extrusionOk="0" h="1" w="1">
                    <a:moveTo>
                      <a:pt x="0" y="0"/>
                    </a:moveTo>
                    <a:lnTo>
                      <a:pt x="0" y="0"/>
                    </a:ln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3"/>
              <p:cNvSpPr/>
              <p:nvPr/>
            </p:nvSpPr>
            <p:spPr>
              <a:xfrm>
                <a:off x="6105993" y="-2445681"/>
                <a:ext cx="53972" cy="133020"/>
              </a:xfrm>
              <a:custGeom>
                <a:rect b="b" l="l" r="r" t="t"/>
                <a:pathLst>
                  <a:path extrusionOk="0" h="557" w="226">
                    <a:moveTo>
                      <a:pt x="1" y="1"/>
                    </a:moveTo>
                    <a:lnTo>
                      <a:pt x="1" y="402"/>
                    </a:lnTo>
                    <a:lnTo>
                      <a:pt x="225" y="556"/>
                    </a:lnTo>
                    <a:lnTo>
                      <a:pt x="225" y="154"/>
                    </a:lnTo>
                    <a:lnTo>
                      <a:pt x="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3"/>
              <p:cNvSpPr/>
              <p:nvPr/>
            </p:nvSpPr>
            <p:spPr>
              <a:xfrm>
                <a:off x="6182176" y="-2363767"/>
                <a:ext cx="68062" cy="65196"/>
              </a:xfrm>
              <a:custGeom>
                <a:rect b="b" l="l" r="r" t="t"/>
                <a:pathLst>
                  <a:path extrusionOk="0" h="273" w="285">
                    <a:moveTo>
                      <a:pt x="1" y="0"/>
                    </a:moveTo>
                    <a:lnTo>
                      <a:pt x="1" y="107"/>
                    </a:lnTo>
                    <a:lnTo>
                      <a:pt x="284" y="272"/>
                    </a:lnTo>
                    <a:lnTo>
                      <a:pt x="284" y="166"/>
                    </a:lnTo>
                    <a:lnTo>
                      <a:pt x="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3"/>
              <p:cNvSpPr/>
              <p:nvPr/>
            </p:nvSpPr>
            <p:spPr>
              <a:xfrm>
                <a:off x="6269822" y="-2349677"/>
                <a:ext cx="146871" cy="180783"/>
              </a:xfrm>
              <a:custGeom>
                <a:rect b="b" l="l" r="r" t="t"/>
                <a:pathLst>
                  <a:path extrusionOk="0" h="757" w="615">
                    <a:moveTo>
                      <a:pt x="0" y="0"/>
                    </a:moveTo>
                    <a:lnTo>
                      <a:pt x="0" y="402"/>
                    </a:lnTo>
                    <a:lnTo>
                      <a:pt x="614" y="757"/>
                    </a:lnTo>
                    <a:lnTo>
                      <a:pt x="614" y="367"/>
                    </a:lnTo>
                    <a:lnTo>
                      <a:pt x="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3"/>
              <p:cNvSpPr/>
              <p:nvPr/>
            </p:nvSpPr>
            <p:spPr>
              <a:xfrm>
                <a:off x="6105993" y="-2312899"/>
                <a:ext cx="313564" cy="273682"/>
              </a:xfrm>
              <a:custGeom>
                <a:rect b="b" l="l" r="r" t="t"/>
                <a:pathLst>
                  <a:path extrusionOk="0" h="1146" w="1313">
                    <a:moveTo>
                      <a:pt x="1" y="0"/>
                    </a:moveTo>
                    <a:lnTo>
                      <a:pt x="1" y="378"/>
                    </a:lnTo>
                    <a:lnTo>
                      <a:pt x="1312" y="1146"/>
                    </a:lnTo>
                    <a:lnTo>
                      <a:pt x="1312" y="744"/>
                    </a:lnTo>
                    <a:lnTo>
                      <a:pt x="1"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3"/>
              <p:cNvSpPr/>
              <p:nvPr/>
            </p:nvSpPr>
            <p:spPr>
              <a:xfrm>
                <a:off x="6100501" y="-2564138"/>
                <a:ext cx="67823" cy="28658"/>
              </a:xfrm>
              <a:custGeom>
                <a:rect b="b" l="l" r="r" t="t"/>
                <a:pathLst>
                  <a:path extrusionOk="0" h="120" w="284">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3"/>
              <p:cNvSpPr/>
              <p:nvPr/>
            </p:nvSpPr>
            <p:spPr>
              <a:xfrm>
                <a:off x="6659093" y="-1920765"/>
                <a:ext cx="62331" cy="79287"/>
              </a:xfrm>
              <a:custGeom>
                <a:rect b="b" l="l" r="r" t="t"/>
                <a:pathLst>
                  <a:path extrusionOk="0" h="332" w="261">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3"/>
              <p:cNvSpPr/>
              <p:nvPr/>
            </p:nvSpPr>
            <p:spPr>
              <a:xfrm>
                <a:off x="6684408" y="-2140954"/>
                <a:ext cx="37016" cy="245741"/>
              </a:xfrm>
              <a:custGeom>
                <a:rect b="b" l="l" r="r" t="t"/>
                <a:pathLst>
                  <a:path extrusionOk="0" h="1029" w="155">
                    <a:moveTo>
                      <a:pt x="154" y="1"/>
                    </a:moveTo>
                    <a:lnTo>
                      <a:pt x="1" y="84"/>
                    </a:lnTo>
                    <a:lnTo>
                      <a:pt x="1" y="1029"/>
                    </a:lnTo>
                    <a:lnTo>
                      <a:pt x="154" y="922"/>
                    </a:lnTo>
                    <a:lnTo>
                      <a:pt x="154"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3"/>
              <p:cNvSpPr/>
              <p:nvPr/>
            </p:nvSpPr>
            <p:spPr>
              <a:xfrm>
                <a:off x="6142771" y="-2550048"/>
                <a:ext cx="493869" cy="285384"/>
              </a:xfrm>
              <a:custGeom>
                <a:rect b="b" l="l" r="r" t="t"/>
                <a:pathLst>
                  <a:path extrusionOk="0" h="1195" w="2068">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3"/>
              <p:cNvSpPr/>
              <p:nvPr/>
            </p:nvSpPr>
            <p:spPr>
              <a:xfrm>
                <a:off x="6599867" y="-2290454"/>
                <a:ext cx="112959" cy="113198"/>
              </a:xfrm>
              <a:custGeom>
                <a:rect b="b" l="l" r="r" t="t"/>
                <a:pathLst>
                  <a:path extrusionOk="0" h="474" w="473">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3"/>
              <p:cNvSpPr/>
              <p:nvPr/>
            </p:nvSpPr>
            <p:spPr>
              <a:xfrm>
                <a:off x="6670318" y="-2203047"/>
                <a:ext cx="48241" cy="62331"/>
              </a:xfrm>
              <a:custGeom>
                <a:rect b="b" l="l" r="r" t="t"/>
                <a:pathLst>
                  <a:path extrusionOk="0" h="261" w="202">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3"/>
              <p:cNvSpPr/>
              <p:nvPr/>
            </p:nvSpPr>
            <p:spPr>
              <a:xfrm>
                <a:off x="6678915" y="-2166269"/>
                <a:ext cx="39643" cy="45375"/>
              </a:xfrm>
              <a:custGeom>
                <a:rect b="b" l="l" r="r" t="t"/>
                <a:pathLst>
                  <a:path extrusionOk="0" h="190" w="166">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73"/>
            <p:cNvGrpSpPr/>
            <p:nvPr/>
          </p:nvGrpSpPr>
          <p:grpSpPr>
            <a:xfrm>
              <a:off x="640398" y="2470750"/>
              <a:ext cx="301969" cy="562336"/>
              <a:chOff x="7686885" y="2546950"/>
              <a:chExt cx="301969" cy="562336"/>
            </a:xfrm>
          </p:grpSpPr>
          <p:sp>
            <p:nvSpPr>
              <p:cNvPr id="10799" name="Google Shape;10799;p73"/>
              <p:cNvSpPr/>
              <p:nvPr/>
            </p:nvSpPr>
            <p:spPr>
              <a:xfrm>
                <a:off x="7912479" y="2581851"/>
                <a:ext cx="46408" cy="419949"/>
              </a:xfrm>
              <a:custGeom>
                <a:rect b="b" l="l" r="r" t="t"/>
                <a:pathLst>
                  <a:path extrusionOk="0" h="3321" w="367">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3"/>
              <p:cNvSpPr/>
              <p:nvPr/>
            </p:nvSpPr>
            <p:spPr>
              <a:xfrm>
                <a:off x="7751124" y="2687946"/>
                <a:ext cx="47925" cy="421340"/>
              </a:xfrm>
              <a:custGeom>
                <a:rect b="b" l="l" r="r" t="t"/>
                <a:pathLst>
                  <a:path extrusionOk="0" h="3332" w="379">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3"/>
              <p:cNvSpPr/>
              <p:nvPr/>
            </p:nvSpPr>
            <p:spPr>
              <a:xfrm>
                <a:off x="7758585" y="2546950"/>
                <a:ext cx="209279" cy="102300"/>
              </a:xfrm>
              <a:custGeom>
                <a:rect b="b" l="l" r="r" t="t"/>
                <a:pathLst>
                  <a:path extrusionOk="0" h="809" w="1655">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3"/>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3"/>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3"/>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3"/>
              <p:cNvSpPr/>
              <p:nvPr/>
            </p:nvSpPr>
            <p:spPr>
              <a:xfrm>
                <a:off x="7772115" y="2664046"/>
                <a:ext cx="56904" cy="74733"/>
              </a:xfrm>
              <a:custGeom>
                <a:rect b="b" l="l" r="r" t="t"/>
                <a:pathLst>
                  <a:path extrusionOk="0" h="591" w="450">
                    <a:moveTo>
                      <a:pt x="449" y="0"/>
                    </a:moveTo>
                    <a:lnTo>
                      <a:pt x="0" y="272"/>
                    </a:lnTo>
                    <a:lnTo>
                      <a:pt x="0" y="591"/>
                    </a:lnTo>
                    <a:lnTo>
                      <a:pt x="449" y="331"/>
                    </a:lnTo>
                    <a:lnTo>
                      <a:pt x="44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3"/>
              <p:cNvSpPr/>
              <p:nvPr/>
            </p:nvSpPr>
            <p:spPr>
              <a:xfrm>
                <a:off x="7772115" y="2673024"/>
                <a:ext cx="136063" cy="122532"/>
              </a:xfrm>
              <a:custGeom>
                <a:rect b="b" l="l" r="r" t="t"/>
                <a:pathLst>
                  <a:path extrusionOk="0" h="969" w="1076">
                    <a:moveTo>
                      <a:pt x="1075" y="0"/>
                    </a:moveTo>
                    <a:lnTo>
                      <a:pt x="0" y="638"/>
                    </a:lnTo>
                    <a:lnTo>
                      <a:pt x="0" y="969"/>
                    </a:lnTo>
                    <a:lnTo>
                      <a:pt x="1075" y="331"/>
                    </a:lnTo>
                    <a:lnTo>
                      <a:pt x="107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3"/>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11" name="Shape 10811"/>
        <p:cNvGrpSpPr/>
        <p:nvPr/>
      </p:nvGrpSpPr>
      <p:grpSpPr>
        <a:xfrm>
          <a:off x="0" y="0"/>
          <a:ext cx="0" cy="0"/>
          <a:chOff x="0" y="0"/>
          <a:chExt cx="0" cy="0"/>
        </a:xfrm>
      </p:grpSpPr>
      <p:sp>
        <p:nvSpPr>
          <p:cNvPr id="10812" name="Google Shape;10812;p7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0813" name="Google Shape;10813;p74"/>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9" name="Shape 3039"/>
        <p:cNvGrpSpPr/>
        <p:nvPr/>
      </p:nvGrpSpPr>
      <p:grpSpPr>
        <a:xfrm>
          <a:off x="0" y="0"/>
          <a:ext cx="0" cy="0"/>
          <a:chOff x="0" y="0"/>
          <a:chExt cx="0" cy="0"/>
        </a:xfrm>
      </p:grpSpPr>
      <p:sp>
        <p:nvSpPr>
          <p:cNvPr id="3040" name="Google Shape;3040;p39"/>
          <p:cNvSpPr txBox="1"/>
          <p:nvPr>
            <p:ph type="title"/>
          </p:nvPr>
        </p:nvSpPr>
        <p:spPr>
          <a:xfrm>
            <a:off x="4210350" y="1621000"/>
            <a:ext cx="3965700" cy="128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3041" name="Google Shape;3041;p39"/>
          <p:cNvSpPr txBox="1"/>
          <p:nvPr>
            <p:ph idx="1" type="subTitle"/>
          </p:nvPr>
        </p:nvSpPr>
        <p:spPr>
          <a:xfrm>
            <a:off x="4210450" y="2903800"/>
            <a:ext cx="39657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3042" name="Google Shape;3042;p39"/>
          <p:cNvGrpSpPr/>
          <p:nvPr/>
        </p:nvGrpSpPr>
        <p:grpSpPr>
          <a:xfrm>
            <a:off x="350375" y="389500"/>
            <a:ext cx="3503100" cy="4383600"/>
            <a:chOff x="350375" y="389500"/>
            <a:chExt cx="3503100" cy="4383600"/>
          </a:xfrm>
        </p:grpSpPr>
        <p:grpSp>
          <p:nvGrpSpPr>
            <p:cNvPr id="3043" name="Google Shape;3043;p39"/>
            <p:cNvGrpSpPr/>
            <p:nvPr/>
          </p:nvGrpSpPr>
          <p:grpSpPr>
            <a:xfrm>
              <a:off x="350375" y="389500"/>
              <a:ext cx="3503100" cy="4383600"/>
              <a:chOff x="350375" y="389500"/>
              <a:chExt cx="3503100" cy="4383600"/>
            </a:xfrm>
          </p:grpSpPr>
          <p:sp>
            <p:nvSpPr>
              <p:cNvPr id="3044" name="Google Shape;3044;p39"/>
              <p:cNvSpPr/>
              <p:nvPr/>
            </p:nvSpPr>
            <p:spPr>
              <a:xfrm>
                <a:off x="350375" y="389500"/>
                <a:ext cx="35031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5" name="Google Shape;3045;p39"/>
              <p:cNvGrpSpPr/>
              <p:nvPr/>
            </p:nvGrpSpPr>
            <p:grpSpPr>
              <a:xfrm flipH="1">
                <a:off x="355299" y="394011"/>
                <a:ext cx="3493047" cy="4375061"/>
                <a:chOff x="697175" y="461850"/>
                <a:chExt cx="1672675" cy="2098250"/>
              </a:xfrm>
            </p:grpSpPr>
            <p:sp>
              <p:nvSpPr>
                <p:cNvPr id="3046" name="Google Shape;3046;p39"/>
                <p:cNvSpPr/>
                <p:nvPr/>
              </p:nvSpPr>
              <p:spPr>
                <a:xfrm>
                  <a:off x="1341150" y="2552100"/>
                  <a:ext cx="18000" cy="6525"/>
                </a:xfrm>
                <a:custGeom>
                  <a:rect b="b" l="l" r="r" t="t"/>
                  <a:pathLst>
                    <a:path extrusionOk="0" h="261" w="72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9"/>
                <p:cNvSpPr/>
                <p:nvPr/>
              </p:nvSpPr>
              <p:spPr>
                <a:xfrm>
                  <a:off x="1332375" y="2556175"/>
                  <a:ext cx="6350" cy="3425"/>
                </a:xfrm>
                <a:custGeom>
                  <a:rect b="b" l="l" r="r" t="t"/>
                  <a:pathLst>
                    <a:path extrusionOk="0" h="137" w="254">
                      <a:moveTo>
                        <a:pt x="59" y="1"/>
                      </a:moveTo>
                      <a:cubicBezTo>
                        <a:pt x="40" y="59"/>
                        <a:pt x="40" y="78"/>
                        <a:pt x="1" y="137"/>
                      </a:cubicBezTo>
                      <a:lnTo>
                        <a:pt x="254" y="137"/>
                      </a:lnTo>
                      <a:lnTo>
                        <a:pt x="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9"/>
                <p:cNvSpPr/>
                <p:nvPr/>
              </p:nvSpPr>
              <p:spPr>
                <a:xfrm>
                  <a:off x="1223925" y="2494400"/>
                  <a:ext cx="20950" cy="11450"/>
                </a:xfrm>
                <a:custGeom>
                  <a:rect b="b" l="l" r="r" t="t"/>
                  <a:pathLst>
                    <a:path extrusionOk="0" h="458" w="838">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9"/>
                <p:cNvSpPr/>
                <p:nvPr/>
              </p:nvSpPr>
              <p:spPr>
                <a:xfrm>
                  <a:off x="1233175" y="2490050"/>
                  <a:ext cx="19950" cy="11200"/>
                </a:xfrm>
                <a:custGeom>
                  <a:rect b="b" l="l" r="r" t="t"/>
                  <a:pathLst>
                    <a:path extrusionOk="0" h="448" w="798">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9"/>
                <p:cNvSpPr/>
                <p:nvPr/>
              </p:nvSpPr>
              <p:spPr>
                <a:xfrm>
                  <a:off x="898595" y="2557575"/>
                  <a:ext cx="19908" cy="1498"/>
                </a:xfrm>
                <a:custGeom>
                  <a:rect b="b" l="l" r="r" t="t"/>
                  <a:pathLst>
                    <a:path extrusionOk="0" h="106" w="796">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9"/>
                <p:cNvSpPr/>
                <p:nvPr/>
              </p:nvSpPr>
              <p:spPr>
                <a:xfrm>
                  <a:off x="1116925" y="2428150"/>
                  <a:ext cx="29200" cy="15550"/>
                </a:xfrm>
                <a:custGeom>
                  <a:rect b="b" l="l" r="r" t="t"/>
                  <a:pathLst>
                    <a:path extrusionOk="0" h="622" w="1168">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9"/>
                <p:cNvSpPr/>
                <p:nvPr/>
              </p:nvSpPr>
              <p:spPr>
                <a:xfrm>
                  <a:off x="1094050" y="2093150"/>
                  <a:ext cx="34075" cy="18500"/>
                </a:xfrm>
                <a:custGeom>
                  <a:rect b="b" l="l" r="r" t="t"/>
                  <a:pathLst>
                    <a:path extrusionOk="0" h="740" w="1363">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9"/>
                <p:cNvSpPr/>
                <p:nvPr/>
              </p:nvSpPr>
              <p:spPr>
                <a:xfrm>
                  <a:off x="1057100" y="2114550"/>
                  <a:ext cx="34075" cy="18125"/>
                </a:xfrm>
                <a:custGeom>
                  <a:rect b="b" l="l" r="r" t="t"/>
                  <a:pathLst>
                    <a:path extrusionOk="0" h="725" w="1363">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9"/>
                <p:cNvSpPr/>
                <p:nvPr/>
              </p:nvSpPr>
              <p:spPr>
                <a:xfrm>
                  <a:off x="888325" y="1452200"/>
                  <a:ext cx="112375" cy="66575"/>
                </a:xfrm>
                <a:custGeom>
                  <a:rect b="b" l="l" r="r" t="t"/>
                  <a:pathLst>
                    <a:path extrusionOk="0" h="2663" w="4495">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9"/>
                <p:cNvSpPr/>
                <p:nvPr/>
              </p:nvSpPr>
              <p:spPr>
                <a:xfrm>
                  <a:off x="697175" y="1468450"/>
                  <a:ext cx="332225" cy="195250"/>
                </a:xfrm>
                <a:custGeom>
                  <a:rect b="b" l="l" r="r" t="t"/>
                  <a:pathLst>
                    <a:path extrusionOk="0" h="7810" w="13289">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9"/>
                <p:cNvSpPr/>
                <p:nvPr/>
              </p:nvSpPr>
              <p:spPr>
                <a:xfrm>
                  <a:off x="697175" y="1419325"/>
                  <a:ext cx="245650" cy="146625"/>
                </a:xfrm>
                <a:custGeom>
                  <a:rect b="b" l="l" r="r" t="t"/>
                  <a:pathLst>
                    <a:path extrusionOk="0" h="5865" w="9826">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9"/>
                <p:cNvSpPr/>
                <p:nvPr/>
              </p:nvSpPr>
              <p:spPr>
                <a:xfrm>
                  <a:off x="722950" y="1435650"/>
                  <a:ext cx="248575" cy="144875"/>
                </a:xfrm>
                <a:custGeom>
                  <a:rect b="b" l="l" r="r" t="t"/>
                  <a:pathLst>
                    <a:path extrusionOk="0" h="5795" w="9943">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9"/>
                <p:cNvSpPr/>
                <p:nvPr/>
              </p:nvSpPr>
              <p:spPr>
                <a:xfrm>
                  <a:off x="882500" y="1485475"/>
                  <a:ext cx="175100" cy="102350"/>
                </a:xfrm>
                <a:custGeom>
                  <a:rect b="b" l="l" r="r" t="t"/>
                  <a:pathLst>
                    <a:path extrusionOk="0" h="4094" w="7004">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9"/>
                <p:cNvSpPr/>
                <p:nvPr/>
              </p:nvSpPr>
              <p:spPr>
                <a:xfrm>
                  <a:off x="697175" y="1502500"/>
                  <a:ext cx="389625" cy="229300"/>
                </a:xfrm>
                <a:custGeom>
                  <a:rect b="b" l="l" r="r" t="t"/>
                  <a:pathLst>
                    <a:path extrusionOk="0" h="9172" w="15585">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39"/>
                <p:cNvSpPr/>
                <p:nvPr/>
              </p:nvSpPr>
              <p:spPr>
                <a:xfrm>
                  <a:off x="697175" y="1519025"/>
                  <a:ext cx="418325" cy="246325"/>
                </a:xfrm>
                <a:custGeom>
                  <a:rect b="b" l="l" r="r" t="t"/>
                  <a:pathLst>
                    <a:path extrusionOk="0" h="9853" w="16733">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9"/>
                <p:cNvSpPr/>
                <p:nvPr/>
              </p:nvSpPr>
              <p:spPr>
                <a:xfrm>
                  <a:off x="704975" y="1535350"/>
                  <a:ext cx="439200" cy="254800"/>
                </a:xfrm>
                <a:custGeom>
                  <a:rect b="b" l="l" r="r" t="t"/>
                  <a:pathLst>
                    <a:path extrusionOk="0" h="10192" w="17568">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9"/>
                <p:cNvSpPr/>
                <p:nvPr/>
              </p:nvSpPr>
              <p:spPr>
                <a:xfrm>
                  <a:off x="927725" y="1551625"/>
                  <a:ext cx="245650" cy="143700"/>
                </a:xfrm>
                <a:custGeom>
                  <a:rect b="b" l="l" r="r" t="t"/>
                  <a:pathLst>
                    <a:path extrusionOk="0" h="5748" w="9826">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9"/>
                <p:cNvSpPr/>
                <p:nvPr/>
              </p:nvSpPr>
              <p:spPr>
                <a:xfrm>
                  <a:off x="829000" y="1568650"/>
                  <a:ext cx="373050" cy="216650"/>
                </a:xfrm>
                <a:custGeom>
                  <a:rect b="b" l="l" r="r" t="t"/>
                  <a:pathLst>
                    <a:path extrusionOk="0" h="8666" w="14922">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9"/>
                <p:cNvSpPr/>
                <p:nvPr/>
              </p:nvSpPr>
              <p:spPr>
                <a:xfrm>
                  <a:off x="1005550" y="1585200"/>
                  <a:ext cx="224725" cy="131025"/>
                </a:xfrm>
                <a:custGeom>
                  <a:rect b="b" l="l" r="r" t="t"/>
                  <a:pathLst>
                    <a:path extrusionOk="0" h="5241" w="8989">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39"/>
                <p:cNvSpPr/>
                <p:nvPr/>
              </p:nvSpPr>
              <p:spPr>
                <a:xfrm>
                  <a:off x="1092600" y="1602225"/>
                  <a:ext cx="166850" cy="97475"/>
                </a:xfrm>
                <a:custGeom>
                  <a:rect b="b" l="l" r="r" t="t"/>
                  <a:pathLst>
                    <a:path extrusionOk="0" h="3899" w="6674">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9"/>
                <p:cNvSpPr/>
                <p:nvPr/>
              </p:nvSpPr>
              <p:spPr>
                <a:xfrm>
                  <a:off x="741450" y="1618750"/>
                  <a:ext cx="546700" cy="316850"/>
                </a:xfrm>
                <a:custGeom>
                  <a:rect b="b" l="l" r="r" t="t"/>
                  <a:pathLst>
                    <a:path extrusionOk="0" h="12674" w="21868">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9"/>
                <p:cNvSpPr/>
                <p:nvPr/>
              </p:nvSpPr>
              <p:spPr>
                <a:xfrm>
                  <a:off x="870825" y="1635075"/>
                  <a:ext cx="446025" cy="258675"/>
                </a:xfrm>
                <a:custGeom>
                  <a:rect b="b" l="l" r="r" t="t"/>
                  <a:pathLst>
                    <a:path extrusionOk="0" h="10347" w="17841">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9"/>
                <p:cNvSpPr/>
                <p:nvPr/>
              </p:nvSpPr>
              <p:spPr>
                <a:xfrm>
                  <a:off x="1037150" y="1651325"/>
                  <a:ext cx="308400" cy="179700"/>
                </a:xfrm>
                <a:custGeom>
                  <a:rect b="b" l="l" r="r" t="t"/>
                  <a:pathLst>
                    <a:path extrusionOk="0" h="7188" w="12336">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39"/>
                <p:cNvSpPr/>
                <p:nvPr/>
              </p:nvSpPr>
              <p:spPr>
                <a:xfrm>
                  <a:off x="1163125" y="1668350"/>
                  <a:ext cx="211600" cy="123275"/>
                </a:xfrm>
                <a:custGeom>
                  <a:rect b="b" l="l" r="r" t="t"/>
                  <a:pathLst>
                    <a:path extrusionOk="0" h="4931" w="8464">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9"/>
                <p:cNvSpPr/>
                <p:nvPr/>
              </p:nvSpPr>
              <p:spPr>
                <a:xfrm>
                  <a:off x="697175" y="1684900"/>
                  <a:ext cx="705750" cy="412650"/>
                </a:xfrm>
                <a:custGeom>
                  <a:rect b="b" l="l" r="r" t="t"/>
                  <a:pathLst>
                    <a:path extrusionOk="0" h="16506" w="2823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9"/>
                <p:cNvSpPr/>
                <p:nvPr/>
              </p:nvSpPr>
              <p:spPr>
                <a:xfrm>
                  <a:off x="1258950" y="1701925"/>
                  <a:ext cx="173175" cy="101850"/>
                </a:xfrm>
                <a:custGeom>
                  <a:rect b="b" l="l" r="r" t="t"/>
                  <a:pathLst>
                    <a:path extrusionOk="0" h="4074" w="6927">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39"/>
                <p:cNvSpPr/>
                <p:nvPr/>
              </p:nvSpPr>
              <p:spPr>
                <a:xfrm>
                  <a:off x="1257000" y="1805700"/>
                  <a:ext cx="25" cy="25"/>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39"/>
                <p:cNvSpPr/>
                <p:nvPr/>
              </p:nvSpPr>
              <p:spPr>
                <a:xfrm>
                  <a:off x="1341150" y="1717750"/>
                  <a:ext cx="119675" cy="70950"/>
                </a:xfrm>
                <a:custGeom>
                  <a:rect b="b" l="l" r="r" t="t"/>
                  <a:pathLst>
                    <a:path extrusionOk="0" h="2838" w="4787">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39"/>
                <p:cNvSpPr/>
                <p:nvPr/>
              </p:nvSpPr>
              <p:spPr>
                <a:xfrm>
                  <a:off x="2158250" y="1441225"/>
                  <a:ext cx="211600" cy="126675"/>
                </a:xfrm>
                <a:custGeom>
                  <a:rect b="b" l="l" r="r" t="t"/>
                  <a:pathLst>
                    <a:path extrusionOk="0" h="5067" w="8464">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9"/>
                <p:cNvSpPr/>
                <p:nvPr/>
              </p:nvSpPr>
              <p:spPr>
                <a:xfrm>
                  <a:off x="2129075" y="1457675"/>
                  <a:ext cx="240275" cy="142800"/>
                </a:xfrm>
                <a:custGeom>
                  <a:rect b="b" l="l" r="r" t="t"/>
                  <a:pathLst>
                    <a:path extrusionOk="0" h="5712" w="9611">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39"/>
                <p:cNvSpPr/>
                <p:nvPr/>
              </p:nvSpPr>
              <p:spPr>
                <a:xfrm>
                  <a:off x="2100375" y="1474125"/>
                  <a:ext cx="268500" cy="160400"/>
                </a:xfrm>
                <a:custGeom>
                  <a:rect b="b" l="l" r="r" t="t"/>
                  <a:pathLst>
                    <a:path extrusionOk="0" h="6416" w="1074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9"/>
                <p:cNvSpPr/>
                <p:nvPr/>
              </p:nvSpPr>
              <p:spPr>
                <a:xfrm>
                  <a:off x="2071675" y="1490825"/>
                  <a:ext cx="298175" cy="176775"/>
                </a:xfrm>
                <a:custGeom>
                  <a:rect b="b" l="l" r="r" t="t"/>
                  <a:pathLst>
                    <a:path extrusionOk="0" h="7071" w="11927">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39"/>
                <p:cNvSpPr/>
                <p:nvPr/>
              </p:nvSpPr>
              <p:spPr>
                <a:xfrm>
                  <a:off x="2042500" y="1507525"/>
                  <a:ext cx="325875" cy="191200"/>
                </a:xfrm>
                <a:custGeom>
                  <a:rect b="b" l="l" r="r" t="t"/>
                  <a:pathLst>
                    <a:path extrusionOk="0" h="7648" w="13035">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39"/>
                <p:cNvSpPr/>
                <p:nvPr/>
              </p:nvSpPr>
              <p:spPr>
                <a:xfrm>
                  <a:off x="2014275" y="1523925"/>
                  <a:ext cx="355075" cy="209825"/>
                </a:xfrm>
                <a:custGeom>
                  <a:rect b="b" l="l" r="r" t="t"/>
                  <a:pathLst>
                    <a:path extrusionOk="0" h="8393" w="14203">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39"/>
                <p:cNvSpPr/>
                <p:nvPr/>
              </p:nvSpPr>
              <p:spPr>
                <a:xfrm>
                  <a:off x="1985575" y="1540825"/>
                  <a:ext cx="375025" cy="217725"/>
                </a:xfrm>
                <a:custGeom>
                  <a:rect b="b" l="l" r="r" t="t"/>
                  <a:pathLst>
                    <a:path extrusionOk="0" h="8709" w="15001">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9"/>
                <p:cNvSpPr/>
                <p:nvPr/>
              </p:nvSpPr>
              <p:spPr>
                <a:xfrm>
                  <a:off x="1956400" y="1557850"/>
                  <a:ext cx="184375" cy="107325"/>
                </a:xfrm>
                <a:custGeom>
                  <a:rect b="b" l="l" r="r" t="t"/>
                  <a:pathLst>
                    <a:path extrusionOk="0" h="4293" w="7375">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9"/>
                <p:cNvSpPr/>
                <p:nvPr/>
              </p:nvSpPr>
              <p:spPr>
                <a:xfrm>
                  <a:off x="1927700" y="1574025"/>
                  <a:ext cx="327850" cy="190850"/>
                </a:xfrm>
                <a:custGeom>
                  <a:rect b="b" l="l" r="r" t="t"/>
                  <a:pathLst>
                    <a:path extrusionOk="0" h="7634" w="13114">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9"/>
                <p:cNvSpPr/>
                <p:nvPr/>
              </p:nvSpPr>
              <p:spPr>
                <a:xfrm>
                  <a:off x="1899000" y="1590550"/>
                  <a:ext cx="470850" cy="276450"/>
                </a:xfrm>
                <a:custGeom>
                  <a:rect b="b" l="l" r="r" t="t"/>
                  <a:pathLst>
                    <a:path extrusionOk="0" h="11058" w="18834">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39"/>
                <p:cNvSpPr/>
                <p:nvPr/>
              </p:nvSpPr>
              <p:spPr>
                <a:xfrm>
                  <a:off x="1869825" y="1607000"/>
                  <a:ext cx="233000" cy="135975"/>
                </a:xfrm>
                <a:custGeom>
                  <a:rect b="b" l="l" r="r" t="t"/>
                  <a:pathLst>
                    <a:path extrusionOk="0" h="5439" w="932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9"/>
                <p:cNvSpPr/>
                <p:nvPr/>
              </p:nvSpPr>
              <p:spPr>
                <a:xfrm>
                  <a:off x="1841625" y="1624000"/>
                  <a:ext cx="512175" cy="297475"/>
                </a:xfrm>
                <a:custGeom>
                  <a:rect b="b" l="l" r="r" t="t"/>
                  <a:pathLst>
                    <a:path extrusionOk="0" h="11899" w="20487">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9"/>
                <p:cNvSpPr/>
                <p:nvPr/>
              </p:nvSpPr>
              <p:spPr>
                <a:xfrm>
                  <a:off x="1812425" y="1641025"/>
                  <a:ext cx="370650" cy="214800"/>
                </a:xfrm>
                <a:custGeom>
                  <a:rect b="b" l="l" r="r" t="t"/>
                  <a:pathLst>
                    <a:path extrusionOk="0" h="8592" w="14826">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9"/>
                <p:cNvSpPr/>
                <p:nvPr/>
              </p:nvSpPr>
              <p:spPr>
                <a:xfrm>
                  <a:off x="1783750" y="1657100"/>
                  <a:ext cx="504375" cy="291625"/>
                </a:xfrm>
                <a:custGeom>
                  <a:rect b="b" l="l" r="r" t="t"/>
                  <a:pathLst>
                    <a:path extrusionOk="0" h="11665" w="20175">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39"/>
                <p:cNvSpPr/>
                <p:nvPr/>
              </p:nvSpPr>
              <p:spPr>
                <a:xfrm>
                  <a:off x="1755050" y="1674575"/>
                  <a:ext cx="504875" cy="292150"/>
                </a:xfrm>
                <a:custGeom>
                  <a:rect b="b" l="l" r="r" t="t"/>
                  <a:pathLst>
                    <a:path extrusionOk="0" h="11686" w="20195">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9"/>
                <p:cNvSpPr/>
                <p:nvPr/>
              </p:nvSpPr>
              <p:spPr>
                <a:xfrm>
                  <a:off x="1725850" y="1690775"/>
                  <a:ext cx="504900" cy="292475"/>
                </a:xfrm>
                <a:custGeom>
                  <a:rect b="b" l="l" r="r" t="t"/>
                  <a:pathLst>
                    <a:path extrusionOk="0" h="11699" w="20196">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9"/>
                <p:cNvSpPr/>
                <p:nvPr/>
              </p:nvSpPr>
              <p:spPr>
                <a:xfrm>
                  <a:off x="1697175" y="1707175"/>
                  <a:ext cx="504875" cy="292125"/>
                </a:xfrm>
                <a:custGeom>
                  <a:rect b="b" l="l" r="r" t="t"/>
                  <a:pathLst>
                    <a:path extrusionOk="0" h="11685" w="20195">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9"/>
                <p:cNvSpPr/>
                <p:nvPr/>
              </p:nvSpPr>
              <p:spPr>
                <a:xfrm>
                  <a:off x="1668950" y="1723725"/>
                  <a:ext cx="504400" cy="291625"/>
                </a:xfrm>
                <a:custGeom>
                  <a:rect b="b" l="l" r="r" t="t"/>
                  <a:pathLst>
                    <a:path extrusionOk="0" h="11665" w="20176">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9"/>
                <p:cNvSpPr/>
                <p:nvPr/>
              </p:nvSpPr>
              <p:spPr>
                <a:xfrm>
                  <a:off x="2186950" y="1424600"/>
                  <a:ext cx="182900" cy="110225"/>
                </a:xfrm>
                <a:custGeom>
                  <a:rect b="b" l="l" r="r" t="t"/>
                  <a:pathLst>
                    <a:path extrusionOk="0" h="4409" w="7316">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9"/>
                <p:cNvSpPr/>
                <p:nvPr/>
              </p:nvSpPr>
              <p:spPr>
                <a:xfrm>
                  <a:off x="2200575" y="1190425"/>
                  <a:ext cx="167800" cy="101200"/>
                </a:xfrm>
                <a:custGeom>
                  <a:rect b="b" l="l" r="r" t="t"/>
                  <a:pathLst>
                    <a:path extrusionOk="0" h="4048" w="6712">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9"/>
                <p:cNvSpPr/>
                <p:nvPr/>
              </p:nvSpPr>
              <p:spPr>
                <a:xfrm>
                  <a:off x="2173825" y="1223500"/>
                  <a:ext cx="89025" cy="53050"/>
                </a:xfrm>
                <a:custGeom>
                  <a:rect b="b" l="l" r="r" t="t"/>
                  <a:pathLst>
                    <a:path extrusionOk="0" h="2122" w="3561">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9"/>
                <p:cNvSpPr/>
                <p:nvPr/>
              </p:nvSpPr>
              <p:spPr>
                <a:xfrm>
                  <a:off x="2147050" y="1127700"/>
                  <a:ext cx="221325" cy="133275"/>
                </a:xfrm>
                <a:custGeom>
                  <a:rect b="b" l="l" r="r" t="t"/>
                  <a:pathLst>
                    <a:path extrusionOk="0" h="5331" w="8853">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9"/>
                <p:cNvSpPr/>
                <p:nvPr/>
              </p:nvSpPr>
              <p:spPr>
                <a:xfrm>
                  <a:off x="2119825" y="1096075"/>
                  <a:ext cx="249050" cy="148850"/>
                </a:xfrm>
                <a:custGeom>
                  <a:rect b="b" l="l" r="r" t="t"/>
                  <a:pathLst>
                    <a:path extrusionOk="0" h="5954" w="9962">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9"/>
                <p:cNvSpPr/>
                <p:nvPr/>
              </p:nvSpPr>
              <p:spPr>
                <a:xfrm>
                  <a:off x="1815350" y="1065425"/>
                  <a:ext cx="554000" cy="324925"/>
                </a:xfrm>
                <a:custGeom>
                  <a:rect b="b" l="l" r="r" t="t"/>
                  <a:pathLst>
                    <a:path extrusionOk="0" h="12997" w="2216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9"/>
                <p:cNvSpPr/>
                <p:nvPr/>
              </p:nvSpPr>
              <p:spPr>
                <a:xfrm>
                  <a:off x="1788600" y="1033825"/>
                  <a:ext cx="579775" cy="340475"/>
                </a:xfrm>
                <a:custGeom>
                  <a:rect b="b" l="l" r="r" t="t"/>
                  <a:pathLst>
                    <a:path extrusionOk="0" h="13619" w="23191">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9"/>
                <p:cNvSpPr/>
                <p:nvPr/>
              </p:nvSpPr>
              <p:spPr>
                <a:xfrm>
                  <a:off x="1761850" y="1055700"/>
                  <a:ext cx="522875" cy="303525"/>
                </a:xfrm>
                <a:custGeom>
                  <a:rect b="b" l="l" r="r" t="t"/>
                  <a:pathLst>
                    <a:path extrusionOk="0" h="12141" w="20915">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9"/>
                <p:cNvSpPr/>
                <p:nvPr/>
              </p:nvSpPr>
              <p:spPr>
                <a:xfrm>
                  <a:off x="1735100" y="1111150"/>
                  <a:ext cx="398850" cy="232525"/>
                </a:xfrm>
                <a:custGeom>
                  <a:rect b="b" l="l" r="r" t="t"/>
                  <a:pathLst>
                    <a:path extrusionOk="0" h="9301" w="15954">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9"/>
                <p:cNvSpPr/>
                <p:nvPr/>
              </p:nvSpPr>
              <p:spPr>
                <a:xfrm>
                  <a:off x="1707875" y="1051825"/>
                  <a:ext cx="475700" cy="276275"/>
                </a:xfrm>
                <a:custGeom>
                  <a:rect b="b" l="l" r="r" t="t"/>
                  <a:pathLst>
                    <a:path extrusionOk="0" h="11051" w="19028">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9"/>
                <p:cNvSpPr/>
                <p:nvPr/>
              </p:nvSpPr>
              <p:spPr>
                <a:xfrm>
                  <a:off x="1680625" y="974000"/>
                  <a:ext cx="584650" cy="339025"/>
                </a:xfrm>
                <a:custGeom>
                  <a:rect b="b" l="l" r="r" t="t"/>
                  <a:pathLst>
                    <a:path extrusionOk="0" h="13561" w="23386">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9"/>
                <p:cNvSpPr/>
                <p:nvPr/>
              </p:nvSpPr>
              <p:spPr>
                <a:xfrm>
                  <a:off x="1654375" y="879650"/>
                  <a:ext cx="714975" cy="417825"/>
                </a:xfrm>
                <a:custGeom>
                  <a:rect b="b" l="l" r="r" t="t"/>
                  <a:pathLst>
                    <a:path extrusionOk="0" h="16713" w="28599">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9"/>
                <p:cNvSpPr/>
                <p:nvPr/>
              </p:nvSpPr>
              <p:spPr>
                <a:xfrm>
                  <a:off x="1627625" y="853200"/>
                  <a:ext cx="737350" cy="428225"/>
                </a:xfrm>
                <a:custGeom>
                  <a:rect b="b" l="l" r="r" t="t"/>
                  <a:pathLst>
                    <a:path extrusionOk="0" h="17129" w="29494">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9"/>
                <p:cNvSpPr/>
                <p:nvPr/>
              </p:nvSpPr>
              <p:spPr>
                <a:xfrm>
                  <a:off x="1573150" y="1036250"/>
                  <a:ext cx="369175" cy="215000"/>
                </a:xfrm>
                <a:custGeom>
                  <a:rect b="b" l="l" r="r" t="t"/>
                  <a:pathLst>
                    <a:path extrusionOk="0" h="8600" w="14767">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39"/>
                <p:cNvSpPr/>
                <p:nvPr/>
              </p:nvSpPr>
              <p:spPr>
                <a:xfrm>
                  <a:off x="1588700" y="11943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39"/>
                <p:cNvSpPr/>
                <p:nvPr/>
              </p:nvSpPr>
              <p:spPr>
                <a:xfrm>
                  <a:off x="1546400" y="1225450"/>
                  <a:ext cx="14125" cy="9750"/>
                </a:xfrm>
                <a:custGeom>
                  <a:rect b="b" l="l" r="r" t="t"/>
                  <a:pathLst>
                    <a:path extrusionOk="0" h="390" w="565">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39"/>
                <p:cNvSpPr/>
                <p:nvPr/>
              </p:nvSpPr>
              <p:spPr>
                <a:xfrm>
                  <a:off x="16422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9"/>
                <p:cNvSpPr/>
                <p:nvPr/>
              </p:nvSpPr>
              <p:spPr>
                <a:xfrm>
                  <a:off x="1560975" y="1210375"/>
                  <a:ext cx="27750" cy="15100"/>
                </a:xfrm>
                <a:custGeom>
                  <a:rect b="b" l="l" r="r" t="t"/>
                  <a:pathLst>
                    <a:path extrusionOk="0" h="604" w="1110">
                      <a:moveTo>
                        <a:pt x="857" y="1"/>
                      </a:moveTo>
                      <a:lnTo>
                        <a:pt x="1" y="468"/>
                      </a:lnTo>
                      <a:lnTo>
                        <a:pt x="254" y="60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39"/>
                <p:cNvSpPr/>
                <p:nvPr/>
              </p:nvSpPr>
              <p:spPr>
                <a:xfrm>
                  <a:off x="1696200" y="1132550"/>
                  <a:ext cx="26775" cy="15600"/>
                </a:xfrm>
                <a:custGeom>
                  <a:rect b="b" l="l" r="r" t="t"/>
                  <a:pathLst>
                    <a:path extrusionOk="0" h="624" w="1071">
                      <a:moveTo>
                        <a:pt x="817" y="1"/>
                      </a:moveTo>
                      <a:lnTo>
                        <a:pt x="0" y="487"/>
                      </a:lnTo>
                      <a:lnTo>
                        <a:pt x="234" y="623"/>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39"/>
                <p:cNvSpPr/>
                <p:nvPr/>
              </p:nvSpPr>
              <p:spPr>
                <a:xfrm>
                  <a:off x="1722950" y="872825"/>
                  <a:ext cx="448450" cy="259750"/>
                </a:xfrm>
                <a:custGeom>
                  <a:rect b="b" l="l" r="r" t="t"/>
                  <a:pathLst>
                    <a:path extrusionOk="0" h="10390" w="17938">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39"/>
                <p:cNvSpPr/>
                <p:nvPr/>
              </p:nvSpPr>
              <p:spPr>
                <a:xfrm>
                  <a:off x="1615450" y="11792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39"/>
                <p:cNvSpPr/>
                <p:nvPr/>
              </p:nvSpPr>
              <p:spPr>
                <a:xfrm>
                  <a:off x="1668950" y="1148125"/>
                  <a:ext cx="27275" cy="15100"/>
                </a:xfrm>
                <a:custGeom>
                  <a:rect b="b" l="l" r="r" t="t"/>
                  <a:pathLst>
                    <a:path extrusionOk="0" h="604" w="1091">
                      <a:moveTo>
                        <a:pt x="837" y="0"/>
                      </a:moveTo>
                      <a:lnTo>
                        <a:pt x="1" y="467"/>
                      </a:lnTo>
                      <a:lnTo>
                        <a:pt x="234" y="603"/>
                      </a:lnTo>
                      <a:lnTo>
                        <a:pt x="1090"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39"/>
                <p:cNvSpPr/>
                <p:nvPr/>
              </p:nvSpPr>
              <p:spPr>
                <a:xfrm>
                  <a:off x="15887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39"/>
                <p:cNvSpPr/>
                <p:nvPr/>
              </p:nvSpPr>
              <p:spPr>
                <a:xfrm>
                  <a:off x="1560975" y="1179250"/>
                  <a:ext cx="27750" cy="15100"/>
                </a:xfrm>
                <a:custGeom>
                  <a:rect b="b" l="l" r="r" t="t"/>
                  <a:pathLst>
                    <a:path extrusionOk="0" h="604" w="1110">
                      <a:moveTo>
                        <a:pt x="857" y="0"/>
                      </a:moveTo>
                      <a:lnTo>
                        <a:pt x="1" y="467"/>
                      </a:lnTo>
                      <a:lnTo>
                        <a:pt x="254" y="604"/>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9"/>
                <p:cNvSpPr/>
                <p:nvPr/>
              </p:nvSpPr>
              <p:spPr>
                <a:xfrm>
                  <a:off x="1696200" y="923425"/>
                  <a:ext cx="334150" cy="194075"/>
                </a:xfrm>
                <a:custGeom>
                  <a:rect b="b" l="l" r="r" t="t"/>
                  <a:pathLst>
                    <a:path extrusionOk="0" h="7763" w="13366">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9"/>
                <p:cNvSpPr/>
                <p:nvPr/>
              </p:nvSpPr>
              <p:spPr>
                <a:xfrm>
                  <a:off x="16422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9"/>
                <p:cNvSpPr/>
                <p:nvPr/>
              </p:nvSpPr>
              <p:spPr>
                <a:xfrm>
                  <a:off x="1615450" y="11481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9"/>
                <p:cNvSpPr/>
                <p:nvPr/>
              </p:nvSpPr>
              <p:spPr>
                <a:xfrm>
                  <a:off x="1519650" y="1209400"/>
                  <a:ext cx="14125" cy="9750"/>
                </a:xfrm>
                <a:custGeom>
                  <a:rect b="b" l="l" r="r" t="t"/>
                  <a:pathLst>
                    <a:path extrusionOk="0" h="390" w="565">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9"/>
                <p:cNvSpPr/>
                <p:nvPr/>
              </p:nvSpPr>
              <p:spPr>
                <a:xfrm>
                  <a:off x="1668950" y="1117475"/>
                  <a:ext cx="27275" cy="15100"/>
                </a:xfrm>
                <a:custGeom>
                  <a:rect b="b" l="l" r="r" t="t"/>
                  <a:pathLst>
                    <a:path extrusionOk="0" h="604" w="1091">
                      <a:moveTo>
                        <a:pt x="837" y="1"/>
                      </a:moveTo>
                      <a:lnTo>
                        <a:pt x="1" y="448"/>
                      </a:lnTo>
                      <a:lnTo>
                        <a:pt x="234" y="604"/>
                      </a:lnTo>
                      <a:lnTo>
                        <a:pt x="109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39"/>
                <p:cNvSpPr/>
                <p:nvPr/>
              </p:nvSpPr>
              <p:spPr>
                <a:xfrm>
                  <a:off x="1534225" y="11943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39"/>
                <p:cNvSpPr/>
                <p:nvPr/>
              </p:nvSpPr>
              <p:spPr>
                <a:xfrm>
                  <a:off x="1560975" y="1148125"/>
                  <a:ext cx="27750" cy="15100"/>
                </a:xfrm>
                <a:custGeom>
                  <a:rect b="b" l="l" r="r" t="t"/>
                  <a:pathLst>
                    <a:path extrusionOk="0" h="604" w="1110">
                      <a:moveTo>
                        <a:pt x="857" y="0"/>
                      </a:moveTo>
                      <a:lnTo>
                        <a:pt x="1" y="467"/>
                      </a:lnTo>
                      <a:lnTo>
                        <a:pt x="254" y="603"/>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9"/>
                <p:cNvSpPr/>
                <p:nvPr/>
              </p:nvSpPr>
              <p:spPr>
                <a:xfrm>
                  <a:off x="1507475" y="1179250"/>
                  <a:ext cx="26775" cy="15100"/>
                </a:xfrm>
                <a:custGeom>
                  <a:rect b="b" l="l" r="r" t="t"/>
                  <a:pathLst>
                    <a:path extrusionOk="0" h="604" w="1071">
                      <a:moveTo>
                        <a:pt x="837" y="0"/>
                      </a:moveTo>
                      <a:lnTo>
                        <a:pt x="1" y="467"/>
                      </a:lnTo>
                      <a:lnTo>
                        <a:pt x="254" y="604"/>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39"/>
                <p:cNvSpPr/>
                <p:nvPr/>
              </p:nvSpPr>
              <p:spPr>
                <a:xfrm>
                  <a:off x="1492900" y="1194325"/>
                  <a:ext cx="14125" cy="9750"/>
                </a:xfrm>
                <a:custGeom>
                  <a:rect b="b" l="l" r="r" t="t"/>
                  <a:pathLst>
                    <a:path extrusionOk="0" h="390" w="565">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9"/>
                <p:cNvSpPr/>
                <p:nvPr/>
              </p:nvSpPr>
              <p:spPr>
                <a:xfrm>
                  <a:off x="1615450" y="1117475"/>
                  <a:ext cx="26775" cy="15100"/>
                </a:xfrm>
                <a:custGeom>
                  <a:rect b="b" l="l" r="r" t="t"/>
                  <a:pathLst>
                    <a:path extrusionOk="0" h="604" w="1071">
                      <a:moveTo>
                        <a:pt x="818" y="1"/>
                      </a:moveTo>
                      <a:lnTo>
                        <a:pt x="1" y="448"/>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9"/>
                <p:cNvSpPr/>
                <p:nvPr/>
              </p:nvSpPr>
              <p:spPr>
                <a:xfrm>
                  <a:off x="1668950" y="944825"/>
                  <a:ext cx="271425" cy="157125"/>
                </a:xfrm>
                <a:custGeom>
                  <a:rect b="b" l="l" r="r" t="t"/>
                  <a:pathLst>
                    <a:path extrusionOk="0" h="6285" w="10857">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9"/>
                <p:cNvSpPr/>
                <p:nvPr/>
              </p:nvSpPr>
              <p:spPr>
                <a:xfrm>
                  <a:off x="15342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39"/>
                <p:cNvSpPr/>
                <p:nvPr/>
              </p:nvSpPr>
              <p:spPr>
                <a:xfrm>
                  <a:off x="15887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39"/>
                <p:cNvSpPr/>
                <p:nvPr/>
              </p:nvSpPr>
              <p:spPr>
                <a:xfrm>
                  <a:off x="16422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9"/>
                <p:cNvSpPr/>
                <p:nvPr/>
              </p:nvSpPr>
              <p:spPr>
                <a:xfrm>
                  <a:off x="14807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39"/>
                <p:cNvSpPr/>
                <p:nvPr/>
              </p:nvSpPr>
              <p:spPr>
                <a:xfrm>
                  <a:off x="15074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39"/>
                <p:cNvSpPr/>
                <p:nvPr/>
              </p:nvSpPr>
              <p:spPr>
                <a:xfrm>
                  <a:off x="1641725" y="763875"/>
                  <a:ext cx="557900" cy="322500"/>
                </a:xfrm>
                <a:custGeom>
                  <a:rect b="b" l="l" r="r" t="t"/>
                  <a:pathLst>
                    <a:path extrusionOk="0" h="12900" w="22316">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9"/>
                <p:cNvSpPr/>
                <p:nvPr/>
              </p:nvSpPr>
              <p:spPr>
                <a:xfrm>
                  <a:off x="1615450" y="1086350"/>
                  <a:ext cx="26775" cy="15100"/>
                </a:xfrm>
                <a:custGeom>
                  <a:rect b="b" l="l" r="r" t="t"/>
                  <a:pathLst>
                    <a:path extrusionOk="0" h="604" w="1071">
                      <a:moveTo>
                        <a:pt x="818" y="1"/>
                      </a:moveTo>
                      <a:lnTo>
                        <a:pt x="1" y="467"/>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39"/>
                <p:cNvSpPr/>
                <p:nvPr/>
              </p:nvSpPr>
              <p:spPr>
                <a:xfrm>
                  <a:off x="15342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39"/>
                <p:cNvSpPr/>
                <p:nvPr/>
              </p:nvSpPr>
              <p:spPr>
                <a:xfrm>
                  <a:off x="15887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9"/>
                <p:cNvSpPr/>
                <p:nvPr/>
              </p:nvSpPr>
              <p:spPr>
                <a:xfrm>
                  <a:off x="1466150" y="1178775"/>
                  <a:ext cx="14125" cy="9750"/>
                </a:xfrm>
                <a:custGeom>
                  <a:rect b="b" l="l" r="r" t="t"/>
                  <a:pathLst>
                    <a:path extrusionOk="0" h="390" w="565">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39"/>
                <p:cNvSpPr/>
                <p:nvPr/>
              </p:nvSpPr>
              <p:spPr>
                <a:xfrm>
                  <a:off x="1560975" y="1117475"/>
                  <a:ext cx="27750" cy="15100"/>
                </a:xfrm>
                <a:custGeom>
                  <a:rect b="b" l="l" r="r" t="t"/>
                  <a:pathLst>
                    <a:path extrusionOk="0" h="604" w="1110">
                      <a:moveTo>
                        <a:pt x="857" y="1"/>
                      </a:moveTo>
                      <a:lnTo>
                        <a:pt x="1" y="448"/>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39"/>
                <p:cNvSpPr/>
                <p:nvPr/>
              </p:nvSpPr>
              <p:spPr>
                <a:xfrm>
                  <a:off x="1560975" y="1086350"/>
                  <a:ext cx="27750" cy="15100"/>
                </a:xfrm>
                <a:custGeom>
                  <a:rect b="b" l="l" r="r" t="t"/>
                  <a:pathLst>
                    <a:path extrusionOk="0" h="604" w="1110">
                      <a:moveTo>
                        <a:pt x="857" y="1"/>
                      </a:moveTo>
                      <a:lnTo>
                        <a:pt x="1" y="467"/>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9"/>
                <p:cNvSpPr/>
                <p:nvPr/>
              </p:nvSpPr>
              <p:spPr>
                <a:xfrm>
                  <a:off x="15342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39"/>
                <p:cNvSpPr/>
                <p:nvPr/>
              </p:nvSpPr>
              <p:spPr>
                <a:xfrm>
                  <a:off x="1615450" y="671475"/>
                  <a:ext cx="446525" cy="398850"/>
                </a:xfrm>
                <a:custGeom>
                  <a:rect b="b" l="l" r="r" t="t"/>
                  <a:pathLst>
                    <a:path extrusionOk="0" h="15954" w="17861">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39"/>
                <p:cNvSpPr/>
                <p:nvPr/>
              </p:nvSpPr>
              <p:spPr>
                <a:xfrm>
                  <a:off x="14807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9"/>
                <p:cNvSpPr/>
                <p:nvPr/>
              </p:nvSpPr>
              <p:spPr>
                <a:xfrm>
                  <a:off x="15074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39"/>
                <p:cNvSpPr/>
                <p:nvPr/>
              </p:nvSpPr>
              <p:spPr>
                <a:xfrm>
                  <a:off x="14539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39"/>
                <p:cNvSpPr/>
                <p:nvPr/>
              </p:nvSpPr>
              <p:spPr>
                <a:xfrm>
                  <a:off x="1438900" y="1163200"/>
                  <a:ext cx="14125" cy="9750"/>
                </a:xfrm>
                <a:custGeom>
                  <a:rect b="b" l="l" r="r" t="t"/>
                  <a:pathLst>
                    <a:path extrusionOk="0" h="390" w="565">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9"/>
                <p:cNvSpPr/>
                <p:nvPr/>
              </p:nvSpPr>
              <p:spPr>
                <a:xfrm>
                  <a:off x="1588700" y="1070300"/>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39"/>
                <p:cNvSpPr/>
                <p:nvPr/>
              </p:nvSpPr>
              <p:spPr>
                <a:xfrm>
                  <a:off x="14807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39"/>
                <p:cNvSpPr/>
                <p:nvPr/>
              </p:nvSpPr>
              <p:spPr>
                <a:xfrm>
                  <a:off x="15342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9"/>
                <p:cNvSpPr/>
                <p:nvPr/>
              </p:nvSpPr>
              <p:spPr>
                <a:xfrm>
                  <a:off x="14539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39"/>
                <p:cNvSpPr/>
                <p:nvPr/>
              </p:nvSpPr>
              <p:spPr>
                <a:xfrm>
                  <a:off x="1412150" y="1147625"/>
                  <a:ext cx="14125" cy="9750"/>
                </a:xfrm>
                <a:custGeom>
                  <a:rect b="b" l="l" r="r" t="t"/>
                  <a:pathLst>
                    <a:path extrusionOk="0" h="390" w="565">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39"/>
                <p:cNvSpPr/>
                <p:nvPr/>
              </p:nvSpPr>
              <p:spPr>
                <a:xfrm>
                  <a:off x="1426750" y="1132550"/>
                  <a:ext cx="27250" cy="15600"/>
                </a:xfrm>
                <a:custGeom>
                  <a:rect b="b" l="l" r="r" t="t"/>
                  <a:pathLst>
                    <a:path extrusionOk="0" h="624" w="1090">
                      <a:moveTo>
                        <a:pt x="856" y="1"/>
                      </a:moveTo>
                      <a:lnTo>
                        <a:pt x="0" y="487"/>
                      </a:lnTo>
                      <a:lnTo>
                        <a:pt x="253" y="623"/>
                      </a:lnTo>
                      <a:lnTo>
                        <a:pt x="1090"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9"/>
                <p:cNvSpPr/>
                <p:nvPr/>
              </p:nvSpPr>
              <p:spPr>
                <a:xfrm>
                  <a:off x="1560975" y="1054725"/>
                  <a:ext cx="27750" cy="15600"/>
                </a:xfrm>
                <a:custGeom>
                  <a:rect b="b" l="l" r="r" t="t"/>
                  <a:pathLst>
                    <a:path extrusionOk="0" h="624" w="1110">
                      <a:moveTo>
                        <a:pt x="857" y="1"/>
                      </a:moveTo>
                      <a:lnTo>
                        <a:pt x="1" y="487"/>
                      </a:lnTo>
                      <a:lnTo>
                        <a:pt x="254" y="62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39"/>
                <p:cNvSpPr/>
                <p:nvPr/>
              </p:nvSpPr>
              <p:spPr>
                <a:xfrm>
                  <a:off x="15074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39"/>
                <p:cNvSpPr/>
                <p:nvPr/>
              </p:nvSpPr>
              <p:spPr>
                <a:xfrm>
                  <a:off x="1587725" y="898600"/>
                  <a:ext cx="271425" cy="156650"/>
                </a:xfrm>
                <a:custGeom>
                  <a:rect b="b" l="l" r="r" t="t"/>
                  <a:pathLst>
                    <a:path extrusionOk="0" h="6266" w="10857">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39"/>
                <p:cNvSpPr/>
                <p:nvPr/>
              </p:nvSpPr>
              <p:spPr>
                <a:xfrm>
                  <a:off x="1534225" y="1039650"/>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9"/>
                <p:cNvSpPr/>
                <p:nvPr/>
              </p:nvSpPr>
              <p:spPr>
                <a:xfrm>
                  <a:off x="14807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9"/>
                <p:cNvSpPr/>
                <p:nvPr/>
              </p:nvSpPr>
              <p:spPr>
                <a:xfrm>
                  <a:off x="1426750" y="1101425"/>
                  <a:ext cx="27250" cy="16075"/>
                </a:xfrm>
                <a:custGeom>
                  <a:rect b="b" l="l" r="r" t="t"/>
                  <a:pathLst>
                    <a:path extrusionOk="0" h="643" w="1090">
                      <a:moveTo>
                        <a:pt x="856" y="1"/>
                      </a:moveTo>
                      <a:lnTo>
                        <a:pt x="0" y="487"/>
                      </a:lnTo>
                      <a:lnTo>
                        <a:pt x="253"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39"/>
                <p:cNvSpPr/>
                <p:nvPr/>
              </p:nvSpPr>
              <p:spPr>
                <a:xfrm>
                  <a:off x="1400000" y="1117475"/>
                  <a:ext cx="26775" cy="15100"/>
                </a:xfrm>
                <a:custGeom>
                  <a:rect b="b" l="l" r="r" t="t"/>
                  <a:pathLst>
                    <a:path extrusionOk="0" h="604" w="1071">
                      <a:moveTo>
                        <a:pt x="837" y="1"/>
                      </a:moveTo>
                      <a:lnTo>
                        <a:pt x="0" y="448"/>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39"/>
                <p:cNvSpPr/>
                <p:nvPr/>
              </p:nvSpPr>
              <p:spPr>
                <a:xfrm>
                  <a:off x="1385400" y="1132550"/>
                  <a:ext cx="14125" cy="9750"/>
                </a:xfrm>
                <a:custGeom>
                  <a:rect b="b" l="l" r="r" t="t"/>
                  <a:pathLst>
                    <a:path extrusionOk="0" h="390" w="565">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9"/>
                <p:cNvSpPr/>
                <p:nvPr/>
              </p:nvSpPr>
              <p:spPr>
                <a:xfrm>
                  <a:off x="1561950" y="931200"/>
                  <a:ext cx="185825" cy="107500"/>
                </a:xfrm>
                <a:custGeom>
                  <a:rect b="b" l="l" r="r" t="t"/>
                  <a:pathLst>
                    <a:path extrusionOk="0" h="4300" w="7433">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39"/>
                <p:cNvSpPr/>
                <p:nvPr/>
              </p:nvSpPr>
              <p:spPr>
                <a:xfrm>
                  <a:off x="14539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39"/>
                <p:cNvSpPr/>
                <p:nvPr/>
              </p:nvSpPr>
              <p:spPr>
                <a:xfrm>
                  <a:off x="1507475" y="1054725"/>
                  <a:ext cx="26775" cy="15600"/>
                </a:xfrm>
                <a:custGeom>
                  <a:rect b="b" l="l" r="r" t="t"/>
                  <a:pathLst>
                    <a:path extrusionOk="0" h="624" w="1071">
                      <a:moveTo>
                        <a:pt x="837" y="1"/>
                      </a:moveTo>
                      <a:lnTo>
                        <a:pt x="1" y="487"/>
                      </a:lnTo>
                      <a:lnTo>
                        <a:pt x="254" y="62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39"/>
                <p:cNvSpPr/>
                <p:nvPr/>
              </p:nvSpPr>
              <p:spPr>
                <a:xfrm>
                  <a:off x="1880050" y="1006100"/>
                  <a:ext cx="168800" cy="98275"/>
                </a:xfrm>
                <a:custGeom>
                  <a:rect b="b" l="l" r="r" t="t"/>
                  <a:pathLst>
                    <a:path extrusionOk="0" h="3931" w="6752">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9"/>
                <p:cNvSpPr/>
                <p:nvPr/>
              </p:nvSpPr>
              <p:spPr>
                <a:xfrm>
                  <a:off x="697175" y="1190925"/>
                  <a:ext cx="240775" cy="110425"/>
                </a:xfrm>
                <a:custGeom>
                  <a:rect b="b" l="l" r="r" t="t"/>
                  <a:pathLst>
                    <a:path extrusionOk="0" h="4417" w="9631">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39"/>
                <p:cNvSpPr/>
                <p:nvPr/>
              </p:nvSpPr>
              <p:spPr>
                <a:xfrm>
                  <a:off x="697175" y="1161250"/>
                  <a:ext cx="267525" cy="125025"/>
                </a:xfrm>
                <a:custGeom>
                  <a:rect b="b" l="l" r="r" t="t"/>
                  <a:pathLst>
                    <a:path extrusionOk="0" h="5001" w="10701">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39"/>
                <p:cNvSpPr/>
                <p:nvPr/>
              </p:nvSpPr>
              <p:spPr>
                <a:xfrm>
                  <a:off x="697175" y="1133525"/>
                  <a:ext cx="294275" cy="137200"/>
                </a:xfrm>
                <a:custGeom>
                  <a:rect b="b" l="l" r="r" t="t"/>
                  <a:pathLst>
                    <a:path extrusionOk="0" h="5488" w="11771">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39"/>
                <p:cNvSpPr/>
                <p:nvPr/>
              </p:nvSpPr>
              <p:spPr>
                <a:xfrm>
                  <a:off x="862550" y="1163675"/>
                  <a:ext cx="417825" cy="242250"/>
                </a:xfrm>
                <a:custGeom>
                  <a:rect b="b" l="l" r="r" t="t"/>
                  <a:pathLst>
                    <a:path extrusionOk="0" h="9690" w="16713">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39"/>
                <p:cNvSpPr/>
                <p:nvPr/>
              </p:nvSpPr>
              <p:spPr>
                <a:xfrm>
                  <a:off x="777925" y="1083425"/>
                  <a:ext cx="529200" cy="307425"/>
                </a:xfrm>
                <a:custGeom>
                  <a:rect b="b" l="l" r="r" t="t"/>
                  <a:pathLst>
                    <a:path extrusionOk="0" h="12297" w="21168">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39"/>
                <p:cNvSpPr/>
                <p:nvPr/>
              </p:nvSpPr>
              <p:spPr>
                <a:xfrm>
                  <a:off x="857675" y="1099000"/>
                  <a:ext cx="475700" cy="275800"/>
                </a:xfrm>
                <a:custGeom>
                  <a:rect b="b" l="l" r="r" t="t"/>
                  <a:pathLst>
                    <a:path extrusionOk="0" h="11032" w="19028">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39"/>
                <p:cNvSpPr/>
                <p:nvPr/>
              </p:nvSpPr>
              <p:spPr>
                <a:xfrm>
                  <a:off x="1020125" y="1161250"/>
                  <a:ext cx="340000" cy="197975"/>
                </a:xfrm>
                <a:custGeom>
                  <a:rect b="b" l="l" r="r" t="t"/>
                  <a:pathLst>
                    <a:path extrusionOk="0" h="7919" w="1360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39"/>
                <p:cNvSpPr/>
                <p:nvPr/>
              </p:nvSpPr>
              <p:spPr>
                <a:xfrm>
                  <a:off x="765275" y="982275"/>
                  <a:ext cx="622575" cy="361400"/>
                </a:xfrm>
                <a:custGeom>
                  <a:rect b="b" l="l" r="r" t="t"/>
                  <a:pathLst>
                    <a:path extrusionOk="0" h="14456" w="24903">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9"/>
                <p:cNvSpPr/>
                <p:nvPr/>
              </p:nvSpPr>
              <p:spPr>
                <a:xfrm>
                  <a:off x="1006525" y="1091225"/>
                  <a:ext cx="408075" cy="236875"/>
                </a:xfrm>
                <a:custGeom>
                  <a:rect b="b" l="l" r="r" t="t"/>
                  <a:pathLst>
                    <a:path extrusionOk="0" h="9475" w="16323">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9"/>
                <p:cNvSpPr/>
                <p:nvPr/>
              </p:nvSpPr>
              <p:spPr>
                <a:xfrm>
                  <a:off x="927225" y="1014375"/>
                  <a:ext cx="513650" cy="298650"/>
                </a:xfrm>
                <a:custGeom>
                  <a:rect b="b" l="l" r="r" t="t"/>
                  <a:pathLst>
                    <a:path extrusionOk="0" h="11946" w="20546">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39"/>
                <p:cNvSpPr/>
                <p:nvPr/>
              </p:nvSpPr>
              <p:spPr>
                <a:xfrm>
                  <a:off x="891725" y="965725"/>
                  <a:ext cx="576375" cy="330775"/>
                </a:xfrm>
                <a:custGeom>
                  <a:rect b="b" l="l" r="r" t="t"/>
                  <a:pathLst>
                    <a:path extrusionOk="0" h="13231" w="23055">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39"/>
                <p:cNvSpPr/>
                <p:nvPr/>
              </p:nvSpPr>
              <p:spPr>
                <a:xfrm>
                  <a:off x="1048825" y="1022625"/>
                  <a:ext cx="446525" cy="259275"/>
                </a:xfrm>
                <a:custGeom>
                  <a:rect b="b" l="l" r="r" t="t"/>
                  <a:pathLst>
                    <a:path extrusionOk="0" h="10371" w="17861">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9"/>
                <p:cNvSpPr/>
                <p:nvPr/>
              </p:nvSpPr>
              <p:spPr>
                <a:xfrm>
                  <a:off x="1216625" y="1057650"/>
                  <a:ext cx="332225" cy="193125"/>
                </a:xfrm>
                <a:custGeom>
                  <a:rect b="b" l="l" r="r" t="t"/>
                  <a:pathLst>
                    <a:path extrusionOk="0" h="7725" w="13289">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39"/>
                <p:cNvSpPr/>
                <p:nvPr/>
              </p:nvSpPr>
              <p:spPr>
                <a:xfrm>
                  <a:off x="1021600" y="912225"/>
                  <a:ext cx="553500" cy="323475"/>
                </a:xfrm>
                <a:custGeom>
                  <a:rect b="b" l="l" r="r" t="t"/>
                  <a:pathLst>
                    <a:path extrusionOk="0" h="12939" w="2214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9"/>
                <p:cNvSpPr/>
                <p:nvPr/>
              </p:nvSpPr>
              <p:spPr>
                <a:xfrm>
                  <a:off x="1103800" y="928275"/>
                  <a:ext cx="498050" cy="291375"/>
                </a:xfrm>
                <a:custGeom>
                  <a:rect b="b" l="l" r="r" t="t"/>
                  <a:pathLst>
                    <a:path extrusionOk="0" h="11655" w="19922">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9"/>
                <p:cNvSpPr/>
                <p:nvPr/>
              </p:nvSpPr>
              <p:spPr>
                <a:xfrm>
                  <a:off x="972475" y="823700"/>
                  <a:ext cx="656125" cy="382800"/>
                </a:xfrm>
                <a:custGeom>
                  <a:rect b="b" l="l" r="r" t="t"/>
                  <a:pathLst>
                    <a:path extrusionOk="0" h="15312" w="26245">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9"/>
                <p:cNvSpPr/>
                <p:nvPr/>
              </p:nvSpPr>
              <p:spPr>
                <a:xfrm>
                  <a:off x="1100875" y="864575"/>
                  <a:ext cx="555950" cy="324925"/>
                </a:xfrm>
                <a:custGeom>
                  <a:rect b="b" l="l" r="r" t="t"/>
                  <a:pathLst>
                    <a:path extrusionOk="0" h="12997" w="22238">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9"/>
                <p:cNvSpPr/>
                <p:nvPr/>
              </p:nvSpPr>
              <p:spPr>
                <a:xfrm>
                  <a:off x="860600" y="697250"/>
                  <a:ext cx="821525" cy="478125"/>
                </a:xfrm>
                <a:custGeom>
                  <a:rect b="b" l="l" r="r" t="t"/>
                  <a:pathLst>
                    <a:path extrusionOk="0" h="19125" w="32861">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9"/>
                <p:cNvSpPr/>
                <p:nvPr/>
              </p:nvSpPr>
              <p:spPr>
                <a:xfrm>
                  <a:off x="1164575" y="705525"/>
                  <a:ext cx="544775" cy="454300"/>
                </a:xfrm>
                <a:custGeom>
                  <a:rect b="b" l="l" r="r" t="t"/>
                  <a:pathLst>
                    <a:path extrusionOk="0" h="18172" w="21791">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9"/>
                <p:cNvSpPr/>
                <p:nvPr/>
              </p:nvSpPr>
              <p:spPr>
                <a:xfrm>
                  <a:off x="1210300" y="703575"/>
                  <a:ext cx="525325" cy="439700"/>
                </a:xfrm>
                <a:custGeom>
                  <a:rect b="b" l="l" r="r" t="t"/>
                  <a:pathLst>
                    <a:path extrusionOk="0" h="17588" w="21013">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9"/>
                <p:cNvSpPr/>
                <p:nvPr/>
              </p:nvSpPr>
              <p:spPr>
                <a:xfrm>
                  <a:off x="1144150" y="1046950"/>
                  <a:ext cx="97800" cy="58400"/>
                </a:xfrm>
                <a:custGeom>
                  <a:rect b="b" l="l" r="r" t="t"/>
                  <a:pathLst>
                    <a:path extrusionOk="0" h="2336" w="3912">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9"/>
                <p:cNvSpPr/>
                <p:nvPr/>
              </p:nvSpPr>
              <p:spPr>
                <a:xfrm>
                  <a:off x="697175" y="2247325"/>
                  <a:ext cx="109950" cy="67625"/>
                </a:xfrm>
                <a:custGeom>
                  <a:rect b="b" l="l" r="r" t="t"/>
                  <a:pathLst>
                    <a:path extrusionOk="0" h="2705" w="4398">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9"/>
                <p:cNvSpPr/>
                <p:nvPr/>
              </p:nvSpPr>
              <p:spPr>
                <a:xfrm>
                  <a:off x="798825" y="2308125"/>
                  <a:ext cx="41375" cy="26300"/>
                </a:xfrm>
                <a:custGeom>
                  <a:rect b="b" l="l" r="r" t="t"/>
                  <a:pathLst>
                    <a:path extrusionOk="0" h="1052" w="1655">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39"/>
                <p:cNvSpPr/>
                <p:nvPr/>
              </p:nvSpPr>
              <p:spPr>
                <a:xfrm>
                  <a:off x="800775" y="2135475"/>
                  <a:ext cx="35050" cy="20925"/>
                </a:xfrm>
                <a:custGeom>
                  <a:rect b="b" l="l" r="r" t="t"/>
                  <a:pathLst>
                    <a:path extrusionOk="0" h="837" w="1402">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39"/>
                <p:cNvSpPr/>
                <p:nvPr/>
              </p:nvSpPr>
              <p:spPr>
                <a:xfrm>
                  <a:off x="799325" y="2238575"/>
                  <a:ext cx="35050" cy="20450"/>
                </a:xfrm>
                <a:custGeom>
                  <a:rect b="b" l="l" r="r" t="t"/>
                  <a:pathLst>
                    <a:path extrusionOk="0" h="818" w="1402">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39"/>
                <p:cNvSpPr/>
                <p:nvPr/>
              </p:nvSpPr>
              <p:spPr>
                <a:xfrm>
                  <a:off x="815375" y="2154425"/>
                  <a:ext cx="5850" cy="85150"/>
                </a:xfrm>
                <a:custGeom>
                  <a:rect b="b" l="l" r="r" t="t"/>
                  <a:pathLst>
                    <a:path extrusionOk="0" h="3406" w="234">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39"/>
                <p:cNvSpPr/>
                <p:nvPr/>
              </p:nvSpPr>
              <p:spPr>
                <a:xfrm>
                  <a:off x="697175" y="2117475"/>
                  <a:ext cx="121625" cy="75900"/>
                </a:xfrm>
                <a:custGeom>
                  <a:rect b="b" l="l" r="r" t="t"/>
                  <a:pathLst>
                    <a:path extrusionOk="0" h="3036" w="4865">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39"/>
                <p:cNvSpPr/>
                <p:nvPr/>
              </p:nvSpPr>
              <p:spPr>
                <a:xfrm>
                  <a:off x="697175" y="2161050"/>
                  <a:ext cx="76400" cy="49350"/>
                </a:xfrm>
                <a:custGeom>
                  <a:rect b="b" l="l" r="r" t="t"/>
                  <a:pathLst>
                    <a:path extrusionOk="0" h="1974" w="3056">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39"/>
                <p:cNvSpPr/>
                <p:nvPr/>
              </p:nvSpPr>
              <p:spPr>
                <a:xfrm>
                  <a:off x="776450" y="462325"/>
                  <a:ext cx="351675" cy="200425"/>
                </a:xfrm>
                <a:custGeom>
                  <a:rect b="b" l="l" r="r" t="t"/>
                  <a:pathLst>
                    <a:path extrusionOk="0" h="8017" w="14067">
                      <a:moveTo>
                        <a:pt x="1" y="1"/>
                      </a:moveTo>
                      <a:lnTo>
                        <a:pt x="13833" y="8016"/>
                      </a:lnTo>
                      <a:lnTo>
                        <a:pt x="14067" y="7861"/>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39"/>
                <p:cNvSpPr/>
                <p:nvPr/>
              </p:nvSpPr>
              <p:spPr>
                <a:xfrm>
                  <a:off x="1203500" y="2158325"/>
                  <a:ext cx="144475" cy="83200"/>
                </a:xfrm>
                <a:custGeom>
                  <a:rect b="b" l="l" r="r" t="t"/>
                  <a:pathLst>
                    <a:path extrusionOk="0" h="3328" w="5779">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39"/>
                <p:cNvSpPr/>
                <p:nvPr/>
              </p:nvSpPr>
              <p:spPr>
                <a:xfrm>
                  <a:off x="1184050" y="2199675"/>
                  <a:ext cx="92425" cy="53525"/>
                </a:xfrm>
                <a:custGeom>
                  <a:rect b="b" l="l" r="r" t="t"/>
                  <a:pathLst>
                    <a:path extrusionOk="0" h="2141" w="3697">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39"/>
                <p:cNvSpPr/>
                <p:nvPr/>
              </p:nvSpPr>
              <p:spPr>
                <a:xfrm>
                  <a:off x="1071700" y="2123025"/>
                  <a:ext cx="759250" cy="437075"/>
                </a:xfrm>
                <a:custGeom>
                  <a:rect b="b" l="l" r="r" t="t"/>
                  <a:pathLst>
                    <a:path extrusionOk="0" h="17483" w="3037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39"/>
                <p:cNvSpPr/>
                <p:nvPr/>
              </p:nvSpPr>
              <p:spPr>
                <a:xfrm>
                  <a:off x="1682100" y="2496650"/>
                  <a:ext cx="43775" cy="25500"/>
                </a:xfrm>
                <a:custGeom>
                  <a:rect b="b" l="l" r="r" t="t"/>
                  <a:pathLst>
                    <a:path extrusionOk="0" h="1020" w="1751">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39"/>
                <p:cNvSpPr/>
                <p:nvPr/>
              </p:nvSpPr>
              <p:spPr>
                <a:xfrm>
                  <a:off x="1614475" y="2457050"/>
                  <a:ext cx="43800" cy="25700"/>
                </a:xfrm>
                <a:custGeom>
                  <a:rect b="b" l="l" r="r" t="t"/>
                  <a:pathLst>
                    <a:path extrusionOk="0" h="1028" w="1752">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39"/>
                <p:cNvSpPr/>
                <p:nvPr/>
              </p:nvSpPr>
              <p:spPr>
                <a:xfrm>
                  <a:off x="1547375" y="2418125"/>
                  <a:ext cx="42825" cy="25725"/>
                </a:xfrm>
                <a:custGeom>
                  <a:rect b="b" l="l" r="r" t="t"/>
                  <a:pathLst>
                    <a:path extrusionOk="0" h="1029" w="1713">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39"/>
                <p:cNvSpPr/>
                <p:nvPr/>
              </p:nvSpPr>
              <p:spPr>
                <a:xfrm>
                  <a:off x="1596000" y="2513875"/>
                  <a:ext cx="101200" cy="45725"/>
                </a:xfrm>
                <a:custGeom>
                  <a:rect b="b" l="l" r="r" t="t"/>
                  <a:pathLst>
                    <a:path extrusionOk="0" h="1829" w="4048">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39"/>
                <p:cNvSpPr/>
                <p:nvPr/>
              </p:nvSpPr>
              <p:spPr>
                <a:xfrm>
                  <a:off x="1525950" y="2474950"/>
                  <a:ext cx="104125" cy="59375"/>
                </a:xfrm>
                <a:custGeom>
                  <a:rect b="b" l="l" r="r" t="t"/>
                  <a:pathLst>
                    <a:path extrusionOk="0" h="2375" w="4165">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39"/>
                <p:cNvSpPr/>
                <p:nvPr/>
              </p:nvSpPr>
              <p:spPr>
                <a:xfrm>
                  <a:off x="1458350" y="2436050"/>
                  <a:ext cx="104125" cy="59350"/>
                </a:xfrm>
                <a:custGeom>
                  <a:rect b="b" l="l" r="r" t="t"/>
                  <a:pathLst>
                    <a:path extrusionOk="0" h="2374" w="4165">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39"/>
                <p:cNvSpPr/>
                <p:nvPr/>
              </p:nvSpPr>
              <p:spPr>
                <a:xfrm>
                  <a:off x="1917975" y="2498850"/>
                  <a:ext cx="41375" cy="26700"/>
                </a:xfrm>
                <a:custGeom>
                  <a:rect b="b" l="l" r="r" t="t"/>
                  <a:pathLst>
                    <a:path extrusionOk="0" h="1068" w="1655">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9"/>
                <p:cNvSpPr/>
                <p:nvPr/>
              </p:nvSpPr>
              <p:spPr>
                <a:xfrm>
                  <a:off x="1780825" y="2419750"/>
                  <a:ext cx="41375" cy="26525"/>
                </a:xfrm>
                <a:custGeom>
                  <a:rect b="b" l="l" r="r" t="t"/>
                  <a:pathLst>
                    <a:path extrusionOk="0" h="1061" w="1655">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39"/>
                <p:cNvSpPr/>
                <p:nvPr/>
              </p:nvSpPr>
              <p:spPr>
                <a:xfrm>
                  <a:off x="1810975" y="2437850"/>
                  <a:ext cx="115300" cy="69225"/>
                </a:xfrm>
                <a:custGeom>
                  <a:rect b="b" l="l" r="r" t="t"/>
                  <a:pathLst>
                    <a:path extrusionOk="0" h="2769" w="4612">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39"/>
                <p:cNvSpPr/>
                <p:nvPr/>
              </p:nvSpPr>
              <p:spPr>
                <a:xfrm>
                  <a:off x="1703500" y="2436825"/>
                  <a:ext cx="87550" cy="53225"/>
                </a:xfrm>
                <a:custGeom>
                  <a:rect b="b" l="l" r="r" t="t"/>
                  <a:pathLst>
                    <a:path extrusionOk="0" h="2129" w="3502">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39"/>
                <p:cNvSpPr/>
                <p:nvPr/>
              </p:nvSpPr>
              <p:spPr>
                <a:xfrm>
                  <a:off x="1251650" y="2196375"/>
                  <a:ext cx="426075" cy="247950"/>
                </a:xfrm>
                <a:custGeom>
                  <a:rect b="b" l="l" r="r" t="t"/>
                  <a:pathLst>
                    <a:path extrusionOk="0" h="9918" w="17043">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9"/>
                <p:cNvSpPr/>
                <p:nvPr/>
              </p:nvSpPr>
              <p:spPr>
                <a:xfrm>
                  <a:off x="1669925" y="2438475"/>
                  <a:ext cx="41375" cy="26775"/>
                </a:xfrm>
                <a:custGeom>
                  <a:rect b="b" l="l" r="r" t="t"/>
                  <a:pathLst>
                    <a:path extrusionOk="0" h="1071" w="1655">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9"/>
                <p:cNvSpPr/>
                <p:nvPr/>
              </p:nvSpPr>
              <p:spPr>
                <a:xfrm>
                  <a:off x="1149025" y="2248550"/>
                  <a:ext cx="41375" cy="27025"/>
                </a:xfrm>
                <a:custGeom>
                  <a:rect b="b" l="l" r="r" t="t"/>
                  <a:pathLst>
                    <a:path extrusionOk="0" h="1081" w="1655">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9"/>
                <p:cNvSpPr/>
                <p:nvPr/>
              </p:nvSpPr>
              <p:spPr>
                <a:xfrm>
                  <a:off x="1430625" y="2410200"/>
                  <a:ext cx="41375" cy="26350"/>
                </a:xfrm>
                <a:custGeom>
                  <a:rect b="b" l="l" r="r" t="t"/>
                  <a:pathLst>
                    <a:path extrusionOk="0" h="1054" w="1655">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9"/>
                <p:cNvSpPr/>
                <p:nvPr/>
              </p:nvSpPr>
              <p:spPr>
                <a:xfrm>
                  <a:off x="1353775" y="2411300"/>
                  <a:ext cx="41375" cy="26725"/>
                </a:xfrm>
                <a:custGeom>
                  <a:rect b="b" l="l" r="r" t="t"/>
                  <a:pathLst>
                    <a:path extrusionOk="0" h="1069" w="1655">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39"/>
                <p:cNvSpPr/>
                <p:nvPr/>
              </p:nvSpPr>
              <p:spPr>
                <a:xfrm>
                  <a:off x="1357675" y="2488550"/>
                  <a:ext cx="41375" cy="26300"/>
                </a:xfrm>
                <a:custGeom>
                  <a:rect b="b" l="l" r="r" t="t"/>
                  <a:pathLst>
                    <a:path extrusionOk="0" h="1052" w="1655">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39"/>
                <p:cNvSpPr/>
                <p:nvPr/>
              </p:nvSpPr>
              <p:spPr>
                <a:xfrm>
                  <a:off x="1177725" y="2309350"/>
                  <a:ext cx="41350" cy="27000"/>
                </a:xfrm>
                <a:custGeom>
                  <a:rect b="b" l="l" r="r" t="t"/>
                  <a:pathLst>
                    <a:path extrusionOk="0" h="1080" w="1654">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9"/>
                <p:cNvSpPr/>
                <p:nvPr/>
              </p:nvSpPr>
              <p:spPr>
                <a:xfrm>
                  <a:off x="1320225" y="2208150"/>
                  <a:ext cx="525300" cy="130650"/>
                </a:xfrm>
                <a:custGeom>
                  <a:rect b="b" l="l" r="r" t="t"/>
                  <a:pathLst>
                    <a:path extrusionOk="0" h="5226" w="21012">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9"/>
                <p:cNvSpPr/>
                <p:nvPr/>
              </p:nvSpPr>
              <p:spPr>
                <a:xfrm>
                  <a:off x="1177725" y="2265800"/>
                  <a:ext cx="261700" cy="153725"/>
                </a:xfrm>
                <a:custGeom>
                  <a:rect b="b" l="l" r="r" t="t"/>
                  <a:pathLst>
                    <a:path extrusionOk="0" h="6149" w="10468">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39"/>
                <p:cNvSpPr/>
                <p:nvPr/>
              </p:nvSpPr>
              <p:spPr>
                <a:xfrm>
                  <a:off x="1262825" y="2358225"/>
                  <a:ext cx="99750" cy="61800"/>
                </a:xfrm>
                <a:custGeom>
                  <a:rect b="b" l="l" r="r" t="t"/>
                  <a:pathLst>
                    <a:path extrusionOk="0" h="2472" w="399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39"/>
                <p:cNvSpPr/>
                <p:nvPr/>
              </p:nvSpPr>
              <p:spPr>
                <a:xfrm>
                  <a:off x="1207375" y="2327925"/>
                  <a:ext cx="50625" cy="33725"/>
                </a:xfrm>
                <a:custGeom>
                  <a:rect b="b" l="l" r="r" t="t"/>
                  <a:pathLst>
                    <a:path extrusionOk="0" h="1349" w="2025">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39"/>
                <p:cNvSpPr/>
                <p:nvPr/>
              </p:nvSpPr>
              <p:spPr>
                <a:xfrm>
                  <a:off x="1331900" y="2273100"/>
                  <a:ext cx="6350" cy="86125"/>
                </a:xfrm>
                <a:custGeom>
                  <a:rect b="b" l="l" r="r" t="t"/>
                  <a:pathLst>
                    <a:path extrusionOk="0" h="3445" w="254">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39"/>
                <p:cNvSpPr/>
                <p:nvPr/>
              </p:nvSpPr>
              <p:spPr>
                <a:xfrm>
                  <a:off x="1398050" y="2311525"/>
                  <a:ext cx="6350" cy="86600"/>
                </a:xfrm>
                <a:custGeom>
                  <a:rect b="b" l="l" r="r" t="t"/>
                  <a:pathLst>
                    <a:path extrusionOk="0" h="3464" w="254">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39"/>
                <p:cNvSpPr/>
                <p:nvPr/>
              </p:nvSpPr>
              <p:spPr>
                <a:xfrm>
                  <a:off x="1257000" y="2313975"/>
                  <a:ext cx="109450" cy="184825"/>
                </a:xfrm>
                <a:custGeom>
                  <a:rect b="b" l="l" r="r" t="t"/>
                  <a:pathLst>
                    <a:path extrusionOk="0" h="7393" w="4378">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9"/>
                <p:cNvSpPr/>
                <p:nvPr/>
              </p:nvSpPr>
              <p:spPr>
                <a:xfrm>
                  <a:off x="1774025" y="2543350"/>
                  <a:ext cx="31625" cy="15275"/>
                </a:xfrm>
                <a:custGeom>
                  <a:rect b="b" l="l" r="r" t="t"/>
                  <a:pathLst>
                    <a:path extrusionOk="0" h="611" w="1265">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9"/>
                <p:cNvSpPr/>
                <p:nvPr/>
              </p:nvSpPr>
              <p:spPr>
                <a:xfrm>
                  <a:off x="1108175" y="627225"/>
                  <a:ext cx="163450" cy="93400"/>
                </a:xfrm>
                <a:custGeom>
                  <a:rect b="b" l="l" r="r" t="t"/>
                  <a:pathLst>
                    <a:path extrusionOk="0" h="3736" w="6538">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9"/>
                <p:cNvSpPr/>
                <p:nvPr/>
              </p:nvSpPr>
              <p:spPr>
                <a:xfrm>
                  <a:off x="1224400" y="462325"/>
                  <a:ext cx="382800" cy="220850"/>
                </a:xfrm>
                <a:custGeom>
                  <a:rect b="b" l="l" r="r" t="t"/>
                  <a:pathLst>
                    <a:path extrusionOk="0" h="8834" w="15312">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9"/>
                <p:cNvSpPr/>
                <p:nvPr/>
              </p:nvSpPr>
              <p:spPr>
                <a:xfrm>
                  <a:off x="1604275" y="461850"/>
                  <a:ext cx="42825" cy="21900"/>
                </a:xfrm>
                <a:custGeom>
                  <a:rect b="b" l="l" r="r" t="t"/>
                  <a:pathLst>
                    <a:path extrusionOk="0" h="876" w="1713">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9"/>
                <p:cNvSpPr/>
                <p:nvPr/>
              </p:nvSpPr>
              <p:spPr>
                <a:xfrm>
                  <a:off x="1721475" y="462325"/>
                  <a:ext cx="92450" cy="39925"/>
                </a:xfrm>
                <a:custGeom>
                  <a:rect b="b" l="l" r="r" t="t"/>
                  <a:pathLst>
                    <a:path extrusionOk="0" h="1597" w="3698">
                      <a:moveTo>
                        <a:pt x="1" y="1"/>
                      </a:moveTo>
                      <a:lnTo>
                        <a:pt x="2763" y="1596"/>
                      </a:lnTo>
                      <a:lnTo>
                        <a:pt x="3697" y="1051"/>
                      </a:lnTo>
                      <a:lnTo>
                        <a:pt x="18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9"/>
                <p:cNvSpPr/>
                <p:nvPr/>
              </p:nvSpPr>
              <p:spPr>
                <a:xfrm>
                  <a:off x="1632475" y="475475"/>
                  <a:ext cx="113350" cy="65675"/>
                </a:xfrm>
                <a:custGeom>
                  <a:rect b="b" l="l" r="r" t="t"/>
                  <a:pathLst>
                    <a:path extrusionOk="0" h="2627" w="4534">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39"/>
                <p:cNvSpPr/>
                <p:nvPr/>
              </p:nvSpPr>
              <p:spPr>
                <a:xfrm>
                  <a:off x="1209825" y="461850"/>
                  <a:ext cx="348275" cy="199425"/>
                </a:xfrm>
                <a:custGeom>
                  <a:rect b="b" l="l" r="r" t="t"/>
                  <a:pathLst>
                    <a:path extrusionOk="0" h="7977" w="13931">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39"/>
                <p:cNvSpPr/>
                <p:nvPr/>
              </p:nvSpPr>
              <p:spPr>
                <a:xfrm>
                  <a:off x="1277425" y="707575"/>
                  <a:ext cx="41375" cy="26675"/>
                </a:xfrm>
                <a:custGeom>
                  <a:rect b="b" l="l" r="r" t="t"/>
                  <a:pathLst>
                    <a:path extrusionOk="0" h="1067" w="1655">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39"/>
                <p:cNvSpPr/>
                <p:nvPr/>
              </p:nvSpPr>
              <p:spPr>
                <a:xfrm>
                  <a:off x="1591125" y="526775"/>
                  <a:ext cx="41375" cy="27025"/>
                </a:xfrm>
                <a:custGeom>
                  <a:rect b="b" l="l" r="r" t="t"/>
                  <a:pathLst>
                    <a:path extrusionOk="0" h="1081" w="1655">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39"/>
                <p:cNvSpPr/>
                <p:nvPr/>
              </p:nvSpPr>
              <p:spPr>
                <a:xfrm>
                  <a:off x="1593575" y="570550"/>
                  <a:ext cx="41350" cy="27025"/>
                </a:xfrm>
                <a:custGeom>
                  <a:rect b="b" l="l" r="r" t="t"/>
                  <a:pathLst>
                    <a:path extrusionOk="0" h="1081" w="1654">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39"/>
                <p:cNvSpPr/>
                <p:nvPr/>
              </p:nvSpPr>
              <p:spPr>
                <a:xfrm>
                  <a:off x="1609625" y="843175"/>
                  <a:ext cx="41350" cy="25800"/>
                </a:xfrm>
                <a:custGeom>
                  <a:rect b="b" l="l" r="r" t="t"/>
                  <a:pathLst>
                    <a:path extrusionOk="0" h="1032" w="1654">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39"/>
                <p:cNvSpPr/>
                <p:nvPr/>
              </p:nvSpPr>
              <p:spPr>
                <a:xfrm>
                  <a:off x="1417025" y="672500"/>
                  <a:ext cx="41350" cy="26225"/>
                </a:xfrm>
                <a:custGeom>
                  <a:rect b="b" l="l" r="r" t="t"/>
                  <a:pathLst>
                    <a:path extrusionOk="0" h="1049" w="1654">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39"/>
                <p:cNvSpPr/>
                <p:nvPr/>
              </p:nvSpPr>
              <p:spPr>
                <a:xfrm>
                  <a:off x="1193775" y="497825"/>
                  <a:ext cx="75400" cy="144500"/>
                </a:xfrm>
                <a:custGeom>
                  <a:rect b="b" l="l" r="r" t="t"/>
                  <a:pathLst>
                    <a:path extrusionOk="0" h="5780" w="3016">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39"/>
                <p:cNvSpPr/>
                <p:nvPr/>
              </p:nvSpPr>
              <p:spPr>
                <a:xfrm>
                  <a:off x="1307575" y="545325"/>
                  <a:ext cx="294275" cy="172875"/>
                </a:xfrm>
                <a:custGeom>
                  <a:rect b="b" l="l" r="r" t="t"/>
                  <a:pathLst>
                    <a:path extrusionOk="0" h="6915" w="11771">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39"/>
                <p:cNvSpPr/>
                <p:nvPr/>
              </p:nvSpPr>
              <p:spPr>
                <a:xfrm>
                  <a:off x="1499700" y="588600"/>
                  <a:ext cx="104100" cy="58100"/>
                </a:xfrm>
                <a:custGeom>
                  <a:rect b="b" l="l" r="r" t="t"/>
                  <a:pathLst>
                    <a:path extrusionOk="0" h="2324" w="4164">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9"/>
                <p:cNvSpPr/>
                <p:nvPr/>
              </p:nvSpPr>
              <p:spPr>
                <a:xfrm>
                  <a:off x="1447650" y="653000"/>
                  <a:ext cx="52550" cy="28225"/>
                </a:xfrm>
                <a:custGeom>
                  <a:rect b="b" l="l" r="r" t="t"/>
                  <a:pathLst>
                    <a:path extrusionOk="0" h="1129" w="2102">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39"/>
                <p:cNvSpPr/>
                <p:nvPr/>
              </p:nvSpPr>
              <p:spPr>
                <a:xfrm>
                  <a:off x="1352825" y="603375"/>
                  <a:ext cx="146400" cy="6350"/>
                </a:xfrm>
                <a:custGeom>
                  <a:rect b="b" l="l" r="r" t="t"/>
                  <a:pathLst>
                    <a:path extrusionOk="0" h="254" w="5856">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39"/>
                <p:cNvSpPr/>
                <p:nvPr/>
              </p:nvSpPr>
              <p:spPr>
                <a:xfrm>
                  <a:off x="1418475" y="565450"/>
                  <a:ext cx="146425" cy="5850"/>
                </a:xfrm>
                <a:custGeom>
                  <a:rect b="b" l="l" r="r" t="t"/>
                  <a:pathLst>
                    <a:path extrusionOk="0" h="234" w="5857">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39"/>
                <p:cNvSpPr/>
                <p:nvPr/>
              </p:nvSpPr>
              <p:spPr>
                <a:xfrm>
                  <a:off x="1423325" y="462325"/>
                  <a:ext cx="537475" cy="190700"/>
                </a:xfrm>
                <a:custGeom>
                  <a:rect b="b" l="l" r="r" t="t"/>
                  <a:pathLst>
                    <a:path extrusionOk="0" h="7628" w="21499">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39"/>
                <p:cNvSpPr/>
                <p:nvPr/>
              </p:nvSpPr>
              <p:spPr>
                <a:xfrm>
                  <a:off x="809525" y="914650"/>
                  <a:ext cx="41375" cy="25825"/>
                </a:xfrm>
                <a:custGeom>
                  <a:rect b="b" l="l" r="r" t="t"/>
                  <a:pathLst>
                    <a:path extrusionOk="0" h="1033" w="1655">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39"/>
                <p:cNvSpPr/>
                <p:nvPr/>
              </p:nvSpPr>
              <p:spPr>
                <a:xfrm>
                  <a:off x="839700" y="931675"/>
                  <a:ext cx="66650" cy="41375"/>
                </a:xfrm>
                <a:custGeom>
                  <a:rect b="b" l="l" r="r" t="t"/>
                  <a:pathLst>
                    <a:path extrusionOk="0" h="1655" w="2666">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39"/>
                <p:cNvSpPr/>
                <p:nvPr/>
              </p:nvSpPr>
              <p:spPr>
                <a:xfrm>
                  <a:off x="739500" y="877200"/>
                  <a:ext cx="78825" cy="45750"/>
                </a:xfrm>
                <a:custGeom>
                  <a:rect b="b" l="l" r="r" t="t"/>
                  <a:pathLst>
                    <a:path extrusionOk="0" h="1830" w="3153">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39"/>
                <p:cNvSpPr/>
                <p:nvPr/>
              </p:nvSpPr>
              <p:spPr>
                <a:xfrm>
                  <a:off x="701550" y="853375"/>
                  <a:ext cx="38950" cy="22400"/>
                </a:xfrm>
                <a:custGeom>
                  <a:rect b="b" l="l" r="r" t="t"/>
                  <a:pathLst>
                    <a:path extrusionOk="0" h="896" w="1558">
                      <a:moveTo>
                        <a:pt x="234" y="1"/>
                      </a:moveTo>
                      <a:lnTo>
                        <a:pt x="1" y="117"/>
                      </a:lnTo>
                      <a:lnTo>
                        <a:pt x="1304" y="896"/>
                      </a:lnTo>
                      <a:lnTo>
                        <a:pt x="1557" y="75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39"/>
                <p:cNvSpPr/>
                <p:nvPr/>
              </p:nvSpPr>
              <p:spPr>
                <a:xfrm>
                  <a:off x="697675" y="771175"/>
                  <a:ext cx="187275" cy="132800"/>
                </a:xfrm>
                <a:custGeom>
                  <a:rect b="b" l="l" r="r" t="t"/>
                  <a:pathLst>
                    <a:path extrusionOk="0" h="5312" w="7491">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39"/>
                <p:cNvSpPr/>
                <p:nvPr/>
              </p:nvSpPr>
              <p:spPr>
                <a:xfrm>
                  <a:off x="770625" y="813975"/>
                  <a:ext cx="42350" cy="24825"/>
                </a:xfrm>
                <a:custGeom>
                  <a:rect b="b" l="l" r="r" t="t"/>
                  <a:pathLst>
                    <a:path extrusionOk="0" h="993" w="1694">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9"/>
                <p:cNvSpPr/>
                <p:nvPr/>
              </p:nvSpPr>
              <p:spPr>
                <a:xfrm>
                  <a:off x="748725" y="716700"/>
                  <a:ext cx="114325" cy="65700"/>
                </a:xfrm>
                <a:custGeom>
                  <a:rect b="b" l="l" r="r" t="t"/>
                  <a:pathLst>
                    <a:path extrusionOk="0" h="2628" w="4573">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9"/>
                <p:cNvSpPr/>
                <p:nvPr/>
              </p:nvSpPr>
              <p:spPr>
                <a:xfrm>
                  <a:off x="697175" y="758050"/>
                  <a:ext cx="93900" cy="66175"/>
                </a:xfrm>
                <a:custGeom>
                  <a:rect b="b" l="l" r="r" t="t"/>
                  <a:pathLst>
                    <a:path extrusionOk="0" h="2647" w="3756">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9"/>
                <p:cNvSpPr/>
                <p:nvPr/>
              </p:nvSpPr>
              <p:spPr>
                <a:xfrm>
                  <a:off x="697175" y="831500"/>
                  <a:ext cx="24350" cy="27250"/>
                </a:xfrm>
                <a:custGeom>
                  <a:rect b="b" l="l" r="r" t="t"/>
                  <a:pathLst>
                    <a:path extrusionOk="0" h="1090" w="974">
                      <a:moveTo>
                        <a:pt x="1" y="0"/>
                      </a:moveTo>
                      <a:lnTo>
                        <a:pt x="1" y="1090"/>
                      </a:lnTo>
                      <a:lnTo>
                        <a:pt x="176" y="992"/>
                      </a:lnTo>
                      <a:lnTo>
                        <a:pt x="409" y="876"/>
                      </a:lnTo>
                      <a:lnTo>
                        <a:pt x="973" y="56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39"/>
                <p:cNvSpPr/>
                <p:nvPr/>
              </p:nvSpPr>
              <p:spPr>
                <a:xfrm>
                  <a:off x="2270125" y="2491500"/>
                  <a:ext cx="99225" cy="68600"/>
                </a:xfrm>
                <a:custGeom>
                  <a:rect b="b" l="l" r="r" t="t"/>
                  <a:pathLst>
                    <a:path extrusionOk="0" h="2744" w="3969">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39"/>
                <p:cNvSpPr/>
                <p:nvPr/>
              </p:nvSpPr>
              <p:spPr>
                <a:xfrm>
                  <a:off x="2357175" y="2494900"/>
                  <a:ext cx="11200" cy="12175"/>
                </a:xfrm>
                <a:custGeom>
                  <a:rect b="b" l="l" r="r" t="t"/>
                  <a:pathLst>
                    <a:path extrusionOk="0" h="487" w="448">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39"/>
                <p:cNvSpPr/>
                <p:nvPr/>
              </p:nvSpPr>
              <p:spPr>
                <a:xfrm>
                  <a:off x="1777425" y="1980800"/>
                  <a:ext cx="104600" cy="60825"/>
                </a:xfrm>
                <a:custGeom>
                  <a:rect b="b" l="l" r="r" t="t"/>
                  <a:pathLst>
                    <a:path extrusionOk="0" h="2433" w="4184">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39"/>
                <p:cNvSpPr/>
                <p:nvPr/>
              </p:nvSpPr>
              <p:spPr>
                <a:xfrm>
                  <a:off x="1873725" y="1959150"/>
                  <a:ext cx="41350" cy="27025"/>
                </a:xfrm>
                <a:custGeom>
                  <a:rect b="b" l="l" r="r" t="t"/>
                  <a:pathLst>
                    <a:path extrusionOk="0" h="1081" w="1654">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39"/>
                <p:cNvSpPr/>
                <p:nvPr/>
              </p:nvSpPr>
              <p:spPr>
                <a:xfrm>
                  <a:off x="1745325" y="2034775"/>
                  <a:ext cx="40875" cy="26300"/>
                </a:xfrm>
                <a:custGeom>
                  <a:rect b="b" l="l" r="r" t="t"/>
                  <a:pathLst>
                    <a:path extrusionOk="0" h="1052" w="1635">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39"/>
                <p:cNvSpPr/>
                <p:nvPr/>
              </p:nvSpPr>
              <p:spPr>
                <a:xfrm>
                  <a:off x="1774500" y="2052500"/>
                  <a:ext cx="594850" cy="348075"/>
                </a:xfrm>
                <a:custGeom>
                  <a:rect b="b" l="l" r="r" t="t"/>
                  <a:pathLst>
                    <a:path extrusionOk="0" h="13923" w="23794">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39"/>
                <p:cNvSpPr/>
                <p:nvPr/>
              </p:nvSpPr>
              <p:spPr>
                <a:xfrm>
                  <a:off x="1650475" y="1981775"/>
                  <a:ext cx="38925" cy="22400"/>
                </a:xfrm>
                <a:custGeom>
                  <a:rect b="b" l="l" r="r" t="t"/>
                  <a:pathLst>
                    <a:path extrusionOk="0" h="896" w="1557">
                      <a:moveTo>
                        <a:pt x="253" y="0"/>
                      </a:moveTo>
                      <a:lnTo>
                        <a:pt x="0" y="136"/>
                      </a:lnTo>
                      <a:lnTo>
                        <a:pt x="1323" y="895"/>
                      </a:lnTo>
                      <a:lnTo>
                        <a:pt x="1557" y="75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39"/>
                <p:cNvSpPr/>
                <p:nvPr/>
              </p:nvSpPr>
              <p:spPr>
                <a:xfrm>
                  <a:off x="1689375" y="2005125"/>
                  <a:ext cx="64725" cy="37950"/>
                </a:xfrm>
                <a:custGeom>
                  <a:rect b="b" l="l" r="r" t="t"/>
                  <a:pathLst>
                    <a:path extrusionOk="0" h="1518" w="2589">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9"/>
                <p:cNvSpPr/>
                <p:nvPr/>
              </p:nvSpPr>
              <p:spPr>
                <a:xfrm>
                  <a:off x="1510875" y="1900550"/>
                  <a:ext cx="323475" cy="188250"/>
                </a:xfrm>
                <a:custGeom>
                  <a:rect b="b" l="l" r="r" t="t"/>
                  <a:pathLst>
                    <a:path extrusionOk="0" h="7530" w="12939">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39"/>
                <p:cNvSpPr/>
                <p:nvPr/>
              </p:nvSpPr>
              <p:spPr>
                <a:xfrm>
                  <a:off x="1720025" y="1941875"/>
                  <a:ext cx="40400" cy="24350"/>
                </a:xfrm>
                <a:custGeom>
                  <a:rect b="b" l="l" r="r" t="t"/>
                  <a:pathLst>
                    <a:path extrusionOk="0" h="974" w="1616">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39"/>
                <p:cNvSpPr/>
                <p:nvPr/>
              </p:nvSpPr>
              <p:spPr>
                <a:xfrm>
                  <a:off x="1579950" y="2022625"/>
                  <a:ext cx="40875" cy="24350"/>
                </a:xfrm>
                <a:custGeom>
                  <a:rect b="b" l="l" r="r" t="t"/>
                  <a:pathLst>
                    <a:path extrusionOk="0" h="974" w="1635">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39"/>
                <p:cNvSpPr/>
                <p:nvPr/>
              </p:nvSpPr>
              <p:spPr>
                <a:xfrm>
                  <a:off x="1620325" y="1799875"/>
                  <a:ext cx="191175" cy="110900"/>
                </a:xfrm>
                <a:custGeom>
                  <a:rect b="b" l="l" r="r" t="t"/>
                  <a:pathLst>
                    <a:path extrusionOk="0" h="4436" w="7647">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39"/>
                <p:cNvSpPr/>
                <p:nvPr/>
              </p:nvSpPr>
              <p:spPr>
                <a:xfrm>
                  <a:off x="1547850" y="1842175"/>
                  <a:ext cx="192150" cy="110425"/>
                </a:xfrm>
                <a:custGeom>
                  <a:rect b="b" l="l" r="r" t="t"/>
                  <a:pathLst>
                    <a:path extrusionOk="0" h="4417" w="7686">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39"/>
                <p:cNvSpPr/>
                <p:nvPr/>
              </p:nvSpPr>
              <p:spPr>
                <a:xfrm>
                  <a:off x="1408750" y="1922425"/>
                  <a:ext cx="191175" cy="110450"/>
                </a:xfrm>
                <a:custGeom>
                  <a:rect b="b" l="l" r="r" t="t"/>
                  <a:pathLst>
                    <a:path extrusionOk="0" h="4418" w="7647">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9"/>
                <p:cNvSpPr/>
                <p:nvPr/>
              </p:nvSpPr>
              <p:spPr>
                <a:xfrm>
                  <a:off x="1336275" y="1963775"/>
                  <a:ext cx="192150" cy="110925"/>
                </a:xfrm>
                <a:custGeom>
                  <a:rect b="b" l="l" r="r" t="t"/>
                  <a:pathLst>
                    <a:path extrusionOk="0" h="4437" w="7686">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9"/>
                <p:cNvSpPr/>
                <p:nvPr/>
              </p:nvSpPr>
              <p:spPr>
                <a:xfrm>
                  <a:off x="1478300" y="1882050"/>
                  <a:ext cx="191650" cy="110925"/>
                </a:xfrm>
                <a:custGeom>
                  <a:rect b="b" l="l" r="r" t="t"/>
                  <a:pathLst>
                    <a:path extrusionOk="0" h="4437" w="7666">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9"/>
                <p:cNvSpPr/>
                <p:nvPr/>
              </p:nvSpPr>
              <p:spPr>
                <a:xfrm>
                  <a:off x="2162625" y="2011175"/>
                  <a:ext cx="37975" cy="20600"/>
                </a:xfrm>
                <a:custGeom>
                  <a:rect b="b" l="l" r="r" t="t"/>
                  <a:pathLst>
                    <a:path extrusionOk="0" h="824" w="1519">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9"/>
                <p:cNvSpPr/>
                <p:nvPr/>
              </p:nvSpPr>
              <p:spPr>
                <a:xfrm>
                  <a:off x="2191800" y="1994150"/>
                  <a:ext cx="38950" cy="20600"/>
                </a:xfrm>
                <a:custGeom>
                  <a:rect b="b" l="l" r="r" t="t"/>
                  <a:pathLst>
                    <a:path extrusionOk="0" h="824" w="1558">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9"/>
                <p:cNvSpPr/>
                <p:nvPr/>
              </p:nvSpPr>
              <p:spPr>
                <a:xfrm>
                  <a:off x="2220025" y="1977675"/>
                  <a:ext cx="38925" cy="20650"/>
                </a:xfrm>
                <a:custGeom>
                  <a:rect b="b" l="l" r="r" t="t"/>
                  <a:pathLst>
                    <a:path extrusionOk="0" h="826" w="1557">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9"/>
                <p:cNvSpPr/>
                <p:nvPr/>
              </p:nvSpPr>
              <p:spPr>
                <a:xfrm>
                  <a:off x="2248725" y="1961125"/>
                  <a:ext cx="39400" cy="21025"/>
                </a:xfrm>
                <a:custGeom>
                  <a:rect b="b" l="l" r="r" t="t"/>
                  <a:pathLst>
                    <a:path extrusionOk="0" h="841" w="1576">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9"/>
                <p:cNvSpPr/>
                <p:nvPr/>
              </p:nvSpPr>
              <p:spPr>
                <a:xfrm>
                  <a:off x="2277900" y="1944100"/>
                  <a:ext cx="38450" cy="21025"/>
                </a:xfrm>
                <a:custGeom>
                  <a:rect b="b" l="l" r="r" t="t"/>
                  <a:pathLst>
                    <a:path extrusionOk="0" h="841" w="1538">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9"/>
                <p:cNvSpPr/>
                <p:nvPr/>
              </p:nvSpPr>
              <p:spPr>
                <a:xfrm>
                  <a:off x="2173825" y="1848975"/>
                  <a:ext cx="41350" cy="26300"/>
                </a:xfrm>
                <a:custGeom>
                  <a:rect b="b" l="l" r="r" t="t"/>
                  <a:pathLst>
                    <a:path extrusionOk="0" h="1052" w="1654">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9"/>
                <p:cNvSpPr/>
                <p:nvPr/>
              </p:nvSpPr>
              <p:spPr>
                <a:xfrm>
                  <a:off x="2345500" y="1914150"/>
                  <a:ext cx="23850" cy="26800"/>
                </a:xfrm>
                <a:custGeom>
                  <a:rect b="b" l="l" r="r" t="t"/>
                  <a:pathLst>
                    <a:path extrusionOk="0" h="1072" w="954">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9"/>
                <p:cNvSpPr/>
                <p:nvPr/>
              </p:nvSpPr>
              <p:spPr>
                <a:xfrm>
                  <a:off x="697175" y="1784300"/>
                  <a:ext cx="16575" cy="26775"/>
                </a:xfrm>
                <a:custGeom>
                  <a:rect b="b" l="l" r="r" t="t"/>
                  <a:pathLst>
                    <a:path extrusionOk="0" h="1071" w="663">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9"/>
                <p:cNvSpPr/>
                <p:nvPr/>
              </p:nvSpPr>
              <p:spPr>
                <a:xfrm>
                  <a:off x="894150" y="1688775"/>
                  <a:ext cx="41375" cy="27450"/>
                </a:xfrm>
                <a:custGeom>
                  <a:rect b="b" l="l" r="r" t="t"/>
                  <a:pathLst>
                    <a:path extrusionOk="0" h="1098" w="1655">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9"/>
                <p:cNvSpPr/>
                <p:nvPr/>
              </p:nvSpPr>
              <p:spPr>
                <a:xfrm>
                  <a:off x="849425" y="1582025"/>
                  <a:ext cx="41350" cy="26225"/>
                </a:xfrm>
                <a:custGeom>
                  <a:rect b="b" l="l" r="r" t="t"/>
                  <a:pathLst>
                    <a:path extrusionOk="0" h="1049" w="1654">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9"/>
                <p:cNvSpPr/>
                <p:nvPr/>
              </p:nvSpPr>
              <p:spPr>
                <a:xfrm>
                  <a:off x="854775" y="1512350"/>
                  <a:ext cx="41350" cy="26350"/>
                </a:xfrm>
                <a:custGeom>
                  <a:rect b="b" l="l" r="r" t="t"/>
                  <a:pathLst>
                    <a:path extrusionOk="0" h="1054" w="1654">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9"/>
                <p:cNvSpPr/>
                <p:nvPr/>
              </p:nvSpPr>
              <p:spPr>
                <a:xfrm>
                  <a:off x="697175" y="1574425"/>
                  <a:ext cx="34575" cy="26150"/>
                </a:xfrm>
                <a:custGeom>
                  <a:rect b="b" l="l" r="r" t="t"/>
                  <a:pathLst>
                    <a:path extrusionOk="0" h="1046" w="1383">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9"/>
                <p:cNvSpPr/>
                <p:nvPr/>
              </p:nvSpPr>
              <p:spPr>
                <a:xfrm>
                  <a:off x="697175" y="1662225"/>
                  <a:ext cx="4900" cy="17050"/>
                </a:xfrm>
                <a:custGeom>
                  <a:rect b="b" l="l" r="r" t="t"/>
                  <a:pathLst>
                    <a:path extrusionOk="0" h="682" w="196">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9"/>
                <p:cNvSpPr/>
                <p:nvPr/>
              </p:nvSpPr>
              <p:spPr>
                <a:xfrm>
                  <a:off x="972475" y="1709875"/>
                  <a:ext cx="41350" cy="26300"/>
                </a:xfrm>
                <a:custGeom>
                  <a:rect b="b" l="l" r="r" t="t"/>
                  <a:pathLst>
                    <a:path extrusionOk="0" h="1052" w="1654">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9"/>
                <p:cNvSpPr/>
                <p:nvPr/>
              </p:nvSpPr>
              <p:spPr>
                <a:xfrm>
                  <a:off x="838225" y="1887400"/>
                  <a:ext cx="41375" cy="26300"/>
                </a:xfrm>
                <a:custGeom>
                  <a:rect b="b" l="l" r="r" t="t"/>
                  <a:pathLst>
                    <a:path extrusionOk="0" h="1052" w="1655">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9"/>
                <p:cNvSpPr/>
                <p:nvPr/>
              </p:nvSpPr>
              <p:spPr>
                <a:xfrm>
                  <a:off x="1004075" y="1825225"/>
                  <a:ext cx="41375" cy="26700"/>
                </a:xfrm>
                <a:custGeom>
                  <a:rect b="b" l="l" r="r" t="t"/>
                  <a:pathLst>
                    <a:path extrusionOk="0" h="1068" w="1655">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9"/>
                <p:cNvSpPr/>
                <p:nvPr/>
              </p:nvSpPr>
              <p:spPr>
                <a:xfrm>
                  <a:off x="1129575" y="1785825"/>
                  <a:ext cx="41350" cy="26225"/>
                </a:xfrm>
                <a:custGeom>
                  <a:rect b="b" l="l" r="r" t="t"/>
                  <a:pathLst>
                    <a:path extrusionOk="0" h="1049" w="1654">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9"/>
                <p:cNvSpPr/>
                <p:nvPr/>
              </p:nvSpPr>
              <p:spPr>
                <a:xfrm>
                  <a:off x="1223925" y="1796325"/>
                  <a:ext cx="41850" cy="26900"/>
                </a:xfrm>
                <a:custGeom>
                  <a:rect b="b" l="l" r="r" t="t"/>
                  <a:pathLst>
                    <a:path extrusionOk="0" h="1076" w="1674">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9"/>
                <p:cNvSpPr/>
                <p:nvPr/>
              </p:nvSpPr>
              <p:spPr>
                <a:xfrm>
                  <a:off x="1308075" y="1782300"/>
                  <a:ext cx="41350" cy="26350"/>
                </a:xfrm>
                <a:custGeom>
                  <a:rect b="b" l="l" r="r" t="t"/>
                  <a:pathLst>
                    <a:path extrusionOk="0" h="1054" w="1654">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39"/>
                <p:cNvSpPr/>
                <p:nvPr/>
              </p:nvSpPr>
              <p:spPr>
                <a:xfrm>
                  <a:off x="1058550" y="1692650"/>
                  <a:ext cx="40875" cy="26500"/>
                </a:xfrm>
                <a:custGeom>
                  <a:rect b="b" l="l" r="r" t="t"/>
                  <a:pathLst>
                    <a:path extrusionOk="0" h="1060" w="1635">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9"/>
                <p:cNvSpPr/>
                <p:nvPr/>
              </p:nvSpPr>
              <p:spPr>
                <a:xfrm>
                  <a:off x="795925" y="1779000"/>
                  <a:ext cx="41850" cy="26725"/>
                </a:xfrm>
                <a:custGeom>
                  <a:rect b="b" l="l" r="r" t="t"/>
                  <a:pathLst>
                    <a:path extrusionOk="0" h="1069" w="1674">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9"/>
                <p:cNvSpPr/>
                <p:nvPr/>
              </p:nvSpPr>
              <p:spPr>
                <a:xfrm>
                  <a:off x="707875" y="1929225"/>
                  <a:ext cx="41375" cy="26300"/>
                </a:xfrm>
                <a:custGeom>
                  <a:rect b="b" l="l" r="r" t="t"/>
                  <a:pathLst>
                    <a:path extrusionOk="0" h="1052" w="1655">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9"/>
                <p:cNvSpPr/>
                <p:nvPr/>
              </p:nvSpPr>
              <p:spPr>
                <a:xfrm>
                  <a:off x="2094525" y="1736625"/>
                  <a:ext cx="41375" cy="26300"/>
                </a:xfrm>
                <a:custGeom>
                  <a:rect b="b" l="l" r="r" t="t"/>
                  <a:pathLst>
                    <a:path extrusionOk="0" h="1052" w="1655">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9"/>
                <p:cNvSpPr/>
                <p:nvPr/>
              </p:nvSpPr>
              <p:spPr>
                <a:xfrm>
                  <a:off x="829475" y="1143025"/>
                  <a:ext cx="41375" cy="26525"/>
                </a:xfrm>
                <a:custGeom>
                  <a:rect b="b" l="l" r="r" t="t"/>
                  <a:pathLst>
                    <a:path extrusionOk="0" h="1061" w="1655">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9"/>
                <p:cNvSpPr/>
                <p:nvPr/>
              </p:nvSpPr>
              <p:spPr>
                <a:xfrm>
                  <a:off x="745325" y="1062750"/>
                  <a:ext cx="41375" cy="26550"/>
                </a:xfrm>
                <a:custGeom>
                  <a:rect b="b" l="l" r="r" t="t"/>
                  <a:pathLst>
                    <a:path extrusionOk="0" h="1062" w="1655">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9"/>
                <p:cNvSpPr/>
                <p:nvPr/>
              </p:nvSpPr>
              <p:spPr>
                <a:xfrm>
                  <a:off x="825100" y="1077850"/>
                  <a:ext cx="41375" cy="26525"/>
                </a:xfrm>
                <a:custGeom>
                  <a:rect b="b" l="l" r="r" t="t"/>
                  <a:pathLst>
                    <a:path extrusionOk="0" h="1061" w="1655">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9"/>
                <p:cNvSpPr/>
                <p:nvPr/>
              </p:nvSpPr>
              <p:spPr>
                <a:xfrm>
                  <a:off x="987050" y="1141075"/>
                  <a:ext cx="42350" cy="26525"/>
                </a:xfrm>
                <a:custGeom>
                  <a:rect b="b" l="l" r="r" t="t"/>
                  <a:pathLst>
                    <a:path extrusionOk="0" h="1061" w="1694">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9"/>
                <p:cNvSpPr/>
                <p:nvPr/>
              </p:nvSpPr>
              <p:spPr>
                <a:xfrm>
                  <a:off x="731725" y="962075"/>
                  <a:ext cx="41350" cy="27025"/>
                </a:xfrm>
                <a:custGeom>
                  <a:rect b="b" l="l" r="r" t="t"/>
                  <a:pathLst>
                    <a:path extrusionOk="0" h="1081" w="1654">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9"/>
                <p:cNvSpPr/>
                <p:nvPr/>
              </p:nvSpPr>
              <p:spPr>
                <a:xfrm>
                  <a:off x="973925" y="1071025"/>
                  <a:ext cx="41375" cy="27025"/>
                </a:xfrm>
                <a:custGeom>
                  <a:rect b="b" l="l" r="r" t="t"/>
                  <a:pathLst>
                    <a:path extrusionOk="0" h="1081" w="1655">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9"/>
                <p:cNvSpPr/>
                <p:nvPr/>
              </p:nvSpPr>
              <p:spPr>
                <a:xfrm>
                  <a:off x="1016250" y="1001975"/>
                  <a:ext cx="41350" cy="26525"/>
                </a:xfrm>
                <a:custGeom>
                  <a:rect b="b" l="l" r="r" t="t"/>
                  <a:pathLst>
                    <a:path extrusionOk="0" h="1061" w="1654">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9"/>
                <p:cNvSpPr/>
                <p:nvPr/>
              </p:nvSpPr>
              <p:spPr>
                <a:xfrm>
                  <a:off x="989500" y="893025"/>
                  <a:ext cx="41350" cy="26525"/>
                </a:xfrm>
                <a:custGeom>
                  <a:rect b="b" l="l" r="r" t="t"/>
                  <a:pathLst>
                    <a:path extrusionOk="0" h="1061" w="1654">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9"/>
                <p:cNvSpPr/>
                <p:nvPr/>
              </p:nvSpPr>
              <p:spPr>
                <a:xfrm>
                  <a:off x="1071700" y="909550"/>
                  <a:ext cx="41350" cy="26525"/>
                </a:xfrm>
                <a:custGeom>
                  <a:rect b="b" l="l" r="r" t="t"/>
                  <a:pathLst>
                    <a:path extrusionOk="0" h="1061" w="1654">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9"/>
                <p:cNvSpPr/>
                <p:nvPr/>
              </p:nvSpPr>
              <p:spPr>
                <a:xfrm>
                  <a:off x="939875" y="803050"/>
                  <a:ext cx="41375" cy="26525"/>
                </a:xfrm>
                <a:custGeom>
                  <a:rect b="b" l="l" r="r" t="t"/>
                  <a:pathLst>
                    <a:path extrusionOk="0" h="1061" w="1655">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9"/>
                <p:cNvSpPr/>
                <p:nvPr/>
              </p:nvSpPr>
              <p:spPr>
                <a:xfrm>
                  <a:off x="1066825" y="844875"/>
                  <a:ext cx="41375" cy="26525"/>
                </a:xfrm>
                <a:custGeom>
                  <a:rect b="b" l="l" r="r" t="t"/>
                  <a:pathLst>
                    <a:path extrusionOk="0" h="1061" w="1655">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9"/>
                <p:cNvSpPr/>
                <p:nvPr/>
              </p:nvSpPr>
              <p:spPr>
                <a:xfrm>
                  <a:off x="829000" y="676100"/>
                  <a:ext cx="41350" cy="26525"/>
                </a:xfrm>
                <a:custGeom>
                  <a:rect b="b" l="l" r="r" t="t"/>
                  <a:pathLst>
                    <a:path extrusionOk="0" h="1061" w="1654">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39"/>
                <p:cNvSpPr/>
                <p:nvPr/>
              </p:nvSpPr>
              <p:spPr>
                <a:xfrm>
                  <a:off x="1183550" y="1036500"/>
                  <a:ext cx="41375" cy="26525"/>
                </a:xfrm>
                <a:custGeom>
                  <a:rect b="b" l="l" r="r" t="t"/>
                  <a:pathLst>
                    <a:path extrusionOk="0" h="1061" w="1655">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9"/>
                <p:cNvSpPr/>
                <p:nvPr/>
              </p:nvSpPr>
              <p:spPr>
                <a:xfrm>
                  <a:off x="1110600" y="1025300"/>
                  <a:ext cx="41375" cy="27525"/>
                </a:xfrm>
                <a:custGeom>
                  <a:rect b="b" l="l" r="r" t="t"/>
                  <a:pathLst>
                    <a:path extrusionOk="0" h="1101" w="1655">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9"/>
                <p:cNvSpPr/>
                <p:nvPr/>
              </p:nvSpPr>
              <p:spPr>
                <a:xfrm>
                  <a:off x="894150" y="995150"/>
                  <a:ext cx="41375" cy="26050"/>
                </a:xfrm>
                <a:custGeom>
                  <a:rect b="b" l="l" r="r" t="t"/>
                  <a:pathLst>
                    <a:path extrusionOk="0" h="1042" w="1655">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39"/>
                <p:cNvSpPr/>
                <p:nvPr/>
              </p:nvSpPr>
              <p:spPr>
                <a:xfrm>
                  <a:off x="2246775" y="1758500"/>
                  <a:ext cx="41350" cy="26300"/>
                </a:xfrm>
                <a:custGeom>
                  <a:rect b="b" l="l" r="r" t="t"/>
                  <a:pathLst>
                    <a:path extrusionOk="0" h="1052" w="1654">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39"/>
                <p:cNvSpPr/>
                <p:nvPr/>
              </p:nvSpPr>
              <p:spPr>
                <a:xfrm>
                  <a:off x="2131975" y="1658800"/>
                  <a:ext cx="41375" cy="26300"/>
                </a:xfrm>
                <a:custGeom>
                  <a:rect b="b" l="l" r="r" t="t"/>
                  <a:pathLst>
                    <a:path extrusionOk="0" h="1052" w="1655">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39"/>
                <p:cNvSpPr/>
                <p:nvPr/>
              </p:nvSpPr>
              <p:spPr>
                <a:xfrm>
                  <a:off x="2352300" y="1751225"/>
                  <a:ext cx="17050" cy="26775"/>
                </a:xfrm>
                <a:custGeom>
                  <a:rect b="b" l="l" r="r" t="t"/>
                  <a:pathLst>
                    <a:path extrusionOk="0" h="1071" w="682">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9"/>
                <p:cNvSpPr/>
                <p:nvPr/>
              </p:nvSpPr>
              <p:spPr>
                <a:xfrm>
                  <a:off x="2362525" y="1694325"/>
                  <a:ext cx="6825" cy="20450"/>
                </a:xfrm>
                <a:custGeom>
                  <a:rect b="b" l="l" r="r" t="t"/>
                  <a:pathLst>
                    <a:path extrusionOk="0" h="818" w="273">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9"/>
                <p:cNvSpPr/>
                <p:nvPr/>
              </p:nvSpPr>
              <p:spPr>
                <a:xfrm>
                  <a:off x="2255025" y="1204300"/>
                  <a:ext cx="41375" cy="26525"/>
                </a:xfrm>
                <a:custGeom>
                  <a:rect b="b" l="l" r="r" t="t"/>
                  <a:pathLst>
                    <a:path extrusionOk="0" h="1061" w="1655">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9"/>
                <p:cNvSpPr/>
                <p:nvPr/>
              </p:nvSpPr>
              <p:spPr>
                <a:xfrm>
                  <a:off x="2126150" y="1090975"/>
                  <a:ext cx="41375" cy="27025"/>
                </a:xfrm>
                <a:custGeom>
                  <a:rect b="b" l="l" r="r" t="t"/>
                  <a:pathLst>
                    <a:path extrusionOk="0" h="1081" w="1655">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9"/>
                <p:cNvSpPr/>
                <p:nvPr/>
              </p:nvSpPr>
              <p:spPr>
                <a:xfrm>
                  <a:off x="2175275" y="1032125"/>
                  <a:ext cx="41375" cy="27025"/>
                </a:xfrm>
                <a:custGeom>
                  <a:rect b="b" l="l" r="r" t="t"/>
                  <a:pathLst>
                    <a:path extrusionOk="0" h="1081" w="1655">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9"/>
                <p:cNvSpPr/>
                <p:nvPr/>
              </p:nvSpPr>
              <p:spPr>
                <a:xfrm>
                  <a:off x="2256500" y="953825"/>
                  <a:ext cx="41375" cy="26525"/>
                </a:xfrm>
                <a:custGeom>
                  <a:rect b="b" l="l" r="r" t="t"/>
                  <a:pathLst>
                    <a:path extrusionOk="0" h="1061" w="1655">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9"/>
                <p:cNvSpPr/>
                <p:nvPr/>
              </p:nvSpPr>
              <p:spPr>
                <a:xfrm>
                  <a:off x="2040050" y="985425"/>
                  <a:ext cx="41375" cy="26525"/>
                </a:xfrm>
                <a:custGeom>
                  <a:rect b="b" l="l" r="r" t="t"/>
                  <a:pathLst>
                    <a:path extrusionOk="0" h="1061" w="1655">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9"/>
                <p:cNvSpPr/>
                <p:nvPr/>
              </p:nvSpPr>
              <p:spPr>
                <a:xfrm>
                  <a:off x="1934025" y="1015575"/>
                  <a:ext cx="41375" cy="27025"/>
                </a:xfrm>
                <a:custGeom>
                  <a:rect b="b" l="l" r="r" t="t"/>
                  <a:pathLst>
                    <a:path extrusionOk="0" h="1081" w="1655">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9"/>
                <p:cNvSpPr/>
                <p:nvPr/>
              </p:nvSpPr>
              <p:spPr>
                <a:xfrm>
                  <a:off x="2162150" y="852150"/>
                  <a:ext cx="41850" cy="27025"/>
                </a:xfrm>
                <a:custGeom>
                  <a:rect b="b" l="l" r="r" t="t"/>
                  <a:pathLst>
                    <a:path extrusionOk="0" h="1081" w="1674">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9"/>
                <p:cNvSpPr/>
                <p:nvPr/>
              </p:nvSpPr>
              <p:spPr>
                <a:xfrm>
                  <a:off x="2191325" y="742725"/>
                  <a:ext cx="41850" cy="27025"/>
                </a:xfrm>
                <a:custGeom>
                  <a:rect b="b" l="l" r="r" t="t"/>
                  <a:pathLst>
                    <a:path extrusionOk="0" h="1081" w="1674">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9"/>
                <p:cNvSpPr/>
                <p:nvPr/>
              </p:nvSpPr>
              <p:spPr>
                <a:xfrm>
                  <a:off x="2021575" y="903225"/>
                  <a:ext cx="41375" cy="27025"/>
                </a:xfrm>
                <a:custGeom>
                  <a:rect b="b" l="l" r="r" t="t"/>
                  <a:pathLst>
                    <a:path extrusionOk="0" h="1081" w="1655">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9"/>
                <p:cNvSpPr/>
                <p:nvPr/>
              </p:nvSpPr>
              <p:spPr>
                <a:xfrm>
                  <a:off x="1932075" y="923175"/>
                  <a:ext cx="41375" cy="27025"/>
                </a:xfrm>
                <a:custGeom>
                  <a:rect b="b" l="l" r="r" t="t"/>
                  <a:pathLst>
                    <a:path extrusionOk="0" h="1081" w="1655">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39"/>
                <p:cNvSpPr/>
                <p:nvPr/>
              </p:nvSpPr>
              <p:spPr>
                <a:xfrm>
                  <a:off x="1850375" y="877950"/>
                  <a:ext cx="41375" cy="26525"/>
                </a:xfrm>
                <a:custGeom>
                  <a:rect b="b" l="l" r="r" t="t"/>
                  <a:pathLst>
                    <a:path extrusionOk="0" h="1061" w="1655">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39"/>
                <p:cNvSpPr/>
                <p:nvPr/>
              </p:nvSpPr>
              <p:spPr>
                <a:xfrm>
                  <a:off x="1738500" y="911025"/>
                  <a:ext cx="41375" cy="27000"/>
                </a:xfrm>
                <a:custGeom>
                  <a:rect b="b" l="l" r="r" t="t"/>
                  <a:pathLst>
                    <a:path extrusionOk="0" h="1080" w="1655">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9"/>
                <p:cNvSpPr/>
                <p:nvPr/>
              </p:nvSpPr>
              <p:spPr>
                <a:xfrm>
                  <a:off x="2276450" y="1035100"/>
                  <a:ext cx="41850" cy="27450"/>
                </a:xfrm>
                <a:custGeom>
                  <a:rect b="b" l="l" r="r" t="t"/>
                  <a:pathLst>
                    <a:path extrusionOk="0" h="1098" w="1674">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39"/>
                <p:cNvSpPr/>
                <p:nvPr/>
              </p:nvSpPr>
              <p:spPr>
                <a:xfrm>
                  <a:off x="862050" y="462325"/>
                  <a:ext cx="345350" cy="197500"/>
                </a:xfrm>
                <a:custGeom>
                  <a:rect b="b" l="l" r="r" t="t"/>
                  <a:pathLst>
                    <a:path extrusionOk="0" h="7900" w="13814">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39"/>
                <p:cNvSpPr/>
                <p:nvPr/>
              </p:nvSpPr>
              <p:spPr>
                <a:xfrm>
                  <a:off x="2138800" y="671475"/>
                  <a:ext cx="230550" cy="6350"/>
                </a:xfrm>
                <a:custGeom>
                  <a:rect b="b" l="l" r="r" t="t"/>
                  <a:pathLst>
                    <a:path extrusionOk="0" h="254" w="9222">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39"/>
                <p:cNvSpPr/>
                <p:nvPr/>
              </p:nvSpPr>
              <p:spPr>
                <a:xfrm>
                  <a:off x="1131514" y="2433822"/>
                  <a:ext cx="219375" cy="125775"/>
                </a:xfrm>
                <a:custGeom>
                  <a:rect b="b" l="l" r="r" t="t"/>
                  <a:pathLst>
                    <a:path extrusionOk="0" h="5031" w="8775">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9"/>
                <p:cNvSpPr/>
                <p:nvPr/>
              </p:nvSpPr>
              <p:spPr>
                <a:xfrm>
                  <a:off x="1627625" y="646675"/>
                  <a:ext cx="5850" cy="200900"/>
                </a:xfrm>
                <a:custGeom>
                  <a:rect b="b" l="l" r="r" t="t"/>
                  <a:pathLst>
                    <a:path extrusionOk="0" h="8036" w="234">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9"/>
                <p:cNvSpPr/>
                <p:nvPr/>
              </p:nvSpPr>
              <p:spPr>
                <a:xfrm>
                  <a:off x="1655350" y="779450"/>
                  <a:ext cx="41350" cy="25800"/>
                </a:xfrm>
                <a:custGeom>
                  <a:rect b="b" l="l" r="r" t="t"/>
                  <a:pathLst>
                    <a:path extrusionOk="0" h="1032" w="1654">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9"/>
                <p:cNvSpPr/>
                <p:nvPr/>
              </p:nvSpPr>
              <p:spPr>
                <a:xfrm>
                  <a:off x="1672850" y="619925"/>
                  <a:ext cx="6350" cy="162950"/>
                </a:xfrm>
                <a:custGeom>
                  <a:rect b="b" l="l" r="r" t="t"/>
                  <a:pathLst>
                    <a:path extrusionOk="0" h="6518" w="254">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39"/>
                <p:cNvSpPr/>
                <p:nvPr/>
              </p:nvSpPr>
              <p:spPr>
                <a:xfrm>
                  <a:off x="1701550" y="719150"/>
                  <a:ext cx="41350" cy="25800"/>
                </a:xfrm>
                <a:custGeom>
                  <a:rect b="b" l="l" r="r" t="t"/>
                  <a:pathLst>
                    <a:path extrusionOk="0" h="1032" w="1654">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39"/>
                <p:cNvSpPr/>
                <p:nvPr/>
              </p:nvSpPr>
              <p:spPr>
                <a:xfrm>
                  <a:off x="1719050" y="593650"/>
                  <a:ext cx="6350" cy="129900"/>
                </a:xfrm>
                <a:custGeom>
                  <a:rect b="b" l="l" r="r" t="t"/>
                  <a:pathLst>
                    <a:path extrusionOk="0" h="5196" w="254">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39"/>
                <p:cNvSpPr/>
                <p:nvPr/>
              </p:nvSpPr>
              <p:spPr>
                <a:xfrm>
                  <a:off x="1747275" y="654925"/>
                  <a:ext cx="41350" cy="26300"/>
                </a:xfrm>
                <a:custGeom>
                  <a:rect b="b" l="l" r="r" t="t"/>
                  <a:pathLst>
                    <a:path extrusionOk="0" h="1052" w="1654">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39"/>
                <p:cNvSpPr/>
                <p:nvPr/>
              </p:nvSpPr>
              <p:spPr>
                <a:xfrm>
                  <a:off x="1764775" y="566900"/>
                  <a:ext cx="6350" cy="92450"/>
                </a:xfrm>
                <a:custGeom>
                  <a:rect b="b" l="l" r="r" t="t"/>
                  <a:pathLst>
                    <a:path extrusionOk="0" h="3698" w="254">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39"/>
                <p:cNvSpPr/>
                <p:nvPr/>
              </p:nvSpPr>
              <p:spPr>
                <a:xfrm>
                  <a:off x="2282750" y="462325"/>
                  <a:ext cx="19000" cy="1500"/>
                </a:xfrm>
                <a:custGeom>
                  <a:rect b="b" l="l" r="r" t="t"/>
                  <a:pathLst>
                    <a:path extrusionOk="0" h="60" w="760">
                      <a:moveTo>
                        <a:pt x="1" y="1"/>
                      </a:moveTo>
                      <a:cubicBezTo>
                        <a:pt x="118" y="59"/>
                        <a:pt x="234" y="59"/>
                        <a:pt x="390" y="59"/>
                      </a:cubicBezTo>
                      <a:cubicBezTo>
                        <a:pt x="546" y="59"/>
                        <a:pt x="623" y="40"/>
                        <a:pt x="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9"/>
                <p:cNvSpPr/>
                <p:nvPr/>
              </p:nvSpPr>
              <p:spPr>
                <a:xfrm>
                  <a:off x="2340150" y="477275"/>
                  <a:ext cx="29200" cy="26425"/>
                </a:xfrm>
                <a:custGeom>
                  <a:rect b="b" l="l" r="r" t="t"/>
                  <a:pathLst>
                    <a:path extrusionOk="0" h="1057" w="1168">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0" name="Google Shape;3330;p39"/>
            <p:cNvGrpSpPr/>
            <p:nvPr/>
          </p:nvGrpSpPr>
          <p:grpSpPr>
            <a:xfrm>
              <a:off x="1394080" y="537202"/>
              <a:ext cx="642501" cy="606585"/>
              <a:chOff x="-4345070" y="3726402"/>
              <a:chExt cx="642501" cy="606585"/>
            </a:xfrm>
          </p:grpSpPr>
          <p:sp>
            <p:nvSpPr>
              <p:cNvPr id="3331" name="Google Shape;3331;p39"/>
              <p:cNvSpPr/>
              <p:nvPr/>
            </p:nvSpPr>
            <p:spPr>
              <a:xfrm>
                <a:off x="-4345070" y="3767752"/>
                <a:ext cx="275029" cy="208137"/>
              </a:xfrm>
              <a:custGeom>
                <a:rect b="b" l="l" r="r" t="t"/>
                <a:pathLst>
                  <a:path extrusionOk="0" h="1646" w="2175">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9"/>
              <p:cNvSpPr/>
              <p:nvPr/>
            </p:nvSpPr>
            <p:spPr>
              <a:xfrm>
                <a:off x="-4261358" y="3726402"/>
                <a:ext cx="504914" cy="413871"/>
              </a:xfrm>
              <a:custGeom>
                <a:rect b="b" l="l" r="r" t="t"/>
                <a:pathLst>
                  <a:path extrusionOk="0" h="3273" w="3993">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9"/>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9"/>
              <p:cNvSpPr/>
              <p:nvPr/>
            </p:nvSpPr>
            <p:spPr>
              <a:xfrm>
                <a:off x="-3959643" y="3902929"/>
                <a:ext cx="203205" cy="241772"/>
              </a:xfrm>
              <a:custGeom>
                <a:rect b="b" l="l" r="r" t="t"/>
                <a:pathLst>
                  <a:path extrusionOk="0" h="1912" w="1607">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9"/>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9"/>
              <p:cNvSpPr/>
              <p:nvPr/>
            </p:nvSpPr>
            <p:spPr>
              <a:xfrm>
                <a:off x="-3840146" y="4010034"/>
                <a:ext cx="52350" cy="66133"/>
              </a:xfrm>
              <a:custGeom>
                <a:rect b="b" l="l" r="r" t="t"/>
                <a:pathLst>
                  <a:path extrusionOk="0" h="523" w="414">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39"/>
              <p:cNvSpPr/>
              <p:nvPr/>
            </p:nvSpPr>
            <p:spPr>
              <a:xfrm>
                <a:off x="-4262876" y="3728173"/>
                <a:ext cx="204722" cy="238737"/>
              </a:xfrm>
              <a:custGeom>
                <a:rect b="b" l="l" r="r" t="t"/>
                <a:pathLst>
                  <a:path extrusionOk="0" h="1888" w="1619">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39"/>
              <p:cNvSpPr/>
              <p:nvPr/>
            </p:nvSpPr>
            <p:spPr>
              <a:xfrm>
                <a:off x="-4206099" y="3735254"/>
                <a:ext cx="404893" cy="237726"/>
              </a:xfrm>
              <a:custGeom>
                <a:rect b="b" l="l" r="r" t="t"/>
                <a:pathLst>
                  <a:path extrusionOk="0" h="1880" w="3202">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39"/>
              <p:cNvSpPr/>
              <p:nvPr/>
            </p:nvSpPr>
            <p:spPr>
              <a:xfrm>
                <a:off x="-3826742" y="4028116"/>
                <a:ext cx="124174" cy="304871"/>
              </a:xfrm>
              <a:custGeom>
                <a:rect b="b" l="l" r="r" t="t"/>
                <a:pathLst>
                  <a:path extrusionOk="0" h="2411" w="982">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9"/>
              <p:cNvSpPr/>
              <p:nvPr/>
            </p:nvSpPr>
            <p:spPr>
              <a:xfrm>
                <a:off x="-4110501" y="3813275"/>
                <a:ext cx="145038" cy="207504"/>
              </a:xfrm>
              <a:custGeom>
                <a:rect b="b" l="l" r="r" t="t"/>
                <a:pathLst>
                  <a:path extrusionOk="0" h="1641" w="1147">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9"/>
              <p:cNvSpPr/>
              <p:nvPr/>
            </p:nvSpPr>
            <p:spPr>
              <a:xfrm>
                <a:off x="-4011994" y="3871569"/>
                <a:ext cx="145038" cy="207378"/>
              </a:xfrm>
              <a:custGeom>
                <a:rect b="b" l="l" r="r" t="t"/>
                <a:pathLst>
                  <a:path extrusionOk="0" h="1640" w="1147">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9"/>
              <p:cNvSpPr/>
              <p:nvPr/>
            </p:nvSpPr>
            <p:spPr>
              <a:xfrm>
                <a:off x="-4176256" y="3775971"/>
                <a:ext cx="145038" cy="207378"/>
              </a:xfrm>
              <a:custGeom>
                <a:rect b="b" l="l" r="r" t="t"/>
                <a:pathLst>
                  <a:path extrusionOk="0" h="1640" w="1147">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9"/>
              <p:cNvSpPr/>
              <p:nvPr/>
            </p:nvSpPr>
            <p:spPr>
              <a:xfrm>
                <a:off x="-4146413" y="3792410"/>
                <a:ext cx="145038" cy="207378"/>
              </a:xfrm>
              <a:custGeom>
                <a:rect b="b" l="l" r="r" t="t"/>
                <a:pathLst>
                  <a:path extrusionOk="0" h="1640" w="1147">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39"/>
            <p:cNvGrpSpPr/>
            <p:nvPr/>
          </p:nvGrpSpPr>
          <p:grpSpPr>
            <a:xfrm>
              <a:off x="1124471" y="3536662"/>
              <a:ext cx="491637" cy="986062"/>
              <a:chOff x="4225370" y="-782119"/>
              <a:chExt cx="299250" cy="600196"/>
            </a:xfrm>
          </p:grpSpPr>
          <p:sp>
            <p:nvSpPr>
              <p:cNvPr id="3345" name="Google Shape;3345;p39"/>
              <p:cNvSpPr/>
              <p:nvPr/>
            </p:nvSpPr>
            <p:spPr>
              <a:xfrm>
                <a:off x="4319042" y="-549211"/>
                <a:ext cx="115528" cy="367289"/>
              </a:xfrm>
              <a:custGeom>
                <a:rect b="b" l="l" r="r" t="t"/>
                <a:pathLst>
                  <a:path extrusionOk="0" h="4772" w="1501">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9"/>
              <p:cNvSpPr/>
              <p:nvPr/>
            </p:nvSpPr>
            <p:spPr>
              <a:xfrm>
                <a:off x="4236300" y="-539359"/>
                <a:ext cx="275544" cy="105292"/>
              </a:xfrm>
              <a:custGeom>
                <a:rect b="b" l="l" r="r" t="t"/>
                <a:pathLst>
                  <a:path extrusionOk="0" h="1368" w="358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9"/>
              <p:cNvSpPr/>
              <p:nvPr/>
            </p:nvSpPr>
            <p:spPr>
              <a:xfrm>
                <a:off x="4408172" y="-537512"/>
                <a:ext cx="103675" cy="100981"/>
              </a:xfrm>
              <a:custGeom>
                <a:rect b="b" l="l" r="r" t="t"/>
                <a:pathLst>
                  <a:path extrusionOk="0" h="1312" w="1347">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39"/>
              <p:cNvSpPr/>
              <p:nvPr/>
            </p:nvSpPr>
            <p:spPr>
              <a:xfrm>
                <a:off x="4339054" y="-461159"/>
                <a:ext cx="70964" cy="27323"/>
              </a:xfrm>
              <a:custGeom>
                <a:rect b="b" l="l" r="r" t="t"/>
                <a:pathLst>
                  <a:path extrusionOk="0" h="355" w="922">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39"/>
              <p:cNvSpPr/>
              <p:nvPr/>
            </p:nvSpPr>
            <p:spPr>
              <a:xfrm>
                <a:off x="4264472" y="-488406"/>
                <a:ext cx="74582" cy="51876"/>
              </a:xfrm>
              <a:custGeom>
                <a:rect b="b" l="l" r="r" t="t"/>
                <a:pathLst>
                  <a:path extrusionOk="0" h="674" w="969">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39"/>
              <p:cNvSpPr/>
              <p:nvPr/>
            </p:nvSpPr>
            <p:spPr>
              <a:xfrm>
                <a:off x="4235376" y="-539359"/>
                <a:ext cx="31942" cy="75582"/>
              </a:xfrm>
              <a:custGeom>
                <a:rect b="b" l="l" r="r" t="t"/>
                <a:pathLst>
                  <a:path extrusionOk="0" h="982" w="415">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39"/>
              <p:cNvSpPr/>
              <p:nvPr/>
            </p:nvSpPr>
            <p:spPr>
              <a:xfrm>
                <a:off x="4225370" y="-617329"/>
                <a:ext cx="299250" cy="158476"/>
              </a:xfrm>
              <a:custGeom>
                <a:rect b="b" l="l" r="r" t="t"/>
                <a:pathLst>
                  <a:path extrusionOk="0" h="2059" w="3888">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39"/>
              <p:cNvSpPr/>
              <p:nvPr/>
            </p:nvSpPr>
            <p:spPr>
              <a:xfrm>
                <a:off x="4252694" y="-782119"/>
                <a:ext cx="243756" cy="232827"/>
              </a:xfrm>
              <a:custGeom>
                <a:rect b="b" l="l" r="r" t="t"/>
                <a:pathLst>
                  <a:path extrusionOk="0" h="3025" w="3167">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39"/>
              <p:cNvSpPr/>
              <p:nvPr/>
            </p:nvSpPr>
            <p:spPr>
              <a:xfrm>
                <a:off x="4241765" y="-619792"/>
                <a:ext cx="266461" cy="141235"/>
              </a:xfrm>
              <a:custGeom>
                <a:rect b="b" l="l" r="r" t="t"/>
                <a:pathLst>
                  <a:path extrusionOk="0" h="1835" w="3462">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39"/>
              <p:cNvSpPr/>
              <p:nvPr/>
            </p:nvSpPr>
            <p:spPr>
              <a:xfrm>
                <a:off x="4317194" y="-682136"/>
                <a:ext cx="102829" cy="199192"/>
              </a:xfrm>
              <a:custGeom>
                <a:rect b="b" l="l" r="r" t="t"/>
                <a:pathLst>
                  <a:path extrusionOk="0" h="2588" w="1336">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39"/>
              <p:cNvSpPr/>
              <p:nvPr/>
            </p:nvSpPr>
            <p:spPr>
              <a:xfrm>
                <a:off x="4375383" y="-654812"/>
                <a:ext cx="57418" cy="171868"/>
              </a:xfrm>
              <a:custGeom>
                <a:rect b="b" l="l" r="r" t="t"/>
                <a:pathLst>
                  <a:path extrusionOk="0" h="2233" w="746">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39"/>
              <p:cNvSpPr/>
              <p:nvPr/>
            </p:nvSpPr>
            <p:spPr>
              <a:xfrm>
                <a:off x="4264471" y="-759567"/>
                <a:ext cx="98287" cy="95902"/>
              </a:xfrm>
              <a:custGeom>
                <a:rect b="b" l="l" r="r" t="t"/>
                <a:pathLst>
                  <a:path extrusionOk="0" h="1246" w="1277">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39"/>
            <p:cNvGrpSpPr/>
            <p:nvPr/>
          </p:nvGrpSpPr>
          <p:grpSpPr>
            <a:xfrm>
              <a:off x="2755109" y="710786"/>
              <a:ext cx="629089" cy="1152351"/>
              <a:chOff x="-2845591" y="767936"/>
              <a:chExt cx="629089" cy="1152351"/>
            </a:xfrm>
          </p:grpSpPr>
          <p:sp>
            <p:nvSpPr>
              <p:cNvPr id="3358" name="Google Shape;3358;p39"/>
              <p:cNvSpPr/>
              <p:nvPr/>
            </p:nvSpPr>
            <p:spPr>
              <a:xfrm>
                <a:off x="-2845591" y="1590253"/>
                <a:ext cx="629088" cy="330034"/>
              </a:xfrm>
              <a:custGeom>
                <a:rect b="b" l="l" r="r" t="t"/>
                <a:pathLst>
                  <a:path extrusionOk="0" h="2610" w="4975">
                    <a:moveTo>
                      <a:pt x="2466" y="1"/>
                    </a:moveTo>
                    <a:cubicBezTo>
                      <a:pt x="1890" y="1"/>
                      <a:pt x="1315" y="128"/>
                      <a:pt x="875" y="386"/>
                    </a:cubicBezTo>
                    <a:cubicBezTo>
                      <a:pt x="1" y="882"/>
                      <a:pt x="1" y="1709"/>
                      <a:pt x="887" y="2229"/>
                    </a:cubicBezTo>
                    <a:cubicBezTo>
                      <a:pt x="1335" y="2480"/>
                      <a:pt x="1922" y="2610"/>
                      <a:pt x="2508" y="2610"/>
                    </a:cubicBezTo>
                    <a:cubicBezTo>
                      <a:pt x="3080" y="2610"/>
                      <a:pt x="3650" y="2486"/>
                      <a:pt x="4088" y="2229"/>
                    </a:cubicBezTo>
                    <a:cubicBezTo>
                      <a:pt x="4974" y="1709"/>
                      <a:pt x="4974" y="882"/>
                      <a:pt x="4076" y="386"/>
                    </a:cubicBezTo>
                    <a:cubicBezTo>
                      <a:pt x="3631" y="131"/>
                      <a:pt x="3048" y="1"/>
                      <a:pt x="2466" y="1"/>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39"/>
              <p:cNvSpPr/>
              <p:nvPr/>
            </p:nvSpPr>
            <p:spPr>
              <a:xfrm>
                <a:off x="-2767823" y="1374652"/>
                <a:ext cx="40464" cy="438528"/>
              </a:xfrm>
              <a:custGeom>
                <a:rect b="b" l="l" r="r" t="t"/>
                <a:pathLst>
                  <a:path extrusionOk="0" h="3468" w="320">
                    <a:moveTo>
                      <a:pt x="0" y="0"/>
                    </a:moveTo>
                    <a:lnTo>
                      <a:pt x="0" y="3391"/>
                    </a:lnTo>
                    <a:cubicBezTo>
                      <a:pt x="0" y="3414"/>
                      <a:pt x="24" y="3426"/>
                      <a:pt x="47" y="3450"/>
                    </a:cubicBezTo>
                    <a:cubicBezTo>
                      <a:pt x="77" y="3461"/>
                      <a:pt x="118" y="3467"/>
                      <a:pt x="160" y="3467"/>
                    </a:cubicBezTo>
                    <a:cubicBezTo>
                      <a:pt x="201" y="3467"/>
                      <a:pt x="242" y="3461"/>
                      <a:pt x="272" y="3450"/>
                    </a:cubicBezTo>
                    <a:cubicBezTo>
                      <a:pt x="295" y="3426"/>
                      <a:pt x="319" y="3402"/>
                      <a:pt x="319" y="3391"/>
                    </a:cubicBezTo>
                    <a:lnTo>
                      <a:pt x="319"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39"/>
              <p:cNvSpPr/>
              <p:nvPr/>
            </p:nvSpPr>
            <p:spPr>
              <a:xfrm>
                <a:off x="-2630496" y="1447868"/>
                <a:ext cx="39073" cy="436632"/>
              </a:xfrm>
              <a:custGeom>
                <a:rect b="b" l="l" r="r" t="t"/>
                <a:pathLst>
                  <a:path extrusionOk="0" h="3453" w="309">
                    <a:moveTo>
                      <a:pt x="1" y="0"/>
                    </a:moveTo>
                    <a:lnTo>
                      <a:pt x="1" y="3367"/>
                    </a:lnTo>
                    <a:cubicBezTo>
                      <a:pt x="1" y="3402"/>
                      <a:pt x="13" y="3414"/>
                      <a:pt x="48" y="3426"/>
                    </a:cubicBezTo>
                    <a:cubicBezTo>
                      <a:pt x="72" y="3444"/>
                      <a:pt x="110" y="3452"/>
                      <a:pt x="150" y="3452"/>
                    </a:cubicBezTo>
                    <a:cubicBezTo>
                      <a:pt x="190" y="3452"/>
                      <a:pt x="231" y="3444"/>
                      <a:pt x="261" y="3426"/>
                    </a:cubicBezTo>
                    <a:cubicBezTo>
                      <a:pt x="296" y="3414"/>
                      <a:pt x="308" y="3379"/>
                      <a:pt x="308" y="3367"/>
                    </a:cubicBezTo>
                    <a:lnTo>
                      <a:pt x="308"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39"/>
              <p:cNvSpPr/>
              <p:nvPr/>
            </p:nvSpPr>
            <p:spPr>
              <a:xfrm>
                <a:off x="-2421344" y="1432820"/>
                <a:ext cx="38947" cy="436758"/>
              </a:xfrm>
              <a:custGeom>
                <a:rect b="b" l="l" r="r" t="t"/>
                <a:pathLst>
                  <a:path extrusionOk="0" h="3454" w="308">
                    <a:moveTo>
                      <a:pt x="1" y="1"/>
                    </a:moveTo>
                    <a:lnTo>
                      <a:pt x="1" y="3368"/>
                    </a:lnTo>
                    <a:cubicBezTo>
                      <a:pt x="1" y="3403"/>
                      <a:pt x="13" y="3415"/>
                      <a:pt x="36" y="3427"/>
                    </a:cubicBezTo>
                    <a:cubicBezTo>
                      <a:pt x="66" y="3444"/>
                      <a:pt x="107" y="3453"/>
                      <a:pt x="148" y="3453"/>
                    </a:cubicBezTo>
                    <a:cubicBezTo>
                      <a:pt x="190" y="3453"/>
                      <a:pt x="231" y="3444"/>
                      <a:pt x="261" y="3427"/>
                    </a:cubicBezTo>
                    <a:cubicBezTo>
                      <a:pt x="296" y="3415"/>
                      <a:pt x="308" y="3379"/>
                      <a:pt x="308" y="3368"/>
                    </a:cubicBezTo>
                    <a:lnTo>
                      <a:pt x="308"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39"/>
              <p:cNvSpPr/>
              <p:nvPr/>
            </p:nvSpPr>
            <p:spPr>
              <a:xfrm>
                <a:off x="-2325746" y="1296885"/>
                <a:ext cx="39073" cy="435620"/>
              </a:xfrm>
              <a:custGeom>
                <a:rect b="b" l="l" r="r" t="t"/>
                <a:pathLst>
                  <a:path extrusionOk="0" h="3445" w="309">
                    <a:moveTo>
                      <a:pt x="1" y="1"/>
                    </a:moveTo>
                    <a:lnTo>
                      <a:pt x="1" y="3368"/>
                    </a:lnTo>
                    <a:cubicBezTo>
                      <a:pt x="1" y="3391"/>
                      <a:pt x="13" y="3415"/>
                      <a:pt x="36" y="3427"/>
                    </a:cubicBezTo>
                    <a:cubicBezTo>
                      <a:pt x="66" y="3439"/>
                      <a:pt x="107" y="3444"/>
                      <a:pt x="149" y="3444"/>
                    </a:cubicBezTo>
                    <a:cubicBezTo>
                      <a:pt x="190" y="3444"/>
                      <a:pt x="231" y="3439"/>
                      <a:pt x="261" y="3427"/>
                    </a:cubicBezTo>
                    <a:cubicBezTo>
                      <a:pt x="296" y="3403"/>
                      <a:pt x="308" y="3379"/>
                      <a:pt x="308" y="3368"/>
                    </a:cubicBezTo>
                    <a:lnTo>
                      <a:pt x="308"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39"/>
              <p:cNvSpPr/>
              <p:nvPr/>
            </p:nvSpPr>
            <p:spPr>
              <a:xfrm>
                <a:off x="-2817139" y="921955"/>
                <a:ext cx="572186" cy="815728"/>
              </a:xfrm>
              <a:custGeom>
                <a:rect b="b" l="l" r="r" t="t"/>
                <a:pathLst>
                  <a:path extrusionOk="0" h="6451" w="4525">
                    <a:moveTo>
                      <a:pt x="4525" y="1"/>
                    </a:moveTo>
                    <a:lnTo>
                      <a:pt x="3887" y="24"/>
                    </a:lnTo>
                    <a:lnTo>
                      <a:pt x="2268" y="72"/>
                    </a:lnTo>
                    <a:lnTo>
                      <a:pt x="0" y="119"/>
                    </a:lnTo>
                    <a:lnTo>
                      <a:pt x="0" y="5151"/>
                    </a:lnTo>
                    <a:cubicBezTo>
                      <a:pt x="12" y="5317"/>
                      <a:pt x="59" y="5470"/>
                      <a:pt x="178" y="5636"/>
                    </a:cubicBezTo>
                    <a:cubicBezTo>
                      <a:pt x="296" y="5789"/>
                      <a:pt x="461" y="5931"/>
                      <a:pt x="674" y="6061"/>
                    </a:cubicBezTo>
                    <a:cubicBezTo>
                      <a:pt x="1123" y="6321"/>
                      <a:pt x="1701" y="6451"/>
                      <a:pt x="2268" y="6451"/>
                    </a:cubicBezTo>
                    <a:cubicBezTo>
                      <a:pt x="2859" y="6451"/>
                      <a:pt x="3438" y="6321"/>
                      <a:pt x="3887" y="6061"/>
                    </a:cubicBezTo>
                    <a:cubicBezTo>
                      <a:pt x="4324" y="5801"/>
                      <a:pt x="4525" y="5470"/>
                      <a:pt x="4525" y="5139"/>
                    </a:cubicBezTo>
                    <a:lnTo>
                      <a:pt x="4525" y="1"/>
                    </a:lnTo>
                    <a:close/>
                  </a:path>
                </a:pathLst>
              </a:cu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39"/>
              <p:cNvSpPr/>
              <p:nvPr/>
            </p:nvSpPr>
            <p:spPr>
              <a:xfrm>
                <a:off x="-2530346" y="923472"/>
                <a:ext cx="204722" cy="812694"/>
              </a:xfrm>
              <a:custGeom>
                <a:rect b="b" l="l" r="r" t="t"/>
                <a:pathLst>
                  <a:path extrusionOk="0" h="6427" w="1619">
                    <a:moveTo>
                      <a:pt x="1619" y="1"/>
                    </a:moveTo>
                    <a:lnTo>
                      <a:pt x="0" y="24"/>
                    </a:lnTo>
                    <a:lnTo>
                      <a:pt x="0" y="6427"/>
                    </a:lnTo>
                    <a:cubicBezTo>
                      <a:pt x="591" y="6427"/>
                      <a:pt x="1170" y="6285"/>
                      <a:pt x="1619" y="6037"/>
                    </a:cubicBezTo>
                    <a:lnTo>
                      <a:pt x="1619" y="1"/>
                    </a:lnTo>
                    <a:close/>
                  </a:path>
                </a:pathLst>
              </a:cu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39"/>
              <p:cNvSpPr/>
              <p:nvPr/>
            </p:nvSpPr>
            <p:spPr>
              <a:xfrm>
                <a:off x="-2845591" y="772236"/>
                <a:ext cx="629088" cy="330034"/>
              </a:xfrm>
              <a:custGeom>
                <a:rect b="b" l="l" r="r" t="t"/>
                <a:pathLst>
                  <a:path extrusionOk="0" h="2610" w="4975">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39"/>
              <p:cNvSpPr/>
              <p:nvPr/>
            </p:nvSpPr>
            <p:spPr>
              <a:xfrm>
                <a:off x="-2529583" y="927772"/>
                <a:ext cx="204723" cy="812694"/>
              </a:xfrm>
              <a:custGeom>
                <a:rect b="b" l="l" r="r" t="t"/>
                <a:pathLst>
                  <a:path extrusionOk="0" h="6427" w="1619">
                    <a:moveTo>
                      <a:pt x="1619" y="1"/>
                    </a:moveTo>
                    <a:lnTo>
                      <a:pt x="0" y="24"/>
                    </a:lnTo>
                    <a:lnTo>
                      <a:pt x="0" y="6427"/>
                    </a:lnTo>
                    <a:cubicBezTo>
                      <a:pt x="591" y="6427"/>
                      <a:pt x="1170" y="6285"/>
                      <a:pt x="1619" y="6037"/>
                    </a:cubicBezTo>
                    <a:lnTo>
                      <a:pt x="1619" y="1"/>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9"/>
              <p:cNvSpPr/>
              <p:nvPr/>
            </p:nvSpPr>
            <p:spPr>
              <a:xfrm>
                <a:off x="-2845591" y="772236"/>
                <a:ext cx="629089" cy="330034"/>
              </a:xfrm>
              <a:custGeom>
                <a:rect b="b" l="l" r="r" t="t"/>
                <a:pathLst>
                  <a:path extrusionOk="0" h="2610" w="4975">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39"/>
              <p:cNvSpPr/>
              <p:nvPr/>
            </p:nvSpPr>
            <p:spPr>
              <a:xfrm>
                <a:off x="-2800701" y="767936"/>
                <a:ext cx="539309" cy="284639"/>
              </a:xfrm>
              <a:custGeom>
                <a:rect b="b" l="l" r="r" t="t"/>
                <a:pathLst>
                  <a:path extrusionOk="0" h="2251" w="4265">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chemeClr val="accen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39"/>
              <p:cNvSpPr/>
              <p:nvPr/>
            </p:nvSpPr>
            <p:spPr>
              <a:xfrm>
                <a:off x="-2799938" y="772236"/>
                <a:ext cx="539309" cy="284639"/>
              </a:xfrm>
              <a:custGeom>
                <a:rect b="b" l="l" r="r" t="t"/>
                <a:pathLst>
                  <a:path extrusionOk="0" h="2251" w="4265">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39"/>
              <p:cNvSpPr/>
              <p:nvPr/>
            </p:nvSpPr>
            <p:spPr>
              <a:xfrm>
                <a:off x="-2730520" y="806251"/>
                <a:ext cx="394524" cy="209275"/>
              </a:xfrm>
              <a:custGeom>
                <a:rect b="b" l="l" r="r" t="t"/>
                <a:pathLst>
                  <a:path extrusionOk="0" h="1655" w="3120">
                    <a:moveTo>
                      <a:pt x="1549" y="0"/>
                    </a:moveTo>
                    <a:cubicBezTo>
                      <a:pt x="1220" y="0"/>
                      <a:pt x="892" y="65"/>
                      <a:pt x="627" y="195"/>
                    </a:cubicBezTo>
                    <a:lnTo>
                      <a:pt x="532" y="242"/>
                    </a:lnTo>
                    <a:cubicBezTo>
                      <a:pt x="520" y="254"/>
                      <a:pt x="497" y="278"/>
                      <a:pt x="461" y="290"/>
                    </a:cubicBezTo>
                    <a:cubicBezTo>
                      <a:pt x="0" y="597"/>
                      <a:pt x="0" y="1058"/>
                      <a:pt x="461" y="1365"/>
                    </a:cubicBezTo>
                    <a:lnTo>
                      <a:pt x="556" y="1412"/>
                    </a:lnTo>
                    <a:lnTo>
                      <a:pt x="638" y="1459"/>
                    </a:lnTo>
                    <a:cubicBezTo>
                      <a:pt x="910" y="1589"/>
                      <a:pt x="1244" y="1654"/>
                      <a:pt x="1576" y="1654"/>
                    </a:cubicBezTo>
                    <a:cubicBezTo>
                      <a:pt x="1908" y="1654"/>
                      <a:pt x="2239" y="1589"/>
                      <a:pt x="2505" y="1459"/>
                    </a:cubicBezTo>
                    <a:lnTo>
                      <a:pt x="2588" y="1412"/>
                    </a:lnTo>
                    <a:cubicBezTo>
                      <a:pt x="2623" y="1400"/>
                      <a:pt x="2647" y="1388"/>
                      <a:pt x="2658" y="1365"/>
                    </a:cubicBezTo>
                    <a:cubicBezTo>
                      <a:pt x="3119" y="1058"/>
                      <a:pt x="3119" y="597"/>
                      <a:pt x="2658" y="290"/>
                    </a:cubicBezTo>
                    <a:lnTo>
                      <a:pt x="2576" y="242"/>
                    </a:lnTo>
                    <a:lnTo>
                      <a:pt x="2481" y="195"/>
                    </a:lnTo>
                    <a:cubicBezTo>
                      <a:pt x="2210" y="65"/>
                      <a:pt x="1879" y="0"/>
                      <a:pt x="1549" y="0"/>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39"/>
              <p:cNvSpPr/>
              <p:nvPr/>
            </p:nvSpPr>
            <p:spPr>
              <a:xfrm>
                <a:off x="-2669317" y="830909"/>
                <a:ext cx="275029" cy="159959"/>
              </a:xfrm>
              <a:custGeom>
                <a:rect b="b" l="l" r="r" t="t"/>
                <a:pathLst>
                  <a:path extrusionOk="0" h="1265" w="2175">
                    <a:moveTo>
                      <a:pt x="154" y="0"/>
                    </a:moveTo>
                    <a:lnTo>
                      <a:pt x="72" y="47"/>
                    </a:lnTo>
                    <a:cubicBezTo>
                      <a:pt x="60" y="59"/>
                      <a:pt x="24" y="83"/>
                      <a:pt x="1" y="95"/>
                    </a:cubicBezTo>
                    <a:lnTo>
                      <a:pt x="922" y="626"/>
                    </a:lnTo>
                    <a:lnTo>
                      <a:pt x="1088" y="733"/>
                    </a:lnTo>
                    <a:lnTo>
                      <a:pt x="2021" y="1264"/>
                    </a:lnTo>
                    <a:lnTo>
                      <a:pt x="2104" y="1217"/>
                    </a:lnTo>
                    <a:cubicBezTo>
                      <a:pt x="2139" y="1205"/>
                      <a:pt x="2163" y="1193"/>
                      <a:pt x="2174" y="1170"/>
                    </a:cubicBezTo>
                    <a:lnTo>
                      <a:pt x="1253" y="638"/>
                    </a:lnTo>
                    <a:lnTo>
                      <a:pt x="1088" y="532"/>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9"/>
              <p:cNvSpPr/>
              <p:nvPr/>
            </p:nvSpPr>
            <p:spPr>
              <a:xfrm>
                <a:off x="-2669317" y="832300"/>
                <a:ext cx="278063" cy="158568"/>
              </a:xfrm>
              <a:custGeom>
                <a:rect b="b" l="l" r="r" t="t"/>
                <a:pathLst>
                  <a:path extrusionOk="0" h="1254" w="2199">
                    <a:moveTo>
                      <a:pt x="2021" y="1"/>
                    </a:moveTo>
                    <a:lnTo>
                      <a:pt x="1088" y="533"/>
                    </a:lnTo>
                    <a:lnTo>
                      <a:pt x="922" y="627"/>
                    </a:lnTo>
                    <a:lnTo>
                      <a:pt x="1" y="1159"/>
                    </a:lnTo>
                    <a:lnTo>
                      <a:pt x="84" y="1206"/>
                    </a:lnTo>
                    <a:lnTo>
                      <a:pt x="178" y="1253"/>
                    </a:lnTo>
                    <a:lnTo>
                      <a:pt x="1099" y="722"/>
                    </a:lnTo>
                    <a:lnTo>
                      <a:pt x="1265" y="615"/>
                    </a:lnTo>
                    <a:lnTo>
                      <a:pt x="2198" y="84"/>
                    </a:lnTo>
                    <a:lnTo>
                      <a:pt x="2104" y="36"/>
                    </a:lnTo>
                    <a:lnTo>
                      <a:pt x="202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39"/>
            <p:cNvGrpSpPr/>
            <p:nvPr/>
          </p:nvGrpSpPr>
          <p:grpSpPr>
            <a:xfrm>
              <a:off x="1029975" y="1206077"/>
              <a:ext cx="364099" cy="822618"/>
              <a:chOff x="-4142100" y="577427"/>
              <a:chExt cx="364099" cy="822618"/>
            </a:xfrm>
          </p:grpSpPr>
          <p:sp>
            <p:nvSpPr>
              <p:cNvPr id="3374" name="Google Shape;3374;p39"/>
              <p:cNvSpPr/>
              <p:nvPr/>
            </p:nvSpPr>
            <p:spPr>
              <a:xfrm>
                <a:off x="-4015954" y="1244078"/>
                <a:ext cx="10906" cy="155966"/>
              </a:xfrm>
              <a:custGeom>
                <a:rect b="b" l="l" r="r" t="t"/>
                <a:pathLst>
                  <a:path extrusionOk="0" h="2045" w="143">
                    <a:moveTo>
                      <a:pt x="1" y="1"/>
                    </a:moveTo>
                    <a:lnTo>
                      <a:pt x="24" y="1974"/>
                    </a:lnTo>
                    <a:lnTo>
                      <a:pt x="143" y="2045"/>
                    </a:lnTo>
                    <a:lnTo>
                      <a:pt x="143" y="8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39"/>
              <p:cNvSpPr/>
              <p:nvPr/>
            </p:nvSpPr>
            <p:spPr>
              <a:xfrm>
                <a:off x="-4000624" y="1210749"/>
                <a:ext cx="9076" cy="31651"/>
              </a:xfrm>
              <a:custGeom>
                <a:rect b="b" l="l" r="r" t="t"/>
                <a:pathLst>
                  <a:path extrusionOk="0" h="415" w="119">
                    <a:moveTo>
                      <a:pt x="1" y="1"/>
                    </a:moveTo>
                    <a:lnTo>
                      <a:pt x="1" y="343"/>
                    </a:lnTo>
                    <a:lnTo>
                      <a:pt x="119" y="414"/>
                    </a:lnTo>
                    <a:lnTo>
                      <a:pt x="119"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9"/>
              <p:cNvSpPr/>
              <p:nvPr/>
            </p:nvSpPr>
            <p:spPr>
              <a:xfrm>
                <a:off x="-4015954" y="1219825"/>
                <a:ext cx="10906" cy="30659"/>
              </a:xfrm>
              <a:custGeom>
                <a:rect b="b" l="l" r="r" t="t"/>
                <a:pathLst>
                  <a:path extrusionOk="0" h="402" w="143">
                    <a:moveTo>
                      <a:pt x="1" y="0"/>
                    </a:moveTo>
                    <a:lnTo>
                      <a:pt x="1" y="319"/>
                    </a:lnTo>
                    <a:lnTo>
                      <a:pt x="143" y="402"/>
                    </a:lnTo>
                    <a:lnTo>
                      <a:pt x="143"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9"/>
              <p:cNvSpPr/>
              <p:nvPr/>
            </p:nvSpPr>
            <p:spPr>
              <a:xfrm>
                <a:off x="-4005124" y="1216164"/>
                <a:ext cx="14491" cy="183880"/>
              </a:xfrm>
              <a:custGeom>
                <a:rect b="b" l="l" r="r" t="t"/>
                <a:pathLst>
                  <a:path extrusionOk="0" h="2411" w="190">
                    <a:moveTo>
                      <a:pt x="178" y="1"/>
                    </a:moveTo>
                    <a:lnTo>
                      <a:pt x="1" y="119"/>
                    </a:lnTo>
                    <a:lnTo>
                      <a:pt x="1" y="450"/>
                    </a:lnTo>
                    <a:lnTo>
                      <a:pt x="1" y="2411"/>
                    </a:lnTo>
                    <a:lnTo>
                      <a:pt x="190" y="2304"/>
                    </a:lnTo>
                    <a:lnTo>
                      <a:pt x="178" y="343"/>
                    </a:lnTo>
                    <a:lnTo>
                      <a:pt x="178"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9"/>
              <p:cNvSpPr/>
              <p:nvPr/>
            </p:nvSpPr>
            <p:spPr>
              <a:xfrm>
                <a:off x="-4015954" y="1210749"/>
                <a:ext cx="24405" cy="14491"/>
              </a:xfrm>
              <a:custGeom>
                <a:rect b="b" l="l" r="r" t="t"/>
                <a:pathLst>
                  <a:path extrusionOk="0" h="190" w="320">
                    <a:moveTo>
                      <a:pt x="202" y="1"/>
                    </a:moveTo>
                    <a:lnTo>
                      <a:pt x="1" y="119"/>
                    </a:lnTo>
                    <a:lnTo>
                      <a:pt x="143" y="190"/>
                    </a:lnTo>
                    <a:lnTo>
                      <a:pt x="320" y="72"/>
                    </a:lnTo>
                    <a:lnTo>
                      <a:pt x="202" y="1"/>
                    </a:lnTo>
                    <a:close/>
                  </a:path>
                </a:pathLst>
              </a:custGeom>
              <a:solidFill>
                <a:srgbClr val="E4E2DF"/>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9"/>
              <p:cNvSpPr/>
              <p:nvPr/>
            </p:nvSpPr>
            <p:spPr>
              <a:xfrm>
                <a:off x="-4030369" y="1054936"/>
                <a:ext cx="53234" cy="30659"/>
              </a:xfrm>
              <a:custGeom>
                <a:rect b="b" l="l" r="r" t="t"/>
                <a:pathLst>
                  <a:path extrusionOk="0" h="402" w="698">
                    <a:moveTo>
                      <a:pt x="568" y="0"/>
                    </a:moveTo>
                    <a:lnTo>
                      <a:pt x="1" y="331"/>
                    </a:lnTo>
                    <a:lnTo>
                      <a:pt x="119" y="402"/>
                    </a:lnTo>
                    <a:lnTo>
                      <a:pt x="698" y="83"/>
                    </a:lnTo>
                    <a:lnTo>
                      <a:pt x="568" y="0"/>
                    </a:lnTo>
                    <a:close/>
                  </a:path>
                </a:pathLst>
              </a:custGeom>
              <a:solidFill>
                <a:srgbClr val="E4E2DF"/>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9"/>
              <p:cNvSpPr/>
              <p:nvPr/>
            </p:nvSpPr>
            <p:spPr>
              <a:xfrm>
                <a:off x="-4030369" y="1080104"/>
                <a:ext cx="9991" cy="168626"/>
              </a:xfrm>
              <a:custGeom>
                <a:rect b="b" l="l" r="r" t="t"/>
                <a:pathLst>
                  <a:path extrusionOk="0" h="2211" w="131">
                    <a:moveTo>
                      <a:pt x="1" y="1"/>
                    </a:moveTo>
                    <a:lnTo>
                      <a:pt x="1" y="2139"/>
                    </a:lnTo>
                    <a:lnTo>
                      <a:pt x="131" y="2210"/>
                    </a:lnTo>
                    <a:lnTo>
                      <a:pt x="119"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9"/>
              <p:cNvSpPr/>
              <p:nvPr/>
            </p:nvSpPr>
            <p:spPr>
              <a:xfrm>
                <a:off x="-4021369" y="1061189"/>
                <a:ext cx="44235" cy="189295"/>
              </a:xfrm>
              <a:custGeom>
                <a:rect b="b" l="l" r="r" t="t"/>
                <a:pathLst>
                  <a:path extrusionOk="0" h="2482" w="580">
                    <a:moveTo>
                      <a:pt x="580" y="1"/>
                    </a:moveTo>
                    <a:lnTo>
                      <a:pt x="1" y="320"/>
                    </a:lnTo>
                    <a:lnTo>
                      <a:pt x="13" y="2458"/>
                    </a:lnTo>
                    <a:lnTo>
                      <a:pt x="214" y="2482"/>
                    </a:lnTo>
                    <a:lnTo>
                      <a:pt x="214" y="2151"/>
                    </a:lnTo>
                    <a:lnTo>
                      <a:pt x="391" y="2033"/>
                    </a:lnTo>
                    <a:lnTo>
                      <a:pt x="391" y="2375"/>
                    </a:lnTo>
                    <a:lnTo>
                      <a:pt x="580" y="2139"/>
                    </a:lnTo>
                    <a:lnTo>
                      <a:pt x="580"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39"/>
              <p:cNvSpPr/>
              <p:nvPr/>
            </p:nvSpPr>
            <p:spPr>
              <a:xfrm>
                <a:off x="-3915053" y="1187335"/>
                <a:ext cx="9991" cy="155051"/>
              </a:xfrm>
              <a:custGeom>
                <a:rect b="b" l="l" r="r" t="t"/>
                <a:pathLst>
                  <a:path extrusionOk="0" h="2033" w="131">
                    <a:moveTo>
                      <a:pt x="1" y="1"/>
                    </a:moveTo>
                    <a:lnTo>
                      <a:pt x="1" y="1962"/>
                    </a:lnTo>
                    <a:lnTo>
                      <a:pt x="131" y="2033"/>
                    </a:lnTo>
                    <a:lnTo>
                      <a:pt x="119"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39"/>
              <p:cNvSpPr/>
              <p:nvPr/>
            </p:nvSpPr>
            <p:spPr>
              <a:xfrm>
                <a:off x="-3901477" y="1153091"/>
                <a:ext cx="9991" cy="30736"/>
              </a:xfrm>
              <a:custGeom>
                <a:rect b="b" l="l" r="r" t="t"/>
                <a:pathLst>
                  <a:path extrusionOk="0" h="403" w="131">
                    <a:moveTo>
                      <a:pt x="0" y="1"/>
                    </a:moveTo>
                    <a:lnTo>
                      <a:pt x="0" y="332"/>
                    </a:lnTo>
                    <a:lnTo>
                      <a:pt x="130" y="402"/>
                    </a:lnTo>
                    <a:lnTo>
                      <a:pt x="130" y="72"/>
                    </a:lnTo>
                    <a:lnTo>
                      <a:pt x="0"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39"/>
              <p:cNvSpPr/>
              <p:nvPr/>
            </p:nvSpPr>
            <p:spPr>
              <a:xfrm>
                <a:off x="-3915053" y="1161252"/>
                <a:ext cx="9152" cy="31575"/>
              </a:xfrm>
              <a:custGeom>
                <a:rect b="b" l="l" r="r" t="t"/>
                <a:pathLst>
                  <a:path extrusionOk="0" h="414" w="120">
                    <a:moveTo>
                      <a:pt x="1" y="0"/>
                    </a:moveTo>
                    <a:lnTo>
                      <a:pt x="1" y="343"/>
                    </a:lnTo>
                    <a:lnTo>
                      <a:pt x="119" y="414"/>
                    </a:lnTo>
                    <a:lnTo>
                      <a:pt x="119"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9"/>
              <p:cNvSpPr/>
              <p:nvPr/>
            </p:nvSpPr>
            <p:spPr>
              <a:xfrm>
                <a:off x="-3905977" y="1158506"/>
                <a:ext cx="14491" cy="183880"/>
              </a:xfrm>
              <a:custGeom>
                <a:rect b="b" l="l" r="r" t="t"/>
                <a:pathLst>
                  <a:path extrusionOk="0" h="2411" w="190">
                    <a:moveTo>
                      <a:pt x="189" y="1"/>
                    </a:moveTo>
                    <a:lnTo>
                      <a:pt x="0" y="107"/>
                    </a:lnTo>
                    <a:lnTo>
                      <a:pt x="0" y="450"/>
                    </a:lnTo>
                    <a:lnTo>
                      <a:pt x="12" y="2411"/>
                    </a:lnTo>
                    <a:lnTo>
                      <a:pt x="189" y="2292"/>
                    </a:lnTo>
                    <a:lnTo>
                      <a:pt x="189" y="331"/>
                    </a:lnTo>
                    <a:lnTo>
                      <a:pt x="18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9"/>
              <p:cNvSpPr/>
              <p:nvPr/>
            </p:nvSpPr>
            <p:spPr>
              <a:xfrm>
                <a:off x="-3915053" y="1153091"/>
                <a:ext cx="23566" cy="13652"/>
              </a:xfrm>
              <a:custGeom>
                <a:rect b="b" l="l" r="r" t="t"/>
                <a:pathLst>
                  <a:path extrusionOk="0" h="179" w="309">
                    <a:moveTo>
                      <a:pt x="178" y="1"/>
                    </a:moveTo>
                    <a:lnTo>
                      <a:pt x="1" y="107"/>
                    </a:lnTo>
                    <a:lnTo>
                      <a:pt x="119" y="178"/>
                    </a:lnTo>
                    <a:lnTo>
                      <a:pt x="308" y="72"/>
                    </a:lnTo>
                    <a:lnTo>
                      <a:pt x="178" y="1"/>
                    </a:lnTo>
                    <a:close/>
                  </a:path>
                </a:pathLst>
              </a:custGeom>
              <a:solidFill>
                <a:srgbClr val="E4E2DF"/>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39"/>
              <p:cNvSpPr/>
              <p:nvPr/>
            </p:nvSpPr>
            <p:spPr>
              <a:xfrm>
                <a:off x="-3931221" y="998117"/>
                <a:ext cx="53234" cy="29820"/>
              </a:xfrm>
              <a:custGeom>
                <a:rect b="b" l="l" r="r" t="t"/>
                <a:pathLst>
                  <a:path extrusionOk="0" h="391" w="698">
                    <a:moveTo>
                      <a:pt x="567" y="1"/>
                    </a:moveTo>
                    <a:lnTo>
                      <a:pt x="0" y="320"/>
                    </a:lnTo>
                    <a:lnTo>
                      <a:pt x="130" y="391"/>
                    </a:lnTo>
                    <a:lnTo>
                      <a:pt x="697" y="72"/>
                    </a:lnTo>
                    <a:lnTo>
                      <a:pt x="567"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39"/>
              <p:cNvSpPr/>
              <p:nvPr/>
            </p:nvSpPr>
            <p:spPr>
              <a:xfrm>
                <a:off x="-3931221" y="1022446"/>
                <a:ext cx="9991" cy="167711"/>
              </a:xfrm>
              <a:custGeom>
                <a:rect b="b" l="l" r="r" t="t"/>
                <a:pathLst>
                  <a:path extrusionOk="0" h="2199" w="131">
                    <a:moveTo>
                      <a:pt x="0" y="1"/>
                    </a:moveTo>
                    <a:lnTo>
                      <a:pt x="12" y="2127"/>
                    </a:lnTo>
                    <a:lnTo>
                      <a:pt x="130" y="2198"/>
                    </a:lnTo>
                    <a:lnTo>
                      <a:pt x="130" y="72"/>
                    </a:lnTo>
                    <a:lnTo>
                      <a:pt x="0"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9"/>
              <p:cNvSpPr/>
              <p:nvPr/>
            </p:nvSpPr>
            <p:spPr>
              <a:xfrm>
                <a:off x="-3921307" y="1003532"/>
                <a:ext cx="44235" cy="189295"/>
              </a:xfrm>
              <a:custGeom>
                <a:rect b="b" l="l" r="r" t="t"/>
                <a:pathLst>
                  <a:path extrusionOk="0" h="2482" w="580">
                    <a:moveTo>
                      <a:pt x="567" y="1"/>
                    </a:moveTo>
                    <a:lnTo>
                      <a:pt x="0" y="320"/>
                    </a:lnTo>
                    <a:lnTo>
                      <a:pt x="0" y="2446"/>
                    </a:lnTo>
                    <a:lnTo>
                      <a:pt x="201" y="2482"/>
                    </a:lnTo>
                    <a:lnTo>
                      <a:pt x="201" y="2139"/>
                    </a:lnTo>
                    <a:lnTo>
                      <a:pt x="390" y="2033"/>
                    </a:lnTo>
                    <a:lnTo>
                      <a:pt x="390" y="2363"/>
                    </a:lnTo>
                    <a:lnTo>
                      <a:pt x="579" y="2127"/>
                    </a:lnTo>
                    <a:lnTo>
                      <a:pt x="567"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9"/>
              <p:cNvSpPr/>
              <p:nvPr/>
            </p:nvSpPr>
            <p:spPr>
              <a:xfrm>
                <a:off x="-3828566" y="1135092"/>
                <a:ext cx="10906" cy="156881"/>
              </a:xfrm>
              <a:custGeom>
                <a:rect b="b" l="l" r="r" t="t"/>
                <a:pathLst>
                  <a:path extrusionOk="0" h="2057" w="143">
                    <a:moveTo>
                      <a:pt x="1" y="1"/>
                    </a:moveTo>
                    <a:lnTo>
                      <a:pt x="13" y="1985"/>
                    </a:lnTo>
                    <a:lnTo>
                      <a:pt x="143" y="2056"/>
                    </a:lnTo>
                    <a:lnTo>
                      <a:pt x="131" y="71"/>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9"/>
              <p:cNvSpPr/>
              <p:nvPr/>
            </p:nvSpPr>
            <p:spPr>
              <a:xfrm>
                <a:off x="-3814151" y="1102679"/>
                <a:ext cx="9152" cy="30659"/>
              </a:xfrm>
              <a:custGeom>
                <a:rect b="b" l="l" r="r" t="t"/>
                <a:pathLst>
                  <a:path extrusionOk="0" h="402" w="120">
                    <a:moveTo>
                      <a:pt x="1" y="0"/>
                    </a:moveTo>
                    <a:lnTo>
                      <a:pt x="1" y="319"/>
                    </a:lnTo>
                    <a:lnTo>
                      <a:pt x="119" y="402"/>
                    </a:lnTo>
                    <a:lnTo>
                      <a:pt x="119"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9"/>
              <p:cNvSpPr/>
              <p:nvPr/>
            </p:nvSpPr>
            <p:spPr>
              <a:xfrm>
                <a:off x="-3828566" y="1110763"/>
                <a:ext cx="9991" cy="29820"/>
              </a:xfrm>
              <a:custGeom>
                <a:rect b="b" l="l" r="r" t="t"/>
                <a:pathLst>
                  <a:path extrusionOk="0" h="391" w="131">
                    <a:moveTo>
                      <a:pt x="1" y="1"/>
                    </a:moveTo>
                    <a:lnTo>
                      <a:pt x="1" y="320"/>
                    </a:lnTo>
                    <a:lnTo>
                      <a:pt x="131" y="390"/>
                    </a:lnTo>
                    <a:lnTo>
                      <a:pt x="131" y="72"/>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9"/>
              <p:cNvSpPr/>
              <p:nvPr/>
            </p:nvSpPr>
            <p:spPr>
              <a:xfrm>
                <a:off x="-3818651" y="1108094"/>
                <a:ext cx="14491" cy="183880"/>
              </a:xfrm>
              <a:custGeom>
                <a:rect b="b" l="l" r="r" t="t"/>
                <a:pathLst>
                  <a:path extrusionOk="0" h="2411" w="190">
                    <a:moveTo>
                      <a:pt x="178" y="0"/>
                    </a:moveTo>
                    <a:lnTo>
                      <a:pt x="1" y="107"/>
                    </a:lnTo>
                    <a:lnTo>
                      <a:pt x="1" y="425"/>
                    </a:lnTo>
                    <a:lnTo>
                      <a:pt x="13" y="2410"/>
                    </a:lnTo>
                    <a:lnTo>
                      <a:pt x="190" y="2292"/>
                    </a:lnTo>
                    <a:lnTo>
                      <a:pt x="178" y="331"/>
                    </a:lnTo>
                    <a:lnTo>
                      <a:pt x="178"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9"/>
              <p:cNvSpPr/>
              <p:nvPr/>
            </p:nvSpPr>
            <p:spPr>
              <a:xfrm>
                <a:off x="-3828566" y="1102679"/>
                <a:ext cx="23566" cy="13576"/>
              </a:xfrm>
              <a:custGeom>
                <a:rect b="b" l="l" r="r" t="t"/>
                <a:pathLst>
                  <a:path extrusionOk="0" h="178" w="309">
                    <a:moveTo>
                      <a:pt x="190" y="0"/>
                    </a:moveTo>
                    <a:lnTo>
                      <a:pt x="1" y="107"/>
                    </a:lnTo>
                    <a:lnTo>
                      <a:pt x="131" y="178"/>
                    </a:lnTo>
                    <a:lnTo>
                      <a:pt x="308" y="71"/>
                    </a:lnTo>
                    <a:lnTo>
                      <a:pt x="190"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9"/>
              <p:cNvSpPr/>
              <p:nvPr/>
            </p:nvSpPr>
            <p:spPr>
              <a:xfrm>
                <a:off x="-3842980" y="946789"/>
                <a:ext cx="52395" cy="30736"/>
              </a:xfrm>
              <a:custGeom>
                <a:rect b="b" l="l" r="r" t="t"/>
                <a:pathLst>
                  <a:path extrusionOk="0" h="403" w="687">
                    <a:moveTo>
                      <a:pt x="556" y="1"/>
                    </a:moveTo>
                    <a:lnTo>
                      <a:pt x="1" y="331"/>
                    </a:lnTo>
                    <a:lnTo>
                      <a:pt x="131" y="402"/>
                    </a:lnTo>
                    <a:lnTo>
                      <a:pt x="686" y="83"/>
                    </a:lnTo>
                    <a:lnTo>
                      <a:pt x="556"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9"/>
              <p:cNvSpPr/>
              <p:nvPr/>
            </p:nvSpPr>
            <p:spPr>
              <a:xfrm>
                <a:off x="-3842980" y="972033"/>
                <a:ext cx="9991" cy="167635"/>
              </a:xfrm>
              <a:custGeom>
                <a:rect b="b" l="l" r="r" t="t"/>
                <a:pathLst>
                  <a:path extrusionOk="0" h="2198" w="131">
                    <a:moveTo>
                      <a:pt x="1" y="0"/>
                    </a:moveTo>
                    <a:lnTo>
                      <a:pt x="1" y="2127"/>
                    </a:lnTo>
                    <a:lnTo>
                      <a:pt x="131" y="2198"/>
                    </a:lnTo>
                    <a:lnTo>
                      <a:pt x="131" y="71"/>
                    </a:lnTo>
                    <a:lnTo>
                      <a:pt x="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39"/>
              <p:cNvSpPr/>
              <p:nvPr/>
            </p:nvSpPr>
            <p:spPr>
              <a:xfrm>
                <a:off x="-3833066" y="953119"/>
                <a:ext cx="42481" cy="187464"/>
              </a:xfrm>
              <a:custGeom>
                <a:rect b="b" l="l" r="r" t="t"/>
                <a:pathLst>
                  <a:path extrusionOk="0" h="2458" w="557">
                    <a:moveTo>
                      <a:pt x="556" y="0"/>
                    </a:moveTo>
                    <a:lnTo>
                      <a:pt x="1" y="319"/>
                    </a:lnTo>
                    <a:lnTo>
                      <a:pt x="1" y="2446"/>
                    </a:lnTo>
                    <a:lnTo>
                      <a:pt x="190" y="2457"/>
                    </a:lnTo>
                    <a:lnTo>
                      <a:pt x="190" y="2139"/>
                    </a:lnTo>
                    <a:lnTo>
                      <a:pt x="367" y="2032"/>
                    </a:lnTo>
                    <a:lnTo>
                      <a:pt x="367" y="2363"/>
                    </a:lnTo>
                    <a:lnTo>
                      <a:pt x="556" y="2127"/>
                    </a:lnTo>
                    <a:lnTo>
                      <a:pt x="556"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39"/>
              <p:cNvSpPr/>
              <p:nvPr/>
            </p:nvSpPr>
            <p:spPr>
              <a:xfrm>
                <a:off x="-4142100" y="829642"/>
                <a:ext cx="85724" cy="368598"/>
              </a:xfrm>
              <a:custGeom>
                <a:rect b="b" l="l" r="r" t="t"/>
                <a:pathLst>
                  <a:path extrusionOk="0" h="4833" w="1124">
                    <a:moveTo>
                      <a:pt x="1" y="1"/>
                    </a:moveTo>
                    <a:lnTo>
                      <a:pt x="25" y="4183"/>
                    </a:lnTo>
                    <a:lnTo>
                      <a:pt x="1123" y="4833"/>
                    </a:lnTo>
                    <a:lnTo>
                      <a:pt x="1111" y="639"/>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39"/>
              <p:cNvSpPr/>
              <p:nvPr/>
            </p:nvSpPr>
            <p:spPr>
              <a:xfrm>
                <a:off x="-4110525" y="847718"/>
                <a:ext cx="16321" cy="328024"/>
              </a:xfrm>
              <a:custGeom>
                <a:rect b="b" l="l" r="r" t="t"/>
                <a:pathLst>
                  <a:path extrusionOk="0" h="4301" w="214">
                    <a:moveTo>
                      <a:pt x="0" y="0"/>
                    </a:moveTo>
                    <a:lnTo>
                      <a:pt x="0" y="4182"/>
                    </a:lnTo>
                    <a:lnTo>
                      <a:pt x="213" y="4300"/>
                    </a:lnTo>
                    <a:lnTo>
                      <a:pt x="213" y="118"/>
                    </a:lnTo>
                    <a:lnTo>
                      <a:pt x="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39"/>
              <p:cNvSpPr/>
              <p:nvPr/>
            </p:nvSpPr>
            <p:spPr>
              <a:xfrm>
                <a:off x="-4142100" y="669329"/>
                <a:ext cx="363183" cy="209048"/>
              </a:xfrm>
              <a:custGeom>
                <a:rect b="b" l="l" r="r" t="t"/>
                <a:pathLst>
                  <a:path extrusionOk="0" h="2741" w="4762">
                    <a:moveTo>
                      <a:pt x="3651" y="0"/>
                    </a:moveTo>
                    <a:lnTo>
                      <a:pt x="1" y="2103"/>
                    </a:lnTo>
                    <a:lnTo>
                      <a:pt x="1111" y="2741"/>
                    </a:lnTo>
                    <a:lnTo>
                      <a:pt x="4762" y="650"/>
                    </a:lnTo>
                    <a:lnTo>
                      <a:pt x="365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39"/>
              <p:cNvSpPr/>
              <p:nvPr/>
            </p:nvSpPr>
            <p:spPr>
              <a:xfrm>
                <a:off x="-4110525" y="688243"/>
                <a:ext cx="294696" cy="168550"/>
              </a:xfrm>
              <a:custGeom>
                <a:rect b="b" l="l" r="r" t="t"/>
                <a:pathLst>
                  <a:path extrusionOk="0" h="2210" w="3864">
                    <a:moveTo>
                      <a:pt x="3651" y="0"/>
                    </a:moveTo>
                    <a:lnTo>
                      <a:pt x="0" y="2091"/>
                    </a:lnTo>
                    <a:lnTo>
                      <a:pt x="213" y="2209"/>
                    </a:lnTo>
                    <a:lnTo>
                      <a:pt x="3863" y="107"/>
                    </a:lnTo>
                    <a:lnTo>
                      <a:pt x="3651"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39"/>
              <p:cNvSpPr/>
              <p:nvPr/>
            </p:nvSpPr>
            <p:spPr>
              <a:xfrm>
                <a:off x="-4057367" y="718826"/>
                <a:ext cx="279366" cy="479414"/>
              </a:xfrm>
              <a:custGeom>
                <a:rect b="b" l="l" r="r" t="t"/>
                <a:pathLst>
                  <a:path extrusionOk="0" h="6286" w="3663">
                    <a:moveTo>
                      <a:pt x="3651" y="1"/>
                    </a:moveTo>
                    <a:lnTo>
                      <a:pt x="0" y="2092"/>
                    </a:lnTo>
                    <a:lnTo>
                      <a:pt x="12" y="6286"/>
                    </a:lnTo>
                    <a:lnTo>
                      <a:pt x="3663" y="4171"/>
                    </a:lnTo>
                    <a:lnTo>
                      <a:pt x="365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39"/>
              <p:cNvSpPr/>
              <p:nvPr/>
            </p:nvSpPr>
            <p:spPr>
              <a:xfrm>
                <a:off x="-4049283" y="716157"/>
                <a:ext cx="59565" cy="18990"/>
              </a:xfrm>
              <a:custGeom>
                <a:rect b="b" l="l" r="r" t="t"/>
                <a:pathLst>
                  <a:path extrusionOk="0" h="249" w="781">
                    <a:moveTo>
                      <a:pt x="615" y="0"/>
                    </a:moveTo>
                    <a:cubicBezTo>
                      <a:pt x="450" y="95"/>
                      <a:pt x="290" y="142"/>
                      <a:pt x="163" y="142"/>
                    </a:cubicBezTo>
                    <a:cubicBezTo>
                      <a:pt x="99" y="142"/>
                      <a:pt x="44" y="130"/>
                      <a:pt x="1" y="107"/>
                    </a:cubicBezTo>
                    <a:lnTo>
                      <a:pt x="1" y="107"/>
                    </a:lnTo>
                    <a:lnTo>
                      <a:pt x="166" y="213"/>
                    </a:lnTo>
                    <a:cubicBezTo>
                      <a:pt x="209" y="237"/>
                      <a:pt x="263" y="249"/>
                      <a:pt x="325" y="249"/>
                    </a:cubicBezTo>
                    <a:cubicBezTo>
                      <a:pt x="450" y="249"/>
                      <a:pt x="607" y="201"/>
                      <a:pt x="780" y="107"/>
                    </a:cubicBezTo>
                    <a:lnTo>
                      <a:pt x="615" y="0"/>
                    </a:lnTo>
                    <a:close/>
                  </a:path>
                </a:pathLst>
              </a:custGeom>
              <a:solidFill>
                <a:srgbClr val="CDCDCD"/>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39"/>
              <p:cNvSpPr/>
              <p:nvPr/>
            </p:nvSpPr>
            <p:spPr>
              <a:xfrm>
                <a:off x="-4049283" y="623340"/>
                <a:ext cx="116308" cy="110664"/>
              </a:xfrm>
              <a:custGeom>
                <a:rect b="b" l="l" r="r" t="t"/>
                <a:pathLst>
                  <a:path extrusionOk="0" h="1451" w="1525">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39"/>
              <p:cNvSpPr/>
              <p:nvPr/>
            </p:nvSpPr>
            <p:spPr>
              <a:xfrm>
                <a:off x="-4142100" y="577427"/>
                <a:ext cx="152381" cy="169465"/>
              </a:xfrm>
              <a:custGeom>
                <a:rect b="b" l="l" r="r" t="t"/>
                <a:pathLst>
                  <a:path extrusionOk="0" h="2222" w="1998">
                    <a:moveTo>
                      <a:pt x="1832" y="0"/>
                    </a:moveTo>
                    <a:lnTo>
                      <a:pt x="1" y="2127"/>
                    </a:lnTo>
                    <a:lnTo>
                      <a:pt x="178" y="2221"/>
                    </a:lnTo>
                    <a:lnTo>
                      <a:pt x="1997" y="95"/>
                    </a:lnTo>
                    <a:lnTo>
                      <a:pt x="1832"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39"/>
              <p:cNvSpPr/>
              <p:nvPr/>
            </p:nvSpPr>
            <p:spPr>
              <a:xfrm>
                <a:off x="-4142100" y="739571"/>
                <a:ext cx="13652" cy="98308"/>
              </a:xfrm>
              <a:custGeom>
                <a:rect b="b" l="l" r="r" t="t"/>
                <a:pathLst>
                  <a:path extrusionOk="0" h="1289" w="179">
                    <a:moveTo>
                      <a:pt x="1" y="1"/>
                    </a:moveTo>
                    <a:lnTo>
                      <a:pt x="25" y="1182"/>
                    </a:lnTo>
                    <a:lnTo>
                      <a:pt x="178" y="1288"/>
                    </a:lnTo>
                    <a:lnTo>
                      <a:pt x="178" y="95"/>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39"/>
              <p:cNvSpPr/>
              <p:nvPr/>
            </p:nvSpPr>
            <p:spPr>
              <a:xfrm>
                <a:off x="-4128524" y="584596"/>
                <a:ext cx="278451" cy="252367"/>
              </a:xfrm>
              <a:custGeom>
                <a:rect b="b" l="l" r="r" t="t"/>
                <a:pathLst>
                  <a:path extrusionOk="0" h="3309" w="3651">
                    <a:moveTo>
                      <a:pt x="2276" y="576"/>
                    </a:moveTo>
                    <a:cubicBezTo>
                      <a:pt x="2451" y="576"/>
                      <a:pt x="2564" y="667"/>
                      <a:pt x="2564" y="839"/>
                    </a:cubicBezTo>
                    <a:cubicBezTo>
                      <a:pt x="2564" y="1147"/>
                      <a:pt x="2233" y="1572"/>
                      <a:pt x="1819" y="1820"/>
                    </a:cubicBezTo>
                    <a:cubicBezTo>
                      <a:pt x="1649" y="1920"/>
                      <a:pt x="1491" y="1969"/>
                      <a:pt x="1366" y="1969"/>
                    </a:cubicBezTo>
                    <a:cubicBezTo>
                      <a:pt x="1197" y="1969"/>
                      <a:pt x="1087" y="1879"/>
                      <a:pt x="1087" y="1702"/>
                    </a:cubicBezTo>
                    <a:cubicBezTo>
                      <a:pt x="1087" y="1383"/>
                      <a:pt x="1406" y="958"/>
                      <a:pt x="1819" y="721"/>
                    </a:cubicBezTo>
                    <a:cubicBezTo>
                      <a:pt x="1992" y="623"/>
                      <a:pt x="2150" y="576"/>
                      <a:pt x="2276" y="576"/>
                    </a:cubicBezTo>
                    <a:close/>
                    <a:moveTo>
                      <a:pt x="1819" y="1"/>
                    </a:moveTo>
                    <a:lnTo>
                      <a:pt x="0" y="2115"/>
                    </a:lnTo>
                    <a:lnTo>
                      <a:pt x="0" y="3308"/>
                    </a:lnTo>
                    <a:lnTo>
                      <a:pt x="3650" y="1206"/>
                    </a:lnTo>
                    <a:lnTo>
                      <a:pt x="3650" y="13"/>
                    </a:lnTo>
                    <a:lnTo>
                      <a:pt x="181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39"/>
              <p:cNvSpPr/>
              <p:nvPr/>
            </p:nvSpPr>
            <p:spPr>
              <a:xfrm>
                <a:off x="-4022208" y="778315"/>
                <a:ext cx="209048" cy="149636"/>
              </a:xfrm>
              <a:custGeom>
                <a:rect b="b" l="l" r="r" t="t"/>
                <a:pathLst>
                  <a:path extrusionOk="0" h="1962" w="2741">
                    <a:moveTo>
                      <a:pt x="2729" y="1"/>
                    </a:moveTo>
                    <a:lnTo>
                      <a:pt x="0" y="1584"/>
                    </a:lnTo>
                    <a:lnTo>
                      <a:pt x="12" y="1962"/>
                    </a:lnTo>
                    <a:lnTo>
                      <a:pt x="2741" y="379"/>
                    </a:lnTo>
                    <a:lnTo>
                      <a:pt x="272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39"/>
              <p:cNvSpPr/>
              <p:nvPr/>
            </p:nvSpPr>
            <p:spPr>
              <a:xfrm>
                <a:off x="-4022208" y="829642"/>
                <a:ext cx="209048" cy="150551"/>
              </a:xfrm>
              <a:custGeom>
                <a:rect b="b" l="l" r="r" t="t"/>
                <a:pathLst>
                  <a:path extrusionOk="0" h="1974" w="2741">
                    <a:moveTo>
                      <a:pt x="2729" y="1"/>
                    </a:moveTo>
                    <a:lnTo>
                      <a:pt x="0" y="1584"/>
                    </a:lnTo>
                    <a:lnTo>
                      <a:pt x="12" y="1974"/>
                    </a:lnTo>
                    <a:lnTo>
                      <a:pt x="2741" y="391"/>
                    </a:lnTo>
                    <a:lnTo>
                      <a:pt x="272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39"/>
              <p:cNvSpPr/>
              <p:nvPr/>
            </p:nvSpPr>
            <p:spPr>
              <a:xfrm>
                <a:off x="-4022208" y="882801"/>
                <a:ext cx="209048" cy="149636"/>
              </a:xfrm>
              <a:custGeom>
                <a:rect b="b" l="l" r="r" t="t"/>
                <a:pathLst>
                  <a:path extrusionOk="0" h="1962" w="2741">
                    <a:moveTo>
                      <a:pt x="2729" y="1"/>
                    </a:moveTo>
                    <a:lnTo>
                      <a:pt x="0" y="1584"/>
                    </a:lnTo>
                    <a:lnTo>
                      <a:pt x="12" y="1962"/>
                    </a:lnTo>
                    <a:lnTo>
                      <a:pt x="2741" y="391"/>
                    </a:lnTo>
                    <a:lnTo>
                      <a:pt x="2729"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39"/>
              <p:cNvSpPr/>
              <p:nvPr/>
            </p:nvSpPr>
            <p:spPr>
              <a:xfrm>
                <a:off x="-4015954" y="1244078"/>
                <a:ext cx="10906" cy="155967"/>
              </a:xfrm>
              <a:custGeom>
                <a:rect b="b" l="l" r="r" t="t"/>
                <a:pathLst>
                  <a:path extrusionOk="0" h="2045" w="143">
                    <a:moveTo>
                      <a:pt x="1" y="1"/>
                    </a:moveTo>
                    <a:lnTo>
                      <a:pt x="24" y="1974"/>
                    </a:lnTo>
                    <a:lnTo>
                      <a:pt x="143" y="2045"/>
                    </a:lnTo>
                    <a:lnTo>
                      <a:pt x="143" y="84"/>
                    </a:lnTo>
                    <a:lnTo>
                      <a:pt x="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39"/>
              <p:cNvSpPr/>
              <p:nvPr/>
            </p:nvSpPr>
            <p:spPr>
              <a:xfrm>
                <a:off x="-4030369" y="1080104"/>
                <a:ext cx="9991" cy="168627"/>
              </a:xfrm>
              <a:custGeom>
                <a:rect b="b" l="l" r="r" t="t"/>
                <a:pathLst>
                  <a:path extrusionOk="0" h="2211" w="131">
                    <a:moveTo>
                      <a:pt x="1" y="1"/>
                    </a:moveTo>
                    <a:lnTo>
                      <a:pt x="1" y="2139"/>
                    </a:lnTo>
                    <a:lnTo>
                      <a:pt x="131" y="2210"/>
                    </a:lnTo>
                    <a:lnTo>
                      <a:pt x="119" y="72"/>
                    </a:lnTo>
                    <a:lnTo>
                      <a:pt x="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39"/>
              <p:cNvSpPr/>
              <p:nvPr/>
            </p:nvSpPr>
            <p:spPr>
              <a:xfrm>
                <a:off x="-3915053" y="1187335"/>
                <a:ext cx="9991" cy="155052"/>
              </a:xfrm>
              <a:custGeom>
                <a:rect b="b" l="l" r="r" t="t"/>
                <a:pathLst>
                  <a:path extrusionOk="0" h="2033" w="131">
                    <a:moveTo>
                      <a:pt x="1" y="1"/>
                    </a:moveTo>
                    <a:lnTo>
                      <a:pt x="1" y="1962"/>
                    </a:lnTo>
                    <a:lnTo>
                      <a:pt x="131" y="2033"/>
                    </a:lnTo>
                    <a:lnTo>
                      <a:pt x="119" y="72"/>
                    </a:lnTo>
                    <a:lnTo>
                      <a:pt x="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39"/>
              <p:cNvSpPr/>
              <p:nvPr/>
            </p:nvSpPr>
            <p:spPr>
              <a:xfrm>
                <a:off x="-3931221" y="1022446"/>
                <a:ext cx="9991" cy="167712"/>
              </a:xfrm>
              <a:custGeom>
                <a:rect b="b" l="l" r="r" t="t"/>
                <a:pathLst>
                  <a:path extrusionOk="0" h="2199" w="131">
                    <a:moveTo>
                      <a:pt x="0" y="1"/>
                    </a:moveTo>
                    <a:lnTo>
                      <a:pt x="12" y="2127"/>
                    </a:lnTo>
                    <a:lnTo>
                      <a:pt x="130" y="2198"/>
                    </a:lnTo>
                    <a:lnTo>
                      <a:pt x="130" y="72"/>
                    </a:lnTo>
                    <a:lnTo>
                      <a:pt x="0"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39"/>
              <p:cNvSpPr/>
              <p:nvPr/>
            </p:nvSpPr>
            <p:spPr>
              <a:xfrm>
                <a:off x="-3828566" y="1135092"/>
                <a:ext cx="10906" cy="156882"/>
              </a:xfrm>
              <a:custGeom>
                <a:rect b="b" l="l" r="r" t="t"/>
                <a:pathLst>
                  <a:path extrusionOk="0" h="2057" w="143">
                    <a:moveTo>
                      <a:pt x="1" y="1"/>
                    </a:moveTo>
                    <a:lnTo>
                      <a:pt x="13" y="1985"/>
                    </a:lnTo>
                    <a:lnTo>
                      <a:pt x="143" y="2056"/>
                    </a:lnTo>
                    <a:lnTo>
                      <a:pt x="131" y="71"/>
                    </a:lnTo>
                    <a:lnTo>
                      <a:pt x="1"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39"/>
              <p:cNvSpPr/>
              <p:nvPr/>
            </p:nvSpPr>
            <p:spPr>
              <a:xfrm>
                <a:off x="-3842980" y="972033"/>
                <a:ext cx="9991" cy="167636"/>
              </a:xfrm>
              <a:custGeom>
                <a:rect b="b" l="l" r="r" t="t"/>
                <a:pathLst>
                  <a:path extrusionOk="0" h="2198" w="131">
                    <a:moveTo>
                      <a:pt x="1" y="0"/>
                    </a:moveTo>
                    <a:lnTo>
                      <a:pt x="1" y="2127"/>
                    </a:lnTo>
                    <a:lnTo>
                      <a:pt x="131" y="2198"/>
                    </a:lnTo>
                    <a:lnTo>
                      <a:pt x="131" y="71"/>
                    </a:lnTo>
                    <a:lnTo>
                      <a:pt x="1" y="0"/>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39"/>
              <p:cNvSpPr/>
              <p:nvPr/>
            </p:nvSpPr>
            <p:spPr>
              <a:xfrm>
                <a:off x="-4049283" y="623340"/>
                <a:ext cx="116308" cy="110664"/>
              </a:xfrm>
              <a:custGeom>
                <a:rect b="b" l="l" r="r" t="t"/>
                <a:pathLst>
                  <a:path extrusionOk="0" h="1451" w="1525">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39"/>
              <p:cNvSpPr/>
              <p:nvPr/>
            </p:nvSpPr>
            <p:spPr>
              <a:xfrm>
                <a:off x="-4142100" y="577427"/>
                <a:ext cx="152382" cy="169466"/>
              </a:xfrm>
              <a:custGeom>
                <a:rect b="b" l="l" r="r" t="t"/>
                <a:pathLst>
                  <a:path extrusionOk="0" h="2222" w="1998">
                    <a:moveTo>
                      <a:pt x="1832" y="0"/>
                    </a:moveTo>
                    <a:lnTo>
                      <a:pt x="1" y="2127"/>
                    </a:lnTo>
                    <a:lnTo>
                      <a:pt x="178" y="2221"/>
                    </a:lnTo>
                    <a:lnTo>
                      <a:pt x="1997" y="95"/>
                    </a:lnTo>
                    <a:lnTo>
                      <a:pt x="1832" y="0"/>
                    </a:ln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9" name="Google Shape;3419;p39"/>
            <p:cNvGrpSpPr/>
            <p:nvPr/>
          </p:nvGrpSpPr>
          <p:grpSpPr>
            <a:xfrm>
              <a:off x="1124485" y="1990330"/>
              <a:ext cx="1791330" cy="1162830"/>
              <a:chOff x="-4004340" y="2465518"/>
              <a:chExt cx="1791330" cy="1162830"/>
            </a:xfrm>
          </p:grpSpPr>
          <p:sp>
            <p:nvSpPr>
              <p:cNvPr id="3420" name="Google Shape;3420;p39"/>
              <p:cNvSpPr/>
              <p:nvPr/>
            </p:nvSpPr>
            <p:spPr>
              <a:xfrm>
                <a:off x="-3238869" y="3540443"/>
                <a:ext cx="296385" cy="76121"/>
              </a:xfrm>
              <a:custGeom>
                <a:rect b="b" l="l" r="r" t="t"/>
                <a:pathLst>
                  <a:path extrusionOk="0" h="686" w="2671">
                    <a:moveTo>
                      <a:pt x="1" y="0"/>
                    </a:moveTo>
                    <a:lnTo>
                      <a:pt x="1" y="685"/>
                    </a:lnTo>
                    <a:lnTo>
                      <a:pt x="2671" y="685"/>
                    </a:lnTo>
                    <a:lnTo>
                      <a:pt x="2671"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39"/>
              <p:cNvSpPr/>
              <p:nvPr/>
            </p:nvSpPr>
            <p:spPr>
              <a:xfrm>
                <a:off x="-2741963" y="2725067"/>
                <a:ext cx="14536" cy="14536"/>
              </a:xfrm>
              <a:custGeom>
                <a:rect b="b" l="l" r="r" t="t"/>
                <a:pathLst>
                  <a:path extrusionOk="0" h="131" w="131">
                    <a:moveTo>
                      <a:pt x="0" y="0"/>
                    </a:moveTo>
                    <a:lnTo>
                      <a:pt x="0" y="60"/>
                    </a:lnTo>
                    <a:lnTo>
                      <a:pt x="130" y="130"/>
                    </a:lnTo>
                    <a:lnTo>
                      <a:pt x="130" y="83"/>
                    </a:lnTo>
                    <a:lnTo>
                      <a:pt x="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39"/>
              <p:cNvSpPr/>
              <p:nvPr/>
            </p:nvSpPr>
            <p:spPr>
              <a:xfrm>
                <a:off x="-3461689" y="2727730"/>
                <a:ext cx="14536" cy="15757"/>
              </a:xfrm>
              <a:custGeom>
                <a:rect b="b" l="l" r="r" t="t"/>
                <a:pathLst>
                  <a:path extrusionOk="0" h="142" w="131">
                    <a:moveTo>
                      <a:pt x="131" y="0"/>
                    </a:moveTo>
                    <a:lnTo>
                      <a:pt x="1" y="83"/>
                    </a:lnTo>
                    <a:lnTo>
                      <a:pt x="1" y="142"/>
                    </a:lnTo>
                    <a:lnTo>
                      <a:pt x="131" y="47"/>
                    </a:lnTo>
                    <a:lnTo>
                      <a:pt x="13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39"/>
              <p:cNvSpPr/>
              <p:nvPr/>
            </p:nvSpPr>
            <p:spPr>
              <a:xfrm>
                <a:off x="-2942590" y="3124876"/>
                <a:ext cx="714504" cy="491686"/>
              </a:xfrm>
              <a:custGeom>
                <a:rect b="b" l="l" r="r" t="t"/>
                <a:pathLst>
                  <a:path extrusionOk="0" h="4431" w="6439">
                    <a:moveTo>
                      <a:pt x="6439" y="0"/>
                    </a:moveTo>
                    <a:lnTo>
                      <a:pt x="1" y="3745"/>
                    </a:lnTo>
                    <a:lnTo>
                      <a:pt x="1" y="4430"/>
                    </a:lnTo>
                    <a:lnTo>
                      <a:pt x="6439" y="697"/>
                    </a:lnTo>
                    <a:lnTo>
                      <a:pt x="6439"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39"/>
              <p:cNvSpPr/>
              <p:nvPr/>
            </p:nvSpPr>
            <p:spPr>
              <a:xfrm>
                <a:off x="-3958484" y="3126208"/>
                <a:ext cx="719719" cy="490354"/>
              </a:xfrm>
              <a:custGeom>
                <a:rect b="b" l="l" r="r" t="t"/>
                <a:pathLst>
                  <a:path extrusionOk="0" h="4419" w="6486">
                    <a:moveTo>
                      <a:pt x="1" y="0"/>
                    </a:moveTo>
                    <a:lnTo>
                      <a:pt x="1" y="685"/>
                    </a:lnTo>
                    <a:lnTo>
                      <a:pt x="6486" y="4418"/>
                    </a:lnTo>
                    <a:lnTo>
                      <a:pt x="6486" y="3733"/>
                    </a:lnTo>
                    <a:lnTo>
                      <a:pt x="1"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39"/>
              <p:cNvSpPr/>
              <p:nvPr/>
            </p:nvSpPr>
            <p:spPr>
              <a:xfrm>
                <a:off x="-3958484" y="2537645"/>
                <a:ext cx="1730388" cy="1002902"/>
              </a:xfrm>
              <a:custGeom>
                <a:rect b="b" l="l" r="r" t="t"/>
                <a:pathLst>
                  <a:path extrusionOk="0" h="9038" w="15594">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39"/>
              <p:cNvSpPr/>
              <p:nvPr/>
            </p:nvSpPr>
            <p:spPr>
              <a:xfrm>
                <a:off x="-2709228" y="2744708"/>
                <a:ext cx="15868" cy="14536"/>
              </a:xfrm>
              <a:custGeom>
                <a:rect b="b" l="l" r="r" t="t"/>
                <a:pathLst>
                  <a:path extrusionOk="0" h="131" w="143">
                    <a:moveTo>
                      <a:pt x="1" y="1"/>
                    </a:moveTo>
                    <a:lnTo>
                      <a:pt x="12" y="60"/>
                    </a:lnTo>
                    <a:lnTo>
                      <a:pt x="142" y="131"/>
                    </a:lnTo>
                    <a:lnTo>
                      <a:pt x="142" y="83"/>
                    </a:lnTo>
                    <a:lnTo>
                      <a:pt x="1"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39"/>
              <p:cNvSpPr/>
              <p:nvPr/>
            </p:nvSpPr>
            <p:spPr>
              <a:xfrm>
                <a:off x="-2709228" y="2725067"/>
                <a:ext cx="48603" cy="28962"/>
              </a:xfrm>
              <a:custGeom>
                <a:rect b="b" l="l" r="r" t="t"/>
                <a:pathLst>
                  <a:path extrusionOk="0" h="261" w="438">
                    <a:moveTo>
                      <a:pt x="308" y="0"/>
                    </a:moveTo>
                    <a:lnTo>
                      <a:pt x="1" y="178"/>
                    </a:lnTo>
                    <a:lnTo>
                      <a:pt x="142" y="260"/>
                    </a:lnTo>
                    <a:lnTo>
                      <a:pt x="438" y="83"/>
                    </a:lnTo>
                    <a:lnTo>
                      <a:pt x="3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39"/>
              <p:cNvSpPr/>
              <p:nvPr/>
            </p:nvSpPr>
            <p:spPr>
              <a:xfrm>
                <a:off x="-3495755" y="2747371"/>
                <a:ext cx="15868" cy="15868"/>
              </a:xfrm>
              <a:custGeom>
                <a:rect b="b" l="l" r="r" t="t"/>
                <a:pathLst>
                  <a:path extrusionOk="0" h="143" w="143">
                    <a:moveTo>
                      <a:pt x="142" y="0"/>
                    </a:moveTo>
                    <a:lnTo>
                      <a:pt x="1" y="83"/>
                    </a:lnTo>
                    <a:lnTo>
                      <a:pt x="1" y="142"/>
                    </a:lnTo>
                    <a:lnTo>
                      <a:pt x="142" y="48"/>
                    </a:lnTo>
                    <a:lnTo>
                      <a:pt x="142"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9"/>
              <p:cNvSpPr/>
              <p:nvPr/>
            </p:nvSpPr>
            <p:spPr>
              <a:xfrm>
                <a:off x="-3528490" y="2727730"/>
                <a:ext cx="48603" cy="28851"/>
              </a:xfrm>
              <a:custGeom>
                <a:rect b="b" l="l" r="r" t="t"/>
                <a:pathLst>
                  <a:path extrusionOk="0" h="260" w="438">
                    <a:moveTo>
                      <a:pt x="130" y="0"/>
                    </a:moveTo>
                    <a:lnTo>
                      <a:pt x="0" y="83"/>
                    </a:lnTo>
                    <a:lnTo>
                      <a:pt x="296" y="260"/>
                    </a:lnTo>
                    <a:lnTo>
                      <a:pt x="437" y="177"/>
                    </a:lnTo>
                    <a:lnTo>
                      <a:pt x="130"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39"/>
              <p:cNvSpPr/>
              <p:nvPr/>
            </p:nvSpPr>
            <p:spPr>
              <a:xfrm>
                <a:off x="-2942590" y="3054080"/>
                <a:ext cx="714504" cy="462835"/>
              </a:xfrm>
              <a:custGeom>
                <a:rect b="b" l="l" r="r" t="t"/>
                <a:pathLst>
                  <a:path extrusionOk="0" h="4171" w="6439">
                    <a:moveTo>
                      <a:pt x="6439" y="1"/>
                    </a:moveTo>
                    <a:lnTo>
                      <a:pt x="1" y="3734"/>
                    </a:lnTo>
                    <a:lnTo>
                      <a:pt x="1" y="4171"/>
                    </a:lnTo>
                    <a:lnTo>
                      <a:pt x="6439" y="414"/>
                    </a:lnTo>
                    <a:lnTo>
                      <a:pt x="6439"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39"/>
              <p:cNvSpPr/>
              <p:nvPr/>
            </p:nvSpPr>
            <p:spPr>
              <a:xfrm>
                <a:off x="-3958484" y="3054080"/>
                <a:ext cx="719719" cy="462835"/>
              </a:xfrm>
              <a:custGeom>
                <a:rect b="b" l="l" r="r" t="t"/>
                <a:pathLst>
                  <a:path extrusionOk="0" h="4171" w="6486">
                    <a:moveTo>
                      <a:pt x="1" y="1"/>
                    </a:moveTo>
                    <a:lnTo>
                      <a:pt x="1" y="414"/>
                    </a:lnTo>
                    <a:lnTo>
                      <a:pt x="6486" y="4171"/>
                    </a:lnTo>
                    <a:lnTo>
                      <a:pt x="6486" y="373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9"/>
              <p:cNvSpPr/>
              <p:nvPr/>
            </p:nvSpPr>
            <p:spPr>
              <a:xfrm>
                <a:off x="-3238869" y="3468316"/>
                <a:ext cx="296388" cy="48603"/>
              </a:xfrm>
              <a:custGeom>
                <a:rect b="b" l="l" r="r" t="t"/>
                <a:pathLst>
                  <a:path extrusionOk="0" h="438" w="2671">
                    <a:moveTo>
                      <a:pt x="1" y="1"/>
                    </a:moveTo>
                    <a:lnTo>
                      <a:pt x="1" y="438"/>
                    </a:lnTo>
                    <a:lnTo>
                      <a:pt x="2671" y="438"/>
                    </a:lnTo>
                    <a:lnTo>
                      <a:pt x="2671" y="1"/>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39"/>
              <p:cNvSpPr/>
              <p:nvPr/>
            </p:nvSpPr>
            <p:spPr>
              <a:xfrm>
                <a:off x="-3958484" y="2465518"/>
                <a:ext cx="1730388" cy="1002902"/>
              </a:xfrm>
              <a:custGeom>
                <a:rect b="b" l="l" r="r" t="t"/>
                <a:pathLst>
                  <a:path extrusionOk="0" h="9038" w="15594">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39"/>
              <p:cNvSpPr/>
              <p:nvPr/>
            </p:nvSpPr>
            <p:spPr>
              <a:xfrm>
                <a:off x="-3904776" y="2516673"/>
                <a:ext cx="1625637" cy="899371"/>
              </a:xfrm>
              <a:custGeom>
                <a:rect b="b" l="l" r="r" t="t"/>
                <a:pathLst>
                  <a:path extrusionOk="0" h="8105" w="1465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39"/>
              <p:cNvSpPr/>
              <p:nvPr/>
            </p:nvSpPr>
            <p:spPr>
              <a:xfrm>
                <a:off x="-3722570" y="2675243"/>
                <a:ext cx="668675" cy="385492"/>
              </a:xfrm>
              <a:custGeom>
                <a:rect b="b" l="l" r="r" t="t"/>
                <a:pathLst>
                  <a:path extrusionOk="0" h="3474" w="6026">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9"/>
              <p:cNvSpPr/>
              <p:nvPr/>
            </p:nvSpPr>
            <p:spPr>
              <a:xfrm>
                <a:off x="-3537701" y="2688337"/>
                <a:ext cx="778752" cy="449741"/>
              </a:xfrm>
              <a:custGeom>
                <a:rect b="b" l="l" r="r" t="t"/>
                <a:pathLst>
                  <a:path extrusionOk="0" h="4053" w="7018">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9"/>
              <p:cNvSpPr/>
              <p:nvPr/>
            </p:nvSpPr>
            <p:spPr>
              <a:xfrm>
                <a:off x="-3402655" y="2832593"/>
                <a:ext cx="624067" cy="360525"/>
              </a:xfrm>
              <a:custGeom>
                <a:rect b="b" l="l" r="r" t="t"/>
                <a:pathLst>
                  <a:path extrusionOk="0" h="3249" w="5624">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9"/>
              <p:cNvSpPr/>
              <p:nvPr/>
            </p:nvSpPr>
            <p:spPr>
              <a:xfrm>
                <a:off x="-3210018" y="2946554"/>
                <a:ext cx="626730" cy="360636"/>
              </a:xfrm>
              <a:custGeom>
                <a:rect b="b" l="l" r="r" t="t"/>
                <a:pathLst>
                  <a:path extrusionOk="0" h="3250" w="5648">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39"/>
              <p:cNvSpPr/>
              <p:nvPr/>
            </p:nvSpPr>
            <p:spPr>
              <a:xfrm>
                <a:off x="-3305671" y="3060627"/>
                <a:ext cx="329122" cy="188862"/>
              </a:xfrm>
              <a:custGeom>
                <a:rect b="b" l="l" r="r" t="t"/>
                <a:pathLst>
                  <a:path extrusionOk="0" h="1702" w="2966">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39"/>
              <p:cNvSpPr/>
              <p:nvPr/>
            </p:nvSpPr>
            <p:spPr>
              <a:xfrm>
                <a:off x="-3009391" y="2888963"/>
                <a:ext cx="327791" cy="190194"/>
              </a:xfrm>
              <a:custGeom>
                <a:rect b="b" l="l" r="r" t="t"/>
                <a:pathLst>
                  <a:path extrusionOk="0" h="1714" w="2954">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1" name="Google Shape;3441;p39"/>
              <p:cNvGrpSpPr/>
              <p:nvPr/>
            </p:nvGrpSpPr>
            <p:grpSpPr>
              <a:xfrm>
                <a:off x="-4004340" y="3104789"/>
                <a:ext cx="1791330" cy="523558"/>
                <a:chOff x="-4004340" y="3104789"/>
                <a:chExt cx="1791330" cy="523558"/>
              </a:xfrm>
            </p:grpSpPr>
            <p:grpSp>
              <p:nvGrpSpPr>
                <p:cNvPr id="3442" name="Google Shape;3442;p39"/>
                <p:cNvGrpSpPr/>
                <p:nvPr/>
              </p:nvGrpSpPr>
              <p:grpSpPr>
                <a:xfrm>
                  <a:off x="-2940565" y="3136014"/>
                  <a:ext cx="727555" cy="492333"/>
                  <a:chOff x="-2940565" y="3136014"/>
                  <a:chExt cx="727555" cy="492333"/>
                </a:xfrm>
              </p:grpSpPr>
              <p:grpSp>
                <p:nvGrpSpPr>
                  <p:cNvPr id="3443" name="Google Shape;3443;p39"/>
                  <p:cNvGrpSpPr/>
                  <p:nvPr/>
                </p:nvGrpSpPr>
                <p:grpSpPr>
                  <a:xfrm>
                    <a:off x="-2940565" y="3490627"/>
                    <a:ext cx="107580" cy="137721"/>
                    <a:chOff x="-1475840" y="2934777"/>
                    <a:chExt cx="107580" cy="137721"/>
                  </a:xfrm>
                </p:grpSpPr>
                <p:sp>
                  <p:nvSpPr>
                    <p:cNvPr id="3444" name="Google Shape;344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3" name="Google Shape;3453;p39"/>
                  <p:cNvGrpSpPr/>
                  <p:nvPr/>
                </p:nvGrpSpPr>
                <p:grpSpPr>
                  <a:xfrm>
                    <a:off x="-2901816" y="3468463"/>
                    <a:ext cx="107580" cy="137721"/>
                    <a:chOff x="-1475840" y="2934777"/>
                    <a:chExt cx="107580" cy="137721"/>
                  </a:xfrm>
                </p:grpSpPr>
                <p:sp>
                  <p:nvSpPr>
                    <p:cNvPr id="3454" name="Google Shape;345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3" name="Google Shape;3463;p39"/>
                  <p:cNvGrpSpPr/>
                  <p:nvPr/>
                </p:nvGrpSpPr>
                <p:grpSpPr>
                  <a:xfrm>
                    <a:off x="-2863068" y="3446300"/>
                    <a:ext cx="107580" cy="137721"/>
                    <a:chOff x="-1475840" y="2934777"/>
                    <a:chExt cx="107580" cy="137721"/>
                  </a:xfrm>
                </p:grpSpPr>
                <p:sp>
                  <p:nvSpPr>
                    <p:cNvPr id="3464" name="Google Shape;346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39"/>
                  <p:cNvGrpSpPr/>
                  <p:nvPr/>
                </p:nvGrpSpPr>
                <p:grpSpPr>
                  <a:xfrm>
                    <a:off x="-2824319" y="3424137"/>
                    <a:ext cx="107580" cy="137721"/>
                    <a:chOff x="-1475840" y="2934777"/>
                    <a:chExt cx="107580" cy="137721"/>
                  </a:xfrm>
                </p:grpSpPr>
                <p:sp>
                  <p:nvSpPr>
                    <p:cNvPr id="3474" name="Google Shape;347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39"/>
                  <p:cNvGrpSpPr/>
                  <p:nvPr/>
                </p:nvGrpSpPr>
                <p:grpSpPr>
                  <a:xfrm>
                    <a:off x="-2785571" y="3401973"/>
                    <a:ext cx="107580" cy="137721"/>
                    <a:chOff x="-1475840" y="2934777"/>
                    <a:chExt cx="107580" cy="137721"/>
                  </a:xfrm>
                </p:grpSpPr>
                <p:sp>
                  <p:nvSpPr>
                    <p:cNvPr id="3484" name="Google Shape;348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3" name="Google Shape;3493;p39"/>
                  <p:cNvGrpSpPr/>
                  <p:nvPr/>
                </p:nvGrpSpPr>
                <p:grpSpPr>
                  <a:xfrm>
                    <a:off x="-2746822" y="3379810"/>
                    <a:ext cx="107580" cy="137721"/>
                    <a:chOff x="-1475840" y="2934777"/>
                    <a:chExt cx="107580" cy="137721"/>
                  </a:xfrm>
                </p:grpSpPr>
                <p:sp>
                  <p:nvSpPr>
                    <p:cNvPr id="3494" name="Google Shape;349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3" name="Google Shape;3503;p39"/>
                  <p:cNvGrpSpPr/>
                  <p:nvPr/>
                </p:nvGrpSpPr>
                <p:grpSpPr>
                  <a:xfrm>
                    <a:off x="-2708074" y="3357647"/>
                    <a:ext cx="107580" cy="137721"/>
                    <a:chOff x="-1475840" y="2934777"/>
                    <a:chExt cx="107580" cy="137721"/>
                  </a:xfrm>
                </p:grpSpPr>
                <p:sp>
                  <p:nvSpPr>
                    <p:cNvPr id="3504" name="Google Shape;350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39"/>
                  <p:cNvGrpSpPr/>
                  <p:nvPr/>
                </p:nvGrpSpPr>
                <p:grpSpPr>
                  <a:xfrm>
                    <a:off x="-2669325" y="3335484"/>
                    <a:ext cx="107580" cy="137721"/>
                    <a:chOff x="-1475840" y="2934777"/>
                    <a:chExt cx="107580" cy="137721"/>
                  </a:xfrm>
                </p:grpSpPr>
                <p:sp>
                  <p:nvSpPr>
                    <p:cNvPr id="3514" name="Google Shape;351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3" name="Google Shape;3523;p39"/>
                  <p:cNvGrpSpPr/>
                  <p:nvPr/>
                </p:nvGrpSpPr>
                <p:grpSpPr>
                  <a:xfrm>
                    <a:off x="-2630577" y="3313320"/>
                    <a:ext cx="107580" cy="137721"/>
                    <a:chOff x="-1475840" y="2934777"/>
                    <a:chExt cx="107580" cy="137721"/>
                  </a:xfrm>
                </p:grpSpPr>
                <p:sp>
                  <p:nvSpPr>
                    <p:cNvPr id="3524" name="Google Shape;352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39"/>
                  <p:cNvGrpSpPr/>
                  <p:nvPr/>
                </p:nvGrpSpPr>
                <p:grpSpPr>
                  <a:xfrm>
                    <a:off x="-2591829" y="3291157"/>
                    <a:ext cx="107580" cy="137721"/>
                    <a:chOff x="-1475840" y="2934777"/>
                    <a:chExt cx="107580" cy="137721"/>
                  </a:xfrm>
                </p:grpSpPr>
                <p:sp>
                  <p:nvSpPr>
                    <p:cNvPr id="3534" name="Google Shape;353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3" name="Google Shape;3543;p39"/>
                  <p:cNvGrpSpPr/>
                  <p:nvPr/>
                </p:nvGrpSpPr>
                <p:grpSpPr>
                  <a:xfrm>
                    <a:off x="-2553080" y="3268994"/>
                    <a:ext cx="107580" cy="137721"/>
                    <a:chOff x="-1475840" y="2934777"/>
                    <a:chExt cx="107580" cy="137721"/>
                  </a:xfrm>
                </p:grpSpPr>
                <p:sp>
                  <p:nvSpPr>
                    <p:cNvPr id="3544" name="Google Shape;354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3" name="Google Shape;3553;p39"/>
                  <p:cNvGrpSpPr/>
                  <p:nvPr/>
                </p:nvGrpSpPr>
                <p:grpSpPr>
                  <a:xfrm>
                    <a:off x="-2514332" y="3246830"/>
                    <a:ext cx="107580" cy="137721"/>
                    <a:chOff x="-1475840" y="2934777"/>
                    <a:chExt cx="107580" cy="137721"/>
                  </a:xfrm>
                </p:grpSpPr>
                <p:sp>
                  <p:nvSpPr>
                    <p:cNvPr id="3554" name="Google Shape;355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39"/>
                  <p:cNvGrpSpPr/>
                  <p:nvPr/>
                </p:nvGrpSpPr>
                <p:grpSpPr>
                  <a:xfrm>
                    <a:off x="-2475583" y="3224667"/>
                    <a:ext cx="107580" cy="137721"/>
                    <a:chOff x="-1475840" y="2934777"/>
                    <a:chExt cx="107580" cy="137721"/>
                  </a:xfrm>
                </p:grpSpPr>
                <p:sp>
                  <p:nvSpPr>
                    <p:cNvPr id="3564" name="Google Shape;356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39"/>
                  <p:cNvGrpSpPr/>
                  <p:nvPr/>
                </p:nvGrpSpPr>
                <p:grpSpPr>
                  <a:xfrm>
                    <a:off x="-2436835" y="3202504"/>
                    <a:ext cx="107580" cy="137721"/>
                    <a:chOff x="-1475840" y="2934777"/>
                    <a:chExt cx="107580" cy="137721"/>
                  </a:xfrm>
                </p:grpSpPr>
                <p:sp>
                  <p:nvSpPr>
                    <p:cNvPr id="3574" name="Google Shape;357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3" name="Google Shape;3583;p39"/>
                  <p:cNvGrpSpPr/>
                  <p:nvPr/>
                </p:nvGrpSpPr>
                <p:grpSpPr>
                  <a:xfrm>
                    <a:off x="-2398086" y="3180341"/>
                    <a:ext cx="107580" cy="137721"/>
                    <a:chOff x="-1475840" y="2934777"/>
                    <a:chExt cx="107580" cy="137721"/>
                  </a:xfrm>
                </p:grpSpPr>
                <p:sp>
                  <p:nvSpPr>
                    <p:cNvPr id="3584" name="Google Shape;358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39"/>
                  <p:cNvGrpSpPr/>
                  <p:nvPr/>
                </p:nvGrpSpPr>
                <p:grpSpPr>
                  <a:xfrm>
                    <a:off x="-2359338" y="3158177"/>
                    <a:ext cx="107580" cy="137721"/>
                    <a:chOff x="-1475840" y="2934777"/>
                    <a:chExt cx="107580" cy="137721"/>
                  </a:xfrm>
                </p:grpSpPr>
                <p:sp>
                  <p:nvSpPr>
                    <p:cNvPr id="3594" name="Google Shape;359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3" name="Google Shape;3603;p39"/>
                  <p:cNvGrpSpPr/>
                  <p:nvPr/>
                </p:nvGrpSpPr>
                <p:grpSpPr>
                  <a:xfrm>
                    <a:off x="-2320590" y="3136014"/>
                    <a:ext cx="107580" cy="137721"/>
                    <a:chOff x="-1475840" y="2934777"/>
                    <a:chExt cx="107580" cy="137721"/>
                  </a:xfrm>
                </p:grpSpPr>
                <p:sp>
                  <p:nvSpPr>
                    <p:cNvPr id="3604" name="Google Shape;3604;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13" name="Google Shape;3613;p39"/>
                <p:cNvGrpSpPr/>
                <p:nvPr/>
              </p:nvGrpSpPr>
              <p:grpSpPr>
                <a:xfrm flipH="1">
                  <a:off x="-4004340" y="3104789"/>
                  <a:ext cx="727555" cy="492333"/>
                  <a:chOff x="-2940565" y="3136014"/>
                  <a:chExt cx="727555" cy="492333"/>
                </a:xfrm>
              </p:grpSpPr>
              <p:grpSp>
                <p:nvGrpSpPr>
                  <p:cNvPr id="3614" name="Google Shape;3614;p39"/>
                  <p:cNvGrpSpPr/>
                  <p:nvPr/>
                </p:nvGrpSpPr>
                <p:grpSpPr>
                  <a:xfrm>
                    <a:off x="-2940565" y="3490627"/>
                    <a:ext cx="107580" cy="137721"/>
                    <a:chOff x="-1475840" y="2934777"/>
                    <a:chExt cx="107580" cy="137721"/>
                  </a:xfrm>
                </p:grpSpPr>
                <p:sp>
                  <p:nvSpPr>
                    <p:cNvPr id="3615" name="Google Shape;361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4" name="Google Shape;3624;p39"/>
                  <p:cNvGrpSpPr/>
                  <p:nvPr/>
                </p:nvGrpSpPr>
                <p:grpSpPr>
                  <a:xfrm>
                    <a:off x="-2901816" y="3468463"/>
                    <a:ext cx="107580" cy="137721"/>
                    <a:chOff x="-1475840" y="2934777"/>
                    <a:chExt cx="107580" cy="137721"/>
                  </a:xfrm>
                </p:grpSpPr>
                <p:sp>
                  <p:nvSpPr>
                    <p:cNvPr id="3625" name="Google Shape;362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39"/>
                  <p:cNvGrpSpPr/>
                  <p:nvPr/>
                </p:nvGrpSpPr>
                <p:grpSpPr>
                  <a:xfrm>
                    <a:off x="-2863068" y="3446300"/>
                    <a:ext cx="107580" cy="137721"/>
                    <a:chOff x="-1475840" y="2934777"/>
                    <a:chExt cx="107580" cy="137721"/>
                  </a:xfrm>
                </p:grpSpPr>
                <p:sp>
                  <p:nvSpPr>
                    <p:cNvPr id="3635" name="Google Shape;363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39"/>
                  <p:cNvGrpSpPr/>
                  <p:nvPr/>
                </p:nvGrpSpPr>
                <p:grpSpPr>
                  <a:xfrm>
                    <a:off x="-2824319" y="3424137"/>
                    <a:ext cx="107580" cy="137721"/>
                    <a:chOff x="-1475840" y="2934777"/>
                    <a:chExt cx="107580" cy="137721"/>
                  </a:xfrm>
                </p:grpSpPr>
                <p:sp>
                  <p:nvSpPr>
                    <p:cNvPr id="3645" name="Google Shape;364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4" name="Google Shape;3654;p39"/>
                  <p:cNvGrpSpPr/>
                  <p:nvPr/>
                </p:nvGrpSpPr>
                <p:grpSpPr>
                  <a:xfrm>
                    <a:off x="-2785571" y="3401973"/>
                    <a:ext cx="107580" cy="137721"/>
                    <a:chOff x="-1475840" y="2934777"/>
                    <a:chExt cx="107580" cy="137721"/>
                  </a:xfrm>
                </p:grpSpPr>
                <p:sp>
                  <p:nvSpPr>
                    <p:cNvPr id="3655" name="Google Shape;365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4" name="Google Shape;3664;p39"/>
                  <p:cNvGrpSpPr/>
                  <p:nvPr/>
                </p:nvGrpSpPr>
                <p:grpSpPr>
                  <a:xfrm>
                    <a:off x="-2746822" y="3379810"/>
                    <a:ext cx="107580" cy="137721"/>
                    <a:chOff x="-1475840" y="2934777"/>
                    <a:chExt cx="107580" cy="137721"/>
                  </a:xfrm>
                </p:grpSpPr>
                <p:sp>
                  <p:nvSpPr>
                    <p:cNvPr id="3665" name="Google Shape;366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4" name="Google Shape;3674;p39"/>
                  <p:cNvGrpSpPr/>
                  <p:nvPr/>
                </p:nvGrpSpPr>
                <p:grpSpPr>
                  <a:xfrm>
                    <a:off x="-2708074" y="3357647"/>
                    <a:ext cx="107580" cy="137721"/>
                    <a:chOff x="-1475840" y="2934777"/>
                    <a:chExt cx="107580" cy="137721"/>
                  </a:xfrm>
                </p:grpSpPr>
                <p:sp>
                  <p:nvSpPr>
                    <p:cNvPr id="3675" name="Google Shape;367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4" name="Google Shape;3684;p39"/>
                  <p:cNvGrpSpPr/>
                  <p:nvPr/>
                </p:nvGrpSpPr>
                <p:grpSpPr>
                  <a:xfrm>
                    <a:off x="-2669325" y="3335484"/>
                    <a:ext cx="107580" cy="137721"/>
                    <a:chOff x="-1475840" y="2934777"/>
                    <a:chExt cx="107580" cy="137721"/>
                  </a:xfrm>
                </p:grpSpPr>
                <p:sp>
                  <p:nvSpPr>
                    <p:cNvPr id="3685" name="Google Shape;368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39"/>
                  <p:cNvGrpSpPr/>
                  <p:nvPr/>
                </p:nvGrpSpPr>
                <p:grpSpPr>
                  <a:xfrm>
                    <a:off x="-2630577" y="3313320"/>
                    <a:ext cx="107580" cy="137721"/>
                    <a:chOff x="-1475840" y="2934777"/>
                    <a:chExt cx="107580" cy="137721"/>
                  </a:xfrm>
                </p:grpSpPr>
                <p:sp>
                  <p:nvSpPr>
                    <p:cNvPr id="3695" name="Google Shape;369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39"/>
                  <p:cNvGrpSpPr/>
                  <p:nvPr/>
                </p:nvGrpSpPr>
                <p:grpSpPr>
                  <a:xfrm>
                    <a:off x="-2591829" y="3291157"/>
                    <a:ext cx="107580" cy="137721"/>
                    <a:chOff x="-1475840" y="2934777"/>
                    <a:chExt cx="107580" cy="137721"/>
                  </a:xfrm>
                </p:grpSpPr>
                <p:sp>
                  <p:nvSpPr>
                    <p:cNvPr id="3705" name="Google Shape;370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39"/>
                  <p:cNvGrpSpPr/>
                  <p:nvPr/>
                </p:nvGrpSpPr>
                <p:grpSpPr>
                  <a:xfrm>
                    <a:off x="-2553080" y="3268994"/>
                    <a:ext cx="107580" cy="137721"/>
                    <a:chOff x="-1475840" y="2934777"/>
                    <a:chExt cx="107580" cy="137721"/>
                  </a:xfrm>
                </p:grpSpPr>
                <p:sp>
                  <p:nvSpPr>
                    <p:cNvPr id="3715" name="Google Shape;371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39"/>
                  <p:cNvGrpSpPr/>
                  <p:nvPr/>
                </p:nvGrpSpPr>
                <p:grpSpPr>
                  <a:xfrm>
                    <a:off x="-2514332" y="3246830"/>
                    <a:ext cx="107580" cy="137721"/>
                    <a:chOff x="-1475840" y="2934777"/>
                    <a:chExt cx="107580" cy="137721"/>
                  </a:xfrm>
                </p:grpSpPr>
                <p:sp>
                  <p:nvSpPr>
                    <p:cNvPr id="3725" name="Google Shape;372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39"/>
                  <p:cNvGrpSpPr/>
                  <p:nvPr/>
                </p:nvGrpSpPr>
                <p:grpSpPr>
                  <a:xfrm>
                    <a:off x="-2475583" y="3224667"/>
                    <a:ext cx="107580" cy="137721"/>
                    <a:chOff x="-1475840" y="2934777"/>
                    <a:chExt cx="107580" cy="137721"/>
                  </a:xfrm>
                </p:grpSpPr>
                <p:sp>
                  <p:nvSpPr>
                    <p:cNvPr id="3735" name="Google Shape;373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4" name="Google Shape;3744;p39"/>
                  <p:cNvGrpSpPr/>
                  <p:nvPr/>
                </p:nvGrpSpPr>
                <p:grpSpPr>
                  <a:xfrm>
                    <a:off x="-2436835" y="3202504"/>
                    <a:ext cx="107580" cy="137721"/>
                    <a:chOff x="-1475840" y="2934777"/>
                    <a:chExt cx="107580" cy="137721"/>
                  </a:xfrm>
                </p:grpSpPr>
                <p:sp>
                  <p:nvSpPr>
                    <p:cNvPr id="3745" name="Google Shape;374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4" name="Google Shape;3754;p39"/>
                  <p:cNvGrpSpPr/>
                  <p:nvPr/>
                </p:nvGrpSpPr>
                <p:grpSpPr>
                  <a:xfrm>
                    <a:off x="-2398086" y="3180341"/>
                    <a:ext cx="107580" cy="137721"/>
                    <a:chOff x="-1475840" y="2934777"/>
                    <a:chExt cx="107580" cy="137721"/>
                  </a:xfrm>
                </p:grpSpPr>
                <p:sp>
                  <p:nvSpPr>
                    <p:cNvPr id="3755" name="Google Shape;375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39"/>
                  <p:cNvGrpSpPr/>
                  <p:nvPr/>
                </p:nvGrpSpPr>
                <p:grpSpPr>
                  <a:xfrm>
                    <a:off x="-2359338" y="3158177"/>
                    <a:ext cx="107580" cy="137721"/>
                    <a:chOff x="-1475840" y="2934777"/>
                    <a:chExt cx="107580" cy="137721"/>
                  </a:xfrm>
                </p:grpSpPr>
                <p:sp>
                  <p:nvSpPr>
                    <p:cNvPr id="3765" name="Google Shape;376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39"/>
                  <p:cNvGrpSpPr/>
                  <p:nvPr/>
                </p:nvGrpSpPr>
                <p:grpSpPr>
                  <a:xfrm>
                    <a:off x="-2320590" y="3136014"/>
                    <a:ext cx="107580" cy="137721"/>
                    <a:chOff x="-1475840" y="2934777"/>
                    <a:chExt cx="107580" cy="137721"/>
                  </a:xfrm>
                </p:grpSpPr>
                <p:sp>
                  <p:nvSpPr>
                    <p:cNvPr id="3775" name="Google Shape;3775;p39"/>
                    <p:cNvSpPr/>
                    <p:nvPr/>
                  </p:nvSpPr>
                  <p:spPr>
                    <a:xfrm>
                      <a:off x="-1385348" y="3057961"/>
                      <a:ext cx="17089" cy="14536"/>
                    </a:xfrm>
                    <a:custGeom>
                      <a:rect b="b" l="l" r="r" t="t"/>
                      <a:pathLst>
                        <a:path extrusionOk="0" h="131" w="154">
                          <a:moveTo>
                            <a:pt x="154" y="1"/>
                          </a:moveTo>
                          <a:lnTo>
                            <a:pt x="0" y="71"/>
                          </a:lnTo>
                          <a:lnTo>
                            <a:pt x="0" y="131"/>
                          </a:lnTo>
                          <a:lnTo>
                            <a:pt x="154" y="48"/>
                          </a:lnTo>
                          <a:lnTo>
                            <a:pt x="154"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9"/>
                    <p:cNvSpPr/>
                    <p:nvPr/>
                  </p:nvSpPr>
                  <p:spPr>
                    <a:xfrm>
                      <a:off x="-1418194" y="3038320"/>
                      <a:ext cx="49934" cy="27630"/>
                    </a:xfrm>
                    <a:custGeom>
                      <a:rect b="b" l="l" r="r" t="t"/>
                      <a:pathLst>
                        <a:path extrusionOk="0" h="249" w="450">
                          <a:moveTo>
                            <a:pt x="131" y="0"/>
                          </a:moveTo>
                          <a:lnTo>
                            <a:pt x="1" y="71"/>
                          </a:lnTo>
                          <a:lnTo>
                            <a:pt x="296" y="248"/>
                          </a:lnTo>
                          <a:lnTo>
                            <a:pt x="450" y="178"/>
                          </a:lnTo>
                          <a:lnTo>
                            <a:pt x="131"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39"/>
                    <p:cNvSpPr/>
                    <p:nvPr/>
                  </p:nvSpPr>
                  <p:spPr>
                    <a:xfrm>
                      <a:off x="-1474565" y="2934789"/>
                      <a:ext cx="49934" cy="27630"/>
                    </a:xfrm>
                    <a:custGeom>
                      <a:rect b="b" l="l" r="r" t="t"/>
                      <a:pathLst>
                        <a:path extrusionOk="0" h="249" w="450">
                          <a:moveTo>
                            <a:pt x="154" y="0"/>
                          </a:moveTo>
                          <a:lnTo>
                            <a:pt x="1" y="95"/>
                          </a:lnTo>
                          <a:lnTo>
                            <a:pt x="296" y="248"/>
                          </a:lnTo>
                          <a:lnTo>
                            <a:pt x="450" y="177"/>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39"/>
                    <p:cNvSpPr/>
                    <p:nvPr/>
                  </p:nvSpPr>
                  <p:spPr>
                    <a:xfrm>
                      <a:off x="-1419469" y="3038308"/>
                      <a:ext cx="49934" cy="27630"/>
                    </a:xfrm>
                    <a:custGeom>
                      <a:rect b="b" l="l" r="r" t="t"/>
                      <a:pathLst>
                        <a:path extrusionOk="0" h="249" w="450">
                          <a:moveTo>
                            <a:pt x="131" y="0"/>
                          </a:moveTo>
                          <a:lnTo>
                            <a:pt x="1" y="71"/>
                          </a:lnTo>
                          <a:lnTo>
                            <a:pt x="296" y="248"/>
                          </a:lnTo>
                          <a:lnTo>
                            <a:pt x="450" y="178"/>
                          </a:lnTo>
                          <a:lnTo>
                            <a:pt x="131"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39"/>
                    <p:cNvSpPr/>
                    <p:nvPr/>
                  </p:nvSpPr>
                  <p:spPr>
                    <a:xfrm>
                      <a:off x="-1475840" y="2934777"/>
                      <a:ext cx="49934" cy="27630"/>
                    </a:xfrm>
                    <a:custGeom>
                      <a:rect b="b" l="l" r="r" t="t"/>
                      <a:pathLst>
                        <a:path extrusionOk="0" h="249" w="450">
                          <a:moveTo>
                            <a:pt x="154" y="0"/>
                          </a:moveTo>
                          <a:lnTo>
                            <a:pt x="1" y="95"/>
                          </a:lnTo>
                          <a:lnTo>
                            <a:pt x="296" y="248"/>
                          </a:lnTo>
                          <a:lnTo>
                            <a:pt x="450" y="177"/>
                          </a:lnTo>
                          <a:lnTo>
                            <a:pt x="154" y="0"/>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9"/>
                    <p:cNvSpPr/>
                    <p:nvPr/>
                  </p:nvSpPr>
                  <p:spPr>
                    <a:xfrm>
                      <a:off x="-1474565" y="2945220"/>
                      <a:ext cx="89327" cy="127277"/>
                    </a:xfrm>
                    <a:custGeom>
                      <a:rect b="b" l="l" r="r" t="t"/>
                      <a:pathLst>
                        <a:path extrusionOk="0" h="1147" w="805">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39"/>
                    <p:cNvSpPr/>
                    <p:nvPr/>
                  </p:nvSpPr>
                  <p:spPr>
                    <a:xfrm>
                      <a:off x="-1441719" y="2954430"/>
                      <a:ext cx="38061" cy="91879"/>
                    </a:xfrm>
                    <a:custGeom>
                      <a:rect b="b" l="l" r="r" t="t"/>
                      <a:pathLst>
                        <a:path extrusionOk="0" h="828" w="343">
                          <a:moveTo>
                            <a:pt x="154" y="0"/>
                          </a:moveTo>
                          <a:lnTo>
                            <a:pt x="0" y="71"/>
                          </a:lnTo>
                          <a:lnTo>
                            <a:pt x="213" y="827"/>
                          </a:lnTo>
                          <a:lnTo>
                            <a:pt x="343" y="756"/>
                          </a:lnTo>
                          <a:lnTo>
                            <a:pt x="154" y="0"/>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784" name="Google Shape;3784;p39"/>
            <p:cNvGrpSpPr/>
            <p:nvPr/>
          </p:nvGrpSpPr>
          <p:grpSpPr>
            <a:xfrm>
              <a:off x="2803786" y="3205907"/>
              <a:ext cx="664880" cy="790316"/>
              <a:chOff x="-2482589" y="3634532"/>
              <a:chExt cx="664880" cy="790316"/>
            </a:xfrm>
          </p:grpSpPr>
          <p:sp>
            <p:nvSpPr>
              <p:cNvPr id="3785" name="Google Shape;3785;p39"/>
              <p:cNvSpPr/>
              <p:nvPr/>
            </p:nvSpPr>
            <p:spPr>
              <a:xfrm>
                <a:off x="-2430238" y="3857088"/>
                <a:ext cx="47925" cy="403375"/>
              </a:xfrm>
              <a:custGeom>
                <a:rect b="b" l="l" r="r" t="t"/>
                <a:pathLst>
                  <a:path extrusionOk="0" h="3190" w="379">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9"/>
              <p:cNvSpPr/>
              <p:nvPr/>
            </p:nvSpPr>
            <p:spPr>
              <a:xfrm>
                <a:off x="-2174805" y="3857088"/>
                <a:ext cx="49315" cy="551322"/>
              </a:xfrm>
              <a:custGeom>
                <a:rect b="b" l="l" r="r" t="t"/>
                <a:pathLst>
                  <a:path extrusionOk="0" h="4360" w="39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9"/>
              <p:cNvSpPr/>
              <p:nvPr/>
            </p:nvSpPr>
            <p:spPr>
              <a:xfrm>
                <a:off x="-1919371" y="3857088"/>
                <a:ext cx="49442" cy="403375"/>
              </a:xfrm>
              <a:custGeom>
                <a:rect b="b" l="l" r="r" t="t"/>
                <a:pathLst>
                  <a:path extrusionOk="0" h="3190" w="391">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9"/>
              <p:cNvSpPr/>
              <p:nvPr/>
            </p:nvSpPr>
            <p:spPr>
              <a:xfrm>
                <a:off x="-2174805" y="3873526"/>
                <a:ext cx="49315" cy="551322"/>
              </a:xfrm>
              <a:custGeom>
                <a:rect b="b" l="l" r="r" t="t"/>
                <a:pathLst>
                  <a:path extrusionOk="0" h="4360" w="39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39"/>
              <p:cNvSpPr/>
              <p:nvPr/>
            </p:nvSpPr>
            <p:spPr>
              <a:xfrm>
                <a:off x="-2150905" y="3827118"/>
                <a:ext cx="333196" cy="378085"/>
              </a:xfrm>
              <a:custGeom>
                <a:rect b="b" l="l" r="r" t="t"/>
                <a:pathLst>
                  <a:path extrusionOk="0" h="2990" w="2635">
                    <a:moveTo>
                      <a:pt x="2634" y="1"/>
                    </a:moveTo>
                    <a:lnTo>
                      <a:pt x="0" y="1525"/>
                    </a:lnTo>
                    <a:lnTo>
                      <a:pt x="0" y="2990"/>
                    </a:lnTo>
                    <a:lnTo>
                      <a:pt x="2623" y="1466"/>
                    </a:lnTo>
                    <a:lnTo>
                      <a:pt x="2634" y="1"/>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39"/>
              <p:cNvSpPr/>
              <p:nvPr/>
            </p:nvSpPr>
            <p:spPr>
              <a:xfrm>
                <a:off x="-2482589" y="3827118"/>
                <a:ext cx="331805" cy="378085"/>
              </a:xfrm>
              <a:custGeom>
                <a:rect b="b" l="l" r="r" t="t"/>
                <a:pathLst>
                  <a:path extrusionOk="0" h="2990" w="2624">
                    <a:moveTo>
                      <a:pt x="1" y="1"/>
                    </a:moveTo>
                    <a:lnTo>
                      <a:pt x="1" y="1466"/>
                    </a:lnTo>
                    <a:lnTo>
                      <a:pt x="2623" y="2990"/>
                    </a:lnTo>
                    <a:lnTo>
                      <a:pt x="2623" y="1525"/>
                    </a:lnTo>
                    <a:lnTo>
                      <a:pt x="1" y="1"/>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39"/>
              <p:cNvSpPr/>
              <p:nvPr/>
            </p:nvSpPr>
            <p:spPr>
              <a:xfrm>
                <a:off x="-2482589" y="3634532"/>
                <a:ext cx="664874" cy="385419"/>
              </a:xfrm>
              <a:custGeom>
                <a:rect b="b" l="l" r="r" t="t"/>
                <a:pathLst>
                  <a:path extrusionOk="0" h="3048" w="5258">
                    <a:moveTo>
                      <a:pt x="2611" y="0"/>
                    </a:moveTo>
                    <a:lnTo>
                      <a:pt x="1" y="1524"/>
                    </a:lnTo>
                    <a:lnTo>
                      <a:pt x="2623" y="3048"/>
                    </a:lnTo>
                    <a:lnTo>
                      <a:pt x="5257" y="1524"/>
                    </a:lnTo>
                    <a:lnTo>
                      <a:pt x="2611" y="0"/>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39"/>
              <p:cNvSpPr/>
              <p:nvPr/>
            </p:nvSpPr>
            <p:spPr>
              <a:xfrm>
                <a:off x="-2437825" y="3661340"/>
                <a:ext cx="321309" cy="185376"/>
              </a:xfrm>
              <a:custGeom>
                <a:rect b="b" l="l" r="r" t="t"/>
                <a:pathLst>
                  <a:path extrusionOk="0" h="1466" w="2541">
                    <a:moveTo>
                      <a:pt x="2293" y="1"/>
                    </a:moveTo>
                    <a:lnTo>
                      <a:pt x="1" y="1312"/>
                    </a:lnTo>
                    <a:lnTo>
                      <a:pt x="249" y="1466"/>
                    </a:lnTo>
                    <a:lnTo>
                      <a:pt x="2541" y="131"/>
                    </a:lnTo>
                    <a:lnTo>
                      <a:pt x="2293"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39"/>
              <p:cNvSpPr/>
              <p:nvPr/>
            </p:nvSpPr>
            <p:spPr>
              <a:xfrm>
                <a:off x="-2349688" y="3801828"/>
                <a:ext cx="213827" cy="122530"/>
              </a:xfrm>
              <a:custGeom>
                <a:rect b="b" l="l" r="r" t="t"/>
                <a:pathLst>
                  <a:path extrusionOk="0" h="969" w="1691">
                    <a:moveTo>
                      <a:pt x="1064" y="0"/>
                    </a:moveTo>
                    <a:lnTo>
                      <a:pt x="1" y="603"/>
                    </a:lnTo>
                    <a:lnTo>
                      <a:pt x="627" y="969"/>
                    </a:lnTo>
                    <a:lnTo>
                      <a:pt x="1690" y="355"/>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39"/>
              <p:cNvSpPr/>
              <p:nvPr/>
            </p:nvSpPr>
            <p:spPr>
              <a:xfrm>
                <a:off x="-2392935" y="3774894"/>
                <a:ext cx="164385" cy="95723"/>
              </a:xfrm>
              <a:custGeom>
                <a:rect b="b" l="l" r="r" t="t"/>
                <a:pathLst>
                  <a:path extrusionOk="0" h="757" w="1300">
                    <a:moveTo>
                      <a:pt x="1064" y="1"/>
                    </a:moveTo>
                    <a:lnTo>
                      <a:pt x="0" y="615"/>
                    </a:lnTo>
                    <a:lnTo>
                      <a:pt x="237" y="757"/>
                    </a:lnTo>
                    <a:lnTo>
                      <a:pt x="1300"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39"/>
              <p:cNvSpPr/>
              <p:nvPr/>
            </p:nvSpPr>
            <p:spPr>
              <a:xfrm>
                <a:off x="-2240560" y="3685239"/>
                <a:ext cx="167420" cy="97240"/>
              </a:xfrm>
              <a:custGeom>
                <a:rect b="b" l="l" r="r" t="t"/>
                <a:pathLst>
                  <a:path extrusionOk="0" h="769" w="1324">
                    <a:moveTo>
                      <a:pt x="1064" y="1"/>
                    </a:moveTo>
                    <a:lnTo>
                      <a:pt x="0" y="627"/>
                    </a:lnTo>
                    <a:lnTo>
                      <a:pt x="260" y="769"/>
                    </a:lnTo>
                    <a:lnTo>
                      <a:pt x="1323"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39"/>
              <p:cNvSpPr/>
              <p:nvPr/>
            </p:nvSpPr>
            <p:spPr>
              <a:xfrm>
                <a:off x="-2195796" y="3712174"/>
                <a:ext cx="167420" cy="94205"/>
              </a:xfrm>
              <a:custGeom>
                <a:rect b="b" l="l" r="r" t="t"/>
                <a:pathLst>
                  <a:path extrusionOk="0" h="745" w="1324">
                    <a:moveTo>
                      <a:pt x="1064" y="0"/>
                    </a:moveTo>
                    <a:lnTo>
                      <a:pt x="1" y="615"/>
                    </a:lnTo>
                    <a:lnTo>
                      <a:pt x="261" y="745"/>
                    </a:lnTo>
                    <a:lnTo>
                      <a:pt x="1324"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39"/>
              <p:cNvSpPr/>
              <p:nvPr/>
            </p:nvSpPr>
            <p:spPr>
              <a:xfrm>
                <a:off x="-2146479" y="3739108"/>
                <a:ext cx="164511" cy="95723"/>
              </a:xfrm>
              <a:custGeom>
                <a:rect b="b" l="l" r="r" t="t"/>
                <a:pathLst>
                  <a:path extrusionOk="0" h="757" w="1301">
                    <a:moveTo>
                      <a:pt x="1064" y="0"/>
                    </a:moveTo>
                    <a:lnTo>
                      <a:pt x="1" y="602"/>
                    </a:lnTo>
                    <a:lnTo>
                      <a:pt x="237" y="756"/>
                    </a:lnTo>
                    <a:lnTo>
                      <a:pt x="1300"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39"/>
              <p:cNvSpPr/>
              <p:nvPr/>
            </p:nvSpPr>
            <p:spPr>
              <a:xfrm>
                <a:off x="-2031408" y="3754029"/>
                <a:ext cx="159959" cy="122530"/>
              </a:xfrm>
              <a:custGeom>
                <a:rect b="b" l="l" r="r" t="t"/>
                <a:pathLst>
                  <a:path extrusionOk="0" h="969" w="1265">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39"/>
              <p:cNvSpPr/>
              <p:nvPr/>
            </p:nvSpPr>
            <p:spPr>
              <a:xfrm>
                <a:off x="-2013578" y="3755420"/>
                <a:ext cx="142130" cy="120380"/>
              </a:xfrm>
              <a:custGeom>
                <a:rect b="b" l="l" r="r" t="t"/>
                <a:pathLst>
                  <a:path extrusionOk="0" h="952" w="1124">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39"/>
              <p:cNvSpPr/>
              <p:nvPr/>
            </p:nvSpPr>
            <p:spPr>
              <a:xfrm>
                <a:off x="-2032925" y="3754029"/>
                <a:ext cx="18082" cy="104701"/>
              </a:xfrm>
              <a:custGeom>
                <a:rect b="b" l="l" r="r" t="t"/>
                <a:pathLst>
                  <a:path extrusionOk="0" h="828" w="143">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39"/>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39"/>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39"/>
              <p:cNvSpPr/>
              <p:nvPr/>
            </p:nvSpPr>
            <p:spPr>
              <a:xfrm>
                <a:off x="-2014969" y="3722669"/>
                <a:ext cx="125565" cy="65375"/>
              </a:xfrm>
              <a:custGeom>
                <a:rect b="b" l="l" r="r" t="t"/>
                <a:pathLst>
                  <a:path extrusionOk="0" h="517" w="993">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39"/>
              <p:cNvSpPr/>
              <p:nvPr/>
            </p:nvSpPr>
            <p:spPr>
              <a:xfrm>
                <a:off x="-2010543" y="3722669"/>
                <a:ext cx="116587" cy="37429"/>
              </a:xfrm>
              <a:custGeom>
                <a:rect b="b" l="l" r="r" t="t"/>
                <a:pathLst>
                  <a:path extrusionOk="0" h="296" w="922">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39"/>
              <p:cNvSpPr/>
              <p:nvPr/>
            </p:nvSpPr>
            <p:spPr>
              <a:xfrm>
                <a:off x="-2014969" y="3783872"/>
                <a:ext cx="53868" cy="92688"/>
              </a:xfrm>
              <a:custGeom>
                <a:rect b="b" l="l" r="r" t="t"/>
                <a:pathLst>
                  <a:path extrusionOk="0" h="733" w="426">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39"/>
              <p:cNvSpPr/>
              <p:nvPr/>
            </p:nvSpPr>
            <p:spPr>
              <a:xfrm>
                <a:off x="-2457172" y="3877952"/>
                <a:ext cx="280972" cy="245060"/>
              </a:xfrm>
              <a:custGeom>
                <a:rect b="b" l="l" r="r" t="t"/>
                <a:pathLst>
                  <a:path extrusionOk="0" h="1938" w="2222">
                    <a:moveTo>
                      <a:pt x="0" y="1"/>
                    </a:moveTo>
                    <a:lnTo>
                      <a:pt x="0" y="650"/>
                    </a:lnTo>
                    <a:lnTo>
                      <a:pt x="2221" y="1938"/>
                    </a:lnTo>
                    <a:lnTo>
                      <a:pt x="2221" y="1265"/>
                    </a:lnTo>
                    <a:lnTo>
                      <a:pt x="0"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39"/>
              <p:cNvSpPr/>
              <p:nvPr/>
            </p:nvSpPr>
            <p:spPr>
              <a:xfrm>
                <a:off x="-2150905" y="3827118"/>
                <a:ext cx="333196" cy="378086"/>
              </a:xfrm>
              <a:custGeom>
                <a:rect b="b" l="l" r="r" t="t"/>
                <a:pathLst>
                  <a:path extrusionOk="0" h="2990" w="2635">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17" name="Shape 10817"/>
        <p:cNvGrpSpPr/>
        <p:nvPr/>
      </p:nvGrpSpPr>
      <p:grpSpPr>
        <a:xfrm>
          <a:off x="0" y="0"/>
          <a:ext cx="0" cy="0"/>
          <a:chOff x="0" y="0"/>
          <a:chExt cx="0" cy="0"/>
        </a:xfrm>
      </p:grpSpPr>
      <p:sp>
        <p:nvSpPr>
          <p:cNvPr id="10818" name="Google Shape;10818;p75"/>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0819" name="Google Shape;10819;p7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23" name="Shape 10823"/>
        <p:cNvGrpSpPr/>
        <p:nvPr/>
      </p:nvGrpSpPr>
      <p:grpSpPr>
        <a:xfrm>
          <a:off x="0" y="0"/>
          <a:ext cx="0" cy="0"/>
          <a:chOff x="0" y="0"/>
          <a:chExt cx="0" cy="0"/>
        </a:xfrm>
      </p:grpSpPr>
      <p:sp>
        <p:nvSpPr>
          <p:cNvPr id="10824" name="Google Shape;10824;p76"/>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Bakbak One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https://fonts.google.com/specimen/Bakbak+One</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Asap</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https://fonts.google.com/specimen/Asap</a:t>
            </a:r>
            <a:r>
              <a:rPr lang="en" sz="1100">
                <a:solidFill>
                  <a:schemeClr val="lt1"/>
                </a:solidFill>
              </a:rPr>
              <a:t>)</a:t>
            </a:r>
            <a:endParaRPr sz="1100">
              <a:solidFill>
                <a:schemeClr val="lt1"/>
              </a:solidFill>
            </a:endParaRPr>
          </a:p>
        </p:txBody>
      </p:sp>
      <p:sp>
        <p:nvSpPr>
          <p:cNvPr id="10825" name="Google Shape;10825;p76"/>
          <p:cNvSpPr/>
          <p:nvPr/>
        </p:nvSpPr>
        <p:spPr>
          <a:xfrm>
            <a:off x="2052713" y="2947800"/>
            <a:ext cx="791400" cy="754200"/>
          </a:xfrm>
          <a:prstGeom prst="roundRect">
            <a:avLst>
              <a:gd fmla="val 16667" name="adj"/>
            </a:avLst>
          </a:prstGeom>
          <a:solidFill>
            <a:srgbClr val="282A2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6"/>
          <p:cNvSpPr/>
          <p:nvPr/>
        </p:nvSpPr>
        <p:spPr>
          <a:xfrm>
            <a:off x="3114532" y="2947800"/>
            <a:ext cx="791400" cy="754200"/>
          </a:xfrm>
          <a:prstGeom prst="roundRect">
            <a:avLst>
              <a:gd fmla="val 16667" name="adj"/>
            </a:avLst>
          </a:prstGeom>
          <a:solidFill>
            <a:srgbClr val="0E74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6"/>
          <p:cNvSpPr/>
          <p:nvPr/>
        </p:nvSpPr>
        <p:spPr>
          <a:xfrm>
            <a:off x="4176352" y="2947800"/>
            <a:ext cx="791400" cy="754200"/>
          </a:xfrm>
          <a:prstGeom prst="roundRect">
            <a:avLst>
              <a:gd fmla="val 16667" name="adj"/>
            </a:avLst>
          </a:prstGeom>
          <a:solidFill>
            <a:srgbClr val="EBEAE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6"/>
          <p:cNvSpPr txBox="1"/>
          <p:nvPr/>
        </p:nvSpPr>
        <p:spPr>
          <a:xfrm>
            <a:off x="20527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#282a2e</a:t>
            </a:r>
            <a:endParaRPr sz="1000">
              <a:solidFill>
                <a:srgbClr val="FFFFFF"/>
              </a:solidFill>
            </a:endParaRPr>
          </a:p>
        </p:txBody>
      </p:sp>
      <p:sp>
        <p:nvSpPr>
          <p:cNvPr id="10829" name="Google Shape;10829;p76"/>
          <p:cNvSpPr txBox="1"/>
          <p:nvPr/>
        </p:nvSpPr>
        <p:spPr>
          <a:xfrm>
            <a:off x="31145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#0e746b</a:t>
            </a:r>
            <a:endParaRPr sz="1000">
              <a:solidFill>
                <a:schemeClr val="lt1"/>
              </a:solidFill>
            </a:endParaRPr>
          </a:p>
        </p:txBody>
      </p:sp>
      <p:sp>
        <p:nvSpPr>
          <p:cNvPr id="10830" name="Google Shape;10830;p76"/>
          <p:cNvSpPr txBox="1"/>
          <p:nvPr/>
        </p:nvSpPr>
        <p:spPr>
          <a:xfrm>
            <a:off x="41763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#ebeaea</a:t>
            </a:r>
            <a:endParaRPr sz="1000">
              <a:solidFill>
                <a:schemeClr val="dk1"/>
              </a:solidFill>
            </a:endParaRPr>
          </a:p>
        </p:txBody>
      </p:sp>
      <p:sp>
        <p:nvSpPr>
          <p:cNvPr id="10831" name="Google Shape;10831;p7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10832" name="Google Shape;10832;p76"/>
          <p:cNvSpPr/>
          <p:nvPr/>
        </p:nvSpPr>
        <p:spPr>
          <a:xfrm>
            <a:off x="5238177" y="2947800"/>
            <a:ext cx="791400" cy="754200"/>
          </a:xfrm>
          <a:prstGeom prst="roundRect">
            <a:avLst>
              <a:gd fmla="val 16667" name="adj"/>
            </a:avLst>
          </a:prstGeom>
          <a:solidFill>
            <a:srgbClr val="2D9D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6"/>
          <p:cNvSpPr txBox="1"/>
          <p:nvPr/>
        </p:nvSpPr>
        <p:spPr>
          <a:xfrm>
            <a:off x="52381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#2d9dd5</a:t>
            </a:r>
            <a:endParaRPr sz="1000">
              <a:solidFill>
                <a:schemeClr val="dk1"/>
              </a:solidFill>
            </a:endParaRPr>
          </a:p>
        </p:txBody>
      </p:sp>
      <p:sp>
        <p:nvSpPr>
          <p:cNvPr id="10834" name="Google Shape;10834;p76"/>
          <p:cNvSpPr/>
          <p:nvPr/>
        </p:nvSpPr>
        <p:spPr>
          <a:xfrm>
            <a:off x="6300025" y="2947800"/>
            <a:ext cx="791400" cy="754200"/>
          </a:xfrm>
          <a:prstGeom prst="roundRect">
            <a:avLst>
              <a:gd fmla="val 16667" name="adj"/>
            </a:avLst>
          </a:prstGeom>
          <a:solidFill>
            <a:srgbClr val="3D2BA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6"/>
          <p:cNvSpPr/>
          <p:nvPr/>
        </p:nvSpPr>
        <p:spPr>
          <a:xfrm>
            <a:off x="2052632" y="3805050"/>
            <a:ext cx="791400" cy="754200"/>
          </a:xfrm>
          <a:prstGeom prst="roundRect">
            <a:avLst>
              <a:gd fmla="val 16667" name="adj"/>
            </a:avLst>
          </a:prstGeom>
          <a:solidFill>
            <a:srgbClr val="0E2A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6"/>
          <p:cNvSpPr/>
          <p:nvPr/>
        </p:nvSpPr>
        <p:spPr>
          <a:xfrm>
            <a:off x="3114452" y="3805050"/>
            <a:ext cx="791400" cy="754200"/>
          </a:xfrm>
          <a:prstGeom prst="roundRect">
            <a:avLst>
              <a:gd fmla="val 16667" name="adj"/>
            </a:avLst>
          </a:prstGeom>
          <a:solidFill>
            <a:srgbClr val="D6181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6"/>
          <p:cNvSpPr txBox="1"/>
          <p:nvPr/>
        </p:nvSpPr>
        <p:spPr>
          <a:xfrm>
            <a:off x="63000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3d2ba1</a:t>
            </a:r>
            <a:endParaRPr sz="1000">
              <a:solidFill>
                <a:srgbClr val="FFFFFF"/>
              </a:solidFill>
            </a:endParaRPr>
          </a:p>
        </p:txBody>
      </p:sp>
      <p:sp>
        <p:nvSpPr>
          <p:cNvPr id="10838" name="Google Shape;10838;p76"/>
          <p:cNvSpPr txBox="1"/>
          <p:nvPr/>
        </p:nvSpPr>
        <p:spPr>
          <a:xfrm>
            <a:off x="2052638" y="3962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a:t>
            </a:r>
            <a:r>
              <a:rPr lang="en" sz="1000">
                <a:solidFill>
                  <a:schemeClr val="lt1"/>
                </a:solidFill>
              </a:rPr>
              <a:t>0e2a47</a:t>
            </a:r>
            <a:endParaRPr sz="1000">
              <a:solidFill>
                <a:schemeClr val="lt1"/>
              </a:solidFill>
            </a:endParaRPr>
          </a:p>
        </p:txBody>
      </p:sp>
      <p:sp>
        <p:nvSpPr>
          <p:cNvPr id="10839" name="Google Shape;10839;p76"/>
          <p:cNvSpPr txBox="1"/>
          <p:nvPr/>
        </p:nvSpPr>
        <p:spPr>
          <a:xfrm>
            <a:off x="3114463" y="3962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d61818</a:t>
            </a:r>
            <a:endParaRPr sz="1000">
              <a:solidFill>
                <a:srgbClr val="FFFFFF"/>
              </a:solidFill>
            </a:endParaRPr>
          </a:p>
        </p:txBody>
      </p:sp>
      <p:sp>
        <p:nvSpPr>
          <p:cNvPr id="10840" name="Google Shape;10840;p76"/>
          <p:cNvSpPr/>
          <p:nvPr/>
        </p:nvSpPr>
        <p:spPr>
          <a:xfrm>
            <a:off x="4176277" y="3805050"/>
            <a:ext cx="791400" cy="754200"/>
          </a:xfrm>
          <a:prstGeom prst="roundRect">
            <a:avLst>
              <a:gd fmla="val 16667" name="adj"/>
            </a:avLst>
          </a:prstGeom>
          <a:solidFill>
            <a:srgbClr val="FFBB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6"/>
          <p:cNvSpPr txBox="1"/>
          <p:nvPr/>
        </p:nvSpPr>
        <p:spPr>
          <a:xfrm>
            <a:off x="4176288" y="3962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t>
            </a:r>
            <a:r>
              <a:rPr lang="en" sz="1000">
                <a:solidFill>
                  <a:schemeClr val="dk1"/>
                </a:solidFill>
              </a:rPr>
              <a:t>ffbb33</a:t>
            </a:r>
            <a:endParaRPr sz="1000">
              <a:solidFill>
                <a:schemeClr val="dk1"/>
              </a:solidFill>
            </a:endParaRPr>
          </a:p>
        </p:txBody>
      </p:sp>
      <p:sp>
        <p:nvSpPr>
          <p:cNvPr id="10842" name="Google Shape;10842;p76"/>
          <p:cNvSpPr/>
          <p:nvPr/>
        </p:nvSpPr>
        <p:spPr>
          <a:xfrm>
            <a:off x="5238102" y="3805050"/>
            <a:ext cx="791400" cy="754200"/>
          </a:xfrm>
          <a:prstGeom prst="roundRect">
            <a:avLst>
              <a:gd fmla="val 16667" name="adj"/>
            </a:avLst>
          </a:prstGeom>
          <a:solidFill>
            <a:srgbClr val="CDCDC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6"/>
          <p:cNvSpPr txBox="1"/>
          <p:nvPr/>
        </p:nvSpPr>
        <p:spPr>
          <a:xfrm>
            <a:off x="5238113" y="3962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t>
            </a:r>
            <a:r>
              <a:rPr lang="en" sz="1000">
                <a:solidFill>
                  <a:schemeClr val="dk1"/>
                </a:solidFill>
              </a:rPr>
              <a:t>cdcdcd</a:t>
            </a:r>
            <a:endParaRPr sz="1000">
              <a:solidFill>
                <a:schemeClr val="dk1"/>
              </a:solidFill>
            </a:endParaRPr>
          </a:p>
        </p:txBody>
      </p:sp>
      <p:sp>
        <p:nvSpPr>
          <p:cNvPr id="10844" name="Google Shape;10844;p76"/>
          <p:cNvSpPr/>
          <p:nvPr/>
        </p:nvSpPr>
        <p:spPr>
          <a:xfrm>
            <a:off x="6299952" y="380505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6"/>
          <p:cNvSpPr txBox="1"/>
          <p:nvPr/>
        </p:nvSpPr>
        <p:spPr>
          <a:xfrm>
            <a:off x="6299963" y="3962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49" name="Shape 10849"/>
        <p:cNvGrpSpPr/>
        <p:nvPr/>
      </p:nvGrpSpPr>
      <p:grpSpPr>
        <a:xfrm>
          <a:off x="0" y="0"/>
          <a:ext cx="0" cy="0"/>
          <a:chOff x="0" y="0"/>
          <a:chExt cx="0" cy="0"/>
        </a:xfrm>
      </p:grpSpPr>
      <p:sp>
        <p:nvSpPr>
          <p:cNvPr id="10850" name="Google Shape;10850;p77"/>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0851" name="Google Shape;10851;p7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0852" name="Google Shape;10852;p7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853" name="Google Shape;10853;p7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0854" name="Google Shape;10854;p7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0855" name="Google Shape;10855;p7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0856" name="Google Shape;10856;p7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0857" name="Google Shape;10857;p7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858" name="Google Shape;10858;p7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859" name="Google Shape;10859;p7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860" name="Google Shape;10860;p7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861" name="Google Shape;10861;p7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65" name="Shape 10865"/>
        <p:cNvGrpSpPr/>
        <p:nvPr/>
      </p:nvGrpSpPr>
      <p:grpSpPr>
        <a:xfrm>
          <a:off x="0" y="0"/>
          <a:ext cx="0" cy="0"/>
          <a:chOff x="0" y="0"/>
          <a:chExt cx="0" cy="0"/>
        </a:xfrm>
      </p:grpSpPr>
      <p:sp>
        <p:nvSpPr>
          <p:cNvPr id="10866" name="Google Shape;10866;p78"/>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0867" name="Google Shape;10867;p78"/>
          <p:cNvGrpSpPr/>
          <p:nvPr/>
        </p:nvGrpSpPr>
        <p:grpSpPr>
          <a:xfrm>
            <a:off x="5117640" y="3085736"/>
            <a:ext cx="474294" cy="551291"/>
            <a:chOff x="4727025" y="1332775"/>
            <a:chExt cx="59900" cy="69625"/>
          </a:xfrm>
        </p:grpSpPr>
        <p:sp>
          <p:nvSpPr>
            <p:cNvPr id="10868" name="Google Shape;10868;p7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78"/>
          <p:cNvGrpSpPr/>
          <p:nvPr/>
        </p:nvGrpSpPr>
        <p:grpSpPr>
          <a:xfrm>
            <a:off x="5731296" y="2314340"/>
            <a:ext cx="555653" cy="557031"/>
            <a:chOff x="4820425" y="1329900"/>
            <a:chExt cx="70175" cy="70350"/>
          </a:xfrm>
        </p:grpSpPr>
        <p:sp>
          <p:nvSpPr>
            <p:cNvPr id="10871" name="Google Shape;10871;p7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78"/>
          <p:cNvGrpSpPr/>
          <p:nvPr/>
        </p:nvGrpSpPr>
        <p:grpSpPr>
          <a:xfrm>
            <a:off x="6357664" y="2318845"/>
            <a:ext cx="582574" cy="533871"/>
            <a:chOff x="4903200" y="1331525"/>
            <a:chExt cx="73575" cy="67425"/>
          </a:xfrm>
        </p:grpSpPr>
        <p:sp>
          <p:nvSpPr>
            <p:cNvPr id="10876" name="Google Shape;10876;p7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78"/>
          <p:cNvGrpSpPr/>
          <p:nvPr/>
        </p:nvGrpSpPr>
        <p:grpSpPr>
          <a:xfrm>
            <a:off x="5717142" y="3078709"/>
            <a:ext cx="583960" cy="565345"/>
            <a:chOff x="4815575" y="1416800"/>
            <a:chExt cx="73750" cy="71400"/>
          </a:xfrm>
        </p:grpSpPr>
        <p:sp>
          <p:nvSpPr>
            <p:cNvPr id="10879" name="Google Shape;10879;p7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78"/>
          <p:cNvGrpSpPr/>
          <p:nvPr/>
        </p:nvGrpSpPr>
        <p:grpSpPr>
          <a:xfrm>
            <a:off x="6351924" y="3108896"/>
            <a:ext cx="589898" cy="504970"/>
            <a:chOff x="4902475" y="1418875"/>
            <a:chExt cx="74500" cy="63775"/>
          </a:xfrm>
        </p:grpSpPr>
        <p:sp>
          <p:nvSpPr>
            <p:cNvPr id="10883" name="Google Shape;10883;p7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78"/>
          <p:cNvGrpSpPr/>
          <p:nvPr/>
        </p:nvGrpSpPr>
        <p:grpSpPr>
          <a:xfrm>
            <a:off x="5727139" y="3826000"/>
            <a:ext cx="563967" cy="567127"/>
            <a:chOff x="4818100" y="1507675"/>
            <a:chExt cx="71225" cy="71625"/>
          </a:xfrm>
        </p:grpSpPr>
        <p:sp>
          <p:nvSpPr>
            <p:cNvPr id="10886" name="Google Shape;10886;p7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78"/>
          <p:cNvGrpSpPr/>
          <p:nvPr/>
        </p:nvGrpSpPr>
        <p:grpSpPr>
          <a:xfrm>
            <a:off x="5040636" y="3829461"/>
            <a:ext cx="628301" cy="588505"/>
            <a:chOff x="4721450" y="1509475"/>
            <a:chExt cx="79350" cy="74325"/>
          </a:xfrm>
        </p:grpSpPr>
        <p:sp>
          <p:nvSpPr>
            <p:cNvPr id="10891" name="Google Shape;10891;p7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78"/>
          <p:cNvGrpSpPr/>
          <p:nvPr/>
        </p:nvGrpSpPr>
        <p:grpSpPr>
          <a:xfrm>
            <a:off x="6386170" y="3814027"/>
            <a:ext cx="557038" cy="562772"/>
            <a:chOff x="4906800" y="1507500"/>
            <a:chExt cx="70350" cy="71075"/>
          </a:xfrm>
        </p:grpSpPr>
        <p:sp>
          <p:nvSpPr>
            <p:cNvPr id="10896" name="Google Shape;10896;p7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78"/>
          <p:cNvGrpSpPr/>
          <p:nvPr/>
        </p:nvGrpSpPr>
        <p:grpSpPr>
          <a:xfrm>
            <a:off x="4423778" y="2340963"/>
            <a:ext cx="517934" cy="517934"/>
            <a:chOff x="3736598" y="2170606"/>
            <a:chExt cx="404889" cy="404889"/>
          </a:xfrm>
        </p:grpSpPr>
        <p:sp>
          <p:nvSpPr>
            <p:cNvPr id="10902" name="Google Shape;10902;p7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78"/>
          <p:cNvGrpSpPr/>
          <p:nvPr/>
        </p:nvGrpSpPr>
        <p:grpSpPr>
          <a:xfrm>
            <a:off x="3690839" y="2341061"/>
            <a:ext cx="586986" cy="517740"/>
            <a:chOff x="3161917" y="2170682"/>
            <a:chExt cx="458870" cy="404737"/>
          </a:xfrm>
        </p:grpSpPr>
        <p:sp>
          <p:nvSpPr>
            <p:cNvPr id="10907" name="Google Shape;10907;p7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78"/>
          <p:cNvGrpSpPr/>
          <p:nvPr/>
        </p:nvGrpSpPr>
        <p:grpSpPr>
          <a:xfrm>
            <a:off x="3713860" y="3102400"/>
            <a:ext cx="540943" cy="517963"/>
            <a:chOff x="3179914" y="2889488"/>
            <a:chExt cx="422876" cy="404911"/>
          </a:xfrm>
        </p:grpSpPr>
        <p:sp>
          <p:nvSpPr>
            <p:cNvPr id="10911" name="Google Shape;10911;p7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78"/>
          <p:cNvGrpSpPr/>
          <p:nvPr/>
        </p:nvGrpSpPr>
        <p:grpSpPr>
          <a:xfrm>
            <a:off x="4414654" y="3102358"/>
            <a:ext cx="536180" cy="518047"/>
            <a:chOff x="3729467" y="2889422"/>
            <a:chExt cx="419153" cy="404977"/>
          </a:xfrm>
        </p:grpSpPr>
        <p:sp>
          <p:nvSpPr>
            <p:cNvPr id="10918" name="Google Shape;10918;p7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78"/>
          <p:cNvGrpSpPr/>
          <p:nvPr/>
        </p:nvGrpSpPr>
        <p:grpSpPr>
          <a:xfrm>
            <a:off x="1951688" y="3445787"/>
            <a:ext cx="965351" cy="134611"/>
            <a:chOff x="4411970" y="2962952"/>
            <a:chExt cx="706544" cy="104212"/>
          </a:xfrm>
        </p:grpSpPr>
        <p:sp>
          <p:nvSpPr>
            <p:cNvPr id="10926" name="Google Shape;10926;p7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78"/>
          <p:cNvGrpSpPr/>
          <p:nvPr/>
        </p:nvGrpSpPr>
        <p:grpSpPr>
          <a:xfrm>
            <a:off x="1951688" y="3041077"/>
            <a:ext cx="960158" cy="289172"/>
            <a:chOff x="4411970" y="2726085"/>
            <a:chExt cx="643107" cy="193659"/>
          </a:xfrm>
        </p:grpSpPr>
        <p:sp>
          <p:nvSpPr>
            <p:cNvPr id="10931" name="Google Shape;10931;p7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78"/>
          <p:cNvGrpSpPr/>
          <p:nvPr/>
        </p:nvGrpSpPr>
        <p:grpSpPr>
          <a:xfrm>
            <a:off x="960185" y="3295400"/>
            <a:ext cx="811503" cy="252584"/>
            <a:chOff x="4411970" y="4340222"/>
            <a:chExt cx="779467" cy="242683"/>
          </a:xfrm>
        </p:grpSpPr>
        <p:sp>
          <p:nvSpPr>
            <p:cNvPr id="10935" name="Google Shape;10935;p7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78"/>
          <p:cNvGrpSpPr/>
          <p:nvPr/>
        </p:nvGrpSpPr>
        <p:grpSpPr>
          <a:xfrm>
            <a:off x="1951688" y="2709308"/>
            <a:ext cx="965160" cy="216230"/>
            <a:chOff x="4411970" y="2468674"/>
            <a:chExt cx="747317" cy="167425"/>
          </a:xfrm>
        </p:grpSpPr>
        <p:sp>
          <p:nvSpPr>
            <p:cNvPr id="10939" name="Google Shape;10939;p7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1" name="Google Shape;10941;p78"/>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2" name="Google Shape;10942;p78"/>
          <p:cNvGrpSpPr/>
          <p:nvPr/>
        </p:nvGrpSpPr>
        <p:grpSpPr>
          <a:xfrm>
            <a:off x="959254" y="2334687"/>
            <a:ext cx="1959041" cy="208784"/>
            <a:chOff x="6336019" y="3733725"/>
            <a:chExt cx="2566206" cy="351310"/>
          </a:xfrm>
        </p:grpSpPr>
        <p:sp>
          <p:nvSpPr>
            <p:cNvPr id="10943" name="Google Shape;10943;p7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78"/>
          <p:cNvGrpSpPr/>
          <p:nvPr/>
        </p:nvGrpSpPr>
        <p:grpSpPr>
          <a:xfrm>
            <a:off x="1951688" y="3950602"/>
            <a:ext cx="946551" cy="153200"/>
            <a:chOff x="4404545" y="3301592"/>
            <a:chExt cx="782403" cy="129272"/>
          </a:xfrm>
        </p:grpSpPr>
        <p:sp>
          <p:nvSpPr>
            <p:cNvPr id="10948" name="Google Shape;10948;p7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78"/>
          <p:cNvGrpSpPr/>
          <p:nvPr/>
        </p:nvGrpSpPr>
        <p:grpSpPr>
          <a:xfrm>
            <a:off x="1951688" y="3695937"/>
            <a:ext cx="962257" cy="139127"/>
            <a:chOff x="4411970" y="3131459"/>
            <a:chExt cx="710520" cy="117397"/>
          </a:xfrm>
        </p:grpSpPr>
        <p:sp>
          <p:nvSpPr>
            <p:cNvPr id="10951" name="Google Shape;10951;p7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953" name="Google Shape;10953;p78"/>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4" name="Google Shape;10954;p78"/>
          <p:cNvGrpSpPr/>
          <p:nvPr/>
        </p:nvGrpSpPr>
        <p:grpSpPr>
          <a:xfrm>
            <a:off x="951833" y="3621603"/>
            <a:ext cx="823838" cy="458988"/>
            <a:chOff x="4411970" y="1801825"/>
            <a:chExt cx="734586" cy="409262"/>
          </a:xfrm>
        </p:grpSpPr>
        <p:sp>
          <p:nvSpPr>
            <p:cNvPr id="10955" name="Google Shape;10955;p7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78"/>
          <p:cNvGrpSpPr/>
          <p:nvPr/>
        </p:nvGrpSpPr>
        <p:grpSpPr>
          <a:xfrm>
            <a:off x="3056804" y="2339173"/>
            <a:ext cx="521514" cy="521514"/>
            <a:chOff x="5681300" y="2527788"/>
            <a:chExt cx="805800" cy="805800"/>
          </a:xfrm>
        </p:grpSpPr>
        <p:sp>
          <p:nvSpPr>
            <p:cNvPr id="10958" name="Google Shape;10958;p7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78"/>
          <p:cNvGrpSpPr/>
          <p:nvPr/>
        </p:nvGrpSpPr>
        <p:grpSpPr>
          <a:xfrm>
            <a:off x="3051044" y="3094865"/>
            <a:ext cx="533033" cy="533033"/>
            <a:chOff x="4049800" y="640400"/>
            <a:chExt cx="858900" cy="858900"/>
          </a:xfrm>
        </p:grpSpPr>
        <p:sp>
          <p:nvSpPr>
            <p:cNvPr id="10961" name="Google Shape;10961;p7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78"/>
          <p:cNvGrpSpPr/>
          <p:nvPr/>
        </p:nvGrpSpPr>
        <p:grpSpPr>
          <a:xfrm>
            <a:off x="2976527" y="3772543"/>
            <a:ext cx="682068" cy="682068"/>
            <a:chOff x="5080188" y="927900"/>
            <a:chExt cx="961200" cy="961200"/>
          </a:xfrm>
        </p:grpSpPr>
        <p:sp>
          <p:nvSpPr>
            <p:cNvPr id="10964" name="Google Shape;10964;p7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78"/>
          <p:cNvGrpSpPr/>
          <p:nvPr/>
        </p:nvGrpSpPr>
        <p:grpSpPr>
          <a:xfrm>
            <a:off x="4440026" y="3869234"/>
            <a:ext cx="505650" cy="504006"/>
            <a:chOff x="6039282" y="1042577"/>
            <a:chExt cx="734315" cy="731929"/>
          </a:xfrm>
        </p:grpSpPr>
        <p:sp>
          <p:nvSpPr>
            <p:cNvPr id="10973" name="Google Shape;10973;p7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4" name="Google Shape;10994;p78"/>
          <p:cNvGrpSpPr/>
          <p:nvPr/>
        </p:nvGrpSpPr>
        <p:grpSpPr>
          <a:xfrm>
            <a:off x="5052628" y="2298862"/>
            <a:ext cx="567744" cy="602136"/>
            <a:chOff x="1825800" y="1651625"/>
            <a:chExt cx="539989" cy="571775"/>
          </a:xfrm>
        </p:grpSpPr>
        <p:sp>
          <p:nvSpPr>
            <p:cNvPr id="10995" name="Google Shape;10995;p7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78"/>
          <p:cNvGrpSpPr/>
          <p:nvPr/>
        </p:nvGrpSpPr>
        <p:grpSpPr>
          <a:xfrm>
            <a:off x="3727557" y="3855579"/>
            <a:ext cx="508123" cy="507955"/>
            <a:chOff x="1897577" y="2802432"/>
            <a:chExt cx="492176" cy="492014"/>
          </a:xfrm>
        </p:grpSpPr>
        <p:sp>
          <p:nvSpPr>
            <p:cNvPr id="11000" name="Google Shape;11000;p7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78"/>
          <p:cNvGrpSpPr/>
          <p:nvPr/>
        </p:nvGrpSpPr>
        <p:grpSpPr>
          <a:xfrm>
            <a:off x="959087" y="4169123"/>
            <a:ext cx="809227" cy="200842"/>
            <a:chOff x="2013045" y="4813233"/>
            <a:chExt cx="921986" cy="228854"/>
          </a:xfrm>
        </p:grpSpPr>
        <p:sp>
          <p:nvSpPr>
            <p:cNvPr id="11013" name="Google Shape;11013;p7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78"/>
          <p:cNvGrpSpPr/>
          <p:nvPr/>
        </p:nvGrpSpPr>
        <p:grpSpPr>
          <a:xfrm>
            <a:off x="967547" y="2656004"/>
            <a:ext cx="792421" cy="269941"/>
            <a:chOff x="1046767" y="4756633"/>
            <a:chExt cx="859646" cy="292841"/>
          </a:xfrm>
        </p:grpSpPr>
        <p:sp>
          <p:nvSpPr>
            <p:cNvPr id="11016" name="Google Shape;11016;p7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9" name="Google Shape;11019;p78"/>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8"/>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8"/>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8"/>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78"/>
          <p:cNvGrpSpPr/>
          <p:nvPr/>
        </p:nvGrpSpPr>
        <p:grpSpPr>
          <a:xfrm>
            <a:off x="7103403" y="2550562"/>
            <a:ext cx="166473" cy="141497"/>
            <a:chOff x="4660325" y="1866850"/>
            <a:chExt cx="68350" cy="58100"/>
          </a:xfrm>
        </p:grpSpPr>
        <p:sp>
          <p:nvSpPr>
            <p:cNvPr id="11024" name="Google Shape;11024;p7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78"/>
          <p:cNvGrpSpPr/>
          <p:nvPr/>
        </p:nvGrpSpPr>
        <p:grpSpPr>
          <a:xfrm>
            <a:off x="7412747" y="2576286"/>
            <a:ext cx="162515" cy="90049"/>
            <a:chOff x="4791775" y="1877500"/>
            <a:chExt cx="66725" cy="36975"/>
          </a:xfrm>
        </p:grpSpPr>
        <p:sp>
          <p:nvSpPr>
            <p:cNvPr id="11027" name="Google Shape;11027;p7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78"/>
          <p:cNvGrpSpPr/>
          <p:nvPr/>
        </p:nvGrpSpPr>
        <p:grpSpPr>
          <a:xfrm>
            <a:off x="7734460" y="2576286"/>
            <a:ext cx="144979" cy="90049"/>
            <a:chOff x="4923925" y="1877500"/>
            <a:chExt cx="59525" cy="36975"/>
          </a:xfrm>
        </p:grpSpPr>
        <p:sp>
          <p:nvSpPr>
            <p:cNvPr id="11030" name="Google Shape;11030;p7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78"/>
          <p:cNvGrpSpPr/>
          <p:nvPr/>
        </p:nvGrpSpPr>
        <p:grpSpPr>
          <a:xfrm>
            <a:off x="8028952" y="2558477"/>
            <a:ext cx="141447" cy="125667"/>
            <a:chOff x="5058450" y="1870100"/>
            <a:chExt cx="58075" cy="51600"/>
          </a:xfrm>
        </p:grpSpPr>
        <p:sp>
          <p:nvSpPr>
            <p:cNvPr id="11033" name="Google Shape;11033;p7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78"/>
          <p:cNvGrpSpPr/>
          <p:nvPr/>
        </p:nvGrpSpPr>
        <p:grpSpPr>
          <a:xfrm>
            <a:off x="7443466" y="2980885"/>
            <a:ext cx="101077" cy="107645"/>
            <a:chOff x="4811425" y="2065025"/>
            <a:chExt cx="41500" cy="44200"/>
          </a:xfrm>
        </p:grpSpPr>
        <p:sp>
          <p:nvSpPr>
            <p:cNvPr id="11036" name="Google Shape;11036;p7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78"/>
          <p:cNvGrpSpPr/>
          <p:nvPr/>
        </p:nvGrpSpPr>
        <p:grpSpPr>
          <a:xfrm>
            <a:off x="7735904" y="2981098"/>
            <a:ext cx="120867" cy="107218"/>
            <a:chOff x="4929875" y="2065025"/>
            <a:chExt cx="49625" cy="44025"/>
          </a:xfrm>
        </p:grpSpPr>
        <p:sp>
          <p:nvSpPr>
            <p:cNvPr id="11039" name="Google Shape;11039;p7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78"/>
          <p:cNvGrpSpPr/>
          <p:nvPr/>
        </p:nvGrpSpPr>
        <p:grpSpPr>
          <a:xfrm>
            <a:off x="8064572" y="2984112"/>
            <a:ext cx="70206" cy="101191"/>
            <a:chOff x="5083925" y="2066350"/>
            <a:chExt cx="28825" cy="41550"/>
          </a:xfrm>
        </p:grpSpPr>
        <p:sp>
          <p:nvSpPr>
            <p:cNvPr id="11042" name="Google Shape;11042;p7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78"/>
          <p:cNvGrpSpPr/>
          <p:nvPr/>
        </p:nvGrpSpPr>
        <p:grpSpPr>
          <a:xfrm>
            <a:off x="7096126" y="2999759"/>
            <a:ext cx="181026" cy="69896"/>
            <a:chOff x="4659775" y="2072775"/>
            <a:chExt cx="74325" cy="28700"/>
          </a:xfrm>
        </p:grpSpPr>
        <p:sp>
          <p:nvSpPr>
            <p:cNvPr id="11045" name="Google Shape;11045;p7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78"/>
          <p:cNvGrpSpPr/>
          <p:nvPr/>
        </p:nvGrpSpPr>
        <p:grpSpPr>
          <a:xfrm>
            <a:off x="8015982" y="2790324"/>
            <a:ext cx="167387" cy="89197"/>
            <a:chOff x="4662475" y="1976500"/>
            <a:chExt cx="68725" cy="36625"/>
          </a:xfrm>
        </p:grpSpPr>
        <p:sp>
          <p:nvSpPr>
            <p:cNvPr id="11049" name="Google Shape;11049;p7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2" name="Google Shape;11052;p78"/>
          <p:cNvGrpSpPr/>
          <p:nvPr/>
        </p:nvGrpSpPr>
        <p:grpSpPr>
          <a:xfrm>
            <a:off x="7712887" y="2793764"/>
            <a:ext cx="166899" cy="82317"/>
            <a:chOff x="4920150" y="1977875"/>
            <a:chExt cx="68525" cy="33800"/>
          </a:xfrm>
        </p:grpSpPr>
        <p:sp>
          <p:nvSpPr>
            <p:cNvPr id="11053" name="Google Shape;11053;p7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78"/>
          <p:cNvGrpSpPr/>
          <p:nvPr/>
        </p:nvGrpSpPr>
        <p:grpSpPr>
          <a:xfrm>
            <a:off x="7124044" y="3197682"/>
            <a:ext cx="125190" cy="127859"/>
            <a:chOff x="4676550" y="2160575"/>
            <a:chExt cx="51400" cy="52500"/>
          </a:xfrm>
        </p:grpSpPr>
        <p:sp>
          <p:nvSpPr>
            <p:cNvPr id="11057" name="Google Shape;11057;p7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78"/>
          <p:cNvGrpSpPr/>
          <p:nvPr/>
        </p:nvGrpSpPr>
        <p:grpSpPr>
          <a:xfrm>
            <a:off x="7421302" y="3204714"/>
            <a:ext cx="145405" cy="113794"/>
            <a:chOff x="4768325" y="2163475"/>
            <a:chExt cx="59700" cy="46725"/>
          </a:xfrm>
        </p:grpSpPr>
        <p:sp>
          <p:nvSpPr>
            <p:cNvPr id="11061" name="Google Shape;11061;p7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3" name="Google Shape;11063;p78"/>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8"/>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8"/>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8"/>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8"/>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8"/>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9" name="Google Shape;11069;p78"/>
          <p:cNvGrpSpPr/>
          <p:nvPr/>
        </p:nvGrpSpPr>
        <p:grpSpPr>
          <a:xfrm>
            <a:off x="7437621" y="3459808"/>
            <a:ext cx="112768" cy="106853"/>
            <a:chOff x="4768575" y="2253950"/>
            <a:chExt cx="46300" cy="43875"/>
          </a:xfrm>
        </p:grpSpPr>
        <p:sp>
          <p:nvSpPr>
            <p:cNvPr id="11070" name="Google Shape;11070;p7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78"/>
          <p:cNvGrpSpPr/>
          <p:nvPr/>
        </p:nvGrpSpPr>
        <p:grpSpPr>
          <a:xfrm>
            <a:off x="7737243" y="3948834"/>
            <a:ext cx="118187" cy="146246"/>
            <a:chOff x="4960900" y="2433225"/>
            <a:chExt cx="48525" cy="60050"/>
          </a:xfrm>
        </p:grpSpPr>
        <p:sp>
          <p:nvSpPr>
            <p:cNvPr id="11073" name="Google Shape;11073;p7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78"/>
          <p:cNvGrpSpPr/>
          <p:nvPr/>
        </p:nvGrpSpPr>
        <p:grpSpPr>
          <a:xfrm>
            <a:off x="7425808" y="4212895"/>
            <a:ext cx="136394" cy="143810"/>
            <a:chOff x="4854075" y="2527625"/>
            <a:chExt cx="56000" cy="59050"/>
          </a:xfrm>
        </p:grpSpPr>
        <p:sp>
          <p:nvSpPr>
            <p:cNvPr id="11076" name="Google Shape;11076;p7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8" name="Google Shape;11078;p78"/>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8"/>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8"/>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1" name="Google Shape;11081;p78"/>
          <p:cNvGrpSpPr/>
          <p:nvPr/>
        </p:nvGrpSpPr>
        <p:grpSpPr>
          <a:xfrm>
            <a:off x="8050020" y="3676639"/>
            <a:ext cx="99312" cy="160797"/>
            <a:chOff x="5059700" y="2334775"/>
            <a:chExt cx="40775" cy="66025"/>
          </a:xfrm>
        </p:grpSpPr>
        <p:sp>
          <p:nvSpPr>
            <p:cNvPr id="11082" name="Google Shape;11082;p7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78"/>
          <p:cNvGrpSpPr/>
          <p:nvPr/>
        </p:nvGrpSpPr>
        <p:grpSpPr>
          <a:xfrm>
            <a:off x="8007184" y="3941771"/>
            <a:ext cx="184984" cy="160371"/>
            <a:chOff x="5037700" y="2430325"/>
            <a:chExt cx="75950" cy="65850"/>
          </a:xfrm>
        </p:grpSpPr>
        <p:sp>
          <p:nvSpPr>
            <p:cNvPr id="11092" name="Google Shape;11092;p7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78"/>
          <p:cNvGrpSpPr/>
          <p:nvPr/>
        </p:nvGrpSpPr>
        <p:grpSpPr>
          <a:xfrm>
            <a:off x="7426689" y="3708223"/>
            <a:ext cx="173014" cy="97629"/>
            <a:chOff x="4756975" y="2341800"/>
            <a:chExt cx="91975" cy="51925"/>
          </a:xfrm>
        </p:grpSpPr>
        <p:sp>
          <p:nvSpPr>
            <p:cNvPr id="11095" name="Google Shape;11095;p7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78"/>
          <p:cNvGrpSpPr/>
          <p:nvPr/>
        </p:nvGrpSpPr>
        <p:grpSpPr>
          <a:xfrm>
            <a:off x="7693626" y="4196920"/>
            <a:ext cx="212497" cy="175761"/>
            <a:chOff x="4943575" y="2516350"/>
            <a:chExt cx="98675" cy="81700"/>
          </a:xfrm>
        </p:grpSpPr>
        <p:sp>
          <p:nvSpPr>
            <p:cNvPr id="11116" name="Google Shape;11116;p7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4" name="Google Shape;11194;p78"/>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8"/>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8"/>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8"/>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2" name="Shape 11202"/>
        <p:cNvGrpSpPr/>
        <p:nvPr/>
      </p:nvGrpSpPr>
      <p:grpSpPr>
        <a:xfrm>
          <a:off x="0" y="0"/>
          <a:ext cx="0" cy="0"/>
          <a:chOff x="0" y="0"/>
          <a:chExt cx="0" cy="0"/>
        </a:xfrm>
      </p:grpSpPr>
      <p:grpSp>
        <p:nvGrpSpPr>
          <p:cNvPr id="11203" name="Google Shape;11203;p79"/>
          <p:cNvGrpSpPr/>
          <p:nvPr/>
        </p:nvGrpSpPr>
        <p:grpSpPr>
          <a:xfrm>
            <a:off x="6681268" y="3584496"/>
            <a:ext cx="560636" cy="516497"/>
            <a:chOff x="6652051" y="3714143"/>
            <a:chExt cx="560636" cy="516497"/>
          </a:xfrm>
        </p:grpSpPr>
        <p:grpSp>
          <p:nvGrpSpPr>
            <p:cNvPr id="11204" name="Google Shape;11204;p79"/>
            <p:cNvGrpSpPr/>
            <p:nvPr/>
          </p:nvGrpSpPr>
          <p:grpSpPr>
            <a:xfrm>
              <a:off x="6669657" y="3716715"/>
              <a:ext cx="466768" cy="464314"/>
              <a:chOff x="3139766" y="765669"/>
              <a:chExt cx="886380" cy="881888"/>
            </a:xfrm>
          </p:grpSpPr>
          <p:grpSp>
            <p:nvGrpSpPr>
              <p:cNvPr id="11205" name="Google Shape;11205;p79"/>
              <p:cNvGrpSpPr/>
              <p:nvPr/>
            </p:nvGrpSpPr>
            <p:grpSpPr>
              <a:xfrm>
                <a:off x="3139766" y="765669"/>
                <a:ext cx="886380" cy="881888"/>
                <a:chOff x="3139766" y="765669"/>
                <a:chExt cx="886380" cy="881888"/>
              </a:xfrm>
            </p:grpSpPr>
            <p:sp>
              <p:nvSpPr>
                <p:cNvPr id="11206" name="Google Shape;11206;p7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5" name="Google Shape;11215;p7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7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79"/>
          <p:cNvGrpSpPr/>
          <p:nvPr/>
        </p:nvGrpSpPr>
        <p:grpSpPr>
          <a:xfrm>
            <a:off x="7679978" y="3065079"/>
            <a:ext cx="104231" cy="320340"/>
            <a:chOff x="7564426" y="3224343"/>
            <a:chExt cx="119985" cy="368801"/>
          </a:xfrm>
        </p:grpSpPr>
        <p:sp>
          <p:nvSpPr>
            <p:cNvPr id="11221" name="Google Shape;11221;p7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79"/>
          <p:cNvGrpSpPr/>
          <p:nvPr/>
        </p:nvGrpSpPr>
        <p:grpSpPr>
          <a:xfrm>
            <a:off x="7379466" y="3059180"/>
            <a:ext cx="189489" cy="332132"/>
            <a:chOff x="8370831" y="3202002"/>
            <a:chExt cx="218129" cy="382376"/>
          </a:xfrm>
        </p:grpSpPr>
        <p:sp>
          <p:nvSpPr>
            <p:cNvPr id="11224" name="Google Shape;11224;p7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79"/>
          <p:cNvGrpSpPr/>
          <p:nvPr/>
        </p:nvGrpSpPr>
        <p:grpSpPr>
          <a:xfrm>
            <a:off x="8102855" y="3470312"/>
            <a:ext cx="309429" cy="267000"/>
            <a:chOff x="6742064" y="3750480"/>
            <a:chExt cx="399315" cy="344560"/>
          </a:xfrm>
        </p:grpSpPr>
        <p:sp>
          <p:nvSpPr>
            <p:cNvPr id="11227" name="Google Shape;11227;p7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79"/>
          <p:cNvGrpSpPr/>
          <p:nvPr/>
        </p:nvGrpSpPr>
        <p:grpSpPr>
          <a:xfrm>
            <a:off x="7641874" y="3821360"/>
            <a:ext cx="180437" cy="281608"/>
            <a:chOff x="7248525" y="3739696"/>
            <a:chExt cx="230531" cy="359790"/>
          </a:xfrm>
        </p:grpSpPr>
        <p:sp>
          <p:nvSpPr>
            <p:cNvPr id="11230" name="Google Shape;11230;p7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79"/>
          <p:cNvGrpSpPr/>
          <p:nvPr/>
        </p:nvGrpSpPr>
        <p:grpSpPr>
          <a:xfrm>
            <a:off x="7887794" y="3464584"/>
            <a:ext cx="162896" cy="278710"/>
            <a:chOff x="7601242" y="3729267"/>
            <a:chExt cx="222566" cy="380803"/>
          </a:xfrm>
        </p:grpSpPr>
        <p:sp>
          <p:nvSpPr>
            <p:cNvPr id="11233" name="Google Shape;11233;p7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5" name="Google Shape;11235;p79"/>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6" name="Google Shape;11236;p79"/>
          <p:cNvGrpSpPr/>
          <p:nvPr/>
        </p:nvGrpSpPr>
        <p:grpSpPr>
          <a:xfrm>
            <a:off x="7377439" y="3465724"/>
            <a:ext cx="193543" cy="275990"/>
            <a:chOff x="8304647" y="3738687"/>
            <a:chExt cx="225076" cy="320956"/>
          </a:xfrm>
        </p:grpSpPr>
        <p:sp>
          <p:nvSpPr>
            <p:cNvPr id="11237" name="Google Shape;11237;p7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79"/>
          <p:cNvGrpSpPr/>
          <p:nvPr/>
        </p:nvGrpSpPr>
        <p:grpSpPr>
          <a:xfrm>
            <a:off x="7649932" y="3465724"/>
            <a:ext cx="178492" cy="275990"/>
            <a:chOff x="8615101" y="3738687"/>
            <a:chExt cx="207573" cy="320956"/>
          </a:xfrm>
        </p:grpSpPr>
        <p:sp>
          <p:nvSpPr>
            <p:cNvPr id="11241" name="Google Shape;11241;p7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4" name="Google Shape;11244;p79"/>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79"/>
          <p:cNvGrpSpPr/>
          <p:nvPr/>
        </p:nvGrpSpPr>
        <p:grpSpPr>
          <a:xfrm>
            <a:off x="7875463" y="3868385"/>
            <a:ext cx="187557" cy="187557"/>
            <a:chOff x="8565775" y="671075"/>
            <a:chExt cx="441000" cy="441000"/>
          </a:xfrm>
        </p:grpSpPr>
        <p:sp>
          <p:nvSpPr>
            <p:cNvPr id="11246" name="Google Shape;11246;p7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8" name="Google Shape;11248;p79"/>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9"/>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0" name="Google Shape;11250;p79"/>
          <p:cNvGrpSpPr/>
          <p:nvPr/>
        </p:nvGrpSpPr>
        <p:grpSpPr>
          <a:xfrm>
            <a:off x="6029935" y="2940910"/>
            <a:ext cx="587865" cy="517731"/>
            <a:chOff x="6000718" y="3070557"/>
            <a:chExt cx="587865" cy="517731"/>
          </a:xfrm>
        </p:grpSpPr>
        <p:sp>
          <p:nvSpPr>
            <p:cNvPr id="11251" name="Google Shape;11251;p7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79"/>
          <p:cNvGrpSpPr/>
          <p:nvPr/>
        </p:nvGrpSpPr>
        <p:grpSpPr>
          <a:xfrm>
            <a:off x="6044740" y="3584570"/>
            <a:ext cx="557665" cy="516387"/>
            <a:chOff x="6015523" y="3714217"/>
            <a:chExt cx="557665" cy="516387"/>
          </a:xfrm>
        </p:grpSpPr>
        <p:grpSp>
          <p:nvGrpSpPr>
            <p:cNvPr id="11262" name="Google Shape;11262;p79"/>
            <p:cNvGrpSpPr/>
            <p:nvPr/>
          </p:nvGrpSpPr>
          <p:grpSpPr>
            <a:xfrm>
              <a:off x="6036094" y="3716980"/>
              <a:ext cx="529822" cy="510480"/>
              <a:chOff x="3148311" y="-545634"/>
              <a:chExt cx="1006118" cy="969572"/>
            </a:xfrm>
          </p:grpSpPr>
          <p:sp>
            <p:nvSpPr>
              <p:cNvPr id="11263" name="Google Shape;11263;p7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3" name="Google Shape;11273;p7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79"/>
          <p:cNvGrpSpPr/>
          <p:nvPr/>
        </p:nvGrpSpPr>
        <p:grpSpPr>
          <a:xfrm>
            <a:off x="6673522" y="2943981"/>
            <a:ext cx="576302" cy="511871"/>
            <a:chOff x="6644304" y="3073628"/>
            <a:chExt cx="576302" cy="511871"/>
          </a:xfrm>
        </p:grpSpPr>
        <p:grpSp>
          <p:nvGrpSpPr>
            <p:cNvPr id="11275" name="Google Shape;11275;p79"/>
            <p:cNvGrpSpPr/>
            <p:nvPr/>
          </p:nvGrpSpPr>
          <p:grpSpPr>
            <a:xfrm>
              <a:off x="6712169" y="3073651"/>
              <a:ext cx="481611" cy="506713"/>
              <a:chOff x="1833536" y="-546641"/>
              <a:chExt cx="914567" cy="962419"/>
            </a:xfrm>
          </p:grpSpPr>
          <p:grpSp>
            <p:nvGrpSpPr>
              <p:cNvPr id="11276" name="Google Shape;11276;p79"/>
              <p:cNvGrpSpPr/>
              <p:nvPr/>
            </p:nvGrpSpPr>
            <p:grpSpPr>
              <a:xfrm>
                <a:off x="1833536" y="-524249"/>
                <a:ext cx="914567" cy="940027"/>
                <a:chOff x="1833536" y="-524249"/>
                <a:chExt cx="914567" cy="940027"/>
              </a:xfrm>
            </p:grpSpPr>
            <p:sp>
              <p:nvSpPr>
                <p:cNvPr id="11277" name="Google Shape;11277;p7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2" name="Google Shape;11282;p7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6" name="Google Shape;11286;p7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79"/>
          <p:cNvGrpSpPr/>
          <p:nvPr/>
        </p:nvGrpSpPr>
        <p:grpSpPr>
          <a:xfrm>
            <a:off x="752796" y="2869970"/>
            <a:ext cx="2622876" cy="1333540"/>
            <a:chOff x="238125" y="1038125"/>
            <a:chExt cx="7146800" cy="3633625"/>
          </a:xfrm>
        </p:grpSpPr>
        <p:sp>
          <p:nvSpPr>
            <p:cNvPr id="11288" name="Google Shape;11288;p7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7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7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7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79"/>
          <p:cNvGrpSpPr/>
          <p:nvPr/>
        </p:nvGrpSpPr>
        <p:grpSpPr>
          <a:xfrm>
            <a:off x="5938558" y="1033351"/>
            <a:ext cx="2435960" cy="1297725"/>
            <a:chOff x="233350" y="949250"/>
            <a:chExt cx="7137300" cy="3802300"/>
          </a:xfrm>
        </p:grpSpPr>
        <p:sp>
          <p:nvSpPr>
            <p:cNvPr id="12861" name="Google Shape;12861;p7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79"/>
          <p:cNvGrpSpPr/>
          <p:nvPr/>
        </p:nvGrpSpPr>
        <p:grpSpPr>
          <a:xfrm>
            <a:off x="731715" y="995041"/>
            <a:ext cx="2665073" cy="1317140"/>
            <a:chOff x="793334" y="1192826"/>
            <a:chExt cx="2665073" cy="1317140"/>
          </a:xfrm>
        </p:grpSpPr>
        <p:sp>
          <p:nvSpPr>
            <p:cNvPr id="12913" name="Google Shape;12913;p79"/>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9"/>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9"/>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9"/>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9"/>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9"/>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9"/>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9"/>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9"/>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9"/>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9"/>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9"/>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9"/>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9"/>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9"/>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9"/>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9"/>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9"/>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9"/>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9"/>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9"/>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9"/>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9"/>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9"/>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9"/>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9"/>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9"/>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9"/>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9"/>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9"/>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9"/>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9"/>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9"/>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9"/>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9"/>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9"/>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79"/>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9"/>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9"/>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9"/>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9"/>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9"/>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9"/>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9"/>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9"/>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9"/>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9"/>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9"/>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9"/>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7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7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9"/>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9"/>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9"/>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9"/>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9"/>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9"/>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9"/>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9"/>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9"/>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9"/>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9"/>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79"/>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9"/>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9"/>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9"/>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9"/>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9"/>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9"/>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9"/>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9"/>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9"/>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9"/>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9"/>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9"/>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9"/>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9"/>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9"/>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79"/>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79"/>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9"/>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9"/>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9"/>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9"/>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9"/>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9"/>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9"/>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9"/>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9"/>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9"/>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9"/>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9"/>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9"/>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9"/>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9"/>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9"/>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9"/>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9"/>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9"/>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9"/>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9"/>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79"/>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9"/>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9"/>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9"/>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9"/>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9"/>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9"/>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9"/>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9"/>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9"/>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9"/>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79"/>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79"/>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79"/>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79"/>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9"/>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9"/>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9"/>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9"/>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9"/>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9"/>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7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79"/>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9"/>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9"/>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79"/>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9"/>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9"/>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9"/>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9"/>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9"/>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9"/>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9"/>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9"/>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9"/>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9"/>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9"/>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9"/>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9"/>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9"/>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9"/>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9"/>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9"/>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9"/>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9"/>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9"/>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9"/>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9"/>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9"/>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9"/>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9"/>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9"/>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9"/>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79"/>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9"/>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9"/>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9"/>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9"/>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9"/>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9"/>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9"/>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9"/>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9"/>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9"/>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9"/>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9"/>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9"/>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9"/>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9"/>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9"/>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9"/>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9"/>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9"/>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9"/>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9"/>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9"/>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9"/>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9"/>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9"/>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9"/>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9"/>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9"/>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7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9"/>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79"/>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9"/>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9"/>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9"/>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9"/>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9"/>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9"/>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9"/>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9"/>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9"/>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9"/>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9"/>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9"/>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9"/>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9"/>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9"/>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9"/>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9"/>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9"/>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9"/>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9"/>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9"/>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79"/>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9"/>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9"/>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9"/>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9"/>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9"/>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79"/>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79"/>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9"/>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9"/>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9"/>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9"/>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9"/>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9"/>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9"/>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9"/>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9"/>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9"/>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9"/>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9"/>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7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7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9"/>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9"/>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9"/>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79"/>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79"/>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9"/>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9"/>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9"/>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9"/>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9"/>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9"/>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9"/>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9"/>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9"/>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9"/>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9"/>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9"/>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9"/>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9"/>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9"/>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9"/>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79"/>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79"/>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9"/>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7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7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7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9"/>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9"/>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7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9"/>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9"/>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9"/>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9"/>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9"/>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9"/>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7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7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9"/>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9"/>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79"/>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9"/>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9"/>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9"/>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9"/>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9"/>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9"/>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9"/>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9"/>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79"/>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79"/>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79"/>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9"/>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9"/>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9"/>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9"/>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9"/>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9"/>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9"/>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9"/>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9"/>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9"/>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7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9"/>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9"/>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9"/>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79"/>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79"/>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9"/>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9"/>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9"/>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9"/>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9"/>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79"/>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79"/>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9"/>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9"/>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9"/>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7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9"/>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9"/>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9"/>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9"/>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9"/>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9"/>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9"/>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7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9"/>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9"/>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9"/>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9"/>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9"/>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9"/>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9"/>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9"/>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9"/>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9"/>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9"/>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9"/>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79"/>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9"/>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9"/>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9"/>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9"/>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9"/>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9"/>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9"/>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9"/>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9"/>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9"/>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9"/>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9"/>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9"/>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9"/>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9"/>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9"/>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9"/>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9"/>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9"/>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9"/>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9"/>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9"/>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9"/>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7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7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9"/>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79"/>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79"/>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9"/>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9"/>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9"/>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9"/>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9"/>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9"/>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9"/>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9"/>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9"/>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9"/>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9"/>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9"/>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9"/>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9"/>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9"/>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9"/>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9"/>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9"/>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9"/>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9"/>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9"/>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9"/>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9"/>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9"/>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79"/>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9"/>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9"/>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9"/>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9"/>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9"/>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7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7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9"/>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9"/>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9"/>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9"/>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9"/>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9"/>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9"/>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9"/>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9"/>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9"/>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9"/>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9"/>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9"/>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9"/>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7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79"/>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9"/>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9"/>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9"/>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9"/>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9"/>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9"/>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9"/>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9"/>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9"/>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9"/>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9"/>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9"/>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9"/>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9"/>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9"/>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9"/>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9"/>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9"/>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9"/>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9"/>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9"/>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79"/>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9"/>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9"/>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9"/>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9"/>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9"/>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9"/>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9"/>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9"/>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9"/>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9"/>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9"/>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9"/>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9"/>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9"/>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9"/>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9"/>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9"/>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9"/>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9"/>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9"/>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9"/>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9"/>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9"/>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9"/>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9"/>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9"/>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9"/>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9"/>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9"/>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7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9"/>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9"/>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9"/>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9"/>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9"/>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9"/>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9"/>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9"/>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9"/>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9"/>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9"/>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9"/>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9"/>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9"/>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9"/>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9"/>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7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9"/>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9"/>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9"/>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9"/>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9"/>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9"/>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9"/>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9"/>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9"/>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9"/>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9"/>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9"/>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9"/>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9"/>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9"/>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79"/>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9"/>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9"/>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9"/>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9"/>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9"/>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9"/>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9"/>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9"/>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9"/>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9"/>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9"/>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9"/>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79"/>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9"/>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9"/>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9"/>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9"/>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9"/>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9"/>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9"/>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9"/>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9"/>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9"/>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9"/>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9"/>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9"/>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9"/>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79"/>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79"/>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9"/>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9"/>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9"/>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9"/>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9"/>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9"/>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9"/>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9"/>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9"/>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9"/>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9"/>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9"/>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9"/>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79"/>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9"/>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9"/>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9"/>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9"/>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79"/>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9"/>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9"/>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79"/>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9"/>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9"/>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9"/>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9"/>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9"/>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79"/>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9"/>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9"/>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9"/>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9"/>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79"/>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79"/>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9"/>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9"/>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79"/>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7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9"/>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9"/>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9"/>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9"/>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9"/>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9"/>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9"/>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9"/>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9"/>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9"/>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9"/>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9"/>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9"/>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9"/>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9"/>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9"/>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9"/>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9"/>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9"/>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9"/>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9"/>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9"/>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9"/>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9"/>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9"/>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9"/>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9"/>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9"/>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9"/>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9"/>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9"/>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9"/>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9"/>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9"/>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9"/>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9"/>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9"/>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9"/>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9"/>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9"/>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9"/>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9"/>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9"/>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9"/>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9"/>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9"/>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9"/>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9"/>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9"/>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9"/>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9"/>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9"/>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9"/>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9"/>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9"/>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9"/>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9"/>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9"/>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9"/>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9"/>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9"/>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9"/>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9"/>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9"/>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9"/>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9"/>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9"/>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9"/>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9"/>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9"/>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9"/>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9"/>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9"/>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9"/>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9"/>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7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9"/>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9"/>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9"/>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9"/>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9"/>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9"/>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9"/>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79"/>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79"/>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9"/>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9"/>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9"/>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9"/>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9"/>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9"/>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9"/>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9"/>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9"/>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9"/>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9"/>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9"/>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9"/>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9"/>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9"/>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9"/>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9"/>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9"/>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79"/>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9"/>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9"/>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9"/>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9"/>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9"/>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9"/>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9"/>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9"/>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9"/>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9"/>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9"/>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9"/>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9"/>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9"/>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9"/>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9"/>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9"/>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9"/>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9"/>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9"/>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9"/>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9"/>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9"/>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9"/>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9"/>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9"/>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9"/>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9"/>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79"/>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9"/>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9"/>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9"/>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9"/>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9"/>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9"/>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9"/>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9"/>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9"/>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9"/>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9"/>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9"/>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9"/>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9"/>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79"/>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9"/>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9"/>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9"/>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9"/>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9"/>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9"/>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9"/>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9"/>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9"/>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9"/>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9"/>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9"/>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9"/>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9"/>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9"/>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9"/>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9"/>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9"/>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9"/>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9"/>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9"/>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9"/>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9"/>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9"/>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9"/>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9"/>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9"/>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9"/>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9"/>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9"/>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9"/>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9"/>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9"/>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9"/>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9"/>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9"/>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9"/>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9"/>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9"/>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9"/>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79"/>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7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7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9"/>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9"/>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79"/>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9"/>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9"/>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9"/>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79"/>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9"/>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9"/>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9"/>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9"/>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9"/>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9"/>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9"/>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9"/>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9"/>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9"/>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9"/>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79"/>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9"/>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9"/>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9"/>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9"/>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9"/>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9"/>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9"/>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9"/>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9"/>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9"/>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9"/>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9"/>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9"/>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9"/>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9"/>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79"/>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9"/>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9"/>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9"/>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9"/>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9"/>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9"/>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9"/>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9"/>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7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9"/>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9"/>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9"/>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9"/>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9"/>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9"/>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9"/>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9"/>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79"/>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9"/>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9"/>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9"/>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9"/>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9"/>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9"/>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9"/>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9"/>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9"/>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9"/>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9"/>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9"/>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9"/>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9"/>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9"/>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9"/>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9"/>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9"/>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9"/>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9"/>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9"/>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9"/>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9"/>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9"/>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9"/>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9"/>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9"/>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9"/>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9"/>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9"/>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9"/>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9"/>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9"/>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9"/>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9"/>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9"/>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9"/>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9"/>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9"/>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9"/>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9"/>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9"/>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9"/>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9"/>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9"/>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9"/>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9"/>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9"/>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9"/>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9"/>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7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9"/>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9"/>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9"/>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9"/>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9"/>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79"/>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9"/>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9"/>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9"/>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9"/>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9"/>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9"/>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9"/>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9"/>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9"/>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9"/>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9"/>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9"/>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9"/>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9"/>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9"/>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9"/>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9"/>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9"/>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9"/>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9"/>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9"/>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9"/>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9"/>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79"/>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9"/>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9"/>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9"/>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9"/>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9"/>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9"/>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9"/>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9"/>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9"/>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9"/>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9"/>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9"/>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9"/>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9"/>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79"/>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9"/>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9"/>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9"/>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9"/>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9"/>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9"/>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9"/>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9"/>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9"/>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9"/>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9"/>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9"/>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9"/>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9"/>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9"/>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9"/>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9"/>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9"/>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9"/>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9"/>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9"/>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9"/>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9"/>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9"/>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9"/>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9"/>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9"/>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9"/>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9"/>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79"/>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9"/>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9"/>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9"/>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9"/>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79"/>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79"/>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9"/>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9"/>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9"/>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9"/>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9"/>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9"/>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9"/>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9"/>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9"/>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9"/>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9"/>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7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79"/>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9"/>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9"/>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9"/>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9"/>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9"/>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9"/>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9"/>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9"/>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9"/>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9"/>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9"/>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9"/>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7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79"/>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9"/>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9"/>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79"/>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9"/>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9"/>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9"/>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9"/>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9"/>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9"/>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9"/>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9"/>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9"/>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9"/>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9"/>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9"/>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9"/>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9"/>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9"/>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9"/>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9"/>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9"/>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9"/>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9"/>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9"/>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9"/>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9"/>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9"/>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9"/>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9"/>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9"/>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9"/>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9"/>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9"/>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9"/>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9"/>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7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9"/>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9"/>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9"/>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9"/>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9"/>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9"/>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9"/>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9"/>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9"/>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9"/>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9"/>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9"/>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9"/>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9"/>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9"/>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9"/>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9"/>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9"/>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9"/>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9"/>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9"/>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9"/>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9"/>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7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9"/>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9"/>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9"/>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9"/>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9"/>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7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9"/>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9"/>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9"/>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9"/>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9"/>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9"/>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9"/>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9"/>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9"/>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9"/>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9"/>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9"/>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9"/>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9"/>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9"/>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9"/>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9"/>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9"/>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9"/>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9"/>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9"/>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9"/>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9"/>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9"/>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9"/>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9"/>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9"/>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9"/>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9"/>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9"/>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79"/>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9"/>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9"/>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9"/>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9"/>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9"/>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9"/>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9"/>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9"/>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9"/>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9"/>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9"/>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9"/>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9"/>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9"/>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9"/>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9"/>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9"/>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9"/>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9"/>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9"/>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9"/>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9"/>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9"/>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9"/>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9"/>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79"/>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9"/>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9"/>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9"/>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9"/>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9"/>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9"/>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9"/>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9"/>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9"/>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9"/>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9"/>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9"/>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9"/>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9"/>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7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7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9"/>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9"/>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9"/>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9"/>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9"/>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9"/>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9"/>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9"/>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9"/>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9"/>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9"/>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9"/>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9"/>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9"/>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9"/>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9"/>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9"/>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9"/>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9"/>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9"/>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9"/>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9"/>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9"/>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9"/>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9"/>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9"/>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9"/>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9"/>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9"/>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9"/>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9"/>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9"/>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9"/>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9"/>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9"/>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9"/>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9"/>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9"/>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9"/>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9"/>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9"/>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9"/>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9"/>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9"/>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9"/>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9"/>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9"/>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9"/>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9"/>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9"/>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9"/>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9"/>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9"/>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9"/>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9"/>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9"/>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9"/>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9"/>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9"/>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9"/>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9"/>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9"/>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9"/>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9"/>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9"/>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9"/>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9"/>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79"/>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79"/>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9"/>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9"/>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9"/>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9"/>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9"/>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9"/>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9"/>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9"/>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79"/>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7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9"/>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9"/>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9"/>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9"/>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9"/>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79"/>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9"/>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9"/>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9"/>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9"/>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9"/>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9"/>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79"/>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9"/>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9"/>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9"/>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79"/>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79"/>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9"/>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9"/>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9"/>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9"/>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9"/>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79"/>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9"/>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9"/>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9"/>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9"/>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7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9"/>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9"/>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9"/>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9"/>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9"/>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9"/>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9"/>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9"/>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9"/>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9"/>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9"/>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9"/>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9"/>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9"/>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9"/>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9"/>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9"/>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9"/>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9"/>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9"/>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9"/>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9"/>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9"/>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9"/>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9"/>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9"/>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9"/>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9"/>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9"/>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9"/>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79"/>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79"/>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9"/>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9"/>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9"/>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9"/>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9"/>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9"/>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7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7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7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9"/>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9"/>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9"/>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9"/>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7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9"/>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9"/>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9"/>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9"/>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9"/>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9"/>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9"/>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9"/>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9"/>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9"/>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9"/>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9"/>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9"/>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9"/>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7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7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7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9"/>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9"/>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9"/>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7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7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7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9"/>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9"/>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9"/>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9"/>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9"/>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9"/>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9"/>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9"/>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9"/>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9"/>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9"/>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9"/>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9"/>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9"/>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9"/>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9"/>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9"/>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79"/>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9"/>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9"/>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9"/>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9"/>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79"/>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9"/>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9"/>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9"/>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9"/>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9"/>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9"/>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7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9"/>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7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9"/>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79"/>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79"/>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9"/>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9"/>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9"/>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9"/>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9"/>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9"/>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9"/>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9"/>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9"/>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9"/>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9"/>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9"/>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9"/>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9"/>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9"/>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7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9"/>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9"/>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9"/>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79"/>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79"/>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9"/>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9"/>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9"/>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9"/>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9"/>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9"/>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7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79"/>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9"/>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9"/>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9"/>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9"/>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9"/>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9"/>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9"/>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9"/>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79"/>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9"/>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79"/>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79"/>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9"/>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79"/>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79"/>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9"/>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9"/>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79"/>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7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9"/>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9"/>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9"/>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9"/>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9"/>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9"/>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7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9"/>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9"/>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9"/>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79"/>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79"/>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9"/>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9"/>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9"/>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9"/>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9"/>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9"/>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9"/>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79"/>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79"/>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9"/>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9"/>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9"/>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9"/>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9"/>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9"/>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9"/>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9"/>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9"/>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9"/>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79"/>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9"/>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9"/>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9"/>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9"/>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9"/>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9"/>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9"/>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9"/>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9"/>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9"/>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9"/>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9"/>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9"/>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79"/>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7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79"/>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9"/>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9"/>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9"/>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79"/>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7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7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9"/>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9"/>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9"/>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9"/>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79"/>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79"/>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9"/>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7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7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7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7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7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7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7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7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7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7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7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7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7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7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9"/>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9"/>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7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79"/>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9"/>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9"/>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9"/>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79"/>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79"/>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9"/>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9"/>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9"/>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9"/>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9"/>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9"/>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9"/>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9"/>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9"/>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9"/>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9"/>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9"/>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79"/>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79"/>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7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79"/>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9"/>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7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79"/>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9"/>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9"/>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9"/>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9"/>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9"/>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9"/>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9"/>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9"/>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9"/>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9"/>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9"/>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79"/>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9"/>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7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9"/>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9"/>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7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9"/>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79"/>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7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9"/>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9"/>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7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79"/>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7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7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79"/>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9"/>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9"/>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9"/>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79"/>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9"/>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9"/>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9"/>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9"/>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9"/>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9"/>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9"/>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9"/>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9"/>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79"/>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79"/>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9"/>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9"/>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7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9"/>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9"/>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9"/>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9"/>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9"/>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79"/>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79"/>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9"/>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79"/>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79"/>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9"/>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9"/>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9"/>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9"/>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9"/>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9"/>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9"/>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7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79"/>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9"/>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9"/>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9"/>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9"/>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9"/>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9"/>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9"/>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9"/>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9"/>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9"/>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9"/>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79"/>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79"/>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9"/>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9"/>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9"/>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79"/>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9"/>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9"/>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9"/>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9"/>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7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7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9"/>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7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9"/>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9"/>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9"/>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7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9"/>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9"/>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9"/>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9"/>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9"/>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9"/>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9"/>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9"/>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79"/>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79"/>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79"/>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9"/>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9"/>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79"/>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9"/>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9"/>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9"/>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9"/>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9"/>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9"/>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79"/>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9"/>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9"/>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9"/>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7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7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7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7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7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7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7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79"/>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9"/>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79"/>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79"/>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9"/>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9"/>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79"/>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79"/>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9"/>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9"/>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79"/>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79"/>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79"/>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79"/>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9"/>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9"/>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9"/>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9"/>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9"/>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7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7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9"/>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79"/>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79"/>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7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7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79"/>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79"/>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9"/>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9"/>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79"/>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79"/>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9"/>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7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79"/>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7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7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9"/>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79"/>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79"/>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79"/>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79"/>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79"/>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9"/>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9"/>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9"/>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9"/>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9"/>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9"/>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79"/>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79"/>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79"/>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79"/>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79"/>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9"/>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9"/>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79"/>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79"/>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79"/>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79"/>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79"/>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9"/>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9"/>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79"/>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79"/>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9"/>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9"/>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7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7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79"/>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9"/>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9"/>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9"/>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79"/>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9"/>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79"/>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79"/>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9"/>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9"/>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79"/>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79"/>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9"/>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9"/>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9"/>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9"/>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7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7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9"/>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79"/>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7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9"/>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9"/>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9"/>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9"/>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9"/>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9"/>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9"/>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9"/>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9"/>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9"/>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79"/>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79"/>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79"/>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9"/>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79"/>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79"/>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79"/>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9"/>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9"/>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9"/>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79"/>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79"/>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9"/>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9"/>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9"/>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9"/>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9"/>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9"/>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9"/>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9"/>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9"/>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9"/>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7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79"/>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79"/>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9"/>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9"/>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9"/>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7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7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9"/>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9"/>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9"/>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9"/>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9"/>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9"/>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9"/>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9"/>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79"/>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79"/>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9"/>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7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9"/>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9"/>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9"/>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9"/>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9"/>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9"/>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79"/>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7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79"/>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9"/>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9"/>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7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9"/>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9"/>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9"/>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9"/>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7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7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7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7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7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7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7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79"/>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79"/>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9"/>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9"/>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7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7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9"/>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9"/>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7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7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9"/>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9"/>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9"/>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9"/>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9"/>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9"/>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9"/>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9"/>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9"/>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79"/>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7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7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79"/>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9"/>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9"/>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79"/>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7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79"/>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79"/>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7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79"/>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9"/>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7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79"/>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9"/>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79"/>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79"/>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79"/>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79"/>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9"/>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9"/>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79"/>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79"/>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79"/>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79"/>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79"/>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9"/>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7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79"/>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79"/>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79"/>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79"/>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79"/>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9"/>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9"/>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79"/>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7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7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79"/>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79"/>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79"/>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79"/>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7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7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7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7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79"/>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79"/>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79"/>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9"/>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9"/>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9"/>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9"/>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79"/>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79"/>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79"/>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79"/>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9"/>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79"/>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79"/>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79"/>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79"/>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79"/>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7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7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79"/>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7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7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79"/>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79"/>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79"/>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7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79"/>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79"/>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7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79"/>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7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7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7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7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7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7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7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9"/>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9"/>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79"/>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79"/>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9"/>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9"/>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79"/>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79"/>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9"/>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9"/>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9"/>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7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79"/>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79"/>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7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7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79"/>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79"/>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79"/>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79"/>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7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7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7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7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79"/>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9"/>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79"/>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79"/>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79"/>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79"/>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9"/>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7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7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7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7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7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79"/>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7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7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7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7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7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79"/>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7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79"/>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79"/>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79"/>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9"/>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79"/>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79"/>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79"/>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79"/>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9"/>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9"/>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79"/>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79"/>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79"/>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79"/>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9"/>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79"/>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79"/>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9"/>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9"/>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9"/>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79"/>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79"/>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79"/>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9"/>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79"/>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7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9"/>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79"/>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79"/>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79"/>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9"/>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9"/>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9"/>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9"/>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79"/>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9"/>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9"/>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79"/>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79"/>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9"/>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79"/>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79"/>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79"/>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79"/>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79"/>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79"/>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9"/>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9"/>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79"/>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79"/>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9"/>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9"/>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79"/>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7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7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9"/>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9"/>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9"/>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79"/>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79"/>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9"/>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79"/>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7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7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79"/>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9"/>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79"/>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79"/>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79"/>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79"/>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7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79"/>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9"/>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9"/>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79"/>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79"/>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79"/>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79"/>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9"/>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79"/>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79"/>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9"/>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9"/>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9"/>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79"/>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7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7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7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7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79"/>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9"/>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79"/>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7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7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7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7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7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7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7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7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7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7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7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7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7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7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7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7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79"/>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7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7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9"/>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9"/>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7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7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79"/>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79"/>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79"/>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79"/>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79"/>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79"/>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79"/>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79"/>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79"/>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7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7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7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7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7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7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79"/>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9"/>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79"/>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79"/>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79"/>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7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79"/>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79"/>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79"/>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7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7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7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79"/>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9"/>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9"/>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9"/>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9"/>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79"/>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79"/>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9"/>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79"/>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79"/>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79"/>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7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79"/>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79"/>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79"/>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79"/>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79"/>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79"/>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79"/>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79"/>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9"/>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79"/>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79"/>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9"/>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9"/>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9"/>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79"/>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79"/>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79"/>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79"/>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79"/>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79"/>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7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7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7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7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79"/>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79"/>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9"/>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79"/>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7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79"/>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7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7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7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79"/>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7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7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7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7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7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7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7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7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7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7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79"/>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79"/>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9"/>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79"/>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9"/>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79"/>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79"/>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7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7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79"/>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79"/>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79"/>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79"/>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79"/>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79"/>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7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7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7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7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9"/>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7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7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79"/>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7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7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7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7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79"/>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79"/>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79"/>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79"/>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7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7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9"/>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79"/>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79"/>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79"/>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79"/>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9"/>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7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79"/>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9"/>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7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7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7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7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7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7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7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7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7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7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7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7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7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7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7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7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7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7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7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7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7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7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7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7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79"/>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7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7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79"/>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7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7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7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7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7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7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7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7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7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7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7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7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7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7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79"/>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7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7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7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7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7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7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7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7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7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7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7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7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79"/>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7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7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9"/>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9"/>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7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79"/>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9"/>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79"/>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79"/>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79"/>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79"/>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79"/>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79"/>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7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7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7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7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7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7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7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7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7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7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7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7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79"/>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7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7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7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7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7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7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79"/>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79"/>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79"/>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79"/>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79"/>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79"/>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79"/>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7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7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7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79"/>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7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79"/>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7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7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79"/>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79"/>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79"/>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7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79"/>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7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79"/>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79"/>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79"/>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9"/>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9"/>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9"/>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79"/>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79"/>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7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79"/>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79"/>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79"/>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7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9"/>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9"/>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79"/>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79"/>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79"/>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9"/>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9"/>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79"/>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79"/>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79"/>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7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9"/>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7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79"/>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79"/>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9"/>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79"/>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79"/>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79"/>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9"/>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79"/>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79"/>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9"/>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9"/>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7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79"/>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79"/>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79"/>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79"/>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7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79"/>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7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79"/>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9"/>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9"/>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79"/>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79"/>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7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7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7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7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79"/>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7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79"/>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7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7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7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9"/>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9"/>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9"/>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79"/>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79"/>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7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7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79"/>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7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79"/>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7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79"/>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79"/>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9"/>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79"/>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79"/>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79"/>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79"/>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7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7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7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7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7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7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7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79"/>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79"/>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9"/>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79"/>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79"/>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79"/>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79"/>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79"/>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9"/>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9"/>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79"/>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79"/>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79"/>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79"/>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79"/>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79"/>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79"/>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79"/>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79"/>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9"/>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9"/>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79"/>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79"/>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9"/>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9"/>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79"/>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79"/>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79"/>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79"/>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79"/>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9"/>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79"/>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79"/>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79"/>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7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79"/>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79"/>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79"/>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79"/>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79"/>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9"/>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9"/>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9"/>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79"/>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79"/>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79"/>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9"/>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79"/>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79"/>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79"/>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79"/>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79"/>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79"/>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79"/>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7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7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7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79"/>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79"/>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79"/>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7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79"/>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79"/>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7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7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79"/>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7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7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79"/>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79"/>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79"/>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79"/>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79"/>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79"/>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79"/>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79"/>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79"/>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7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79"/>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7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79"/>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7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79"/>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79"/>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79"/>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79"/>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79"/>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7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79"/>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79"/>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79"/>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79"/>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79"/>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79"/>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7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79"/>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79"/>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79"/>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79"/>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79"/>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79"/>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79"/>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79"/>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79"/>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79"/>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7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7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79"/>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7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79"/>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7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7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7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7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79"/>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79"/>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79"/>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79"/>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79"/>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79"/>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79"/>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79"/>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79"/>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79"/>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79"/>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79"/>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79"/>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79"/>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79"/>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79"/>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7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79"/>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7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7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7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7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7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7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79"/>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79"/>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79"/>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79"/>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79"/>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79"/>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79"/>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79"/>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79"/>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7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79"/>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7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79"/>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79"/>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79"/>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7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7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7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7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79"/>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79"/>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7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7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79"/>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7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7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79"/>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79"/>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79"/>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79"/>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79"/>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79"/>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7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79"/>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7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7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7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7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79"/>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7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79"/>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7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7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7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7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79"/>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7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79"/>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7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7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79"/>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7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79"/>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79"/>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79"/>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79"/>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79"/>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79"/>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79"/>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7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79"/>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79"/>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79"/>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7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7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79"/>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7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79"/>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79"/>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7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7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79"/>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7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79"/>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79"/>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7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79"/>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79"/>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79"/>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7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79"/>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79"/>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79"/>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79"/>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7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7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7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7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79"/>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7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7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7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79"/>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79"/>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7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79"/>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79"/>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79"/>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7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7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7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7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7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7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7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7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7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7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7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7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7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7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7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7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7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7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7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79"/>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79"/>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7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79"/>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79"/>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7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79"/>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79"/>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7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79"/>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79"/>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79"/>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79"/>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79"/>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79"/>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7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7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79"/>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7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79"/>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7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7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7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7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7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79"/>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79"/>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7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7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79"/>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79"/>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7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79"/>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79"/>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7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7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79"/>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79"/>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79"/>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79"/>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79"/>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7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7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79"/>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7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7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7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7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79"/>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79"/>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79"/>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79"/>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79"/>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7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79"/>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79"/>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7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7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7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7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79"/>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79"/>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79"/>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79"/>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79"/>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79"/>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79"/>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79"/>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79"/>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79"/>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79"/>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79"/>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79"/>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79"/>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79"/>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79"/>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79"/>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79"/>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79"/>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79"/>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79"/>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79"/>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79"/>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79"/>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79"/>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79"/>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79"/>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79"/>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79"/>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79"/>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7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7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7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7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7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7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7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7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7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7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7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7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7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7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7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7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79"/>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79"/>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79"/>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79"/>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79"/>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79"/>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79"/>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79"/>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79"/>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79"/>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79"/>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79"/>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79"/>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79"/>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79"/>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79"/>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79"/>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79"/>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79"/>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79"/>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79"/>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79"/>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79"/>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79"/>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7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7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7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79"/>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79"/>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7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79"/>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79"/>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79"/>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7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7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79"/>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7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79"/>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79"/>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7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7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7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7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7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7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79"/>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79"/>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79"/>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79"/>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79"/>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79"/>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7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79"/>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79"/>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79"/>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79"/>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79"/>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7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79"/>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7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7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79"/>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7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7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79"/>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7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79"/>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79"/>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7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79"/>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7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79"/>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79"/>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79"/>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7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7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79"/>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79"/>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79"/>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79"/>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79"/>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7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7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7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7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7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7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79"/>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7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7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79"/>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7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7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7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7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7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7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7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79"/>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7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7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79"/>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79"/>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79"/>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79"/>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79"/>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79"/>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79"/>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7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79"/>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79"/>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79"/>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79"/>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7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79"/>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79"/>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79"/>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7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7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7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7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7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79"/>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79"/>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79"/>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79"/>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79"/>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79"/>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79"/>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79"/>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79"/>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79"/>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79"/>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79"/>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79"/>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79"/>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79"/>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79"/>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79"/>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79"/>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0" name="Google Shape;16880;p79"/>
          <p:cNvGrpSpPr/>
          <p:nvPr/>
        </p:nvGrpSpPr>
        <p:grpSpPr>
          <a:xfrm>
            <a:off x="3450485" y="919691"/>
            <a:ext cx="2310381" cy="1488888"/>
            <a:chOff x="229225" y="549050"/>
            <a:chExt cx="7161750" cy="4615275"/>
          </a:xfrm>
        </p:grpSpPr>
        <p:sp>
          <p:nvSpPr>
            <p:cNvPr id="16881" name="Google Shape;16881;p7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7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7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7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79"/>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7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7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7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7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7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7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7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7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7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7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7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7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7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7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7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7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7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7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7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7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7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7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7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7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7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7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7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7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7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7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7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7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7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7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7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7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7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7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7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7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7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7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7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7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7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7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7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7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7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7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7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7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7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7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7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7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7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7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7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7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7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7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7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7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7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7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7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7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7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7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7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7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7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7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7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7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7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7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7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7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7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7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7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7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7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7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7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7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7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7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7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7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7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7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7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7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7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7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7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7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7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7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7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7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7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7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7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7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7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7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7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7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8" name="Google Shape;16998;p79"/>
          <p:cNvGrpSpPr/>
          <p:nvPr/>
        </p:nvGrpSpPr>
        <p:grpSpPr>
          <a:xfrm>
            <a:off x="3548403" y="2849588"/>
            <a:ext cx="2310282" cy="1374222"/>
            <a:chOff x="238125" y="732525"/>
            <a:chExt cx="7130500" cy="4241425"/>
          </a:xfrm>
        </p:grpSpPr>
        <p:sp>
          <p:nvSpPr>
            <p:cNvPr id="16999" name="Google Shape;16999;p7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7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7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7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7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7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7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7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7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7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7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7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7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7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7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7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7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7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7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7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7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7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7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7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7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7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7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7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7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7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7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7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7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7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7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7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7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7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7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7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7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7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7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7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7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7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7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7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7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7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7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7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7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7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7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7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7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7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7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7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7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7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7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7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7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7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7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7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7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7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7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7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7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7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7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7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7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7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7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7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7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7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7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7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7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7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7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7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7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7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7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7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7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7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7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7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7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7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7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7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7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7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7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7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7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7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7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7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7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7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7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7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7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7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16" name="Shape 17116"/>
        <p:cNvGrpSpPr/>
        <p:nvPr/>
      </p:nvGrpSpPr>
      <p:grpSpPr>
        <a:xfrm>
          <a:off x="0" y="0"/>
          <a:ext cx="0" cy="0"/>
          <a:chOff x="0" y="0"/>
          <a:chExt cx="0" cy="0"/>
        </a:xfrm>
      </p:grpSpPr>
      <p:grpSp>
        <p:nvGrpSpPr>
          <p:cNvPr id="17117" name="Google Shape;17117;p80"/>
          <p:cNvGrpSpPr/>
          <p:nvPr/>
        </p:nvGrpSpPr>
        <p:grpSpPr>
          <a:xfrm>
            <a:off x="2100560" y="3398663"/>
            <a:ext cx="1102891" cy="760337"/>
            <a:chOff x="4967783" y="2151471"/>
            <a:chExt cx="3920692" cy="2702940"/>
          </a:xfrm>
        </p:grpSpPr>
        <p:grpSp>
          <p:nvGrpSpPr>
            <p:cNvPr id="17118" name="Google Shape;17118;p80"/>
            <p:cNvGrpSpPr/>
            <p:nvPr/>
          </p:nvGrpSpPr>
          <p:grpSpPr>
            <a:xfrm>
              <a:off x="5045709" y="2252109"/>
              <a:ext cx="3761071" cy="2501708"/>
              <a:chOff x="2691784" y="1805334"/>
              <a:chExt cx="3761071" cy="2501708"/>
            </a:xfrm>
          </p:grpSpPr>
          <p:sp>
            <p:nvSpPr>
              <p:cNvPr id="17119" name="Google Shape;17119;p8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8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8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8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8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8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8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6" name="Google Shape;17126;p80"/>
            <p:cNvGrpSpPr/>
            <p:nvPr/>
          </p:nvGrpSpPr>
          <p:grpSpPr>
            <a:xfrm>
              <a:off x="4967783" y="2151471"/>
              <a:ext cx="3920692" cy="2702940"/>
              <a:chOff x="2613858" y="1704696"/>
              <a:chExt cx="3920692" cy="2702940"/>
            </a:xfrm>
          </p:grpSpPr>
          <p:sp>
            <p:nvSpPr>
              <p:cNvPr id="17127" name="Google Shape;17127;p8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8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8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8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8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32" name="Google Shape;17132;p80"/>
          <p:cNvGrpSpPr/>
          <p:nvPr/>
        </p:nvGrpSpPr>
        <p:grpSpPr>
          <a:xfrm>
            <a:off x="3504468" y="1286940"/>
            <a:ext cx="1561911" cy="708580"/>
            <a:chOff x="3530532" y="1496185"/>
            <a:chExt cx="1561911" cy="708580"/>
          </a:xfrm>
        </p:grpSpPr>
        <p:grpSp>
          <p:nvGrpSpPr>
            <p:cNvPr id="17133" name="Google Shape;17133;p80"/>
            <p:cNvGrpSpPr/>
            <p:nvPr/>
          </p:nvGrpSpPr>
          <p:grpSpPr>
            <a:xfrm>
              <a:off x="3720318" y="1857562"/>
              <a:ext cx="1372125" cy="54"/>
              <a:chOff x="3720318" y="1857562"/>
              <a:chExt cx="1372125" cy="54"/>
            </a:xfrm>
          </p:grpSpPr>
          <p:cxnSp>
            <p:nvCxnSpPr>
              <p:cNvPr id="17134" name="Google Shape;17134;p80"/>
              <p:cNvCxnSpPr>
                <a:endCxn id="17135"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7136" name="Google Shape;17136;p8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7137" name="Google Shape;17137;p8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7138" name="Google Shape;17138;p80"/>
              <p:cNvCxnSpPr>
                <a:stCxn id="17135"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7139" name="Google Shape;17139;p80"/>
            <p:cNvGrpSpPr/>
            <p:nvPr/>
          </p:nvGrpSpPr>
          <p:grpSpPr>
            <a:xfrm>
              <a:off x="3567462" y="1496185"/>
              <a:ext cx="286500" cy="272914"/>
              <a:chOff x="3567462" y="1496185"/>
              <a:chExt cx="286500" cy="272914"/>
            </a:xfrm>
          </p:grpSpPr>
          <p:cxnSp>
            <p:nvCxnSpPr>
              <p:cNvPr id="17140" name="Google Shape;17140;p8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7141" name="Google Shape;17141;p80"/>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42" name="Google Shape;17142;p8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8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44" name="Google Shape;17144;p80"/>
            <p:cNvGrpSpPr/>
            <p:nvPr/>
          </p:nvGrpSpPr>
          <p:grpSpPr>
            <a:xfrm>
              <a:off x="3929014" y="1960574"/>
              <a:ext cx="286500" cy="242342"/>
              <a:chOff x="3929014" y="1960574"/>
              <a:chExt cx="286500" cy="242342"/>
            </a:xfrm>
          </p:grpSpPr>
          <p:cxnSp>
            <p:nvCxnSpPr>
              <p:cNvPr id="17145" name="Google Shape;17145;p8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7146" name="Google Shape;17146;p80"/>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7" name="Google Shape;17147;p80"/>
            <p:cNvGrpSpPr/>
            <p:nvPr/>
          </p:nvGrpSpPr>
          <p:grpSpPr>
            <a:xfrm>
              <a:off x="4290828" y="1496185"/>
              <a:ext cx="286500" cy="272914"/>
              <a:chOff x="4290828" y="1496185"/>
              <a:chExt cx="286500" cy="272914"/>
            </a:xfrm>
          </p:grpSpPr>
          <p:cxnSp>
            <p:nvCxnSpPr>
              <p:cNvPr id="17148" name="Google Shape;17148;p8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7149" name="Google Shape;17149;p80"/>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50" name="Google Shape;17150;p8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8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51" name="Google Shape;17151;p80"/>
            <p:cNvGrpSpPr/>
            <p:nvPr/>
          </p:nvGrpSpPr>
          <p:grpSpPr>
            <a:xfrm>
              <a:off x="4657726" y="1959674"/>
              <a:ext cx="286500" cy="245092"/>
              <a:chOff x="4657726" y="1959674"/>
              <a:chExt cx="286500" cy="245092"/>
            </a:xfrm>
          </p:grpSpPr>
          <p:cxnSp>
            <p:nvCxnSpPr>
              <p:cNvPr id="17152" name="Google Shape;17152;p8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7153" name="Google Shape;17153;p8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54" name="Google Shape;17154;p80"/>
          <p:cNvGrpSpPr/>
          <p:nvPr/>
        </p:nvGrpSpPr>
        <p:grpSpPr>
          <a:xfrm>
            <a:off x="3486488" y="2149036"/>
            <a:ext cx="1597032" cy="378649"/>
            <a:chOff x="3512551" y="2358282"/>
            <a:chExt cx="1597032" cy="378649"/>
          </a:xfrm>
        </p:grpSpPr>
        <p:grpSp>
          <p:nvGrpSpPr>
            <p:cNvPr id="17155" name="Google Shape;17155;p80"/>
            <p:cNvGrpSpPr/>
            <p:nvPr/>
          </p:nvGrpSpPr>
          <p:grpSpPr>
            <a:xfrm>
              <a:off x="3738198" y="2553002"/>
              <a:ext cx="1145834" cy="117"/>
              <a:chOff x="3738198" y="2553002"/>
              <a:chExt cx="1145834" cy="117"/>
            </a:xfrm>
          </p:grpSpPr>
          <p:cxnSp>
            <p:nvCxnSpPr>
              <p:cNvPr id="17156" name="Google Shape;17156;p8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7157" name="Google Shape;17157;p8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7158" name="Google Shape;17158;p80"/>
              <p:cNvCxnSpPr>
                <a:stCxn id="17159" idx="6"/>
                <a:endCxn id="17160"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7161" name="Google Shape;17161;p80"/>
            <p:cNvGrpSpPr/>
            <p:nvPr/>
          </p:nvGrpSpPr>
          <p:grpSpPr>
            <a:xfrm>
              <a:off x="3969644" y="2440153"/>
              <a:ext cx="225900" cy="296779"/>
              <a:chOff x="3969644" y="2440153"/>
              <a:chExt cx="225900" cy="296779"/>
            </a:xfrm>
          </p:grpSpPr>
          <p:cxnSp>
            <p:nvCxnSpPr>
              <p:cNvPr id="17162" name="Google Shape;17162;p80"/>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7160" name="Google Shape;17160;p80"/>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80"/>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4" name="Google Shape;17164;p80"/>
            <p:cNvGrpSpPr/>
            <p:nvPr/>
          </p:nvGrpSpPr>
          <p:grpSpPr>
            <a:xfrm>
              <a:off x="4426818" y="2358282"/>
              <a:ext cx="225600" cy="307471"/>
              <a:chOff x="4426818" y="2358282"/>
              <a:chExt cx="225600" cy="307471"/>
            </a:xfrm>
          </p:grpSpPr>
          <p:cxnSp>
            <p:nvCxnSpPr>
              <p:cNvPr id="17165" name="Google Shape;17165;p80"/>
              <p:cNvCxnSpPr>
                <a:stCxn id="17166"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7167" name="Google Shape;17167;p80"/>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80"/>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8" name="Google Shape;17168;p80"/>
            <p:cNvGrpSpPr/>
            <p:nvPr/>
          </p:nvGrpSpPr>
          <p:grpSpPr>
            <a:xfrm>
              <a:off x="4883984" y="2440153"/>
              <a:ext cx="225600" cy="296479"/>
              <a:chOff x="4883984" y="2440153"/>
              <a:chExt cx="225600" cy="296479"/>
            </a:xfrm>
          </p:grpSpPr>
          <p:cxnSp>
            <p:nvCxnSpPr>
              <p:cNvPr id="17169" name="Google Shape;17169;p80"/>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7170" name="Google Shape;17170;p80"/>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80"/>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2" name="Google Shape;17172;p80"/>
            <p:cNvGrpSpPr/>
            <p:nvPr/>
          </p:nvGrpSpPr>
          <p:grpSpPr>
            <a:xfrm>
              <a:off x="3512551" y="2358356"/>
              <a:ext cx="225647" cy="307629"/>
              <a:chOff x="2182679" y="2005014"/>
              <a:chExt cx="792300" cy="1080158"/>
            </a:xfrm>
          </p:grpSpPr>
          <p:cxnSp>
            <p:nvCxnSpPr>
              <p:cNvPr id="17173" name="Google Shape;17173;p80"/>
              <p:cNvCxnSpPr>
                <a:stCxn id="17174"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7159" name="Google Shape;17159;p8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8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75" name="Google Shape;17175;p80"/>
          <p:cNvGrpSpPr/>
          <p:nvPr/>
        </p:nvGrpSpPr>
        <p:grpSpPr>
          <a:xfrm>
            <a:off x="6846570" y="972834"/>
            <a:ext cx="1559809" cy="722610"/>
            <a:chOff x="634175" y="2986275"/>
            <a:chExt cx="3147949" cy="1458344"/>
          </a:xfrm>
        </p:grpSpPr>
        <p:cxnSp>
          <p:nvCxnSpPr>
            <p:cNvPr id="17176" name="Google Shape;17176;p80"/>
            <p:cNvCxnSpPr>
              <a:stCxn id="17177" idx="4"/>
              <a:endCxn id="17178"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7179" name="Google Shape;17179;p80"/>
            <p:cNvCxnSpPr>
              <a:stCxn id="17178" idx="0"/>
              <a:endCxn id="17180"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7181" name="Google Shape;17181;p80"/>
            <p:cNvCxnSpPr>
              <a:stCxn id="17180" idx="4"/>
              <a:endCxn id="17182"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7183" name="Google Shape;17183;p80"/>
            <p:cNvCxnSpPr>
              <a:stCxn id="17182" idx="0"/>
              <a:endCxn id="17184"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7184" name="Google Shape;17184;p8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7180" name="Google Shape;17180;p8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7177" name="Google Shape;17177;p8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7182" name="Google Shape;17182;p8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7178" name="Google Shape;17178;p8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7185" name="Google Shape;17185;p80"/>
          <p:cNvGrpSpPr/>
          <p:nvPr/>
        </p:nvGrpSpPr>
        <p:grpSpPr>
          <a:xfrm>
            <a:off x="3500360" y="2682741"/>
            <a:ext cx="1570719" cy="294123"/>
            <a:chOff x="998425" y="1182125"/>
            <a:chExt cx="1065400" cy="199500"/>
          </a:xfrm>
        </p:grpSpPr>
        <p:sp>
          <p:nvSpPr>
            <p:cNvPr id="17186" name="Google Shape;17186;p8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8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8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8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8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1" name="Google Shape;17191;p80"/>
          <p:cNvGrpSpPr/>
          <p:nvPr/>
        </p:nvGrpSpPr>
        <p:grpSpPr>
          <a:xfrm>
            <a:off x="6843616" y="1800228"/>
            <a:ext cx="1565716" cy="366729"/>
            <a:chOff x="1247650" y="2075423"/>
            <a:chExt cx="6648477" cy="1557238"/>
          </a:xfrm>
        </p:grpSpPr>
        <p:sp>
          <p:nvSpPr>
            <p:cNvPr id="17192" name="Google Shape;17192;p8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8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8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8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8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8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8" name="Google Shape;17198;p80"/>
          <p:cNvGrpSpPr/>
          <p:nvPr/>
        </p:nvGrpSpPr>
        <p:grpSpPr>
          <a:xfrm>
            <a:off x="6827928" y="2949043"/>
            <a:ext cx="1597061" cy="663440"/>
            <a:chOff x="6796238" y="3158297"/>
            <a:chExt cx="1630319" cy="677257"/>
          </a:xfrm>
        </p:grpSpPr>
        <p:cxnSp>
          <p:nvCxnSpPr>
            <p:cNvPr id="17199" name="Google Shape;17199;p80"/>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7200" name="Google Shape;17200;p80"/>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7201" name="Google Shape;17201;p80"/>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7202" name="Google Shape;17202;p80"/>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7203" name="Google Shape;17203;p80"/>
            <p:cNvGrpSpPr/>
            <p:nvPr/>
          </p:nvGrpSpPr>
          <p:grpSpPr>
            <a:xfrm>
              <a:off x="6796238" y="3311904"/>
              <a:ext cx="1630319" cy="377697"/>
              <a:chOff x="6796238" y="3311904"/>
              <a:chExt cx="1630319" cy="377697"/>
            </a:xfrm>
          </p:grpSpPr>
          <p:sp>
            <p:nvSpPr>
              <p:cNvPr id="17204" name="Google Shape;17204;p80"/>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80"/>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80"/>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07" name="Google Shape;17207;p80"/>
          <p:cNvGrpSpPr/>
          <p:nvPr/>
        </p:nvGrpSpPr>
        <p:grpSpPr>
          <a:xfrm>
            <a:off x="5349066" y="970435"/>
            <a:ext cx="1368606" cy="1593805"/>
            <a:chOff x="1839112" y="2209163"/>
            <a:chExt cx="1918159" cy="2233784"/>
          </a:xfrm>
        </p:grpSpPr>
        <p:sp>
          <p:nvSpPr>
            <p:cNvPr id="17208" name="Google Shape;17208;p8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8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8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11" name="Google Shape;17211;p80"/>
            <p:cNvCxnSpPr>
              <a:stCxn id="17208" idx="6"/>
              <a:endCxn id="17209"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7212" name="Google Shape;17212;p80"/>
            <p:cNvCxnSpPr>
              <a:stCxn id="17209" idx="4"/>
              <a:endCxn id="17213"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7214" name="Google Shape;17214;p80"/>
            <p:cNvCxnSpPr>
              <a:stCxn id="17213" idx="6"/>
              <a:endCxn id="17210"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7215" name="Google Shape;17215;p80"/>
            <p:cNvCxnSpPr>
              <a:stCxn id="17210" idx="4"/>
              <a:endCxn id="17216"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7213" name="Google Shape;17213;p8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8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8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18" name="Google Shape;17218;p80"/>
            <p:cNvCxnSpPr>
              <a:endCxn id="17217"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7219" name="Google Shape;17219;p80"/>
          <p:cNvGrpSpPr/>
          <p:nvPr/>
        </p:nvGrpSpPr>
        <p:grpSpPr>
          <a:xfrm>
            <a:off x="3481439" y="976671"/>
            <a:ext cx="1637968" cy="154942"/>
            <a:chOff x="238125" y="2506075"/>
            <a:chExt cx="7115411" cy="673075"/>
          </a:xfrm>
        </p:grpSpPr>
        <p:sp>
          <p:nvSpPr>
            <p:cNvPr id="17220" name="Google Shape;17220;p8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8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8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8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8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5" name="Google Shape;17225;p80"/>
          <p:cNvGrpSpPr/>
          <p:nvPr/>
        </p:nvGrpSpPr>
        <p:grpSpPr>
          <a:xfrm>
            <a:off x="720124" y="1298269"/>
            <a:ext cx="2476762" cy="91743"/>
            <a:chOff x="1464850" y="436376"/>
            <a:chExt cx="6001362" cy="222300"/>
          </a:xfrm>
        </p:grpSpPr>
        <p:sp>
          <p:nvSpPr>
            <p:cNvPr id="17226" name="Google Shape;17226;p8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8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8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8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8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31" name="Google Shape;17231;p8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7232" name="Google Shape;17232;p8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7233" name="Google Shape;17233;p8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7234" name="Google Shape;17234;p8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7235" name="Google Shape;17235;p80"/>
          <p:cNvGrpSpPr/>
          <p:nvPr/>
        </p:nvGrpSpPr>
        <p:grpSpPr>
          <a:xfrm>
            <a:off x="706391" y="2533734"/>
            <a:ext cx="1452710" cy="651923"/>
            <a:chOff x="803162" y="2667727"/>
            <a:chExt cx="1411906" cy="633611"/>
          </a:xfrm>
        </p:grpSpPr>
        <p:cxnSp>
          <p:nvCxnSpPr>
            <p:cNvPr id="17236" name="Google Shape;17236;p80"/>
            <p:cNvCxnSpPr>
              <a:stCxn id="17237" idx="2"/>
              <a:endCxn id="17238"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239" name="Google Shape;17239;p80"/>
            <p:cNvCxnSpPr>
              <a:stCxn id="17240" idx="0"/>
              <a:endCxn id="17237"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241" name="Google Shape;17241;p80"/>
            <p:cNvCxnSpPr>
              <a:stCxn id="17240" idx="2"/>
              <a:endCxn id="17242"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243" name="Google Shape;17243;p80"/>
            <p:cNvCxnSpPr>
              <a:stCxn id="17244" idx="0"/>
              <a:endCxn id="17240"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245" name="Google Shape;17245;p80"/>
            <p:cNvCxnSpPr>
              <a:stCxn id="17238" idx="2"/>
              <a:endCxn id="17246"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247" name="Google Shape;17247;p80"/>
            <p:cNvCxnSpPr>
              <a:stCxn id="17248" idx="0"/>
              <a:endCxn id="17238"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7244" name="Google Shape;17244;p80"/>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242" name="Google Shape;17242;p80"/>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248" name="Google Shape;17248;p80"/>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246" name="Google Shape;17246;p80"/>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238" name="Google Shape;17238;p80"/>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240" name="Google Shape;17240;p80"/>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237" name="Google Shape;17237;p80"/>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7249" name="Google Shape;17249;p80"/>
          <p:cNvGrpSpPr/>
          <p:nvPr/>
        </p:nvGrpSpPr>
        <p:grpSpPr>
          <a:xfrm>
            <a:off x="706393" y="969273"/>
            <a:ext cx="2518541" cy="209309"/>
            <a:chOff x="803163" y="1111966"/>
            <a:chExt cx="2447800" cy="203430"/>
          </a:xfrm>
        </p:grpSpPr>
        <p:grpSp>
          <p:nvGrpSpPr>
            <p:cNvPr id="17250" name="Google Shape;17250;p80"/>
            <p:cNvGrpSpPr/>
            <p:nvPr/>
          </p:nvGrpSpPr>
          <p:grpSpPr>
            <a:xfrm>
              <a:off x="1958180" y="1111966"/>
              <a:ext cx="588019" cy="121396"/>
              <a:chOff x="4808316" y="2800065"/>
              <a:chExt cx="1999386" cy="412910"/>
            </a:xfrm>
          </p:grpSpPr>
          <p:sp>
            <p:nvSpPr>
              <p:cNvPr id="17251" name="Google Shape;17251;p8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52" name="Google Shape;17252;p80"/>
              <p:cNvGrpSpPr/>
              <p:nvPr/>
            </p:nvGrpSpPr>
            <p:grpSpPr>
              <a:xfrm>
                <a:off x="4808316" y="2800065"/>
                <a:ext cx="92400" cy="411825"/>
                <a:chOff x="845575" y="2563700"/>
                <a:chExt cx="92400" cy="411825"/>
              </a:xfrm>
            </p:grpSpPr>
            <p:cxnSp>
              <p:nvCxnSpPr>
                <p:cNvPr id="17253" name="Google Shape;17253;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254" name="Google Shape;17254;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7255" name="Google Shape;17255;p80"/>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7256" name="Google Shape;17256;p80"/>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57" name="Google Shape;17257;p80"/>
            <p:cNvGrpSpPr/>
            <p:nvPr/>
          </p:nvGrpSpPr>
          <p:grpSpPr>
            <a:xfrm>
              <a:off x="803163" y="1111974"/>
              <a:ext cx="591158" cy="121545"/>
              <a:chOff x="803163" y="1111974"/>
              <a:chExt cx="591158" cy="121545"/>
            </a:xfrm>
          </p:grpSpPr>
          <p:grpSp>
            <p:nvGrpSpPr>
              <p:cNvPr id="17258" name="Google Shape;17258;p80"/>
              <p:cNvGrpSpPr/>
              <p:nvPr/>
            </p:nvGrpSpPr>
            <p:grpSpPr>
              <a:xfrm>
                <a:off x="803163" y="1111974"/>
                <a:ext cx="27175" cy="121077"/>
                <a:chOff x="845575" y="2563700"/>
                <a:chExt cx="92400" cy="411825"/>
              </a:xfrm>
            </p:grpSpPr>
            <p:cxnSp>
              <p:nvCxnSpPr>
                <p:cNvPr id="17259" name="Google Shape;17259;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260" name="Google Shape;17260;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61" name="Google Shape;17261;p80"/>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2" name="Google Shape;17262;p80"/>
            <p:cNvGrpSpPr/>
            <p:nvPr/>
          </p:nvGrpSpPr>
          <p:grpSpPr>
            <a:xfrm>
              <a:off x="1381910" y="1194219"/>
              <a:ext cx="588341" cy="121177"/>
              <a:chOff x="1381910" y="1194219"/>
              <a:chExt cx="588341" cy="121177"/>
            </a:xfrm>
          </p:grpSpPr>
          <p:grpSp>
            <p:nvGrpSpPr>
              <p:cNvPr id="17263" name="Google Shape;17263;p80"/>
              <p:cNvGrpSpPr/>
              <p:nvPr/>
            </p:nvGrpSpPr>
            <p:grpSpPr>
              <a:xfrm rot="10800000">
                <a:off x="1381910" y="1194319"/>
                <a:ext cx="27175" cy="121077"/>
                <a:chOff x="2070100" y="2563700"/>
                <a:chExt cx="92400" cy="411825"/>
              </a:xfrm>
            </p:grpSpPr>
            <p:cxnSp>
              <p:nvCxnSpPr>
                <p:cNvPr id="17264" name="Google Shape;17264;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265" name="Google Shape;17265;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66" name="Google Shape;17266;p80"/>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7" name="Google Shape;17267;p80"/>
            <p:cNvGrpSpPr/>
            <p:nvPr/>
          </p:nvGrpSpPr>
          <p:grpSpPr>
            <a:xfrm>
              <a:off x="2532079" y="1194219"/>
              <a:ext cx="704927" cy="121177"/>
              <a:chOff x="2532079" y="1194219"/>
              <a:chExt cx="704927" cy="121177"/>
            </a:xfrm>
          </p:grpSpPr>
          <p:grpSp>
            <p:nvGrpSpPr>
              <p:cNvPr id="17268" name="Google Shape;17268;p80"/>
              <p:cNvGrpSpPr/>
              <p:nvPr/>
            </p:nvGrpSpPr>
            <p:grpSpPr>
              <a:xfrm rot="10800000">
                <a:off x="2532079" y="1194319"/>
                <a:ext cx="27175" cy="121077"/>
                <a:chOff x="2070100" y="2563700"/>
                <a:chExt cx="92400" cy="411825"/>
              </a:xfrm>
            </p:grpSpPr>
            <p:cxnSp>
              <p:nvCxnSpPr>
                <p:cNvPr id="17269" name="Google Shape;17269;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270" name="Google Shape;17270;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71" name="Google Shape;17271;p80"/>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72" name="Google Shape;17272;p80"/>
          <p:cNvGrpSpPr/>
          <p:nvPr/>
        </p:nvGrpSpPr>
        <p:grpSpPr>
          <a:xfrm>
            <a:off x="3499403" y="3665904"/>
            <a:ext cx="1567778" cy="491677"/>
            <a:chOff x="5194708" y="3484366"/>
            <a:chExt cx="3148148" cy="987304"/>
          </a:xfrm>
        </p:grpSpPr>
        <p:grpSp>
          <p:nvGrpSpPr>
            <p:cNvPr id="17273" name="Google Shape;17273;p80"/>
            <p:cNvGrpSpPr/>
            <p:nvPr/>
          </p:nvGrpSpPr>
          <p:grpSpPr>
            <a:xfrm>
              <a:off x="7531521" y="3484366"/>
              <a:ext cx="811335" cy="987304"/>
              <a:chOff x="3379425" y="1617275"/>
              <a:chExt cx="1090650" cy="1327200"/>
            </a:xfrm>
          </p:grpSpPr>
          <p:sp>
            <p:nvSpPr>
              <p:cNvPr id="17274" name="Google Shape;17274;p8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8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8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7" name="Google Shape;17277;p80"/>
            <p:cNvGrpSpPr/>
            <p:nvPr/>
          </p:nvGrpSpPr>
          <p:grpSpPr>
            <a:xfrm>
              <a:off x="6752546" y="3484366"/>
              <a:ext cx="811428" cy="987304"/>
              <a:chOff x="2332275" y="1617275"/>
              <a:chExt cx="1090775" cy="1327200"/>
            </a:xfrm>
          </p:grpSpPr>
          <p:sp>
            <p:nvSpPr>
              <p:cNvPr id="17278" name="Google Shape;17278;p8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8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8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1" name="Google Shape;17281;p80"/>
            <p:cNvGrpSpPr/>
            <p:nvPr/>
          </p:nvGrpSpPr>
          <p:grpSpPr>
            <a:xfrm>
              <a:off x="5973664" y="3484366"/>
              <a:ext cx="811335" cy="987304"/>
              <a:chOff x="1285250" y="1617275"/>
              <a:chExt cx="1090650" cy="1327200"/>
            </a:xfrm>
          </p:grpSpPr>
          <p:sp>
            <p:nvSpPr>
              <p:cNvPr id="17282" name="Google Shape;17282;p8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8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8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5" name="Google Shape;17285;p80"/>
            <p:cNvGrpSpPr/>
            <p:nvPr/>
          </p:nvGrpSpPr>
          <p:grpSpPr>
            <a:xfrm>
              <a:off x="5194708" y="3484366"/>
              <a:ext cx="811409" cy="987304"/>
              <a:chOff x="238125" y="1617275"/>
              <a:chExt cx="1090750" cy="1327200"/>
            </a:xfrm>
          </p:grpSpPr>
          <p:sp>
            <p:nvSpPr>
              <p:cNvPr id="17286" name="Google Shape;17286;p8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8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8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89" name="Google Shape;17289;p80"/>
          <p:cNvGrpSpPr/>
          <p:nvPr/>
        </p:nvGrpSpPr>
        <p:grpSpPr>
          <a:xfrm>
            <a:off x="3460012" y="3146315"/>
            <a:ext cx="1616964" cy="346256"/>
            <a:chOff x="1808063" y="4294338"/>
            <a:chExt cx="3370782" cy="721817"/>
          </a:xfrm>
        </p:grpSpPr>
        <p:sp>
          <p:nvSpPr>
            <p:cNvPr id="17290" name="Google Shape;17290;p8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8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8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8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8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8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8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8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8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8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0" name="Google Shape;17300;p80"/>
          <p:cNvGrpSpPr/>
          <p:nvPr/>
        </p:nvGrpSpPr>
        <p:grpSpPr>
          <a:xfrm>
            <a:off x="738224" y="3432344"/>
            <a:ext cx="1295882" cy="646587"/>
            <a:chOff x="834100" y="3642869"/>
            <a:chExt cx="1259483" cy="628426"/>
          </a:xfrm>
        </p:grpSpPr>
        <p:sp>
          <p:nvSpPr>
            <p:cNvPr id="17301" name="Google Shape;17301;p8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8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8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8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8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8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8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8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8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8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8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8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8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8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8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8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8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8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8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8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8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8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8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8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8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26" name="Google Shape;17326;p80"/>
            <p:cNvGrpSpPr/>
            <p:nvPr/>
          </p:nvGrpSpPr>
          <p:grpSpPr>
            <a:xfrm>
              <a:off x="1360364" y="3847835"/>
              <a:ext cx="208119" cy="224359"/>
              <a:chOff x="1360769" y="3847100"/>
              <a:chExt cx="208119" cy="224359"/>
            </a:xfrm>
          </p:grpSpPr>
          <p:sp>
            <p:nvSpPr>
              <p:cNvPr id="17327" name="Google Shape;17327;p8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8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8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8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8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8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8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8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8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8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8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8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8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8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8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8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8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8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8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8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47" name="Google Shape;17347;p8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8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8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8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8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8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8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8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8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8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8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8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8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8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1" name="Google Shape;17361;p80"/>
          <p:cNvGrpSpPr/>
          <p:nvPr/>
        </p:nvGrpSpPr>
        <p:grpSpPr>
          <a:xfrm rot="5400000">
            <a:off x="5951337" y="3228841"/>
            <a:ext cx="164064" cy="1414916"/>
            <a:chOff x="4428249" y="1369375"/>
            <a:chExt cx="36905" cy="429569"/>
          </a:xfrm>
        </p:grpSpPr>
        <p:sp>
          <p:nvSpPr>
            <p:cNvPr id="17362" name="Google Shape;17362;p8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8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8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8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8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8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8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8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8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8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8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8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8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8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8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8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8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8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8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8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8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8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8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8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8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8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8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8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8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8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8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8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4" name="Google Shape;17394;p80"/>
          <p:cNvGrpSpPr/>
          <p:nvPr/>
        </p:nvGrpSpPr>
        <p:grpSpPr>
          <a:xfrm flipH="1" rot="10800000">
            <a:off x="5323766" y="2817385"/>
            <a:ext cx="1419207" cy="24808"/>
            <a:chOff x="219558" y="4738465"/>
            <a:chExt cx="5852400" cy="102300"/>
          </a:xfrm>
        </p:grpSpPr>
        <p:cxnSp>
          <p:nvCxnSpPr>
            <p:cNvPr id="17395" name="Google Shape;17395;p8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7396" name="Google Shape;17396;p8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8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8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8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8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1" name="Google Shape;17401;p80"/>
          <p:cNvGrpSpPr/>
          <p:nvPr/>
        </p:nvGrpSpPr>
        <p:grpSpPr>
          <a:xfrm>
            <a:off x="5335084" y="3190448"/>
            <a:ext cx="1396570" cy="385016"/>
            <a:chOff x="5286284" y="2966544"/>
            <a:chExt cx="1396570" cy="385016"/>
          </a:xfrm>
        </p:grpSpPr>
        <p:cxnSp>
          <p:nvCxnSpPr>
            <p:cNvPr id="17402" name="Google Shape;17402;p8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7403" name="Google Shape;17403;p8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7404" name="Google Shape;17404;p80"/>
            <p:cNvGrpSpPr/>
            <p:nvPr/>
          </p:nvGrpSpPr>
          <p:grpSpPr>
            <a:xfrm>
              <a:off x="5287688" y="3173364"/>
              <a:ext cx="1395166" cy="74100"/>
              <a:chOff x="5287688" y="3173364"/>
              <a:chExt cx="1395166" cy="74100"/>
            </a:xfrm>
          </p:grpSpPr>
          <p:cxnSp>
            <p:nvCxnSpPr>
              <p:cNvPr id="17405" name="Google Shape;17405;p8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7406" name="Google Shape;17406;p80"/>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7407" name="Google Shape;17407;p80"/>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408" name="Google Shape;17408;p80"/>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409" name="Google Shape;17409;p80"/>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410" name="Google Shape;17410;p80"/>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411" name="Google Shape;17411;p80"/>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412" name="Google Shape;17412;p80"/>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7413" name="Google Shape;17413;p8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7414" name="Google Shape;17414;p80"/>
          <p:cNvGrpSpPr/>
          <p:nvPr/>
        </p:nvGrpSpPr>
        <p:grpSpPr>
          <a:xfrm>
            <a:off x="2021150" y="1609224"/>
            <a:ext cx="1182276" cy="662027"/>
            <a:chOff x="2029517" y="1732295"/>
            <a:chExt cx="1149068" cy="643432"/>
          </a:xfrm>
        </p:grpSpPr>
        <p:grpSp>
          <p:nvGrpSpPr>
            <p:cNvPr id="17415" name="Google Shape;17415;p80"/>
            <p:cNvGrpSpPr/>
            <p:nvPr/>
          </p:nvGrpSpPr>
          <p:grpSpPr>
            <a:xfrm>
              <a:off x="2708660" y="1746937"/>
              <a:ext cx="455427" cy="244429"/>
              <a:chOff x="2700693" y="1746937"/>
              <a:chExt cx="455427" cy="244429"/>
            </a:xfrm>
          </p:grpSpPr>
          <p:grpSp>
            <p:nvGrpSpPr>
              <p:cNvPr id="17416" name="Google Shape;17416;p80"/>
              <p:cNvGrpSpPr/>
              <p:nvPr/>
            </p:nvGrpSpPr>
            <p:grpSpPr>
              <a:xfrm>
                <a:off x="2905682" y="1782817"/>
                <a:ext cx="250438" cy="208549"/>
                <a:chOff x="2905682" y="1782817"/>
                <a:chExt cx="250438" cy="208549"/>
              </a:xfrm>
            </p:grpSpPr>
            <p:cxnSp>
              <p:nvCxnSpPr>
                <p:cNvPr id="17417" name="Google Shape;17417;p8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7418" name="Google Shape;17418;p8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9" name="Google Shape;17419;p80"/>
              <p:cNvGrpSpPr/>
              <p:nvPr/>
            </p:nvGrpSpPr>
            <p:grpSpPr>
              <a:xfrm>
                <a:off x="2700693" y="1746937"/>
                <a:ext cx="449967" cy="72374"/>
                <a:chOff x="2700693" y="1746937"/>
                <a:chExt cx="449967" cy="72374"/>
              </a:xfrm>
            </p:grpSpPr>
            <p:cxnSp>
              <p:nvCxnSpPr>
                <p:cNvPr id="17420" name="Google Shape;17420;p8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7421" name="Google Shape;17421;p8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22" name="Google Shape;17422;p80"/>
            <p:cNvGrpSpPr/>
            <p:nvPr/>
          </p:nvGrpSpPr>
          <p:grpSpPr>
            <a:xfrm>
              <a:off x="2029517" y="1732295"/>
              <a:ext cx="1149068" cy="643432"/>
              <a:chOff x="2029517" y="1732295"/>
              <a:chExt cx="1149068" cy="643432"/>
            </a:xfrm>
          </p:grpSpPr>
          <p:grpSp>
            <p:nvGrpSpPr>
              <p:cNvPr id="17423" name="Google Shape;17423;p80"/>
              <p:cNvGrpSpPr/>
              <p:nvPr/>
            </p:nvGrpSpPr>
            <p:grpSpPr>
              <a:xfrm>
                <a:off x="2703618" y="2103152"/>
                <a:ext cx="474966" cy="260017"/>
                <a:chOff x="2703618" y="2103152"/>
                <a:chExt cx="474966" cy="260017"/>
              </a:xfrm>
            </p:grpSpPr>
            <p:grpSp>
              <p:nvGrpSpPr>
                <p:cNvPr id="17424" name="Google Shape;17424;p80"/>
                <p:cNvGrpSpPr/>
                <p:nvPr/>
              </p:nvGrpSpPr>
              <p:grpSpPr>
                <a:xfrm>
                  <a:off x="2703618" y="2290640"/>
                  <a:ext cx="450291" cy="72529"/>
                  <a:chOff x="2703618" y="2290640"/>
                  <a:chExt cx="450291" cy="72529"/>
                </a:xfrm>
              </p:grpSpPr>
              <p:cxnSp>
                <p:nvCxnSpPr>
                  <p:cNvPr id="17425" name="Google Shape;17425;p8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7426" name="Google Shape;17426;p8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7" name="Google Shape;17427;p80"/>
                <p:cNvGrpSpPr/>
                <p:nvPr/>
              </p:nvGrpSpPr>
              <p:grpSpPr>
                <a:xfrm>
                  <a:off x="2908607" y="2103152"/>
                  <a:ext cx="269977" cy="223538"/>
                  <a:chOff x="2908607" y="2103152"/>
                  <a:chExt cx="269977" cy="223538"/>
                </a:xfrm>
              </p:grpSpPr>
              <p:cxnSp>
                <p:nvCxnSpPr>
                  <p:cNvPr id="17428" name="Google Shape;17428;p8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7429" name="Google Shape;17429;p8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30" name="Google Shape;17430;p80"/>
              <p:cNvGrpSpPr/>
              <p:nvPr/>
            </p:nvGrpSpPr>
            <p:grpSpPr>
              <a:xfrm>
                <a:off x="2029517" y="1732295"/>
                <a:ext cx="685827" cy="643432"/>
                <a:chOff x="2029517" y="1732295"/>
                <a:chExt cx="685827" cy="643432"/>
              </a:xfrm>
            </p:grpSpPr>
            <p:sp>
              <p:nvSpPr>
                <p:cNvPr id="17431" name="Google Shape;17431;p8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32" name="Google Shape;17432;p80"/>
                <p:cNvGrpSpPr/>
                <p:nvPr/>
              </p:nvGrpSpPr>
              <p:grpSpPr>
                <a:xfrm>
                  <a:off x="2158948" y="1732295"/>
                  <a:ext cx="556396" cy="333108"/>
                  <a:chOff x="2158948" y="1732295"/>
                  <a:chExt cx="556396" cy="333108"/>
                </a:xfrm>
              </p:grpSpPr>
              <p:cxnSp>
                <p:nvCxnSpPr>
                  <p:cNvPr id="17433" name="Google Shape;17433;p8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7434" name="Google Shape;17434;p8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5" name="Google Shape;17435;p80"/>
                <p:cNvGrpSpPr/>
                <p:nvPr/>
              </p:nvGrpSpPr>
              <p:grpSpPr>
                <a:xfrm>
                  <a:off x="2159908" y="2065057"/>
                  <a:ext cx="550884" cy="310670"/>
                  <a:chOff x="2159908" y="2065057"/>
                  <a:chExt cx="550884" cy="310670"/>
                </a:xfrm>
              </p:grpSpPr>
              <p:cxnSp>
                <p:nvCxnSpPr>
                  <p:cNvPr id="17436" name="Google Shape;17436;p8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7437" name="Google Shape;17437;p8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7438" name="Google Shape;17438;p80"/>
          <p:cNvGrpSpPr/>
          <p:nvPr/>
        </p:nvGrpSpPr>
        <p:grpSpPr>
          <a:xfrm>
            <a:off x="706399" y="1556837"/>
            <a:ext cx="962651" cy="810058"/>
            <a:chOff x="844912" y="1681380"/>
            <a:chExt cx="935611" cy="787305"/>
          </a:xfrm>
        </p:grpSpPr>
        <p:grpSp>
          <p:nvGrpSpPr>
            <p:cNvPr id="17439" name="Google Shape;17439;p80"/>
            <p:cNvGrpSpPr/>
            <p:nvPr/>
          </p:nvGrpSpPr>
          <p:grpSpPr>
            <a:xfrm>
              <a:off x="844912" y="1819635"/>
              <a:ext cx="329836" cy="510016"/>
              <a:chOff x="844912" y="1819635"/>
              <a:chExt cx="329836" cy="510016"/>
            </a:xfrm>
          </p:grpSpPr>
          <p:sp>
            <p:nvSpPr>
              <p:cNvPr id="17440" name="Google Shape;17440;p80"/>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80"/>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80"/>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80"/>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80"/>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80"/>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6" name="Google Shape;17446;p80"/>
            <p:cNvGrpSpPr/>
            <p:nvPr/>
          </p:nvGrpSpPr>
          <p:grpSpPr>
            <a:xfrm>
              <a:off x="1284601" y="2158168"/>
              <a:ext cx="495923" cy="310517"/>
              <a:chOff x="1284601" y="2158168"/>
              <a:chExt cx="495923" cy="310517"/>
            </a:xfrm>
          </p:grpSpPr>
          <p:sp>
            <p:nvSpPr>
              <p:cNvPr id="17447" name="Google Shape;17447;p8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48" name="Google Shape;17448;p80"/>
              <p:cNvGrpSpPr/>
              <p:nvPr/>
            </p:nvGrpSpPr>
            <p:grpSpPr>
              <a:xfrm>
                <a:off x="1507666" y="2158168"/>
                <a:ext cx="272858" cy="310517"/>
                <a:chOff x="1507666" y="2158168"/>
                <a:chExt cx="272858" cy="310517"/>
              </a:xfrm>
            </p:grpSpPr>
            <p:grpSp>
              <p:nvGrpSpPr>
                <p:cNvPr id="17449" name="Google Shape;17449;p80"/>
                <p:cNvGrpSpPr/>
                <p:nvPr/>
              </p:nvGrpSpPr>
              <p:grpSpPr>
                <a:xfrm>
                  <a:off x="1507666" y="2176104"/>
                  <a:ext cx="166395" cy="273149"/>
                  <a:chOff x="1507666" y="2176104"/>
                  <a:chExt cx="166395" cy="273149"/>
                </a:xfrm>
              </p:grpSpPr>
              <p:sp>
                <p:nvSpPr>
                  <p:cNvPr id="17450" name="Google Shape;17450;p80"/>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80"/>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80"/>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80"/>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80"/>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80"/>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80"/>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57" name="Google Shape;17457;p8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8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59" name="Google Shape;17459;p80"/>
            <p:cNvGrpSpPr/>
            <p:nvPr/>
          </p:nvGrpSpPr>
          <p:grpSpPr>
            <a:xfrm>
              <a:off x="1284601" y="1681380"/>
              <a:ext cx="495923" cy="310517"/>
              <a:chOff x="1284601" y="1681380"/>
              <a:chExt cx="495923" cy="310517"/>
            </a:xfrm>
          </p:grpSpPr>
          <p:sp>
            <p:nvSpPr>
              <p:cNvPr id="17460" name="Google Shape;17460;p8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61" name="Google Shape;17461;p80"/>
              <p:cNvGrpSpPr/>
              <p:nvPr/>
            </p:nvGrpSpPr>
            <p:grpSpPr>
              <a:xfrm>
                <a:off x="1507666" y="1681380"/>
                <a:ext cx="272858" cy="310517"/>
                <a:chOff x="1507666" y="1681380"/>
                <a:chExt cx="272858" cy="310517"/>
              </a:xfrm>
            </p:grpSpPr>
            <p:grpSp>
              <p:nvGrpSpPr>
                <p:cNvPr id="17462" name="Google Shape;17462;p80"/>
                <p:cNvGrpSpPr/>
                <p:nvPr/>
              </p:nvGrpSpPr>
              <p:grpSpPr>
                <a:xfrm>
                  <a:off x="1507666" y="1700120"/>
                  <a:ext cx="166395" cy="272984"/>
                  <a:chOff x="1507666" y="1700120"/>
                  <a:chExt cx="166395" cy="272984"/>
                </a:xfrm>
              </p:grpSpPr>
              <p:sp>
                <p:nvSpPr>
                  <p:cNvPr id="17463" name="Google Shape;17463;p80"/>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80"/>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80"/>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80"/>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80"/>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80"/>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80"/>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70" name="Google Shape;17470;p8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8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472" name="Google Shape;17472;p80"/>
          <p:cNvGrpSpPr/>
          <p:nvPr/>
        </p:nvGrpSpPr>
        <p:grpSpPr>
          <a:xfrm>
            <a:off x="6815339" y="2324267"/>
            <a:ext cx="1622269" cy="552443"/>
            <a:chOff x="6894650" y="2574740"/>
            <a:chExt cx="1445100" cy="492111"/>
          </a:xfrm>
        </p:grpSpPr>
        <p:sp>
          <p:nvSpPr>
            <p:cNvPr id="17473" name="Google Shape;17473;p8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8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8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8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8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78" name="Google Shape;17478;p8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7479" name="Google Shape;17479;p80"/>
          <p:cNvGrpSpPr/>
          <p:nvPr/>
        </p:nvGrpSpPr>
        <p:grpSpPr>
          <a:xfrm>
            <a:off x="6834882" y="3698522"/>
            <a:ext cx="1583206" cy="475705"/>
            <a:chOff x="6953919" y="3907920"/>
            <a:chExt cx="1377300" cy="475705"/>
          </a:xfrm>
        </p:grpSpPr>
        <p:cxnSp>
          <p:nvCxnSpPr>
            <p:cNvPr id="17480" name="Google Shape;17480;p80"/>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7481" name="Google Shape;17481;p8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7482" name="Google Shape;17482;p80"/>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7483" name="Google Shape;17483;p80"/>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7484" name="Google Shape;17484;p80"/>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7485" name="Google Shape;17485;p80"/>
          <p:cNvGrpSpPr/>
          <p:nvPr/>
        </p:nvGrpSpPr>
        <p:grpSpPr>
          <a:xfrm>
            <a:off x="2338470" y="2459668"/>
            <a:ext cx="836286" cy="824529"/>
            <a:chOff x="2389399" y="2595741"/>
            <a:chExt cx="812796" cy="801369"/>
          </a:xfrm>
        </p:grpSpPr>
        <p:grpSp>
          <p:nvGrpSpPr>
            <p:cNvPr id="17486" name="Google Shape;17486;p80"/>
            <p:cNvGrpSpPr/>
            <p:nvPr/>
          </p:nvGrpSpPr>
          <p:grpSpPr>
            <a:xfrm>
              <a:off x="2492145" y="2881565"/>
              <a:ext cx="607300" cy="229751"/>
              <a:chOff x="2492145" y="2881565"/>
              <a:chExt cx="607300" cy="229751"/>
            </a:xfrm>
          </p:grpSpPr>
          <p:sp>
            <p:nvSpPr>
              <p:cNvPr id="17487" name="Google Shape;17487;p80"/>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80"/>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80"/>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0" name="Google Shape;17490;p80"/>
            <p:cNvGrpSpPr/>
            <p:nvPr/>
          </p:nvGrpSpPr>
          <p:grpSpPr>
            <a:xfrm>
              <a:off x="2389399" y="2595741"/>
              <a:ext cx="812796" cy="296825"/>
              <a:chOff x="2389399" y="2595741"/>
              <a:chExt cx="812796" cy="296825"/>
            </a:xfrm>
          </p:grpSpPr>
          <p:grpSp>
            <p:nvGrpSpPr>
              <p:cNvPr id="17491" name="Google Shape;17491;p80"/>
              <p:cNvGrpSpPr/>
              <p:nvPr/>
            </p:nvGrpSpPr>
            <p:grpSpPr>
              <a:xfrm>
                <a:off x="2389399" y="2595741"/>
                <a:ext cx="363638" cy="296825"/>
                <a:chOff x="2389399" y="2595741"/>
                <a:chExt cx="363638" cy="296825"/>
              </a:xfrm>
            </p:grpSpPr>
            <p:grpSp>
              <p:nvGrpSpPr>
                <p:cNvPr id="17492" name="Google Shape;17492;p80"/>
                <p:cNvGrpSpPr/>
                <p:nvPr/>
              </p:nvGrpSpPr>
              <p:grpSpPr>
                <a:xfrm>
                  <a:off x="2493852" y="2794333"/>
                  <a:ext cx="259185" cy="98232"/>
                  <a:chOff x="2493852" y="2794333"/>
                  <a:chExt cx="259185" cy="98232"/>
                </a:xfrm>
              </p:grpSpPr>
              <p:sp>
                <p:nvSpPr>
                  <p:cNvPr id="17493" name="Google Shape;17493;p80"/>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80"/>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80"/>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6" name="Google Shape;17496;p80"/>
                <p:cNvGrpSpPr/>
                <p:nvPr/>
              </p:nvGrpSpPr>
              <p:grpSpPr>
                <a:xfrm>
                  <a:off x="2389399" y="2595741"/>
                  <a:ext cx="224343" cy="182054"/>
                  <a:chOff x="2389399" y="2595741"/>
                  <a:chExt cx="224343" cy="182054"/>
                </a:xfrm>
              </p:grpSpPr>
              <p:sp>
                <p:nvSpPr>
                  <p:cNvPr id="17497" name="Google Shape;17497;p80"/>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80"/>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99" name="Google Shape;17499;p80"/>
              <p:cNvGrpSpPr/>
              <p:nvPr/>
            </p:nvGrpSpPr>
            <p:grpSpPr>
              <a:xfrm>
                <a:off x="2683630" y="2595741"/>
                <a:ext cx="224334" cy="296825"/>
                <a:chOff x="2683630" y="2595741"/>
                <a:chExt cx="224334" cy="296825"/>
              </a:xfrm>
            </p:grpSpPr>
            <p:grpSp>
              <p:nvGrpSpPr>
                <p:cNvPr id="17500" name="Google Shape;17500;p80"/>
                <p:cNvGrpSpPr/>
                <p:nvPr/>
              </p:nvGrpSpPr>
              <p:grpSpPr>
                <a:xfrm>
                  <a:off x="2788083" y="2794333"/>
                  <a:ext cx="15356" cy="98232"/>
                  <a:chOff x="2788083" y="2794333"/>
                  <a:chExt cx="15356" cy="98232"/>
                </a:xfrm>
              </p:grpSpPr>
              <p:sp>
                <p:nvSpPr>
                  <p:cNvPr id="17501" name="Google Shape;17501;p80"/>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80"/>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80"/>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4" name="Google Shape;17504;p80"/>
                <p:cNvGrpSpPr/>
                <p:nvPr/>
              </p:nvGrpSpPr>
              <p:grpSpPr>
                <a:xfrm>
                  <a:off x="2683630" y="2595741"/>
                  <a:ext cx="224334" cy="182054"/>
                  <a:chOff x="2683630" y="2595741"/>
                  <a:chExt cx="224334" cy="182054"/>
                </a:xfrm>
              </p:grpSpPr>
              <p:sp>
                <p:nvSpPr>
                  <p:cNvPr id="17505" name="Google Shape;17505;p80"/>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80"/>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07" name="Google Shape;17507;p80"/>
              <p:cNvGrpSpPr/>
              <p:nvPr/>
            </p:nvGrpSpPr>
            <p:grpSpPr>
              <a:xfrm>
                <a:off x="2838475" y="2595741"/>
                <a:ext cx="363719" cy="296825"/>
                <a:chOff x="2838475" y="2595741"/>
                <a:chExt cx="363719" cy="296825"/>
              </a:xfrm>
            </p:grpSpPr>
            <p:grpSp>
              <p:nvGrpSpPr>
                <p:cNvPr id="17508" name="Google Shape;17508;p80"/>
                <p:cNvGrpSpPr/>
                <p:nvPr/>
              </p:nvGrpSpPr>
              <p:grpSpPr>
                <a:xfrm>
                  <a:off x="2838475" y="2794333"/>
                  <a:ext cx="259185" cy="98232"/>
                  <a:chOff x="2838475" y="2794333"/>
                  <a:chExt cx="259185" cy="98232"/>
                </a:xfrm>
              </p:grpSpPr>
              <p:sp>
                <p:nvSpPr>
                  <p:cNvPr id="17509" name="Google Shape;17509;p80"/>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80"/>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80"/>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2" name="Google Shape;17512;p80"/>
                <p:cNvGrpSpPr/>
                <p:nvPr/>
              </p:nvGrpSpPr>
              <p:grpSpPr>
                <a:xfrm>
                  <a:off x="2977852" y="2595741"/>
                  <a:ext cx="224343" cy="182054"/>
                  <a:chOff x="2977852" y="2595741"/>
                  <a:chExt cx="224343" cy="182054"/>
                </a:xfrm>
              </p:grpSpPr>
              <p:sp>
                <p:nvSpPr>
                  <p:cNvPr id="17513" name="Google Shape;17513;p80"/>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80"/>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515" name="Google Shape;17515;p80"/>
            <p:cNvGrpSpPr/>
            <p:nvPr/>
          </p:nvGrpSpPr>
          <p:grpSpPr>
            <a:xfrm>
              <a:off x="2389399" y="3100241"/>
              <a:ext cx="812796" cy="296869"/>
              <a:chOff x="2389399" y="3100241"/>
              <a:chExt cx="812796" cy="296869"/>
            </a:xfrm>
          </p:grpSpPr>
          <p:grpSp>
            <p:nvGrpSpPr>
              <p:cNvPr id="17516" name="Google Shape;17516;p80"/>
              <p:cNvGrpSpPr/>
              <p:nvPr/>
            </p:nvGrpSpPr>
            <p:grpSpPr>
              <a:xfrm>
                <a:off x="2683630" y="3100241"/>
                <a:ext cx="224334" cy="296869"/>
                <a:chOff x="2683630" y="3100241"/>
                <a:chExt cx="224334" cy="296869"/>
              </a:xfrm>
            </p:grpSpPr>
            <p:grpSp>
              <p:nvGrpSpPr>
                <p:cNvPr id="17517" name="Google Shape;17517;p80"/>
                <p:cNvGrpSpPr/>
                <p:nvPr/>
              </p:nvGrpSpPr>
              <p:grpSpPr>
                <a:xfrm>
                  <a:off x="2788083" y="3100241"/>
                  <a:ext cx="15356" cy="98237"/>
                  <a:chOff x="2788083" y="3100241"/>
                  <a:chExt cx="15356" cy="98237"/>
                </a:xfrm>
              </p:grpSpPr>
              <p:sp>
                <p:nvSpPr>
                  <p:cNvPr id="17518" name="Google Shape;17518;p8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8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8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1" name="Google Shape;17521;p80"/>
                <p:cNvGrpSpPr/>
                <p:nvPr/>
              </p:nvGrpSpPr>
              <p:grpSpPr>
                <a:xfrm>
                  <a:off x="2683630" y="3215065"/>
                  <a:ext cx="224334" cy="182045"/>
                  <a:chOff x="2683630" y="3215065"/>
                  <a:chExt cx="224334" cy="182045"/>
                </a:xfrm>
              </p:grpSpPr>
              <p:sp>
                <p:nvSpPr>
                  <p:cNvPr id="17522" name="Google Shape;17522;p8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8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24" name="Google Shape;17524;p80"/>
              <p:cNvGrpSpPr/>
              <p:nvPr/>
            </p:nvGrpSpPr>
            <p:grpSpPr>
              <a:xfrm>
                <a:off x="2389399" y="3100241"/>
                <a:ext cx="363638" cy="296869"/>
                <a:chOff x="2389399" y="3100241"/>
                <a:chExt cx="363638" cy="296869"/>
              </a:xfrm>
            </p:grpSpPr>
            <p:grpSp>
              <p:nvGrpSpPr>
                <p:cNvPr id="17525" name="Google Shape;17525;p80"/>
                <p:cNvGrpSpPr/>
                <p:nvPr/>
              </p:nvGrpSpPr>
              <p:grpSpPr>
                <a:xfrm>
                  <a:off x="2493852" y="3100241"/>
                  <a:ext cx="259185" cy="98237"/>
                  <a:chOff x="2493852" y="3100241"/>
                  <a:chExt cx="259185" cy="98237"/>
                </a:xfrm>
              </p:grpSpPr>
              <p:sp>
                <p:nvSpPr>
                  <p:cNvPr id="17526" name="Google Shape;17526;p8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8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8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9" name="Google Shape;17529;p80"/>
                <p:cNvGrpSpPr/>
                <p:nvPr/>
              </p:nvGrpSpPr>
              <p:grpSpPr>
                <a:xfrm>
                  <a:off x="2389399" y="3215065"/>
                  <a:ext cx="224343" cy="182045"/>
                  <a:chOff x="2389399" y="3215065"/>
                  <a:chExt cx="224343" cy="182045"/>
                </a:xfrm>
              </p:grpSpPr>
              <p:sp>
                <p:nvSpPr>
                  <p:cNvPr id="17530" name="Google Shape;17530;p8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8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32" name="Google Shape;17532;p80"/>
              <p:cNvGrpSpPr/>
              <p:nvPr/>
            </p:nvGrpSpPr>
            <p:grpSpPr>
              <a:xfrm>
                <a:off x="2838475" y="3100241"/>
                <a:ext cx="363719" cy="296869"/>
                <a:chOff x="2838475" y="3100241"/>
                <a:chExt cx="363719" cy="296869"/>
              </a:xfrm>
            </p:grpSpPr>
            <p:grpSp>
              <p:nvGrpSpPr>
                <p:cNvPr id="17533" name="Google Shape;17533;p80"/>
                <p:cNvGrpSpPr/>
                <p:nvPr/>
              </p:nvGrpSpPr>
              <p:grpSpPr>
                <a:xfrm>
                  <a:off x="2838475" y="3100241"/>
                  <a:ext cx="259185" cy="98237"/>
                  <a:chOff x="2838475" y="3100241"/>
                  <a:chExt cx="259185" cy="98237"/>
                </a:xfrm>
              </p:grpSpPr>
              <p:sp>
                <p:nvSpPr>
                  <p:cNvPr id="17534" name="Google Shape;17534;p8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8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8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7" name="Google Shape;17537;p80"/>
                <p:cNvGrpSpPr/>
                <p:nvPr/>
              </p:nvGrpSpPr>
              <p:grpSpPr>
                <a:xfrm>
                  <a:off x="2977852" y="3215065"/>
                  <a:ext cx="224343" cy="182045"/>
                  <a:chOff x="2977852" y="3215065"/>
                  <a:chExt cx="224343" cy="182045"/>
                </a:xfrm>
              </p:grpSpPr>
              <p:sp>
                <p:nvSpPr>
                  <p:cNvPr id="17538" name="Google Shape;17538;p8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8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43" name="Shape 17543"/>
        <p:cNvGrpSpPr/>
        <p:nvPr/>
      </p:nvGrpSpPr>
      <p:grpSpPr>
        <a:xfrm>
          <a:off x="0" y="0"/>
          <a:ext cx="0" cy="0"/>
          <a:chOff x="0" y="0"/>
          <a:chExt cx="0" cy="0"/>
        </a:xfrm>
      </p:grpSpPr>
      <p:grpSp>
        <p:nvGrpSpPr>
          <p:cNvPr id="17544" name="Google Shape;17544;p81"/>
          <p:cNvGrpSpPr/>
          <p:nvPr/>
        </p:nvGrpSpPr>
        <p:grpSpPr>
          <a:xfrm>
            <a:off x="702088" y="3155922"/>
            <a:ext cx="2390414" cy="1024800"/>
            <a:chOff x="728925" y="3296613"/>
            <a:chExt cx="2390414" cy="1024800"/>
          </a:xfrm>
        </p:grpSpPr>
        <p:grpSp>
          <p:nvGrpSpPr>
            <p:cNvPr id="17545" name="Google Shape;17545;p81"/>
            <p:cNvGrpSpPr/>
            <p:nvPr/>
          </p:nvGrpSpPr>
          <p:grpSpPr>
            <a:xfrm>
              <a:off x="728925" y="3619800"/>
              <a:ext cx="2390414" cy="500893"/>
              <a:chOff x="728925" y="3619800"/>
              <a:chExt cx="2390414" cy="500893"/>
            </a:xfrm>
          </p:grpSpPr>
          <p:sp>
            <p:nvSpPr>
              <p:cNvPr id="17546" name="Google Shape;17546;p8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547" name="Google Shape;17547;p8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7548" name="Google Shape;17548;p81"/>
            <p:cNvGrpSpPr/>
            <p:nvPr/>
          </p:nvGrpSpPr>
          <p:grpSpPr>
            <a:xfrm>
              <a:off x="1348050" y="3296613"/>
              <a:ext cx="1706152" cy="1024800"/>
              <a:chOff x="1348050" y="3296613"/>
              <a:chExt cx="1706152" cy="1024800"/>
            </a:xfrm>
          </p:grpSpPr>
          <p:sp>
            <p:nvSpPr>
              <p:cNvPr id="17549" name="Google Shape;17549;p8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550" name="Google Shape;17550;p8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551" name="Google Shape;17551;p8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552" name="Google Shape;17552;p8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553" name="Google Shape;17553;p8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7554" name="Google Shape;17554;p81"/>
            <p:cNvGrpSpPr/>
            <p:nvPr/>
          </p:nvGrpSpPr>
          <p:grpSpPr>
            <a:xfrm>
              <a:off x="1455707" y="3654858"/>
              <a:ext cx="1491150" cy="417657"/>
              <a:chOff x="1455707" y="3654858"/>
              <a:chExt cx="1491150" cy="417657"/>
            </a:xfrm>
          </p:grpSpPr>
          <p:sp>
            <p:nvSpPr>
              <p:cNvPr id="17555" name="Google Shape;17555;p8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8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8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8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8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8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8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8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8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8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8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8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8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8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8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8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8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8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8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8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7575" name="Google Shape;17575;p81"/>
          <p:cNvGraphicFramePr/>
          <p:nvPr/>
        </p:nvGraphicFramePr>
        <p:xfrm>
          <a:off x="5937787" y="2153834"/>
          <a:ext cx="3000000" cy="3000000"/>
        </p:xfrm>
        <a:graphic>
          <a:graphicData uri="http://schemas.openxmlformats.org/drawingml/2006/table">
            <a:tbl>
              <a:tblPr>
                <a:noFill/>
                <a:tableStyleId>{F1C639D2-26CA-439B-88C9-0EA2C49CE583}</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7576" name="Google Shape;17576;p81"/>
          <p:cNvGrpSpPr/>
          <p:nvPr/>
        </p:nvGrpSpPr>
        <p:grpSpPr>
          <a:xfrm>
            <a:off x="710464" y="981599"/>
            <a:ext cx="2396505" cy="976502"/>
            <a:chOff x="749309" y="1112739"/>
            <a:chExt cx="2371603" cy="976502"/>
          </a:xfrm>
        </p:grpSpPr>
        <p:grpSp>
          <p:nvGrpSpPr>
            <p:cNvPr id="17577" name="Google Shape;17577;p81"/>
            <p:cNvGrpSpPr/>
            <p:nvPr/>
          </p:nvGrpSpPr>
          <p:grpSpPr>
            <a:xfrm>
              <a:off x="1092126" y="1112739"/>
              <a:ext cx="2028786" cy="975464"/>
              <a:chOff x="1092126" y="1112739"/>
              <a:chExt cx="2028786" cy="975464"/>
            </a:xfrm>
          </p:grpSpPr>
          <p:sp>
            <p:nvSpPr>
              <p:cNvPr id="17578" name="Google Shape;17578;p8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8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8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8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8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8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8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8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8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8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8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8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8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8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8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8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8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8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8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8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8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8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8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8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2" name="Google Shape;17602;p81"/>
            <p:cNvGrpSpPr/>
            <p:nvPr/>
          </p:nvGrpSpPr>
          <p:grpSpPr>
            <a:xfrm>
              <a:off x="749309" y="1112739"/>
              <a:ext cx="314700" cy="975464"/>
              <a:chOff x="749309" y="1112739"/>
              <a:chExt cx="314700" cy="975464"/>
            </a:xfrm>
          </p:grpSpPr>
          <p:sp>
            <p:nvSpPr>
              <p:cNvPr id="17603" name="Google Shape;17603;p8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8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8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8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07" name="Google Shape;17607;p8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8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8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8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7611" name="Google Shape;17611;p81"/>
          <p:cNvGraphicFramePr/>
          <p:nvPr/>
        </p:nvGraphicFramePr>
        <p:xfrm>
          <a:off x="5937812" y="981584"/>
          <a:ext cx="3000000" cy="3000000"/>
        </p:xfrm>
        <a:graphic>
          <a:graphicData uri="http://schemas.openxmlformats.org/drawingml/2006/table">
            <a:tbl>
              <a:tblPr>
                <a:noFill/>
                <a:tableStyleId>{F1C639D2-26CA-439B-88C9-0EA2C49CE583}</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7612" name="Google Shape;17612;p81"/>
          <p:cNvGraphicFramePr/>
          <p:nvPr/>
        </p:nvGraphicFramePr>
        <p:xfrm>
          <a:off x="3358675" y="2153834"/>
          <a:ext cx="3000000" cy="3000000"/>
        </p:xfrm>
        <a:graphic>
          <a:graphicData uri="http://schemas.openxmlformats.org/drawingml/2006/table">
            <a:tbl>
              <a:tblPr>
                <a:noFill/>
                <a:tableStyleId>{F1C639D2-26CA-439B-88C9-0EA2C49CE583}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7613" name="Google Shape;17613;p81"/>
          <p:cNvGrpSpPr/>
          <p:nvPr/>
        </p:nvGrpSpPr>
        <p:grpSpPr>
          <a:xfrm>
            <a:off x="3360661" y="3144795"/>
            <a:ext cx="2363377" cy="1047062"/>
            <a:chOff x="3358399" y="3285485"/>
            <a:chExt cx="2363377" cy="1047062"/>
          </a:xfrm>
        </p:grpSpPr>
        <p:grpSp>
          <p:nvGrpSpPr>
            <p:cNvPr id="17614" name="Google Shape;17614;p81"/>
            <p:cNvGrpSpPr/>
            <p:nvPr/>
          </p:nvGrpSpPr>
          <p:grpSpPr>
            <a:xfrm>
              <a:off x="3358412" y="3285485"/>
              <a:ext cx="2363244" cy="139500"/>
              <a:chOff x="3358412" y="3285485"/>
              <a:chExt cx="2363244" cy="139500"/>
            </a:xfrm>
          </p:grpSpPr>
          <p:sp>
            <p:nvSpPr>
              <p:cNvPr id="17615" name="Google Shape;17615;p8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8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8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8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8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0" name="Google Shape;17620;p81"/>
            <p:cNvGrpSpPr/>
            <p:nvPr/>
          </p:nvGrpSpPr>
          <p:grpSpPr>
            <a:xfrm>
              <a:off x="3358412" y="3466996"/>
              <a:ext cx="2363244" cy="139500"/>
              <a:chOff x="3358412" y="3466996"/>
              <a:chExt cx="2363244" cy="139500"/>
            </a:xfrm>
          </p:grpSpPr>
          <p:sp>
            <p:nvSpPr>
              <p:cNvPr id="17621" name="Google Shape;17621;p8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8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8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8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8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6" name="Google Shape;17626;p81"/>
            <p:cNvGrpSpPr/>
            <p:nvPr/>
          </p:nvGrpSpPr>
          <p:grpSpPr>
            <a:xfrm>
              <a:off x="3358412" y="3648507"/>
              <a:ext cx="2363244" cy="139500"/>
              <a:chOff x="3358412" y="3648507"/>
              <a:chExt cx="2363244" cy="139500"/>
            </a:xfrm>
          </p:grpSpPr>
          <p:sp>
            <p:nvSpPr>
              <p:cNvPr id="17627" name="Google Shape;17627;p8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8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8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8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8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2" name="Google Shape;17632;p81"/>
            <p:cNvGrpSpPr/>
            <p:nvPr/>
          </p:nvGrpSpPr>
          <p:grpSpPr>
            <a:xfrm>
              <a:off x="3358412" y="3830018"/>
              <a:ext cx="2363244" cy="139500"/>
              <a:chOff x="3358412" y="3830018"/>
              <a:chExt cx="2363244" cy="139500"/>
            </a:xfrm>
          </p:grpSpPr>
          <p:sp>
            <p:nvSpPr>
              <p:cNvPr id="17633" name="Google Shape;17633;p8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8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8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8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8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8" name="Google Shape;17638;p81"/>
            <p:cNvGrpSpPr/>
            <p:nvPr/>
          </p:nvGrpSpPr>
          <p:grpSpPr>
            <a:xfrm>
              <a:off x="3358399" y="4011514"/>
              <a:ext cx="2363377" cy="139537"/>
              <a:chOff x="3294800" y="4134603"/>
              <a:chExt cx="2638876" cy="152400"/>
            </a:xfrm>
          </p:grpSpPr>
          <p:sp>
            <p:nvSpPr>
              <p:cNvPr id="17639" name="Google Shape;17639;p8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8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8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8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8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4" name="Google Shape;17644;p81"/>
            <p:cNvGrpSpPr/>
            <p:nvPr/>
          </p:nvGrpSpPr>
          <p:grpSpPr>
            <a:xfrm>
              <a:off x="3358399" y="4193010"/>
              <a:ext cx="2363377" cy="139537"/>
              <a:chOff x="3294800" y="4134603"/>
              <a:chExt cx="2638876" cy="152400"/>
            </a:xfrm>
          </p:grpSpPr>
          <p:sp>
            <p:nvSpPr>
              <p:cNvPr id="17645" name="Google Shape;17645;p8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8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8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8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8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7650" name="Google Shape;17650;p81"/>
          <p:cNvGraphicFramePr/>
          <p:nvPr/>
        </p:nvGraphicFramePr>
        <p:xfrm>
          <a:off x="711463" y="2153834"/>
          <a:ext cx="3000000" cy="3000000"/>
        </p:xfrm>
        <a:graphic>
          <a:graphicData uri="http://schemas.openxmlformats.org/drawingml/2006/table">
            <a:tbl>
              <a:tblPr>
                <a:noFill/>
                <a:tableStyleId>{F1C639D2-26CA-439B-88C9-0EA2C49CE583}</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7651" name="Google Shape;17651;p81"/>
          <p:cNvGrpSpPr/>
          <p:nvPr/>
        </p:nvGrpSpPr>
        <p:grpSpPr>
          <a:xfrm>
            <a:off x="4161132" y="2557649"/>
            <a:ext cx="1302095" cy="60959"/>
            <a:chOff x="3558802" y="4011427"/>
            <a:chExt cx="1866000" cy="111300"/>
          </a:xfrm>
        </p:grpSpPr>
        <p:sp>
          <p:nvSpPr>
            <p:cNvPr id="17652" name="Google Shape;17652;p8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8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4" name="Google Shape;17654;p81"/>
          <p:cNvGrpSpPr/>
          <p:nvPr/>
        </p:nvGrpSpPr>
        <p:grpSpPr>
          <a:xfrm>
            <a:off x="4706620" y="2839808"/>
            <a:ext cx="914340" cy="60959"/>
            <a:chOff x="3558802" y="4011427"/>
            <a:chExt cx="1866000" cy="111300"/>
          </a:xfrm>
        </p:grpSpPr>
        <p:sp>
          <p:nvSpPr>
            <p:cNvPr id="17655" name="Google Shape;17655;p8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8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7" name="Google Shape;17657;p81"/>
          <p:cNvGrpSpPr/>
          <p:nvPr/>
        </p:nvGrpSpPr>
        <p:grpSpPr>
          <a:xfrm>
            <a:off x="5871419" y="3167606"/>
            <a:ext cx="2522867" cy="1001454"/>
            <a:chOff x="1904318" y="789980"/>
            <a:chExt cx="1489472" cy="606868"/>
          </a:xfrm>
        </p:grpSpPr>
        <p:cxnSp>
          <p:nvCxnSpPr>
            <p:cNvPr id="17658" name="Google Shape;17658;p8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7659" name="Google Shape;17659;p8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7660" name="Google Shape;17660;p8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7661" name="Google Shape;17661;p8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7662" name="Google Shape;17662;p8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7663" name="Google Shape;17663;p8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7664" name="Google Shape;17664;p8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7665" name="Google Shape;17665;p8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8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8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8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8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8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81"/>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7672" name="Google Shape;17672;p81"/>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7673" name="Google Shape;17673;p81"/>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7674" name="Google Shape;17674;p8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5" name="Google Shape;17675;p81"/>
          <p:cNvGrpSpPr/>
          <p:nvPr/>
        </p:nvGrpSpPr>
        <p:grpSpPr>
          <a:xfrm>
            <a:off x="3355824" y="951642"/>
            <a:ext cx="2363393" cy="1005865"/>
            <a:chOff x="3292400" y="1193188"/>
            <a:chExt cx="2615240" cy="1131075"/>
          </a:xfrm>
        </p:grpSpPr>
        <p:sp>
          <p:nvSpPr>
            <p:cNvPr id="17676" name="Google Shape;17676;p8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77" name="Google Shape;17677;p8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78" name="Google Shape;17678;p8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7679" name="Google Shape;17679;p8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7680" name="Google Shape;17680;p8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7681" name="Google Shape;17681;p8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7682" name="Google Shape;17682;p8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7683" name="Google Shape;17683;p8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7684" name="Google Shape;17684;p8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7685" name="Google Shape;17685;p8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7686" name="Google Shape;17686;p8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7687" name="Google Shape;17687;p8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7688" name="Google Shape;17688;p8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7689" name="Google Shape;17689;p8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7690" name="Google Shape;17690;p81"/>
            <p:cNvGrpSpPr/>
            <p:nvPr/>
          </p:nvGrpSpPr>
          <p:grpSpPr>
            <a:xfrm>
              <a:off x="3748438" y="1378608"/>
              <a:ext cx="2159202" cy="903971"/>
              <a:chOff x="1683525" y="2179850"/>
              <a:chExt cx="4519050" cy="2134525"/>
            </a:xfrm>
          </p:grpSpPr>
          <p:sp>
            <p:nvSpPr>
              <p:cNvPr id="17691" name="Google Shape;17691;p8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92" name="Google Shape;17692;p8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93" name="Google Shape;17693;p8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94" name="Google Shape;17694;p8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95" name="Google Shape;17695;p8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96" name="Google Shape;17696;p8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97" name="Google Shape;17697;p8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98" name="Google Shape;17698;p8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699" name="Google Shape;17699;p8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700" name="Google Shape;17700;p8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701" name="Google Shape;17701;p8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702" name="Google Shape;17702;p8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06" name="Shape 17706"/>
        <p:cNvGrpSpPr/>
        <p:nvPr/>
      </p:nvGrpSpPr>
      <p:grpSpPr>
        <a:xfrm>
          <a:off x="0" y="0"/>
          <a:ext cx="0" cy="0"/>
          <a:chOff x="0" y="0"/>
          <a:chExt cx="0" cy="0"/>
        </a:xfrm>
      </p:grpSpPr>
      <p:grpSp>
        <p:nvGrpSpPr>
          <p:cNvPr id="17707" name="Google Shape;17707;p82"/>
          <p:cNvGrpSpPr/>
          <p:nvPr/>
        </p:nvGrpSpPr>
        <p:grpSpPr>
          <a:xfrm>
            <a:off x="4796690" y="970936"/>
            <a:ext cx="745431" cy="718863"/>
            <a:chOff x="4249973" y="1201875"/>
            <a:chExt cx="1958568" cy="1888762"/>
          </a:xfrm>
        </p:grpSpPr>
        <p:sp>
          <p:nvSpPr>
            <p:cNvPr id="17708" name="Google Shape;17708;p8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09" name="Google Shape;17709;p82"/>
            <p:cNvGrpSpPr/>
            <p:nvPr/>
          </p:nvGrpSpPr>
          <p:grpSpPr>
            <a:xfrm>
              <a:off x="5853086" y="1789142"/>
              <a:ext cx="355454" cy="1048099"/>
              <a:chOff x="5576108" y="2016725"/>
              <a:chExt cx="565200" cy="1666560"/>
            </a:xfrm>
          </p:grpSpPr>
          <p:sp>
            <p:nvSpPr>
              <p:cNvPr id="17710" name="Google Shape;17710;p8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711" name="Google Shape;17711;p8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2" name="Google Shape;17712;p82"/>
            <p:cNvGrpSpPr/>
            <p:nvPr/>
          </p:nvGrpSpPr>
          <p:grpSpPr>
            <a:xfrm>
              <a:off x="4869455" y="2691676"/>
              <a:ext cx="1013897" cy="398961"/>
              <a:chOff x="4012057" y="3451825"/>
              <a:chExt cx="1612175" cy="634379"/>
            </a:xfrm>
          </p:grpSpPr>
          <p:sp>
            <p:nvSpPr>
              <p:cNvPr id="17713" name="Google Shape;17713;p8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714" name="Google Shape;17714;p8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5" name="Google Shape;17715;p82"/>
            <p:cNvGrpSpPr/>
            <p:nvPr/>
          </p:nvGrpSpPr>
          <p:grpSpPr>
            <a:xfrm>
              <a:off x="4276937" y="2155961"/>
              <a:ext cx="651965" cy="891358"/>
              <a:chOff x="3069908" y="2599997"/>
              <a:chExt cx="1036675" cy="1417328"/>
            </a:xfrm>
          </p:grpSpPr>
          <p:sp>
            <p:nvSpPr>
              <p:cNvPr id="17716" name="Google Shape;17716;p8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717" name="Google Shape;17717;p8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8" name="Google Shape;17718;p82"/>
            <p:cNvGrpSpPr/>
            <p:nvPr/>
          </p:nvGrpSpPr>
          <p:grpSpPr>
            <a:xfrm>
              <a:off x="5054918" y="1201875"/>
              <a:ext cx="999548" cy="602711"/>
              <a:chOff x="4306958" y="1082925"/>
              <a:chExt cx="1589359" cy="958358"/>
            </a:xfrm>
          </p:grpSpPr>
          <p:sp>
            <p:nvSpPr>
              <p:cNvPr id="17719" name="Google Shape;17719;p8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720" name="Google Shape;17720;p8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1" name="Google Shape;17721;p82"/>
            <p:cNvGrpSpPr/>
            <p:nvPr/>
          </p:nvGrpSpPr>
          <p:grpSpPr>
            <a:xfrm>
              <a:off x="4249973" y="1303451"/>
              <a:ext cx="799317" cy="841334"/>
              <a:chOff x="3027033" y="1244439"/>
              <a:chExt cx="1270977" cy="1337786"/>
            </a:xfrm>
          </p:grpSpPr>
          <p:sp>
            <p:nvSpPr>
              <p:cNvPr id="17722" name="Google Shape;17722;p8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723" name="Google Shape;17723;p8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24" name="Google Shape;17724;p82"/>
          <p:cNvGrpSpPr/>
          <p:nvPr/>
        </p:nvGrpSpPr>
        <p:grpSpPr>
          <a:xfrm>
            <a:off x="713063" y="1849386"/>
            <a:ext cx="761767" cy="729896"/>
            <a:chOff x="2657744" y="2337745"/>
            <a:chExt cx="832987" cy="798137"/>
          </a:xfrm>
        </p:grpSpPr>
        <p:sp>
          <p:nvSpPr>
            <p:cNvPr id="17725" name="Google Shape;17725;p8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8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8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8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8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8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1" name="Google Shape;17731;p82"/>
          <p:cNvGrpSpPr/>
          <p:nvPr/>
        </p:nvGrpSpPr>
        <p:grpSpPr>
          <a:xfrm>
            <a:off x="3224027" y="1852592"/>
            <a:ext cx="685569" cy="723586"/>
            <a:chOff x="3398134" y="2057755"/>
            <a:chExt cx="704087" cy="743130"/>
          </a:xfrm>
        </p:grpSpPr>
        <p:grpSp>
          <p:nvGrpSpPr>
            <p:cNvPr id="17732" name="Google Shape;17732;p82"/>
            <p:cNvGrpSpPr/>
            <p:nvPr/>
          </p:nvGrpSpPr>
          <p:grpSpPr>
            <a:xfrm>
              <a:off x="3398134" y="2290183"/>
              <a:ext cx="315300" cy="219900"/>
              <a:chOff x="3398134" y="2290183"/>
              <a:chExt cx="315300" cy="219900"/>
            </a:xfrm>
          </p:grpSpPr>
          <p:sp>
            <p:nvSpPr>
              <p:cNvPr id="17733" name="Google Shape;17733;p82"/>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7734" name="Google Shape;17734;p82"/>
              <p:cNvCxnSpPr>
                <a:stCxn id="17733"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7735" name="Google Shape;17735;p82"/>
            <p:cNvGrpSpPr/>
            <p:nvPr/>
          </p:nvGrpSpPr>
          <p:grpSpPr>
            <a:xfrm>
              <a:off x="3547823" y="2467358"/>
              <a:ext cx="219900" cy="333527"/>
              <a:chOff x="3547823" y="2467358"/>
              <a:chExt cx="219900" cy="333527"/>
            </a:xfrm>
          </p:grpSpPr>
          <p:sp>
            <p:nvSpPr>
              <p:cNvPr id="17736" name="Google Shape;17736;p82"/>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7737" name="Google Shape;17737;p82"/>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7738" name="Google Shape;17738;p82"/>
            <p:cNvGrpSpPr/>
            <p:nvPr/>
          </p:nvGrpSpPr>
          <p:grpSpPr>
            <a:xfrm>
              <a:off x="3734138" y="2467358"/>
              <a:ext cx="219900" cy="333527"/>
              <a:chOff x="3734138" y="2467358"/>
              <a:chExt cx="219900" cy="333527"/>
            </a:xfrm>
          </p:grpSpPr>
          <p:sp>
            <p:nvSpPr>
              <p:cNvPr id="17739" name="Google Shape;17739;p82"/>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7740" name="Google Shape;17740;p82"/>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7741" name="Google Shape;17741;p82"/>
            <p:cNvGrpSpPr/>
            <p:nvPr/>
          </p:nvGrpSpPr>
          <p:grpSpPr>
            <a:xfrm>
              <a:off x="3787560" y="2288011"/>
              <a:ext cx="314661" cy="219900"/>
              <a:chOff x="3787560" y="2288011"/>
              <a:chExt cx="314661" cy="219900"/>
            </a:xfrm>
          </p:grpSpPr>
          <p:sp>
            <p:nvSpPr>
              <p:cNvPr id="17742" name="Google Shape;17742;p82"/>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7743" name="Google Shape;17743;p82"/>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7744" name="Google Shape;17744;p82"/>
            <p:cNvGrpSpPr/>
            <p:nvPr/>
          </p:nvGrpSpPr>
          <p:grpSpPr>
            <a:xfrm>
              <a:off x="3637290" y="2057755"/>
              <a:ext cx="219900" cy="335499"/>
              <a:chOff x="3637290" y="2057755"/>
              <a:chExt cx="219900" cy="335499"/>
            </a:xfrm>
          </p:grpSpPr>
          <p:sp>
            <p:nvSpPr>
              <p:cNvPr id="17745" name="Google Shape;17745;p82"/>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7746" name="Google Shape;17746;p82"/>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7747" name="Google Shape;17747;p82"/>
          <p:cNvGrpSpPr/>
          <p:nvPr/>
        </p:nvGrpSpPr>
        <p:grpSpPr>
          <a:xfrm>
            <a:off x="4899249" y="1859288"/>
            <a:ext cx="710153" cy="710153"/>
            <a:chOff x="5007123" y="2079403"/>
            <a:chExt cx="687600" cy="687600"/>
          </a:xfrm>
        </p:grpSpPr>
        <p:sp>
          <p:nvSpPr>
            <p:cNvPr id="17748" name="Google Shape;17748;p82"/>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82"/>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82"/>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82"/>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2" name="Google Shape;17752;p82"/>
          <p:cNvGrpSpPr/>
          <p:nvPr/>
        </p:nvGrpSpPr>
        <p:grpSpPr>
          <a:xfrm>
            <a:off x="5708687" y="1853794"/>
            <a:ext cx="720998" cy="721183"/>
            <a:chOff x="5797446" y="2063053"/>
            <a:chExt cx="698100" cy="698280"/>
          </a:xfrm>
        </p:grpSpPr>
        <p:sp>
          <p:nvSpPr>
            <p:cNvPr id="17753" name="Google Shape;17753;p82"/>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82"/>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82"/>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82"/>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7" name="Google Shape;17757;p82"/>
          <p:cNvGrpSpPr/>
          <p:nvPr/>
        </p:nvGrpSpPr>
        <p:grpSpPr>
          <a:xfrm>
            <a:off x="8153834" y="3499399"/>
            <a:ext cx="280585" cy="673164"/>
            <a:chOff x="8075075" y="3754290"/>
            <a:chExt cx="255612" cy="613194"/>
          </a:xfrm>
        </p:grpSpPr>
        <p:grpSp>
          <p:nvGrpSpPr>
            <p:cNvPr id="17758" name="Google Shape;17758;p82"/>
            <p:cNvGrpSpPr/>
            <p:nvPr/>
          </p:nvGrpSpPr>
          <p:grpSpPr>
            <a:xfrm>
              <a:off x="8075075" y="3754290"/>
              <a:ext cx="255612" cy="613194"/>
              <a:chOff x="8075075" y="3754290"/>
              <a:chExt cx="255612" cy="613194"/>
            </a:xfrm>
          </p:grpSpPr>
          <p:sp>
            <p:nvSpPr>
              <p:cNvPr id="17759" name="Google Shape;17759;p82"/>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82"/>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61" name="Google Shape;17761;p82"/>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2" name="Google Shape;17762;p82"/>
          <p:cNvGrpSpPr/>
          <p:nvPr/>
        </p:nvGrpSpPr>
        <p:grpSpPr>
          <a:xfrm>
            <a:off x="5270892" y="3488196"/>
            <a:ext cx="470352" cy="683745"/>
            <a:chOff x="1697726" y="3244179"/>
            <a:chExt cx="788124" cy="1146069"/>
          </a:xfrm>
        </p:grpSpPr>
        <p:sp>
          <p:nvSpPr>
            <p:cNvPr id="17763" name="Google Shape;17763;p8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8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65" name="Google Shape;17765;p82"/>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66" name="Google Shape;17766;p82"/>
          <p:cNvGrpSpPr/>
          <p:nvPr/>
        </p:nvGrpSpPr>
        <p:grpSpPr>
          <a:xfrm>
            <a:off x="5892043" y="3499398"/>
            <a:ext cx="293891" cy="293845"/>
            <a:chOff x="6134814" y="3754290"/>
            <a:chExt cx="293891" cy="293845"/>
          </a:xfrm>
        </p:grpSpPr>
        <p:sp>
          <p:nvSpPr>
            <p:cNvPr id="17767" name="Google Shape;17767;p8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8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9" name="Google Shape;17769;p82"/>
          <p:cNvGrpSpPr/>
          <p:nvPr/>
        </p:nvGrpSpPr>
        <p:grpSpPr>
          <a:xfrm>
            <a:off x="5892043" y="3878069"/>
            <a:ext cx="293891" cy="293891"/>
            <a:chOff x="6134814" y="4086186"/>
            <a:chExt cx="293891" cy="293891"/>
          </a:xfrm>
        </p:grpSpPr>
        <p:sp>
          <p:nvSpPr>
            <p:cNvPr id="17770" name="Google Shape;17770;p8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8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72" name="Google Shape;17772;p82"/>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82"/>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74" name="Google Shape;17774;p82"/>
          <p:cNvGrpSpPr/>
          <p:nvPr/>
        </p:nvGrpSpPr>
        <p:grpSpPr>
          <a:xfrm>
            <a:off x="7817018" y="2706762"/>
            <a:ext cx="622883" cy="621944"/>
            <a:chOff x="1187048" y="238125"/>
            <a:chExt cx="5256397" cy="5248476"/>
          </a:xfrm>
        </p:grpSpPr>
        <p:sp>
          <p:nvSpPr>
            <p:cNvPr id="17775" name="Google Shape;17775;p8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8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8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8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9" name="Google Shape;17779;p82"/>
          <p:cNvGrpSpPr/>
          <p:nvPr/>
        </p:nvGrpSpPr>
        <p:grpSpPr>
          <a:xfrm>
            <a:off x="2274123" y="2716370"/>
            <a:ext cx="1310987" cy="612407"/>
            <a:chOff x="238125" y="1188750"/>
            <a:chExt cx="7140450" cy="3335550"/>
          </a:xfrm>
        </p:grpSpPr>
        <p:sp>
          <p:nvSpPr>
            <p:cNvPr id="17780" name="Google Shape;17780;p8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8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8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8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8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5" name="Google Shape;17785;p82"/>
          <p:cNvGrpSpPr/>
          <p:nvPr/>
        </p:nvGrpSpPr>
        <p:grpSpPr>
          <a:xfrm>
            <a:off x="6599995" y="2706925"/>
            <a:ext cx="1110299" cy="621702"/>
            <a:chOff x="238125" y="1335475"/>
            <a:chExt cx="5418735" cy="3034175"/>
          </a:xfrm>
        </p:grpSpPr>
        <p:sp>
          <p:nvSpPr>
            <p:cNvPr id="17786" name="Google Shape;17786;p8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8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8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9" name="Google Shape;17789;p82"/>
          <p:cNvGrpSpPr/>
          <p:nvPr/>
        </p:nvGrpSpPr>
        <p:grpSpPr>
          <a:xfrm>
            <a:off x="5417655" y="2703822"/>
            <a:ext cx="1074451" cy="627181"/>
            <a:chOff x="5359127" y="2910889"/>
            <a:chExt cx="1097723" cy="640831"/>
          </a:xfrm>
        </p:grpSpPr>
        <p:grpSp>
          <p:nvGrpSpPr>
            <p:cNvPr id="17790" name="Google Shape;17790;p82"/>
            <p:cNvGrpSpPr/>
            <p:nvPr/>
          </p:nvGrpSpPr>
          <p:grpSpPr>
            <a:xfrm>
              <a:off x="5929791" y="3263088"/>
              <a:ext cx="527060" cy="287097"/>
              <a:chOff x="5929791" y="3263088"/>
              <a:chExt cx="527060" cy="287097"/>
            </a:xfrm>
          </p:grpSpPr>
          <p:sp>
            <p:nvSpPr>
              <p:cNvPr id="17791" name="Google Shape;17791;p82"/>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7792" name="Google Shape;17792;p82"/>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7793" name="Google Shape;17793;p82"/>
            <p:cNvGrpSpPr/>
            <p:nvPr/>
          </p:nvGrpSpPr>
          <p:grpSpPr>
            <a:xfrm>
              <a:off x="5359127" y="3263089"/>
              <a:ext cx="526428" cy="288631"/>
              <a:chOff x="5359127" y="3263089"/>
              <a:chExt cx="526428" cy="288631"/>
            </a:xfrm>
          </p:grpSpPr>
          <p:sp>
            <p:nvSpPr>
              <p:cNvPr id="17794" name="Google Shape;17794;p82"/>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7795" name="Google Shape;17795;p82"/>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7796" name="Google Shape;17796;p82"/>
            <p:cNvGrpSpPr/>
            <p:nvPr/>
          </p:nvGrpSpPr>
          <p:grpSpPr>
            <a:xfrm>
              <a:off x="5551525" y="2910889"/>
              <a:ext cx="520901" cy="610283"/>
              <a:chOff x="5551525" y="2910889"/>
              <a:chExt cx="520901" cy="610283"/>
            </a:xfrm>
          </p:grpSpPr>
          <p:sp>
            <p:nvSpPr>
              <p:cNvPr id="17797" name="Google Shape;17797;p82"/>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7798" name="Google Shape;17798;p82"/>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7799" name="Google Shape;17799;p82"/>
            <p:cNvGrpSpPr/>
            <p:nvPr/>
          </p:nvGrpSpPr>
          <p:grpSpPr>
            <a:xfrm>
              <a:off x="5743962" y="2919100"/>
              <a:ext cx="623674" cy="284502"/>
              <a:chOff x="5743962" y="2919100"/>
              <a:chExt cx="623674" cy="284502"/>
            </a:xfrm>
          </p:grpSpPr>
          <p:sp>
            <p:nvSpPr>
              <p:cNvPr id="17800" name="Google Shape;17800;p82"/>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7801" name="Google Shape;17801;p82"/>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7802" name="Google Shape;17802;p82"/>
          <p:cNvGrpSpPr/>
          <p:nvPr/>
        </p:nvGrpSpPr>
        <p:grpSpPr>
          <a:xfrm>
            <a:off x="7568868" y="1854534"/>
            <a:ext cx="874976" cy="719600"/>
            <a:chOff x="7608988" y="2093194"/>
            <a:chExt cx="817276" cy="672147"/>
          </a:xfrm>
        </p:grpSpPr>
        <p:cxnSp>
          <p:nvCxnSpPr>
            <p:cNvPr id="17803" name="Google Shape;17803;p8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7804" name="Google Shape;17804;p8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7805" name="Google Shape;17805;p8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7806" name="Google Shape;17806;p8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7807" name="Google Shape;17807;p8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7808" name="Google Shape;17808;p8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7809" name="Google Shape;17809;p82"/>
            <p:cNvGrpSpPr/>
            <p:nvPr/>
          </p:nvGrpSpPr>
          <p:grpSpPr>
            <a:xfrm>
              <a:off x="7721175" y="2093194"/>
              <a:ext cx="599587" cy="623846"/>
              <a:chOff x="7721175" y="2093194"/>
              <a:chExt cx="599587" cy="623846"/>
            </a:xfrm>
          </p:grpSpPr>
          <p:grpSp>
            <p:nvGrpSpPr>
              <p:cNvPr id="17810" name="Google Shape;17810;p82"/>
              <p:cNvGrpSpPr/>
              <p:nvPr/>
            </p:nvGrpSpPr>
            <p:grpSpPr>
              <a:xfrm>
                <a:off x="7721175" y="2093194"/>
                <a:ext cx="291605" cy="623846"/>
                <a:chOff x="9405575" y="2061418"/>
                <a:chExt cx="291605" cy="623846"/>
              </a:xfrm>
            </p:grpSpPr>
            <p:sp>
              <p:nvSpPr>
                <p:cNvPr id="17811" name="Google Shape;17811;p8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8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8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8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8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8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8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8" name="Google Shape;17818;p82"/>
              <p:cNvGrpSpPr/>
              <p:nvPr/>
            </p:nvGrpSpPr>
            <p:grpSpPr>
              <a:xfrm flipH="1">
                <a:off x="8029157" y="2093194"/>
                <a:ext cx="291605" cy="623846"/>
                <a:chOff x="9405575" y="2061418"/>
                <a:chExt cx="291605" cy="623846"/>
              </a:xfrm>
            </p:grpSpPr>
            <p:sp>
              <p:nvSpPr>
                <p:cNvPr id="17819" name="Google Shape;17819;p8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8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8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8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8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8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8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826" name="Google Shape;17826;p82"/>
          <p:cNvGrpSpPr/>
          <p:nvPr/>
        </p:nvGrpSpPr>
        <p:grpSpPr>
          <a:xfrm>
            <a:off x="4013304" y="970936"/>
            <a:ext cx="712557" cy="785901"/>
            <a:chOff x="4206459" y="1191441"/>
            <a:chExt cx="712557" cy="785901"/>
          </a:xfrm>
        </p:grpSpPr>
        <p:sp>
          <p:nvSpPr>
            <p:cNvPr id="17827" name="Google Shape;17827;p8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8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8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8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31" name="Google Shape;17831;p82"/>
            <p:cNvGrpSpPr/>
            <p:nvPr/>
          </p:nvGrpSpPr>
          <p:grpSpPr>
            <a:xfrm>
              <a:off x="4644280" y="1290523"/>
              <a:ext cx="143716" cy="29463"/>
              <a:chOff x="4644280" y="1290523"/>
              <a:chExt cx="143716" cy="29463"/>
            </a:xfrm>
          </p:grpSpPr>
          <p:sp>
            <p:nvSpPr>
              <p:cNvPr id="17832" name="Google Shape;17832;p8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8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8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8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6" name="Google Shape;17836;p82"/>
            <p:cNvGrpSpPr/>
            <p:nvPr/>
          </p:nvGrpSpPr>
          <p:grpSpPr>
            <a:xfrm>
              <a:off x="4356567" y="1191441"/>
              <a:ext cx="143690" cy="29488"/>
              <a:chOff x="4356567" y="1191441"/>
              <a:chExt cx="143690" cy="29488"/>
            </a:xfrm>
          </p:grpSpPr>
          <p:sp>
            <p:nvSpPr>
              <p:cNvPr id="17837" name="Google Shape;17837;p8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8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8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8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1" name="Google Shape;17841;p82"/>
            <p:cNvGrpSpPr/>
            <p:nvPr/>
          </p:nvGrpSpPr>
          <p:grpSpPr>
            <a:xfrm>
              <a:off x="4339009" y="1863727"/>
              <a:ext cx="143703" cy="29476"/>
              <a:chOff x="4339009" y="1863727"/>
              <a:chExt cx="143703" cy="29476"/>
            </a:xfrm>
          </p:grpSpPr>
          <p:sp>
            <p:nvSpPr>
              <p:cNvPr id="17842" name="Google Shape;17842;p8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8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8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8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6" name="Google Shape;17846;p82"/>
            <p:cNvGrpSpPr/>
            <p:nvPr/>
          </p:nvGrpSpPr>
          <p:grpSpPr>
            <a:xfrm>
              <a:off x="4206459" y="1607315"/>
              <a:ext cx="29539" cy="142899"/>
              <a:chOff x="4206459" y="1607315"/>
              <a:chExt cx="29539" cy="142899"/>
            </a:xfrm>
          </p:grpSpPr>
          <p:sp>
            <p:nvSpPr>
              <p:cNvPr id="17847" name="Google Shape;17847;p8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8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8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8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51" name="Google Shape;17851;p8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8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8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8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55" name="Google Shape;17855;p82"/>
            <p:cNvGrpSpPr/>
            <p:nvPr/>
          </p:nvGrpSpPr>
          <p:grpSpPr>
            <a:xfrm>
              <a:off x="4889463" y="1423737"/>
              <a:ext cx="29552" cy="142899"/>
              <a:chOff x="4889463" y="1423737"/>
              <a:chExt cx="29552" cy="142899"/>
            </a:xfrm>
          </p:grpSpPr>
          <p:sp>
            <p:nvSpPr>
              <p:cNvPr id="17856" name="Google Shape;17856;p8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8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8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8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0" name="Google Shape;17860;p82"/>
            <p:cNvGrpSpPr/>
            <p:nvPr/>
          </p:nvGrpSpPr>
          <p:grpSpPr>
            <a:xfrm>
              <a:off x="4771663" y="1876896"/>
              <a:ext cx="108651" cy="100447"/>
              <a:chOff x="4771663" y="1876896"/>
              <a:chExt cx="108651" cy="100447"/>
            </a:xfrm>
          </p:grpSpPr>
          <p:sp>
            <p:nvSpPr>
              <p:cNvPr id="17861" name="Google Shape;17861;p8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8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8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8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65" name="Google Shape;17865;p82"/>
          <p:cNvGrpSpPr/>
          <p:nvPr/>
        </p:nvGrpSpPr>
        <p:grpSpPr>
          <a:xfrm>
            <a:off x="4008780" y="1854159"/>
            <a:ext cx="791287" cy="720350"/>
            <a:chOff x="267375" y="1071875"/>
            <a:chExt cx="470500" cy="428550"/>
          </a:xfrm>
        </p:grpSpPr>
        <p:sp>
          <p:nvSpPr>
            <p:cNvPr id="17866" name="Google Shape;17866;p8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8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8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8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8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8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8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8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4" name="Google Shape;17874;p82"/>
          <p:cNvGrpSpPr/>
          <p:nvPr/>
        </p:nvGrpSpPr>
        <p:grpSpPr>
          <a:xfrm>
            <a:off x="709275" y="3498789"/>
            <a:ext cx="1408444" cy="673166"/>
            <a:chOff x="712664" y="3693287"/>
            <a:chExt cx="1460738" cy="698160"/>
          </a:xfrm>
        </p:grpSpPr>
        <p:grpSp>
          <p:nvGrpSpPr>
            <p:cNvPr id="17875" name="Google Shape;17875;p82"/>
            <p:cNvGrpSpPr/>
            <p:nvPr/>
          </p:nvGrpSpPr>
          <p:grpSpPr>
            <a:xfrm>
              <a:off x="1380079" y="4133090"/>
              <a:ext cx="234048" cy="258099"/>
              <a:chOff x="1380079" y="4133090"/>
              <a:chExt cx="234048" cy="258099"/>
            </a:xfrm>
          </p:grpSpPr>
          <p:sp>
            <p:nvSpPr>
              <p:cNvPr id="17876" name="Google Shape;17876;p8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8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8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9" name="Google Shape;17879;p82"/>
            <p:cNvGrpSpPr/>
            <p:nvPr/>
          </p:nvGrpSpPr>
          <p:grpSpPr>
            <a:xfrm>
              <a:off x="884610" y="3864082"/>
              <a:ext cx="1118566" cy="527275"/>
              <a:chOff x="890961" y="3865463"/>
              <a:chExt cx="1115221" cy="525698"/>
            </a:xfrm>
          </p:grpSpPr>
          <p:sp>
            <p:nvSpPr>
              <p:cNvPr id="17880" name="Google Shape;17880;p82"/>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82"/>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82"/>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3" name="Google Shape;17883;p82"/>
            <p:cNvGrpSpPr/>
            <p:nvPr/>
          </p:nvGrpSpPr>
          <p:grpSpPr>
            <a:xfrm>
              <a:off x="712664" y="3693287"/>
              <a:ext cx="1460738" cy="698160"/>
              <a:chOff x="712664" y="3693025"/>
              <a:chExt cx="1460738" cy="698160"/>
            </a:xfrm>
          </p:grpSpPr>
          <p:sp>
            <p:nvSpPr>
              <p:cNvPr id="17884" name="Google Shape;17884;p8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8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8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8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8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8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90" name="Google Shape;17890;p82"/>
          <p:cNvGrpSpPr/>
          <p:nvPr/>
        </p:nvGrpSpPr>
        <p:grpSpPr>
          <a:xfrm>
            <a:off x="3146990" y="970936"/>
            <a:ext cx="795485" cy="738831"/>
            <a:chOff x="3348603" y="1236445"/>
            <a:chExt cx="749256" cy="695894"/>
          </a:xfrm>
        </p:grpSpPr>
        <p:grpSp>
          <p:nvGrpSpPr>
            <p:cNvPr id="17891" name="Google Shape;17891;p82"/>
            <p:cNvGrpSpPr/>
            <p:nvPr/>
          </p:nvGrpSpPr>
          <p:grpSpPr>
            <a:xfrm>
              <a:off x="3583779" y="1236445"/>
              <a:ext cx="293795" cy="285811"/>
              <a:chOff x="3750225" y="1774000"/>
              <a:chExt cx="149575" cy="145525"/>
            </a:xfrm>
          </p:grpSpPr>
          <p:sp>
            <p:nvSpPr>
              <p:cNvPr id="17892" name="Google Shape;17892;p8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8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4" name="Google Shape;17894;p82"/>
            <p:cNvGrpSpPr/>
            <p:nvPr/>
          </p:nvGrpSpPr>
          <p:grpSpPr>
            <a:xfrm>
              <a:off x="3775534" y="1462599"/>
              <a:ext cx="322325" cy="285958"/>
              <a:chOff x="3847850" y="1889150"/>
              <a:chExt cx="164100" cy="145600"/>
            </a:xfrm>
          </p:grpSpPr>
          <p:sp>
            <p:nvSpPr>
              <p:cNvPr id="17895" name="Google Shape;17895;p8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8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7" name="Google Shape;17897;p82"/>
            <p:cNvGrpSpPr/>
            <p:nvPr/>
          </p:nvGrpSpPr>
          <p:grpSpPr>
            <a:xfrm>
              <a:off x="3545329" y="1646528"/>
              <a:ext cx="293746" cy="285811"/>
              <a:chOff x="3730650" y="1982800"/>
              <a:chExt cx="149550" cy="145525"/>
            </a:xfrm>
          </p:grpSpPr>
          <p:sp>
            <p:nvSpPr>
              <p:cNvPr id="17898" name="Google Shape;17898;p8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8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0" name="Google Shape;17900;p82"/>
            <p:cNvGrpSpPr/>
            <p:nvPr/>
          </p:nvGrpSpPr>
          <p:grpSpPr>
            <a:xfrm>
              <a:off x="3348603" y="1415046"/>
              <a:ext cx="294384" cy="284387"/>
              <a:chOff x="3630494" y="1864938"/>
              <a:chExt cx="149875" cy="144800"/>
            </a:xfrm>
          </p:grpSpPr>
          <p:sp>
            <p:nvSpPr>
              <p:cNvPr id="17901" name="Google Shape;17901;p8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8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03" name="Google Shape;17903;p82"/>
          <p:cNvGrpSpPr/>
          <p:nvPr/>
        </p:nvGrpSpPr>
        <p:grpSpPr>
          <a:xfrm>
            <a:off x="2268517" y="3493832"/>
            <a:ext cx="1324924" cy="678083"/>
            <a:chOff x="2413923" y="3711366"/>
            <a:chExt cx="1374117" cy="703260"/>
          </a:xfrm>
        </p:grpSpPr>
        <p:grpSp>
          <p:nvGrpSpPr>
            <p:cNvPr id="17904" name="Google Shape;17904;p82"/>
            <p:cNvGrpSpPr/>
            <p:nvPr/>
          </p:nvGrpSpPr>
          <p:grpSpPr>
            <a:xfrm>
              <a:off x="2413923" y="3711366"/>
              <a:ext cx="1374117" cy="703260"/>
              <a:chOff x="2413923" y="3711366"/>
              <a:chExt cx="1374117" cy="703260"/>
            </a:xfrm>
          </p:grpSpPr>
          <p:sp>
            <p:nvSpPr>
              <p:cNvPr id="17905" name="Google Shape;17905;p82"/>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06" name="Google Shape;17906;p82"/>
              <p:cNvGrpSpPr/>
              <p:nvPr/>
            </p:nvGrpSpPr>
            <p:grpSpPr>
              <a:xfrm>
                <a:off x="2600284" y="3808654"/>
                <a:ext cx="234506" cy="138009"/>
                <a:chOff x="2600284" y="3808654"/>
                <a:chExt cx="234506" cy="138009"/>
              </a:xfrm>
            </p:grpSpPr>
            <p:sp>
              <p:nvSpPr>
                <p:cNvPr id="17907" name="Google Shape;17907;p82"/>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08" name="Google Shape;17908;p8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7909" name="Google Shape;17909;p82"/>
              <p:cNvGrpSpPr/>
              <p:nvPr/>
            </p:nvGrpSpPr>
            <p:grpSpPr>
              <a:xfrm>
                <a:off x="3359659" y="3805664"/>
                <a:ext cx="232294" cy="141000"/>
                <a:chOff x="3359659" y="3805664"/>
                <a:chExt cx="232294" cy="141000"/>
              </a:xfrm>
            </p:grpSpPr>
            <p:sp>
              <p:nvSpPr>
                <p:cNvPr id="17910" name="Google Shape;17910;p82"/>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11" name="Google Shape;17911;p8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7912" name="Google Shape;17912;p82"/>
              <p:cNvGrpSpPr/>
              <p:nvPr/>
            </p:nvGrpSpPr>
            <p:grpSpPr>
              <a:xfrm>
                <a:off x="3067316" y="3711366"/>
                <a:ext cx="66900" cy="166809"/>
                <a:chOff x="3067316" y="3711366"/>
                <a:chExt cx="66900" cy="166809"/>
              </a:xfrm>
            </p:grpSpPr>
            <p:sp>
              <p:nvSpPr>
                <p:cNvPr id="17913" name="Google Shape;17913;p82"/>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14" name="Google Shape;17914;p8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7915" name="Google Shape;17915;p82"/>
              <p:cNvGrpSpPr/>
              <p:nvPr/>
            </p:nvGrpSpPr>
            <p:grpSpPr>
              <a:xfrm>
                <a:off x="2413923" y="4058666"/>
                <a:ext cx="224119" cy="66900"/>
                <a:chOff x="2413923" y="4058666"/>
                <a:chExt cx="224119" cy="66900"/>
              </a:xfrm>
            </p:grpSpPr>
            <p:sp>
              <p:nvSpPr>
                <p:cNvPr id="17916" name="Google Shape;17916;p82"/>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17" name="Google Shape;17917;p8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7918" name="Google Shape;17918;p82"/>
              <p:cNvGrpSpPr/>
              <p:nvPr/>
            </p:nvGrpSpPr>
            <p:grpSpPr>
              <a:xfrm>
                <a:off x="3564643" y="4058666"/>
                <a:ext cx="223397" cy="66900"/>
                <a:chOff x="3564643" y="4058666"/>
                <a:chExt cx="223397" cy="66900"/>
              </a:xfrm>
            </p:grpSpPr>
            <p:sp>
              <p:nvSpPr>
                <p:cNvPr id="17919" name="Google Shape;17919;p82"/>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20" name="Google Shape;17920;p8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7921" name="Google Shape;17921;p82"/>
            <p:cNvGrpSpPr/>
            <p:nvPr/>
          </p:nvGrpSpPr>
          <p:grpSpPr>
            <a:xfrm>
              <a:off x="2633353" y="3965763"/>
              <a:ext cx="933975" cy="445687"/>
              <a:chOff x="2633353" y="3965763"/>
              <a:chExt cx="933975" cy="445687"/>
            </a:xfrm>
          </p:grpSpPr>
          <p:sp>
            <p:nvSpPr>
              <p:cNvPr id="17922" name="Google Shape;17922;p82"/>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82"/>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24" name="Google Shape;17924;p82"/>
          <p:cNvGrpSpPr/>
          <p:nvPr/>
        </p:nvGrpSpPr>
        <p:grpSpPr>
          <a:xfrm>
            <a:off x="6392789" y="1044380"/>
            <a:ext cx="1131087" cy="587383"/>
            <a:chOff x="238125" y="999450"/>
            <a:chExt cx="7140700" cy="3708225"/>
          </a:xfrm>
        </p:grpSpPr>
        <p:sp>
          <p:nvSpPr>
            <p:cNvPr id="17925" name="Google Shape;17925;p8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8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8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8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8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8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8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8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8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4" name="Google Shape;17934;p82"/>
          <p:cNvGrpSpPr/>
          <p:nvPr/>
        </p:nvGrpSpPr>
        <p:grpSpPr>
          <a:xfrm>
            <a:off x="3744240" y="3493874"/>
            <a:ext cx="1375854" cy="678131"/>
            <a:chOff x="3913765" y="3641905"/>
            <a:chExt cx="1522805" cy="750560"/>
          </a:xfrm>
        </p:grpSpPr>
        <p:grpSp>
          <p:nvGrpSpPr>
            <p:cNvPr id="17935" name="Google Shape;17935;p82"/>
            <p:cNvGrpSpPr/>
            <p:nvPr/>
          </p:nvGrpSpPr>
          <p:grpSpPr>
            <a:xfrm>
              <a:off x="3913765" y="3997002"/>
              <a:ext cx="1522805" cy="395463"/>
              <a:chOff x="3913765" y="3997002"/>
              <a:chExt cx="1522805" cy="395463"/>
            </a:xfrm>
          </p:grpSpPr>
          <p:grpSp>
            <p:nvGrpSpPr>
              <p:cNvPr id="17936" name="Google Shape;17936;p82"/>
              <p:cNvGrpSpPr/>
              <p:nvPr/>
            </p:nvGrpSpPr>
            <p:grpSpPr>
              <a:xfrm>
                <a:off x="3913765" y="4138659"/>
                <a:ext cx="507602" cy="253806"/>
                <a:chOff x="3913765" y="4138659"/>
                <a:chExt cx="507602" cy="253806"/>
              </a:xfrm>
            </p:grpSpPr>
            <p:sp>
              <p:nvSpPr>
                <p:cNvPr id="17937" name="Google Shape;17937;p8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8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7939" name="Google Shape;17939;p82"/>
              <p:cNvGrpSpPr/>
              <p:nvPr/>
            </p:nvGrpSpPr>
            <p:grpSpPr>
              <a:xfrm>
                <a:off x="4421361" y="3997002"/>
                <a:ext cx="507618" cy="395463"/>
                <a:chOff x="4421361" y="3997002"/>
                <a:chExt cx="507618" cy="395463"/>
              </a:xfrm>
            </p:grpSpPr>
            <p:sp>
              <p:nvSpPr>
                <p:cNvPr id="17940" name="Google Shape;17940;p8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8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2" name="Google Shape;17942;p82"/>
              <p:cNvGrpSpPr/>
              <p:nvPr/>
            </p:nvGrpSpPr>
            <p:grpSpPr>
              <a:xfrm>
                <a:off x="4928973" y="4189418"/>
                <a:ext cx="507596" cy="203047"/>
                <a:chOff x="4928973" y="4189418"/>
                <a:chExt cx="507596" cy="203047"/>
              </a:xfrm>
            </p:grpSpPr>
            <p:sp>
              <p:nvSpPr>
                <p:cNvPr id="17943" name="Google Shape;17943;p8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8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45" name="Google Shape;17945;p82"/>
            <p:cNvGrpSpPr/>
            <p:nvPr/>
          </p:nvGrpSpPr>
          <p:grpSpPr>
            <a:xfrm>
              <a:off x="4482186" y="3641905"/>
              <a:ext cx="397605" cy="349784"/>
              <a:chOff x="2906375" y="1159725"/>
              <a:chExt cx="1860575" cy="1636800"/>
            </a:xfrm>
          </p:grpSpPr>
          <p:sp>
            <p:nvSpPr>
              <p:cNvPr id="17946" name="Google Shape;17946;p8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8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8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8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50" name="Google Shape;17950;p82"/>
          <p:cNvGrpSpPr/>
          <p:nvPr/>
        </p:nvGrpSpPr>
        <p:grpSpPr>
          <a:xfrm>
            <a:off x="6528949" y="1853801"/>
            <a:ext cx="940737" cy="721067"/>
            <a:chOff x="6599718" y="2068734"/>
            <a:chExt cx="940737" cy="721067"/>
          </a:xfrm>
        </p:grpSpPr>
        <p:sp>
          <p:nvSpPr>
            <p:cNvPr id="17951" name="Google Shape;17951;p8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8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8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8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8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8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57" name="Google Shape;17957;p82"/>
            <p:cNvGrpSpPr/>
            <p:nvPr/>
          </p:nvGrpSpPr>
          <p:grpSpPr>
            <a:xfrm>
              <a:off x="6836957" y="2068734"/>
              <a:ext cx="461892" cy="721067"/>
              <a:chOff x="6836957" y="2068734"/>
              <a:chExt cx="461892" cy="721067"/>
            </a:xfrm>
          </p:grpSpPr>
          <p:sp>
            <p:nvSpPr>
              <p:cNvPr id="17958" name="Google Shape;17958;p8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8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8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8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8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8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64" name="Google Shape;17964;p82"/>
              <p:cNvGrpSpPr/>
              <p:nvPr/>
            </p:nvGrpSpPr>
            <p:grpSpPr>
              <a:xfrm>
                <a:off x="6836957" y="2068734"/>
                <a:ext cx="461892" cy="721067"/>
                <a:chOff x="6836957" y="2068734"/>
                <a:chExt cx="461892" cy="721067"/>
              </a:xfrm>
            </p:grpSpPr>
            <p:sp>
              <p:nvSpPr>
                <p:cNvPr id="17965" name="Google Shape;17965;p8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8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8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8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8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8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8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972" name="Google Shape;17972;p82"/>
          <p:cNvGrpSpPr/>
          <p:nvPr/>
        </p:nvGrpSpPr>
        <p:grpSpPr>
          <a:xfrm>
            <a:off x="2412267" y="1858147"/>
            <a:ext cx="712577" cy="712374"/>
            <a:chOff x="2559249" y="2069323"/>
            <a:chExt cx="685566" cy="685634"/>
          </a:xfrm>
        </p:grpSpPr>
        <p:sp>
          <p:nvSpPr>
            <p:cNvPr id="17973" name="Google Shape;17973;p8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8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8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8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8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8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8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8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8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8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8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8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8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6" name="Google Shape;17986;p82"/>
          <p:cNvGrpSpPr/>
          <p:nvPr/>
        </p:nvGrpSpPr>
        <p:grpSpPr>
          <a:xfrm>
            <a:off x="7594705" y="970936"/>
            <a:ext cx="845645" cy="711911"/>
            <a:chOff x="951975" y="315800"/>
            <a:chExt cx="5860325" cy="4933550"/>
          </a:xfrm>
        </p:grpSpPr>
        <p:sp>
          <p:nvSpPr>
            <p:cNvPr id="17987" name="Google Shape;17987;p8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8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8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8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8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8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8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8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5" name="Google Shape;17995;p82"/>
          <p:cNvGrpSpPr/>
          <p:nvPr/>
        </p:nvGrpSpPr>
        <p:grpSpPr>
          <a:xfrm>
            <a:off x="3691834" y="2707045"/>
            <a:ext cx="1617932" cy="621724"/>
            <a:chOff x="3862800" y="3038525"/>
            <a:chExt cx="1329006" cy="510698"/>
          </a:xfrm>
        </p:grpSpPr>
        <p:sp>
          <p:nvSpPr>
            <p:cNvPr id="17996" name="Google Shape;17996;p8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8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98" name="Google Shape;17998;p82"/>
            <p:cNvGrpSpPr/>
            <p:nvPr/>
          </p:nvGrpSpPr>
          <p:grpSpPr>
            <a:xfrm>
              <a:off x="3967075" y="3040337"/>
              <a:ext cx="1019927" cy="402126"/>
              <a:chOff x="3967075" y="3040337"/>
              <a:chExt cx="1019927" cy="402126"/>
            </a:xfrm>
          </p:grpSpPr>
          <p:sp>
            <p:nvSpPr>
              <p:cNvPr id="17999" name="Google Shape;17999;p8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8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1" name="Google Shape;18001;p82"/>
            <p:cNvGrpSpPr/>
            <p:nvPr/>
          </p:nvGrpSpPr>
          <p:grpSpPr>
            <a:xfrm>
              <a:off x="4186700" y="3040337"/>
              <a:ext cx="390475" cy="183289"/>
              <a:chOff x="4186700" y="3040337"/>
              <a:chExt cx="390475" cy="183289"/>
            </a:xfrm>
          </p:grpSpPr>
          <p:sp>
            <p:nvSpPr>
              <p:cNvPr id="18002" name="Google Shape;18002;p8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8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4" name="Google Shape;18004;p82"/>
            <p:cNvGrpSpPr/>
            <p:nvPr/>
          </p:nvGrpSpPr>
          <p:grpSpPr>
            <a:xfrm>
              <a:off x="4073727" y="3040337"/>
              <a:ext cx="697794" cy="296263"/>
              <a:chOff x="4073727" y="3040337"/>
              <a:chExt cx="697794" cy="296263"/>
            </a:xfrm>
          </p:grpSpPr>
          <p:sp>
            <p:nvSpPr>
              <p:cNvPr id="18005" name="Google Shape;18005;p8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8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7" name="Google Shape;18007;p82"/>
            <p:cNvGrpSpPr/>
            <p:nvPr/>
          </p:nvGrpSpPr>
          <p:grpSpPr>
            <a:xfrm>
              <a:off x="3862800" y="3038525"/>
              <a:ext cx="1329006" cy="510698"/>
              <a:chOff x="3862800" y="3038525"/>
              <a:chExt cx="1329006" cy="510698"/>
            </a:xfrm>
          </p:grpSpPr>
          <p:sp>
            <p:nvSpPr>
              <p:cNvPr id="18008" name="Google Shape;18008;p82"/>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82"/>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10" name="Google Shape;18010;p82"/>
          <p:cNvGrpSpPr/>
          <p:nvPr/>
        </p:nvGrpSpPr>
        <p:grpSpPr>
          <a:xfrm>
            <a:off x="700156" y="970936"/>
            <a:ext cx="883205" cy="775176"/>
            <a:chOff x="649648" y="271400"/>
            <a:chExt cx="6215377" cy="5455143"/>
          </a:xfrm>
        </p:grpSpPr>
        <p:sp>
          <p:nvSpPr>
            <p:cNvPr id="18011" name="Google Shape;18011;p8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8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8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8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8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8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8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8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8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8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8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8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3" name="Google Shape;18023;p82"/>
          <p:cNvGrpSpPr/>
          <p:nvPr/>
        </p:nvGrpSpPr>
        <p:grpSpPr>
          <a:xfrm>
            <a:off x="2308457" y="970936"/>
            <a:ext cx="767704" cy="815489"/>
            <a:chOff x="2499700" y="1135950"/>
            <a:chExt cx="732402" cy="777990"/>
          </a:xfrm>
        </p:grpSpPr>
        <p:grpSp>
          <p:nvGrpSpPr>
            <p:cNvPr id="18024" name="Google Shape;18024;p82"/>
            <p:cNvGrpSpPr/>
            <p:nvPr/>
          </p:nvGrpSpPr>
          <p:grpSpPr>
            <a:xfrm>
              <a:off x="2499700" y="1135950"/>
              <a:ext cx="732402" cy="694705"/>
              <a:chOff x="2499700" y="1135950"/>
              <a:chExt cx="732402" cy="694705"/>
            </a:xfrm>
          </p:grpSpPr>
          <p:sp>
            <p:nvSpPr>
              <p:cNvPr id="18025" name="Google Shape;18025;p8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8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8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8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8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8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8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8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8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8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8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8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8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8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8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8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8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8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8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8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8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8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8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8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8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8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8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2" name="Google Shape;18052;p82"/>
            <p:cNvGrpSpPr/>
            <p:nvPr/>
          </p:nvGrpSpPr>
          <p:grpSpPr>
            <a:xfrm>
              <a:off x="2517909" y="1188726"/>
              <a:ext cx="702702" cy="725214"/>
              <a:chOff x="2517909" y="1188726"/>
              <a:chExt cx="702702" cy="725214"/>
            </a:xfrm>
          </p:grpSpPr>
          <p:sp>
            <p:nvSpPr>
              <p:cNvPr id="18053" name="Google Shape;18053;p8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8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8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8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8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58" name="Google Shape;18058;p82"/>
          <p:cNvGrpSpPr/>
          <p:nvPr/>
        </p:nvGrpSpPr>
        <p:grpSpPr>
          <a:xfrm>
            <a:off x="1654189" y="970936"/>
            <a:ext cx="583439" cy="870229"/>
            <a:chOff x="1716825" y="1121550"/>
            <a:chExt cx="622800" cy="928938"/>
          </a:xfrm>
        </p:grpSpPr>
        <p:grpSp>
          <p:nvGrpSpPr>
            <p:cNvPr id="18059" name="Google Shape;18059;p82"/>
            <p:cNvGrpSpPr/>
            <p:nvPr/>
          </p:nvGrpSpPr>
          <p:grpSpPr>
            <a:xfrm>
              <a:off x="1716825" y="1121550"/>
              <a:ext cx="622800" cy="928938"/>
              <a:chOff x="1716825" y="1121550"/>
              <a:chExt cx="622800" cy="928938"/>
            </a:xfrm>
          </p:grpSpPr>
          <p:cxnSp>
            <p:nvCxnSpPr>
              <p:cNvPr id="18060" name="Google Shape;18060;p8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8061" name="Google Shape;18061;p8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2" name="Google Shape;18062;p82"/>
            <p:cNvGrpSpPr/>
            <p:nvPr/>
          </p:nvGrpSpPr>
          <p:grpSpPr>
            <a:xfrm>
              <a:off x="1768050" y="1172775"/>
              <a:ext cx="520200" cy="832000"/>
              <a:chOff x="1768050" y="1172775"/>
              <a:chExt cx="520200" cy="832000"/>
            </a:xfrm>
          </p:grpSpPr>
          <p:cxnSp>
            <p:nvCxnSpPr>
              <p:cNvPr id="18063" name="Google Shape;18063;p8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8064" name="Google Shape;18064;p8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5" name="Google Shape;18065;p82"/>
            <p:cNvGrpSpPr/>
            <p:nvPr/>
          </p:nvGrpSpPr>
          <p:grpSpPr>
            <a:xfrm>
              <a:off x="1820100" y="1225475"/>
              <a:ext cx="416400" cy="729575"/>
              <a:chOff x="1820100" y="1225475"/>
              <a:chExt cx="416400" cy="729575"/>
            </a:xfrm>
          </p:grpSpPr>
          <p:cxnSp>
            <p:nvCxnSpPr>
              <p:cNvPr id="18066" name="Google Shape;18066;p8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8067" name="Google Shape;18067;p8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8" name="Google Shape;18068;p82"/>
            <p:cNvGrpSpPr/>
            <p:nvPr/>
          </p:nvGrpSpPr>
          <p:grpSpPr>
            <a:xfrm>
              <a:off x="1874250" y="1278825"/>
              <a:ext cx="308100" cy="605275"/>
              <a:chOff x="1874250" y="1278825"/>
              <a:chExt cx="308100" cy="605275"/>
            </a:xfrm>
          </p:grpSpPr>
          <p:cxnSp>
            <p:nvCxnSpPr>
              <p:cNvPr id="18069" name="Google Shape;18069;p8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8070" name="Google Shape;18070;p8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71" name="Google Shape;18071;p8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2" name="Google Shape;18072;p82"/>
          <p:cNvGrpSpPr/>
          <p:nvPr/>
        </p:nvGrpSpPr>
        <p:grpSpPr>
          <a:xfrm>
            <a:off x="1574012" y="1857258"/>
            <a:ext cx="739072" cy="714152"/>
            <a:chOff x="4334725" y="1355875"/>
            <a:chExt cx="3106650" cy="3001900"/>
          </a:xfrm>
        </p:grpSpPr>
        <p:grpSp>
          <p:nvGrpSpPr>
            <p:cNvPr id="18073" name="Google Shape;18073;p82"/>
            <p:cNvGrpSpPr/>
            <p:nvPr/>
          </p:nvGrpSpPr>
          <p:grpSpPr>
            <a:xfrm>
              <a:off x="4516050" y="1724875"/>
              <a:ext cx="2693725" cy="2632900"/>
              <a:chOff x="4516050" y="1724875"/>
              <a:chExt cx="2693725" cy="2632900"/>
            </a:xfrm>
          </p:grpSpPr>
          <p:sp>
            <p:nvSpPr>
              <p:cNvPr id="18074" name="Google Shape;18074;p8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8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8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7" name="Google Shape;18077;p82"/>
            <p:cNvGrpSpPr/>
            <p:nvPr/>
          </p:nvGrpSpPr>
          <p:grpSpPr>
            <a:xfrm>
              <a:off x="4334725" y="1355875"/>
              <a:ext cx="3106650" cy="2709650"/>
              <a:chOff x="4334725" y="1355875"/>
              <a:chExt cx="3106650" cy="2709650"/>
            </a:xfrm>
          </p:grpSpPr>
          <p:sp>
            <p:nvSpPr>
              <p:cNvPr id="18078" name="Google Shape;18078;p8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8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8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81" name="Google Shape;18081;p82"/>
          <p:cNvGrpSpPr/>
          <p:nvPr/>
        </p:nvGrpSpPr>
        <p:grpSpPr>
          <a:xfrm>
            <a:off x="7690961" y="3488029"/>
            <a:ext cx="312074" cy="684173"/>
            <a:chOff x="7645573" y="3754300"/>
            <a:chExt cx="293855" cy="644170"/>
          </a:xfrm>
        </p:grpSpPr>
        <p:sp>
          <p:nvSpPr>
            <p:cNvPr id="18082" name="Google Shape;18082;p8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8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4" name="Google Shape;18084;p82"/>
          <p:cNvGrpSpPr/>
          <p:nvPr/>
        </p:nvGrpSpPr>
        <p:grpSpPr>
          <a:xfrm>
            <a:off x="5612949" y="970936"/>
            <a:ext cx="709011" cy="739359"/>
            <a:chOff x="5830645" y="1256617"/>
            <a:chExt cx="530340" cy="553040"/>
          </a:xfrm>
        </p:grpSpPr>
        <p:grpSp>
          <p:nvGrpSpPr>
            <p:cNvPr id="18085" name="Google Shape;18085;p82"/>
            <p:cNvGrpSpPr/>
            <p:nvPr/>
          </p:nvGrpSpPr>
          <p:grpSpPr>
            <a:xfrm>
              <a:off x="5830645" y="1256617"/>
              <a:ext cx="259743" cy="269909"/>
              <a:chOff x="5830645" y="1256617"/>
              <a:chExt cx="259743" cy="269909"/>
            </a:xfrm>
          </p:grpSpPr>
          <p:sp>
            <p:nvSpPr>
              <p:cNvPr id="18086" name="Google Shape;18086;p8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8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8" name="Google Shape;18088;p82"/>
            <p:cNvGrpSpPr/>
            <p:nvPr/>
          </p:nvGrpSpPr>
          <p:grpSpPr>
            <a:xfrm>
              <a:off x="6101293" y="1256617"/>
              <a:ext cx="259692" cy="269909"/>
              <a:chOff x="6101293" y="1256617"/>
              <a:chExt cx="259692" cy="269909"/>
            </a:xfrm>
          </p:grpSpPr>
          <p:sp>
            <p:nvSpPr>
              <p:cNvPr id="18089" name="Google Shape;18089;p8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8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1" name="Google Shape;18091;p82"/>
            <p:cNvGrpSpPr/>
            <p:nvPr/>
          </p:nvGrpSpPr>
          <p:grpSpPr>
            <a:xfrm>
              <a:off x="5830645" y="1539749"/>
              <a:ext cx="259692" cy="269909"/>
              <a:chOff x="5830645" y="1539749"/>
              <a:chExt cx="259692" cy="269909"/>
            </a:xfrm>
          </p:grpSpPr>
          <p:sp>
            <p:nvSpPr>
              <p:cNvPr id="18092" name="Google Shape;18092;p8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8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4" name="Google Shape;18094;p82"/>
            <p:cNvGrpSpPr/>
            <p:nvPr/>
          </p:nvGrpSpPr>
          <p:grpSpPr>
            <a:xfrm>
              <a:off x="6101293" y="1539749"/>
              <a:ext cx="259692" cy="269909"/>
              <a:chOff x="6101293" y="1539749"/>
              <a:chExt cx="259692" cy="269909"/>
            </a:xfrm>
          </p:grpSpPr>
          <p:sp>
            <p:nvSpPr>
              <p:cNvPr id="18095" name="Google Shape;18095;p8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8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97" name="Google Shape;18097;p8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8" name="Google Shape;18098;p82"/>
          <p:cNvGrpSpPr/>
          <p:nvPr/>
        </p:nvGrpSpPr>
        <p:grpSpPr>
          <a:xfrm>
            <a:off x="714444" y="2707052"/>
            <a:ext cx="1452955" cy="621360"/>
            <a:chOff x="732422" y="2990152"/>
            <a:chExt cx="1337773" cy="572102"/>
          </a:xfrm>
        </p:grpSpPr>
        <p:sp>
          <p:nvSpPr>
            <p:cNvPr id="18099" name="Google Shape;18099;p8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8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8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8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8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8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08" name="Shape 18108"/>
        <p:cNvGrpSpPr/>
        <p:nvPr/>
      </p:nvGrpSpPr>
      <p:grpSpPr>
        <a:xfrm>
          <a:off x="0" y="0"/>
          <a:ext cx="0" cy="0"/>
          <a:chOff x="0" y="0"/>
          <a:chExt cx="0" cy="0"/>
        </a:xfrm>
      </p:grpSpPr>
      <p:grpSp>
        <p:nvGrpSpPr>
          <p:cNvPr id="18109" name="Google Shape;18109;p83"/>
          <p:cNvGrpSpPr/>
          <p:nvPr/>
        </p:nvGrpSpPr>
        <p:grpSpPr>
          <a:xfrm>
            <a:off x="708579" y="965872"/>
            <a:ext cx="1636117" cy="1526144"/>
            <a:chOff x="729238" y="1179665"/>
            <a:chExt cx="1636117" cy="1526144"/>
          </a:xfrm>
        </p:grpSpPr>
        <p:grpSp>
          <p:nvGrpSpPr>
            <p:cNvPr id="18110" name="Google Shape;18110;p83"/>
            <p:cNvGrpSpPr/>
            <p:nvPr/>
          </p:nvGrpSpPr>
          <p:grpSpPr>
            <a:xfrm>
              <a:off x="729238" y="1179665"/>
              <a:ext cx="80700" cy="1526144"/>
              <a:chOff x="729238" y="1179665"/>
              <a:chExt cx="80700" cy="1526144"/>
            </a:xfrm>
          </p:grpSpPr>
          <p:sp>
            <p:nvSpPr>
              <p:cNvPr id="18111" name="Google Shape;18111;p83"/>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83"/>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83"/>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83"/>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8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8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8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8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8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8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1" name="Google Shape;18121;p83"/>
            <p:cNvGrpSpPr/>
            <p:nvPr/>
          </p:nvGrpSpPr>
          <p:grpSpPr>
            <a:xfrm>
              <a:off x="903098" y="1179665"/>
              <a:ext cx="80700" cy="1526144"/>
              <a:chOff x="903098" y="1179665"/>
              <a:chExt cx="80700" cy="1526144"/>
            </a:xfrm>
          </p:grpSpPr>
          <p:sp>
            <p:nvSpPr>
              <p:cNvPr id="18122" name="Google Shape;18122;p83"/>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83"/>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83"/>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83"/>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83"/>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83"/>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8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8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8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8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2" name="Google Shape;18132;p83"/>
            <p:cNvGrpSpPr/>
            <p:nvPr/>
          </p:nvGrpSpPr>
          <p:grpSpPr>
            <a:xfrm>
              <a:off x="1076958" y="1179665"/>
              <a:ext cx="80700" cy="1526144"/>
              <a:chOff x="1076958" y="1179665"/>
              <a:chExt cx="80700" cy="1526144"/>
            </a:xfrm>
          </p:grpSpPr>
          <p:sp>
            <p:nvSpPr>
              <p:cNvPr id="18133" name="Google Shape;18133;p83"/>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83"/>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83"/>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83"/>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83"/>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83"/>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83"/>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8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8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8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3" name="Google Shape;18143;p83"/>
            <p:cNvGrpSpPr/>
            <p:nvPr/>
          </p:nvGrpSpPr>
          <p:grpSpPr>
            <a:xfrm>
              <a:off x="1247707" y="1179665"/>
              <a:ext cx="80700" cy="1526144"/>
              <a:chOff x="1247707" y="1179665"/>
              <a:chExt cx="80700" cy="1526144"/>
            </a:xfrm>
          </p:grpSpPr>
          <p:sp>
            <p:nvSpPr>
              <p:cNvPr id="18144" name="Google Shape;18144;p83"/>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83"/>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83"/>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8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8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8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8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8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8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8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4" name="Google Shape;18154;p83"/>
            <p:cNvGrpSpPr/>
            <p:nvPr/>
          </p:nvGrpSpPr>
          <p:grpSpPr>
            <a:xfrm>
              <a:off x="1421567" y="1179665"/>
              <a:ext cx="80700" cy="1526144"/>
              <a:chOff x="1421567" y="1179665"/>
              <a:chExt cx="80700" cy="1526144"/>
            </a:xfrm>
          </p:grpSpPr>
          <p:sp>
            <p:nvSpPr>
              <p:cNvPr id="18155" name="Google Shape;18155;p83"/>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83"/>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83"/>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83"/>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83"/>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83"/>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83"/>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83"/>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8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8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5" name="Google Shape;18165;p83"/>
            <p:cNvGrpSpPr/>
            <p:nvPr/>
          </p:nvGrpSpPr>
          <p:grpSpPr>
            <a:xfrm>
              <a:off x="1592327" y="1179665"/>
              <a:ext cx="80700" cy="1526144"/>
              <a:chOff x="1592327" y="1179665"/>
              <a:chExt cx="80700" cy="1526144"/>
            </a:xfrm>
          </p:grpSpPr>
          <p:sp>
            <p:nvSpPr>
              <p:cNvPr id="18166" name="Google Shape;18166;p83"/>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83"/>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83"/>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83"/>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83"/>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83"/>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8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8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8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8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6" name="Google Shape;18176;p83"/>
            <p:cNvGrpSpPr/>
            <p:nvPr/>
          </p:nvGrpSpPr>
          <p:grpSpPr>
            <a:xfrm>
              <a:off x="1766187" y="1179665"/>
              <a:ext cx="80700" cy="1526144"/>
              <a:chOff x="1766187" y="1179665"/>
              <a:chExt cx="80700" cy="1526144"/>
            </a:xfrm>
          </p:grpSpPr>
          <p:sp>
            <p:nvSpPr>
              <p:cNvPr id="18177" name="Google Shape;18177;p83"/>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83"/>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83"/>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83"/>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83"/>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83"/>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83"/>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83"/>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83"/>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8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7" name="Google Shape;18187;p83"/>
            <p:cNvGrpSpPr/>
            <p:nvPr/>
          </p:nvGrpSpPr>
          <p:grpSpPr>
            <a:xfrm>
              <a:off x="1936935" y="1179665"/>
              <a:ext cx="80700" cy="1526144"/>
              <a:chOff x="1936935" y="1179665"/>
              <a:chExt cx="80700" cy="1526144"/>
            </a:xfrm>
          </p:grpSpPr>
          <p:sp>
            <p:nvSpPr>
              <p:cNvPr id="18188" name="Google Shape;18188;p83"/>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83"/>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83"/>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83"/>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83"/>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8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8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8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8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8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8" name="Google Shape;18198;p83"/>
            <p:cNvGrpSpPr/>
            <p:nvPr/>
          </p:nvGrpSpPr>
          <p:grpSpPr>
            <a:xfrm>
              <a:off x="2110795" y="1179665"/>
              <a:ext cx="80700" cy="1526144"/>
              <a:chOff x="2110795" y="1179665"/>
              <a:chExt cx="80700" cy="1526144"/>
            </a:xfrm>
          </p:grpSpPr>
          <p:sp>
            <p:nvSpPr>
              <p:cNvPr id="18199" name="Google Shape;18199;p83"/>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83"/>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83"/>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83"/>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8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8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8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8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8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8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9" name="Google Shape;18209;p83"/>
            <p:cNvGrpSpPr/>
            <p:nvPr/>
          </p:nvGrpSpPr>
          <p:grpSpPr>
            <a:xfrm>
              <a:off x="2284655" y="1179665"/>
              <a:ext cx="80700" cy="1526144"/>
              <a:chOff x="2284655" y="1179665"/>
              <a:chExt cx="80700" cy="1526144"/>
            </a:xfrm>
          </p:grpSpPr>
          <p:sp>
            <p:nvSpPr>
              <p:cNvPr id="18210" name="Google Shape;18210;p83"/>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83"/>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83"/>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83"/>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83"/>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83"/>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8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8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8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8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20" name="Google Shape;18220;p83"/>
          <p:cNvGrpSpPr/>
          <p:nvPr/>
        </p:nvGrpSpPr>
        <p:grpSpPr>
          <a:xfrm>
            <a:off x="2603245" y="985011"/>
            <a:ext cx="1364248" cy="1102133"/>
            <a:chOff x="2623904" y="1198803"/>
            <a:chExt cx="1364248" cy="1102133"/>
          </a:xfrm>
        </p:grpSpPr>
        <p:grpSp>
          <p:nvGrpSpPr>
            <p:cNvPr id="18221" name="Google Shape;18221;p83"/>
            <p:cNvGrpSpPr/>
            <p:nvPr/>
          </p:nvGrpSpPr>
          <p:grpSpPr>
            <a:xfrm>
              <a:off x="2623907" y="1198803"/>
              <a:ext cx="1364245" cy="273000"/>
              <a:chOff x="2623907" y="1198803"/>
              <a:chExt cx="1364245" cy="273000"/>
            </a:xfrm>
          </p:grpSpPr>
          <p:sp>
            <p:nvSpPr>
              <p:cNvPr id="18222" name="Google Shape;18222;p83"/>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8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8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8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8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7" name="Google Shape;18227;p83"/>
            <p:cNvGrpSpPr/>
            <p:nvPr/>
          </p:nvGrpSpPr>
          <p:grpSpPr>
            <a:xfrm>
              <a:off x="2623904" y="1476964"/>
              <a:ext cx="1364245" cy="273000"/>
              <a:chOff x="2623904" y="1476964"/>
              <a:chExt cx="1364245" cy="273000"/>
            </a:xfrm>
          </p:grpSpPr>
          <p:sp>
            <p:nvSpPr>
              <p:cNvPr id="18228" name="Google Shape;18228;p83"/>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83"/>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83"/>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8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8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3" name="Google Shape;18233;p83"/>
            <p:cNvGrpSpPr/>
            <p:nvPr/>
          </p:nvGrpSpPr>
          <p:grpSpPr>
            <a:xfrm>
              <a:off x="2623907" y="1749775"/>
              <a:ext cx="1364245" cy="273000"/>
              <a:chOff x="2623907" y="1749775"/>
              <a:chExt cx="1364245" cy="273000"/>
            </a:xfrm>
          </p:grpSpPr>
          <p:sp>
            <p:nvSpPr>
              <p:cNvPr id="18234" name="Google Shape;18234;p83"/>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83"/>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8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8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8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9" name="Google Shape;18239;p83"/>
            <p:cNvGrpSpPr/>
            <p:nvPr/>
          </p:nvGrpSpPr>
          <p:grpSpPr>
            <a:xfrm>
              <a:off x="2623904" y="2027936"/>
              <a:ext cx="1364245" cy="273000"/>
              <a:chOff x="2623904" y="2027936"/>
              <a:chExt cx="1364245" cy="273000"/>
            </a:xfrm>
          </p:grpSpPr>
          <p:sp>
            <p:nvSpPr>
              <p:cNvPr id="18240" name="Google Shape;18240;p8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8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8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8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8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45" name="Google Shape;18245;p83"/>
          <p:cNvGrpSpPr/>
          <p:nvPr/>
        </p:nvGrpSpPr>
        <p:grpSpPr>
          <a:xfrm>
            <a:off x="2592706" y="2444193"/>
            <a:ext cx="1387541" cy="159124"/>
            <a:chOff x="3200660" y="2180272"/>
            <a:chExt cx="2563824" cy="378237"/>
          </a:xfrm>
        </p:grpSpPr>
        <p:sp>
          <p:nvSpPr>
            <p:cNvPr id="18246" name="Google Shape;18246;p8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8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8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8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8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8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8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8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8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8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8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8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8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8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8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8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8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8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4" name="Google Shape;18264;p83"/>
          <p:cNvGrpSpPr/>
          <p:nvPr/>
        </p:nvGrpSpPr>
        <p:grpSpPr>
          <a:xfrm>
            <a:off x="2589231" y="2722018"/>
            <a:ext cx="1390502" cy="159625"/>
            <a:chOff x="3530150" y="2790075"/>
            <a:chExt cx="1962600" cy="225300"/>
          </a:xfrm>
        </p:grpSpPr>
        <p:sp>
          <p:nvSpPr>
            <p:cNvPr id="18265" name="Google Shape;18265;p8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8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7" name="Google Shape;18267;p83"/>
          <p:cNvGrpSpPr/>
          <p:nvPr/>
        </p:nvGrpSpPr>
        <p:grpSpPr>
          <a:xfrm>
            <a:off x="2589884" y="3000344"/>
            <a:ext cx="1411629" cy="153761"/>
            <a:chOff x="3558802" y="4011427"/>
            <a:chExt cx="1866000" cy="111300"/>
          </a:xfrm>
        </p:grpSpPr>
        <p:sp>
          <p:nvSpPr>
            <p:cNvPr id="18268" name="Google Shape;18268;p8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8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0" name="Google Shape;18270;p83"/>
          <p:cNvGrpSpPr/>
          <p:nvPr/>
        </p:nvGrpSpPr>
        <p:grpSpPr>
          <a:xfrm>
            <a:off x="2589576" y="2205744"/>
            <a:ext cx="1383503" cy="119749"/>
            <a:chOff x="3465975" y="2270276"/>
            <a:chExt cx="1986364" cy="171929"/>
          </a:xfrm>
        </p:grpSpPr>
        <p:sp>
          <p:nvSpPr>
            <p:cNvPr id="18271" name="Google Shape;18271;p8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8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8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8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8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8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8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8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9" name="Google Shape;18279;p83"/>
          <p:cNvGrpSpPr/>
          <p:nvPr/>
        </p:nvGrpSpPr>
        <p:grpSpPr>
          <a:xfrm>
            <a:off x="2600584" y="3569394"/>
            <a:ext cx="1369531" cy="195460"/>
            <a:chOff x="723300" y="4253549"/>
            <a:chExt cx="2276482" cy="324900"/>
          </a:xfrm>
        </p:grpSpPr>
        <p:sp>
          <p:nvSpPr>
            <p:cNvPr id="18280" name="Google Shape;18280;p8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8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8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8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8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5" name="Google Shape;18285;p83"/>
          <p:cNvGrpSpPr/>
          <p:nvPr/>
        </p:nvGrpSpPr>
        <p:grpSpPr>
          <a:xfrm>
            <a:off x="2590145" y="3270574"/>
            <a:ext cx="1389066" cy="180119"/>
            <a:chOff x="705948" y="3788465"/>
            <a:chExt cx="2308953" cy="299400"/>
          </a:xfrm>
        </p:grpSpPr>
        <p:sp>
          <p:nvSpPr>
            <p:cNvPr id="18286" name="Google Shape;18286;p8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8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8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8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8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1" name="Google Shape;18291;p83"/>
          <p:cNvGrpSpPr/>
          <p:nvPr/>
        </p:nvGrpSpPr>
        <p:grpSpPr>
          <a:xfrm>
            <a:off x="2638082" y="3883554"/>
            <a:ext cx="1304609" cy="294074"/>
            <a:chOff x="2658741" y="4097347"/>
            <a:chExt cx="1304609" cy="294074"/>
          </a:xfrm>
        </p:grpSpPr>
        <p:grpSp>
          <p:nvGrpSpPr>
            <p:cNvPr id="18292" name="Google Shape;18292;p83"/>
            <p:cNvGrpSpPr/>
            <p:nvPr/>
          </p:nvGrpSpPr>
          <p:grpSpPr>
            <a:xfrm>
              <a:off x="2658741" y="4097347"/>
              <a:ext cx="118572" cy="294074"/>
              <a:chOff x="3343310" y="4475555"/>
              <a:chExt cx="127717" cy="316753"/>
            </a:xfrm>
          </p:grpSpPr>
          <p:sp>
            <p:nvSpPr>
              <p:cNvPr id="18293" name="Google Shape;18293;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5" name="Google Shape;18295;p83"/>
            <p:cNvGrpSpPr/>
            <p:nvPr/>
          </p:nvGrpSpPr>
          <p:grpSpPr>
            <a:xfrm>
              <a:off x="3815519" y="4098388"/>
              <a:ext cx="147831" cy="291991"/>
              <a:chOff x="3527539" y="4476677"/>
              <a:chExt cx="159232" cy="314510"/>
            </a:xfrm>
          </p:grpSpPr>
          <p:sp>
            <p:nvSpPr>
              <p:cNvPr id="18296" name="Google Shape;18296;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8" name="Google Shape;18298;p83"/>
            <p:cNvGrpSpPr/>
            <p:nvPr/>
          </p:nvGrpSpPr>
          <p:grpSpPr>
            <a:xfrm>
              <a:off x="3511696" y="4098388"/>
              <a:ext cx="147831" cy="291991"/>
              <a:chOff x="3527539" y="4476677"/>
              <a:chExt cx="159232" cy="314510"/>
            </a:xfrm>
          </p:grpSpPr>
          <p:sp>
            <p:nvSpPr>
              <p:cNvPr id="18299" name="Google Shape;18299;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1" name="Google Shape;18301;p83"/>
            <p:cNvGrpSpPr/>
            <p:nvPr/>
          </p:nvGrpSpPr>
          <p:grpSpPr>
            <a:xfrm>
              <a:off x="3207874" y="4098388"/>
              <a:ext cx="147831" cy="291991"/>
              <a:chOff x="3527539" y="4476677"/>
              <a:chExt cx="159232" cy="314510"/>
            </a:xfrm>
          </p:grpSpPr>
          <p:sp>
            <p:nvSpPr>
              <p:cNvPr id="18302" name="Google Shape;18302;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4" name="Google Shape;18304;p83"/>
            <p:cNvGrpSpPr/>
            <p:nvPr/>
          </p:nvGrpSpPr>
          <p:grpSpPr>
            <a:xfrm>
              <a:off x="2933305" y="4097347"/>
              <a:ext cx="118572" cy="294074"/>
              <a:chOff x="3343310" y="4475555"/>
              <a:chExt cx="127717" cy="316753"/>
            </a:xfrm>
          </p:grpSpPr>
          <p:sp>
            <p:nvSpPr>
              <p:cNvPr id="18305" name="Google Shape;18305;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07" name="Google Shape;18307;p83"/>
          <p:cNvGrpSpPr/>
          <p:nvPr/>
        </p:nvGrpSpPr>
        <p:grpSpPr>
          <a:xfrm>
            <a:off x="4256912" y="1866676"/>
            <a:ext cx="1433821" cy="191501"/>
            <a:chOff x="4273350" y="2080469"/>
            <a:chExt cx="1433821" cy="191501"/>
          </a:xfrm>
        </p:grpSpPr>
        <p:grpSp>
          <p:nvGrpSpPr>
            <p:cNvPr id="18308" name="Google Shape;18308;p83"/>
            <p:cNvGrpSpPr/>
            <p:nvPr/>
          </p:nvGrpSpPr>
          <p:grpSpPr>
            <a:xfrm>
              <a:off x="4273350" y="2080469"/>
              <a:ext cx="1433821" cy="0"/>
              <a:chOff x="5224975" y="2962250"/>
              <a:chExt cx="1544400" cy="0"/>
            </a:xfrm>
          </p:grpSpPr>
          <p:cxnSp>
            <p:nvCxnSpPr>
              <p:cNvPr id="18309" name="Google Shape;18309;p8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8310" name="Google Shape;18310;p8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8311" name="Google Shape;18311;p83"/>
            <p:cNvGrpSpPr/>
            <p:nvPr/>
          </p:nvGrpSpPr>
          <p:grpSpPr>
            <a:xfrm>
              <a:off x="4273350" y="2271969"/>
              <a:ext cx="1433821" cy="0"/>
              <a:chOff x="5224975" y="2962250"/>
              <a:chExt cx="1544400" cy="0"/>
            </a:xfrm>
          </p:grpSpPr>
          <p:cxnSp>
            <p:nvCxnSpPr>
              <p:cNvPr id="18312" name="Google Shape;18312;p8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8313" name="Google Shape;18313;p8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8314" name="Google Shape;18314;p83"/>
          <p:cNvGrpSpPr/>
          <p:nvPr/>
        </p:nvGrpSpPr>
        <p:grpSpPr>
          <a:xfrm>
            <a:off x="4258467" y="969244"/>
            <a:ext cx="1430711" cy="743389"/>
            <a:chOff x="5159450" y="1919950"/>
            <a:chExt cx="1541050" cy="862500"/>
          </a:xfrm>
        </p:grpSpPr>
        <p:sp>
          <p:nvSpPr>
            <p:cNvPr id="18315" name="Google Shape;18315;p8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8316" name="Google Shape;18316;p83"/>
            <p:cNvGrpSpPr/>
            <p:nvPr/>
          </p:nvGrpSpPr>
          <p:grpSpPr>
            <a:xfrm>
              <a:off x="5159450" y="1919950"/>
              <a:ext cx="1541050" cy="862500"/>
              <a:chOff x="5159450" y="1919950"/>
              <a:chExt cx="1541050" cy="862500"/>
            </a:xfrm>
          </p:grpSpPr>
          <p:cxnSp>
            <p:nvCxnSpPr>
              <p:cNvPr id="18317" name="Google Shape;18317;p8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8318" name="Google Shape;18318;p8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8319" name="Google Shape;18319;p83"/>
          <p:cNvGrpSpPr/>
          <p:nvPr/>
        </p:nvGrpSpPr>
        <p:grpSpPr>
          <a:xfrm>
            <a:off x="4248581" y="2192571"/>
            <a:ext cx="1450484" cy="1052087"/>
            <a:chOff x="5230575" y="1554475"/>
            <a:chExt cx="2137150" cy="1550150"/>
          </a:xfrm>
        </p:grpSpPr>
        <p:sp>
          <p:nvSpPr>
            <p:cNvPr id="18320" name="Google Shape;18320;p8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8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8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8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8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8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8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8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8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8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8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8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8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3" name="Google Shape;18333;p83"/>
          <p:cNvGrpSpPr/>
          <p:nvPr/>
        </p:nvGrpSpPr>
        <p:grpSpPr>
          <a:xfrm rot="10800000">
            <a:off x="4265131" y="3284761"/>
            <a:ext cx="1417383" cy="887946"/>
            <a:chOff x="5645403" y="2920021"/>
            <a:chExt cx="2650800" cy="2180614"/>
          </a:xfrm>
        </p:grpSpPr>
        <p:sp>
          <p:nvSpPr>
            <p:cNvPr id="18334" name="Google Shape;18334;p8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35" name="Google Shape;18335;p83"/>
            <p:cNvCxnSpPr>
              <a:stCxn id="18334"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8336" name="Google Shape;18336;p8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37" name="Google Shape;18337;p83"/>
            <p:cNvCxnSpPr>
              <a:endCxn id="18336"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8338" name="Google Shape;18338;p8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39" name="Google Shape;18339;p83"/>
            <p:cNvCxnSpPr>
              <a:stCxn id="18338"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8340" name="Google Shape;18340;p8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41" name="Google Shape;18341;p83"/>
            <p:cNvCxnSpPr>
              <a:endCxn id="18340"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8342" name="Google Shape;18342;p83"/>
          <p:cNvGrpSpPr/>
          <p:nvPr/>
        </p:nvGrpSpPr>
        <p:grpSpPr>
          <a:xfrm>
            <a:off x="7365491" y="2188116"/>
            <a:ext cx="1071743" cy="1021579"/>
            <a:chOff x="7189833" y="2022667"/>
            <a:chExt cx="1251159" cy="1192597"/>
          </a:xfrm>
        </p:grpSpPr>
        <p:sp>
          <p:nvSpPr>
            <p:cNvPr id="18343" name="Google Shape;18343;p8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8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8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8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7" name="Google Shape;18347;p83"/>
          <p:cNvGrpSpPr/>
          <p:nvPr/>
        </p:nvGrpSpPr>
        <p:grpSpPr>
          <a:xfrm>
            <a:off x="706762" y="2614523"/>
            <a:ext cx="1695374" cy="1560837"/>
            <a:chOff x="727421" y="2828315"/>
            <a:chExt cx="1695374" cy="1560837"/>
          </a:xfrm>
        </p:grpSpPr>
        <p:grpSp>
          <p:nvGrpSpPr>
            <p:cNvPr id="18348" name="Google Shape;18348;p83"/>
            <p:cNvGrpSpPr/>
            <p:nvPr/>
          </p:nvGrpSpPr>
          <p:grpSpPr>
            <a:xfrm>
              <a:off x="819108" y="2882501"/>
              <a:ext cx="103104" cy="1426186"/>
              <a:chOff x="4674013" y="3100904"/>
              <a:chExt cx="122758" cy="1698043"/>
            </a:xfrm>
          </p:grpSpPr>
          <p:sp>
            <p:nvSpPr>
              <p:cNvPr id="18349" name="Google Shape;18349;p8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8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8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8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8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8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8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6" name="Google Shape;18356;p83"/>
            <p:cNvGrpSpPr/>
            <p:nvPr/>
          </p:nvGrpSpPr>
          <p:grpSpPr>
            <a:xfrm>
              <a:off x="1062475" y="2882501"/>
              <a:ext cx="103104" cy="1426186"/>
              <a:chOff x="4940438" y="3100904"/>
              <a:chExt cx="122758" cy="1698043"/>
            </a:xfrm>
          </p:grpSpPr>
          <p:sp>
            <p:nvSpPr>
              <p:cNvPr id="18357" name="Google Shape;18357;p8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8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8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8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8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8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8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4" name="Google Shape;18364;p83"/>
            <p:cNvGrpSpPr/>
            <p:nvPr/>
          </p:nvGrpSpPr>
          <p:grpSpPr>
            <a:xfrm>
              <a:off x="1299324" y="2882501"/>
              <a:ext cx="103104" cy="1426186"/>
              <a:chOff x="5206863" y="3100904"/>
              <a:chExt cx="122758" cy="1698043"/>
            </a:xfrm>
          </p:grpSpPr>
          <p:sp>
            <p:nvSpPr>
              <p:cNvPr id="18365" name="Google Shape;18365;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2" name="Google Shape;18372;p83"/>
            <p:cNvGrpSpPr/>
            <p:nvPr/>
          </p:nvGrpSpPr>
          <p:grpSpPr>
            <a:xfrm>
              <a:off x="1786057" y="2882501"/>
              <a:ext cx="103104" cy="1426186"/>
              <a:chOff x="6006138" y="3143629"/>
              <a:chExt cx="122758" cy="1698043"/>
            </a:xfrm>
          </p:grpSpPr>
          <p:sp>
            <p:nvSpPr>
              <p:cNvPr id="18373" name="Google Shape;18373;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0" name="Google Shape;18380;p83"/>
            <p:cNvGrpSpPr/>
            <p:nvPr/>
          </p:nvGrpSpPr>
          <p:grpSpPr>
            <a:xfrm>
              <a:off x="2029422" y="2882501"/>
              <a:ext cx="103104" cy="1426186"/>
              <a:chOff x="6805413" y="3100904"/>
              <a:chExt cx="122758" cy="1698043"/>
            </a:xfrm>
          </p:grpSpPr>
          <p:sp>
            <p:nvSpPr>
              <p:cNvPr id="18381" name="Google Shape;18381;p8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8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8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8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8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8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8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8" name="Google Shape;18388;p83"/>
            <p:cNvGrpSpPr/>
            <p:nvPr/>
          </p:nvGrpSpPr>
          <p:grpSpPr>
            <a:xfrm>
              <a:off x="727421" y="2828315"/>
              <a:ext cx="1695374" cy="1560837"/>
              <a:chOff x="734799" y="2782450"/>
              <a:chExt cx="1571100" cy="1577400"/>
            </a:xfrm>
          </p:grpSpPr>
          <p:cxnSp>
            <p:nvCxnSpPr>
              <p:cNvPr id="18389" name="Google Shape;18389;p8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8390" name="Google Shape;18390;p8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8391" name="Google Shape;18391;p83"/>
            <p:cNvGrpSpPr/>
            <p:nvPr/>
          </p:nvGrpSpPr>
          <p:grpSpPr>
            <a:xfrm>
              <a:off x="2272795" y="2882501"/>
              <a:ext cx="103104" cy="1426186"/>
              <a:chOff x="5206863" y="3100904"/>
              <a:chExt cx="122758" cy="1698043"/>
            </a:xfrm>
          </p:grpSpPr>
          <p:sp>
            <p:nvSpPr>
              <p:cNvPr id="18392" name="Google Shape;18392;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9" name="Google Shape;18399;p83"/>
            <p:cNvGrpSpPr/>
            <p:nvPr/>
          </p:nvGrpSpPr>
          <p:grpSpPr>
            <a:xfrm>
              <a:off x="1542694" y="2882501"/>
              <a:ext cx="103104" cy="1426186"/>
              <a:chOff x="6006138" y="3143629"/>
              <a:chExt cx="122758" cy="1698043"/>
            </a:xfrm>
          </p:grpSpPr>
          <p:sp>
            <p:nvSpPr>
              <p:cNvPr id="18400" name="Google Shape;18400;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07" name="Google Shape;18407;p83"/>
          <p:cNvGrpSpPr/>
          <p:nvPr/>
        </p:nvGrpSpPr>
        <p:grpSpPr>
          <a:xfrm>
            <a:off x="5915341" y="2192094"/>
            <a:ext cx="1248543" cy="1025319"/>
            <a:chOff x="5183758" y="1210600"/>
            <a:chExt cx="3605380" cy="2960783"/>
          </a:xfrm>
        </p:grpSpPr>
        <p:sp>
          <p:nvSpPr>
            <p:cNvPr id="18408" name="Google Shape;18408;p8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8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8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8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12" name="Google Shape;18412;p8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8413" name="Google Shape;18413;p8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8414" name="Google Shape;18414;p8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8415" name="Google Shape;18415;p8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8416" name="Google Shape;18416;p8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7" name="Google Shape;18417;p83"/>
          <p:cNvGrpSpPr/>
          <p:nvPr/>
        </p:nvGrpSpPr>
        <p:grpSpPr>
          <a:xfrm>
            <a:off x="5772403" y="3330411"/>
            <a:ext cx="2664831" cy="843440"/>
            <a:chOff x="5916567" y="1099697"/>
            <a:chExt cx="2556683" cy="809211"/>
          </a:xfrm>
        </p:grpSpPr>
        <p:sp>
          <p:nvSpPr>
            <p:cNvPr id="18418" name="Google Shape;18418;p8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8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8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8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8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8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8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8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6" name="Google Shape;18426;p83"/>
          <p:cNvGrpSpPr/>
          <p:nvPr/>
        </p:nvGrpSpPr>
        <p:grpSpPr>
          <a:xfrm>
            <a:off x="5879943" y="979270"/>
            <a:ext cx="1299851" cy="1023338"/>
            <a:chOff x="5900602" y="1193063"/>
            <a:chExt cx="1299851" cy="1023338"/>
          </a:xfrm>
        </p:grpSpPr>
        <p:grpSp>
          <p:nvGrpSpPr>
            <p:cNvPr id="18427" name="Google Shape;18427;p83"/>
            <p:cNvGrpSpPr/>
            <p:nvPr/>
          </p:nvGrpSpPr>
          <p:grpSpPr>
            <a:xfrm>
              <a:off x="6743564" y="1193063"/>
              <a:ext cx="456889" cy="700379"/>
              <a:chOff x="6743564" y="1193063"/>
              <a:chExt cx="456889" cy="700379"/>
            </a:xfrm>
          </p:grpSpPr>
          <p:grpSp>
            <p:nvGrpSpPr>
              <p:cNvPr id="18428" name="Google Shape;18428;p83"/>
              <p:cNvGrpSpPr/>
              <p:nvPr/>
            </p:nvGrpSpPr>
            <p:grpSpPr>
              <a:xfrm>
                <a:off x="6743564" y="1690731"/>
                <a:ext cx="214402" cy="202710"/>
                <a:chOff x="6743564" y="1690731"/>
                <a:chExt cx="214402" cy="202710"/>
              </a:xfrm>
            </p:grpSpPr>
            <p:sp>
              <p:nvSpPr>
                <p:cNvPr id="18429" name="Google Shape;18429;p83"/>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83"/>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1" name="Google Shape;18431;p83"/>
              <p:cNvGrpSpPr/>
              <p:nvPr/>
            </p:nvGrpSpPr>
            <p:grpSpPr>
              <a:xfrm>
                <a:off x="6915505" y="1193063"/>
                <a:ext cx="284947" cy="589637"/>
                <a:chOff x="6915505" y="1193063"/>
                <a:chExt cx="284947" cy="589637"/>
              </a:xfrm>
            </p:grpSpPr>
            <p:sp>
              <p:nvSpPr>
                <p:cNvPr id="18432" name="Google Shape;18432;p8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33" name="Google Shape;18433;p8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8434" name="Google Shape;18434;p83"/>
            <p:cNvGrpSpPr/>
            <p:nvPr/>
          </p:nvGrpSpPr>
          <p:grpSpPr>
            <a:xfrm>
              <a:off x="6520337" y="1193063"/>
              <a:ext cx="341815" cy="801589"/>
              <a:chOff x="6520337" y="1193063"/>
              <a:chExt cx="341815" cy="801589"/>
            </a:xfrm>
          </p:grpSpPr>
          <p:grpSp>
            <p:nvGrpSpPr>
              <p:cNvPr id="18435" name="Google Shape;18435;p83"/>
              <p:cNvGrpSpPr/>
              <p:nvPr/>
            </p:nvGrpSpPr>
            <p:grpSpPr>
              <a:xfrm>
                <a:off x="6520337" y="1589527"/>
                <a:ext cx="213950" cy="405125"/>
                <a:chOff x="6520337" y="1589527"/>
                <a:chExt cx="213950" cy="405125"/>
              </a:xfrm>
            </p:grpSpPr>
            <p:sp>
              <p:nvSpPr>
                <p:cNvPr id="18436" name="Google Shape;18436;p8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83"/>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8" name="Google Shape;18438;p83"/>
              <p:cNvGrpSpPr/>
              <p:nvPr/>
            </p:nvGrpSpPr>
            <p:grpSpPr>
              <a:xfrm>
                <a:off x="6577204" y="1193063"/>
                <a:ext cx="284947" cy="453562"/>
                <a:chOff x="6577204" y="1193063"/>
                <a:chExt cx="284947" cy="453562"/>
              </a:xfrm>
            </p:grpSpPr>
            <p:sp>
              <p:nvSpPr>
                <p:cNvPr id="18439" name="Google Shape;18439;p8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40" name="Google Shape;18440;p8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8441" name="Google Shape;18441;p83"/>
            <p:cNvGrpSpPr/>
            <p:nvPr/>
          </p:nvGrpSpPr>
          <p:grpSpPr>
            <a:xfrm>
              <a:off x="6238903" y="1193063"/>
              <a:ext cx="300475" cy="901782"/>
              <a:chOff x="6238903" y="1193063"/>
              <a:chExt cx="300475" cy="901782"/>
            </a:xfrm>
          </p:grpSpPr>
          <p:grpSp>
            <p:nvGrpSpPr>
              <p:cNvPr id="18442" name="Google Shape;18442;p83"/>
              <p:cNvGrpSpPr/>
              <p:nvPr/>
            </p:nvGrpSpPr>
            <p:grpSpPr>
              <a:xfrm>
                <a:off x="6290865" y="1489315"/>
                <a:ext cx="248514" cy="605530"/>
                <a:chOff x="6290865" y="1489315"/>
                <a:chExt cx="248514" cy="605530"/>
              </a:xfrm>
            </p:grpSpPr>
            <p:sp>
              <p:nvSpPr>
                <p:cNvPr id="18443" name="Google Shape;18443;p8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83"/>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5" name="Google Shape;18445;p83"/>
              <p:cNvGrpSpPr/>
              <p:nvPr/>
            </p:nvGrpSpPr>
            <p:grpSpPr>
              <a:xfrm>
                <a:off x="6238903" y="1193063"/>
                <a:ext cx="284947" cy="327512"/>
                <a:chOff x="6238903" y="1193063"/>
                <a:chExt cx="284947" cy="327512"/>
              </a:xfrm>
            </p:grpSpPr>
            <p:sp>
              <p:nvSpPr>
                <p:cNvPr id="18446" name="Google Shape;18446;p8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47" name="Google Shape;18447;p8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8448" name="Google Shape;18448;p83"/>
            <p:cNvGrpSpPr/>
            <p:nvPr/>
          </p:nvGrpSpPr>
          <p:grpSpPr>
            <a:xfrm>
              <a:off x="5900602" y="1193063"/>
              <a:ext cx="444345" cy="1023338"/>
              <a:chOff x="5900602" y="1193063"/>
              <a:chExt cx="444345" cy="1023338"/>
            </a:xfrm>
          </p:grpSpPr>
          <p:grpSp>
            <p:nvGrpSpPr>
              <p:cNvPr id="18449" name="Google Shape;18449;p83"/>
              <p:cNvGrpSpPr/>
              <p:nvPr/>
            </p:nvGrpSpPr>
            <p:grpSpPr>
              <a:xfrm>
                <a:off x="6046501" y="1367785"/>
                <a:ext cx="298446" cy="848616"/>
                <a:chOff x="6046501" y="1367785"/>
                <a:chExt cx="298446" cy="848616"/>
              </a:xfrm>
            </p:grpSpPr>
            <p:sp>
              <p:nvSpPr>
                <p:cNvPr id="18450" name="Google Shape;18450;p8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83"/>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2" name="Google Shape;18452;p83"/>
              <p:cNvGrpSpPr/>
              <p:nvPr/>
            </p:nvGrpSpPr>
            <p:grpSpPr>
              <a:xfrm>
                <a:off x="5900602" y="1193063"/>
                <a:ext cx="284947" cy="182312"/>
                <a:chOff x="5900602" y="1193063"/>
                <a:chExt cx="284947" cy="182312"/>
              </a:xfrm>
            </p:grpSpPr>
            <p:sp>
              <p:nvSpPr>
                <p:cNvPr id="18453" name="Google Shape;18453;p8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54" name="Google Shape;18454;p8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8455" name="Google Shape;18455;p83"/>
          <p:cNvGrpSpPr/>
          <p:nvPr/>
        </p:nvGrpSpPr>
        <p:grpSpPr>
          <a:xfrm>
            <a:off x="7217825" y="979415"/>
            <a:ext cx="1219413" cy="1051365"/>
            <a:chOff x="7287122" y="1165658"/>
            <a:chExt cx="1219413" cy="1051365"/>
          </a:xfrm>
        </p:grpSpPr>
        <p:grpSp>
          <p:nvGrpSpPr>
            <p:cNvPr id="18456" name="Google Shape;18456;p83"/>
            <p:cNvGrpSpPr/>
            <p:nvPr/>
          </p:nvGrpSpPr>
          <p:grpSpPr>
            <a:xfrm>
              <a:off x="7287122" y="1969723"/>
              <a:ext cx="1219413" cy="247300"/>
              <a:chOff x="7287122" y="1969723"/>
              <a:chExt cx="1219413" cy="247300"/>
            </a:xfrm>
          </p:grpSpPr>
          <p:sp>
            <p:nvSpPr>
              <p:cNvPr id="18457" name="Google Shape;18457;p8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58" name="Google Shape;18458;p83"/>
              <p:cNvGrpSpPr/>
              <p:nvPr/>
            </p:nvGrpSpPr>
            <p:grpSpPr>
              <a:xfrm>
                <a:off x="7287122" y="2063892"/>
                <a:ext cx="1151753" cy="73428"/>
                <a:chOff x="7287122" y="2063892"/>
                <a:chExt cx="1151753" cy="73428"/>
              </a:xfrm>
            </p:grpSpPr>
            <p:sp>
              <p:nvSpPr>
                <p:cNvPr id="18459" name="Google Shape;18459;p8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60" name="Google Shape;18460;p8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8461" name="Google Shape;18461;p83"/>
            <p:cNvGrpSpPr/>
            <p:nvPr/>
          </p:nvGrpSpPr>
          <p:grpSpPr>
            <a:xfrm>
              <a:off x="7287122" y="1712201"/>
              <a:ext cx="1219403" cy="246767"/>
              <a:chOff x="7287122" y="1712201"/>
              <a:chExt cx="1219403" cy="246767"/>
            </a:xfrm>
          </p:grpSpPr>
          <p:sp>
            <p:nvSpPr>
              <p:cNvPr id="18462" name="Google Shape;18462;p8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63" name="Google Shape;18463;p83"/>
              <p:cNvGrpSpPr/>
              <p:nvPr/>
            </p:nvGrpSpPr>
            <p:grpSpPr>
              <a:xfrm>
                <a:off x="7287122" y="1842861"/>
                <a:ext cx="1005303" cy="73419"/>
                <a:chOff x="7287122" y="1842861"/>
                <a:chExt cx="1005303" cy="73419"/>
              </a:xfrm>
            </p:grpSpPr>
            <p:sp>
              <p:nvSpPr>
                <p:cNvPr id="18464" name="Google Shape;18464;p8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65" name="Google Shape;18465;p8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8466" name="Google Shape;18466;p83"/>
            <p:cNvGrpSpPr/>
            <p:nvPr/>
          </p:nvGrpSpPr>
          <p:grpSpPr>
            <a:xfrm>
              <a:off x="7287122" y="1447520"/>
              <a:ext cx="1219403" cy="286667"/>
              <a:chOff x="7287122" y="1447520"/>
              <a:chExt cx="1219403" cy="286667"/>
            </a:xfrm>
          </p:grpSpPr>
          <p:sp>
            <p:nvSpPr>
              <p:cNvPr id="18467" name="Google Shape;18467;p8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68" name="Google Shape;18468;p83"/>
              <p:cNvGrpSpPr/>
              <p:nvPr/>
            </p:nvGrpSpPr>
            <p:grpSpPr>
              <a:xfrm>
                <a:off x="7287122" y="1581977"/>
                <a:ext cx="852803" cy="73428"/>
                <a:chOff x="7287122" y="1581977"/>
                <a:chExt cx="852803" cy="73428"/>
              </a:xfrm>
            </p:grpSpPr>
            <p:sp>
              <p:nvSpPr>
                <p:cNvPr id="18469" name="Google Shape;18469;p8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70" name="Google Shape;18470;p8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8471" name="Google Shape;18471;p83"/>
            <p:cNvGrpSpPr/>
            <p:nvPr/>
          </p:nvGrpSpPr>
          <p:grpSpPr>
            <a:xfrm>
              <a:off x="7287122" y="1165658"/>
              <a:ext cx="1219403" cy="344253"/>
              <a:chOff x="7287122" y="1165658"/>
              <a:chExt cx="1219403" cy="344253"/>
            </a:xfrm>
          </p:grpSpPr>
          <p:sp>
            <p:nvSpPr>
              <p:cNvPr id="18472" name="Google Shape;18472;p8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73" name="Google Shape;18473;p83"/>
              <p:cNvGrpSpPr/>
              <p:nvPr/>
            </p:nvGrpSpPr>
            <p:grpSpPr>
              <a:xfrm>
                <a:off x="7287122" y="1341025"/>
                <a:ext cx="695703" cy="73419"/>
                <a:chOff x="7287122" y="1341025"/>
                <a:chExt cx="695703" cy="73419"/>
              </a:xfrm>
            </p:grpSpPr>
            <p:sp>
              <p:nvSpPr>
                <p:cNvPr id="18474" name="Google Shape;18474;p8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475" name="Google Shape;18475;p8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479" name="Shape 18479"/>
        <p:cNvGrpSpPr/>
        <p:nvPr/>
      </p:nvGrpSpPr>
      <p:grpSpPr>
        <a:xfrm>
          <a:off x="0" y="0"/>
          <a:ext cx="0" cy="0"/>
          <a:chOff x="0" y="0"/>
          <a:chExt cx="0" cy="0"/>
        </a:xfrm>
      </p:grpSpPr>
      <p:grpSp>
        <p:nvGrpSpPr>
          <p:cNvPr id="18480" name="Google Shape;18480;p84"/>
          <p:cNvGrpSpPr/>
          <p:nvPr/>
        </p:nvGrpSpPr>
        <p:grpSpPr>
          <a:xfrm>
            <a:off x="846551" y="2273217"/>
            <a:ext cx="415546" cy="355053"/>
            <a:chOff x="866243" y="2291587"/>
            <a:chExt cx="415546" cy="355053"/>
          </a:xfrm>
        </p:grpSpPr>
        <p:sp>
          <p:nvSpPr>
            <p:cNvPr id="18481" name="Google Shape;18481;p84"/>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84"/>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84"/>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84"/>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84"/>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86" name="Google Shape;18486;p84"/>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87" name="Google Shape;18487;p84"/>
          <p:cNvGrpSpPr/>
          <p:nvPr/>
        </p:nvGrpSpPr>
        <p:grpSpPr>
          <a:xfrm>
            <a:off x="1938828" y="2284205"/>
            <a:ext cx="359213" cy="327807"/>
            <a:chOff x="1958520" y="2302574"/>
            <a:chExt cx="359213" cy="327807"/>
          </a:xfrm>
        </p:grpSpPr>
        <p:sp>
          <p:nvSpPr>
            <p:cNvPr id="18488" name="Google Shape;18488;p84"/>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84"/>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84"/>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1" name="Google Shape;18491;p84"/>
          <p:cNvGrpSpPr/>
          <p:nvPr/>
        </p:nvGrpSpPr>
        <p:grpSpPr>
          <a:xfrm>
            <a:off x="2560190" y="2269057"/>
            <a:ext cx="207582" cy="359594"/>
            <a:chOff x="2656082" y="2287427"/>
            <a:chExt cx="207582" cy="359594"/>
          </a:xfrm>
        </p:grpSpPr>
        <p:sp>
          <p:nvSpPr>
            <p:cNvPr id="18492" name="Google Shape;18492;p84"/>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84"/>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84"/>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84"/>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6" name="Google Shape;18496;p84"/>
          <p:cNvGrpSpPr/>
          <p:nvPr/>
        </p:nvGrpSpPr>
        <p:grpSpPr>
          <a:xfrm>
            <a:off x="3029961" y="2303099"/>
            <a:ext cx="362991" cy="290018"/>
            <a:chOff x="3049653" y="2321468"/>
            <a:chExt cx="362991" cy="290018"/>
          </a:xfrm>
        </p:grpSpPr>
        <p:sp>
          <p:nvSpPr>
            <p:cNvPr id="18497" name="Google Shape;18497;p84"/>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84"/>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84"/>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84"/>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1" name="Google Shape;18501;p84"/>
          <p:cNvGrpSpPr/>
          <p:nvPr/>
        </p:nvGrpSpPr>
        <p:grpSpPr>
          <a:xfrm>
            <a:off x="3544551" y="2271534"/>
            <a:ext cx="422342" cy="355243"/>
            <a:chOff x="3564243" y="2289904"/>
            <a:chExt cx="422342" cy="355243"/>
          </a:xfrm>
        </p:grpSpPr>
        <p:sp>
          <p:nvSpPr>
            <p:cNvPr id="18502" name="Google Shape;18502;p84"/>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84"/>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84"/>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84"/>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84"/>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07" name="Google Shape;18507;p84"/>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08" name="Google Shape;18508;p84"/>
          <p:cNvGrpSpPr/>
          <p:nvPr/>
        </p:nvGrpSpPr>
        <p:grpSpPr>
          <a:xfrm>
            <a:off x="4668202" y="2271344"/>
            <a:ext cx="359594" cy="353909"/>
            <a:chOff x="4687894" y="2289713"/>
            <a:chExt cx="359594" cy="353909"/>
          </a:xfrm>
        </p:grpSpPr>
        <p:sp>
          <p:nvSpPr>
            <p:cNvPr id="18509" name="Google Shape;18509;p84"/>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84"/>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84"/>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12" name="Google Shape;18512;p84"/>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13" name="Google Shape;18513;p84"/>
          <p:cNvGrpSpPr/>
          <p:nvPr/>
        </p:nvGrpSpPr>
        <p:grpSpPr>
          <a:xfrm>
            <a:off x="6352932" y="2289857"/>
            <a:ext cx="263567" cy="317614"/>
            <a:chOff x="6421399" y="2308227"/>
            <a:chExt cx="263567" cy="317614"/>
          </a:xfrm>
        </p:grpSpPr>
        <p:sp>
          <p:nvSpPr>
            <p:cNvPr id="18514" name="Google Shape;18514;p84"/>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84"/>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84"/>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84"/>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8" name="Google Shape;18518;p84"/>
          <p:cNvGrpSpPr/>
          <p:nvPr/>
        </p:nvGrpSpPr>
        <p:grpSpPr>
          <a:xfrm>
            <a:off x="6850501" y="2277250"/>
            <a:ext cx="360356" cy="343462"/>
            <a:chOff x="6870193" y="2295620"/>
            <a:chExt cx="360356" cy="343462"/>
          </a:xfrm>
        </p:grpSpPr>
        <p:sp>
          <p:nvSpPr>
            <p:cNvPr id="18519" name="Google Shape;18519;p84"/>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84"/>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1" name="Google Shape;18521;p84"/>
          <p:cNvGrpSpPr/>
          <p:nvPr/>
        </p:nvGrpSpPr>
        <p:grpSpPr>
          <a:xfrm>
            <a:off x="7421773" y="2284490"/>
            <a:ext cx="342192" cy="327140"/>
            <a:chOff x="7441465" y="2302860"/>
            <a:chExt cx="342192" cy="327140"/>
          </a:xfrm>
        </p:grpSpPr>
        <p:sp>
          <p:nvSpPr>
            <p:cNvPr id="18522" name="Google Shape;18522;p84"/>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84"/>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4" name="Google Shape;18524;p84"/>
          <p:cNvGrpSpPr/>
          <p:nvPr/>
        </p:nvGrpSpPr>
        <p:grpSpPr>
          <a:xfrm>
            <a:off x="7969991" y="2331837"/>
            <a:ext cx="332761" cy="234066"/>
            <a:chOff x="7989683" y="2350207"/>
            <a:chExt cx="332761" cy="234066"/>
          </a:xfrm>
        </p:grpSpPr>
        <p:sp>
          <p:nvSpPr>
            <p:cNvPr id="18525" name="Google Shape;18525;p84"/>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84"/>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84"/>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84"/>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84"/>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84"/>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1" name="Google Shape;18531;p84"/>
          <p:cNvGrpSpPr/>
          <p:nvPr/>
        </p:nvGrpSpPr>
        <p:grpSpPr>
          <a:xfrm>
            <a:off x="5803602" y="2291381"/>
            <a:ext cx="315327" cy="314978"/>
            <a:chOff x="5823294" y="2309751"/>
            <a:chExt cx="315327" cy="314978"/>
          </a:xfrm>
        </p:grpSpPr>
        <p:sp>
          <p:nvSpPr>
            <p:cNvPr id="18532" name="Google Shape;18532;p84"/>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84"/>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84"/>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84"/>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84"/>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84"/>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84"/>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84"/>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84"/>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84"/>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84"/>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84"/>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84"/>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84"/>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84"/>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84"/>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84"/>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9" name="Google Shape;18549;p84"/>
          <p:cNvGrpSpPr/>
          <p:nvPr/>
        </p:nvGrpSpPr>
        <p:grpSpPr>
          <a:xfrm>
            <a:off x="2477583" y="2725790"/>
            <a:ext cx="370930" cy="370549"/>
            <a:chOff x="2497275" y="2744159"/>
            <a:chExt cx="370930" cy="370549"/>
          </a:xfrm>
        </p:grpSpPr>
        <p:sp>
          <p:nvSpPr>
            <p:cNvPr id="18550" name="Google Shape;18550;p84"/>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84"/>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84"/>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84"/>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84"/>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84"/>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6" name="Google Shape;18556;p84"/>
          <p:cNvGrpSpPr/>
          <p:nvPr/>
        </p:nvGrpSpPr>
        <p:grpSpPr>
          <a:xfrm>
            <a:off x="841248" y="2728108"/>
            <a:ext cx="371883" cy="365691"/>
            <a:chOff x="860940" y="2746477"/>
            <a:chExt cx="371883" cy="365691"/>
          </a:xfrm>
        </p:grpSpPr>
        <p:sp>
          <p:nvSpPr>
            <p:cNvPr id="18557" name="Google Shape;18557;p84"/>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84"/>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84"/>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84"/>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84"/>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2" name="Google Shape;18562;p84"/>
          <p:cNvGrpSpPr/>
          <p:nvPr/>
        </p:nvGrpSpPr>
        <p:grpSpPr>
          <a:xfrm>
            <a:off x="1431144" y="2747889"/>
            <a:ext cx="283985" cy="341080"/>
            <a:chOff x="1493849" y="2775533"/>
            <a:chExt cx="283985" cy="341080"/>
          </a:xfrm>
        </p:grpSpPr>
        <p:sp>
          <p:nvSpPr>
            <p:cNvPr id="18563" name="Google Shape;18563;p84"/>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84"/>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5" name="Google Shape;18565;p84"/>
          <p:cNvGrpSpPr/>
          <p:nvPr/>
        </p:nvGrpSpPr>
        <p:grpSpPr>
          <a:xfrm>
            <a:off x="1933144" y="2756052"/>
            <a:ext cx="372835" cy="342573"/>
            <a:chOff x="1952836" y="2774422"/>
            <a:chExt cx="372835" cy="342573"/>
          </a:xfrm>
        </p:grpSpPr>
        <p:sp>
          <p:nvSpPr>
            <p:cNvPr id="18566" name="Google Shape;18566;p84"/>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84"/>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84"/>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9" name="Google Shape;18569;p84"/>
          <p:cNvGrpSpPr/>
          <p:nvPr/>
        </p:nvGrpSpPr>
        <p:grpSpPr>
          <a:xfrm>
            <a:off x="3060224" y="2726107"/>
            <a:ext cx="332729" cy="372518"/>
            <a:chOff x="3079916" y="2744477"/>
            <a:chExt cx="332729" cy="372518"/>
          </a:xfrm>
        </p:grpSpPr>
        <p:sp>
          <p:nvSpPr>
            <p:cNvPr id="18570" name="Google Shape;18570;p84"/>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84"/>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84"/>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3" name="Google Shape;18573;p84"/>
          <p:cNvGrpSpPr/>
          <p:nvPr/>
        </p:nvGrpSpPr>
        <p:grpSpPr>
          <a:xfrm>
            <a:off x="3600884" y="2727155"/>
            <a:ext cx="336889" cy="355592"/>
            <a:chOff x="3620576" y="2745525"/>
            <a:chExt cx="336889" cy="355592"/>
          </a:xfrm>
        </p:grpSpPr>
        <p:sp>
          <p:nvSpPr>
            <p:cNvPr id="18574" name="Google Shape;18574;p84"/>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84"/>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6" name="Google Shape;18576;p84"/>
          <p:cNvGrpSpPr/>
          <p:nvPr/>
        </p:nvGrpSpPr>
        <p:grpSpPr>
          <a:xfrm>
            <a:off x="4107123" y="2742334"/>
            <a:ext cx="380393" cy="363118"/>
            <a:chOff x="4126815" y="2760704"/>
            <a:chExt cx="380393" cy="363118"/>
          </a:xfrm>
        </p:grpSpPr>
        <p:sp>
          <p:nvSpPr>
            <p:cNvPr id="18577" name="Google Shape;18577;p84"/>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84"/>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84"/>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84"/>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1" name="Google Shape;18581;p84"/>
          <p:cNvGrpSpPr/>
          <p:nvPr/>
        </p:nvGrpSpPr>
        <p:grpSpPr>
          <a:xfrm>
            <a:off x="4656294" y="2727314"/>
            <a:ext cx="381346" cy="368644"/>
            <a:chOff x="4675986" y="2745684"/>
            <a:chExt cx="381346" cy="368644"/>
          </a:xfrm>
        </p:grpSpPr>
        <p:sp>
          <p:nvSpPr>
            <p:cNvPr id="18582" name="Google Shape;18582;p84"/>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84"/>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4" name="Google Shape;18584;p84"/>
          <p:cNvGrpSpPr/>
          <p:nvPr/>
        </p:nvGrpSpPr>
        <p:grpSpPr>
          <a:xfrm>
            <a:off x="5200924" y="2772692"/>
            <a:ext cx="373185" cy="302466"/>
            <a:chOff x="5220616" y="2791061"/>
            <a:chExt cx="373185" cy="302466"/>
          </a:xfrm>
        </p:grpSpPr>
        <p:sp>
          <p:nvSpPr>
            <p:cNvPr id="18585" name="Google Shape;18585;p84"/>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84"/>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84"/>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84"/>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84"/>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84"/>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84"/>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84"/>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84"/>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84"/>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84"/>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84"/>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84"/>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84"/>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84"/>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84"/>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84"/>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84"/>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3" name="Google Shape;18603;p84"/>
          <p:cNvGrpSpPr/>
          <p:nvPr/>
        </p:nvGrpSpPr>
        <p:grpSpPr>
          <a:xfrm>
            <a:off x="5768969" y="2754147"/>
            <a:ext cx="284366" cy="344097"/>
            <a:chOff x="5864861" y="2772517"/>
            <a:chExt cx="284366" cy="344097"/>
          </a:xfrm>
        </p:grpSpPr>
        <p:sp>
          <p:nvSpPr>
            <p:cNvPr id="18604" name="Google Shape;18604;p84"/>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84"/>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84"/>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84"/>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84"/>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84"/>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10" name="Google Shape;18610;p84"/>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11" name="Google Shape;18611;p84"/>
          <p:cNvGrpSpPr/>
          <p:nvPr/>
        </p:nvGrpSpPr>
        <p:grpSpPr>
          <a:xfrm>
            <a:off x="6954467" y="2771168"/>
            <a:ext cx="255247" cy="327458"/>
            <a:chOff x="6974158" y="2789537"/>
            <a:chExt cx="255247" cy="327458"/>
          </a:xfrm>
        </p:grpSpPr>
        <p:sp>
          <p:nvSpPr>
            <p:cNvPr id="18612" name="Google Shape;18612;p84"/>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84"/>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84"/>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84"/>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84"/>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84"/>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8" name="Google Shape;18618;p84"/>
          <p:cNvGrpSpPr/>
          <p:nvPr/>
        </p:nvGrpSpPr>
        <p:grpSpPr>
          <a:xfrm>
            <a:off x="7511005" y="2771930"/>
            <a:ext cx="244291" cy="326314"/>
            <a:chOff x="7530697" y="2790299"/>
            <a:chExt cx="244291" cy="326314"/>
          </a:xfrm>
        </p:grpSpPr>
        <p:sp>
          <p:nvSpPr>
            <p:cNvPr id="18619" name="Google Shape;18619;p84"/>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84"/>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84"/>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84"/>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84"/>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84"/>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5" name="Google Shape;18625;p84"/>
          <p:cNvGrpSpPr/>
          <p:nvPr/>
        </p:nvGrpSpPr>
        <p:grpSpPr>
          <a:xfrm>
            <a:off x="7968499" y="2813878"/>
            <a:ext cx="332348" cy="283985"/>
            <a:chOff x="7988191" y="2832248"/>
            <a:chExt cx="332348" cy="283985"/>
          </a:xfrm>
        </p:grpSpPr>
        <p:sp>
          <p:nvSpPr>
            <p:cNvPr id="18626" name="Google Shape;18626;p84"/>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84"/>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84"/>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29" name="Google Shape;18629;p84"/>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30" name="Google Shape;18630;p84"/>
          <p:cNvGrpSpPr/>
          <p:nvPr/>
        </p:nvGrpSpPr>
        <p:grpSpPr>
          <a:xfrm>
            <a:off x="3568748" y="3239998"/>
            <a:ext cx="364484" cy="262423"/>
            <a:chOff x="3588440" y="3258368"/>
            <a:chExt cx="364484" cy="262423"/>
          </a:xfrm>
        </p:grpSpPr>
        <p:sp>
          <p:nvSpPr>
            <p:cNvPr id="18631" name="Google Shape;18631;p84"/>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84"/>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84"/>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84"/>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84"/>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84"/>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37" name="Google Shape;18637;p84"/>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38" name="Google Shape;18638;p84"/>
          <p:cNvGrpSpPr/>
          <p:nvPr/>
        </p:nvGrpSpPr>
        <p:grpSpPr>
          <a:xfrm>
            <a:off x="5746125" y="3209355"/>
            <a:ext cx="364865" cy="324822"/>
            <a:chOff x="5765817" y="3227724"/>
            <a:chExt cx="364865" cy="324822"/>
          </a:xfrm>
        </p:grpSpPr>
        <p:sp>
          <p:nvSpPr>
            <p:cNvPr id="18639" name="Google Shape;18639;p84"/>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84"/>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84"/>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2" name="Google Shape;18642;p84"/>
          <p:cNvGrpSpPr/>
          <p:nvPr/>
        </p:nvGrpSpPr>
        <p:grpSpPr>
          <a:xfrm>
            <a:off x="6208891" y="3219294"/>
            <a:ext cx="446539" cy="303895"/>
            <a:chOff x="6228583" y="3237664"/>
            <a:chExt cx="446539" cy="303895"/>
          </a:xfrm>
        </p:grpSpPr>
        <p:sp>
          <p:nvSpPr>
            <p:cNvPr id="18643" name="Google Shape;18643;p84"/>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84"/>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84"/>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84"/>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84"/>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84"/>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84"/>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84"/>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84"/>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84"/>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84"/>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84"/>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84"/>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84"/>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84"/>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84"/>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84"/>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0" name="Google Shape;18660;p84"/>
          <p:cNvGrpSpPr/>
          <p:nvPr/>
        </p:nvGrpSpPr>
        <p:grpSpPr>
          <a:xfrm>
            <a:off x="846170" y="3188936"/>
            <a:ext cx="364484" cy="364897"/>
            <a:chOff x="865862" y="3207306"/>
            <a:chExt cx="364484" cy="364897"/>
          </a:xfrm>
        </p:grpSpPr>
        <p:sp>
          <p:nvSpPr>
            <p:cNvPr id="18661" name="Google Shape;18661;p84"/>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84"/>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84"/>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84"/>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84"/>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84"/>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84"/>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84"/>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84"/>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84"/>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84"/>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84"/>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84"/>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84"/>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5" name="Google Shape;18675;p84"/>
          <p:cNvGrpSpPr/>
          <p:nvPr/>
        </p:nvGrpSpPr>
        <p:grpSpPr>
          <a:xfrm>
            <a:off x="1384925" y="3208593"/>
            <a:ext cx="370168" cy="325965"/>
            <a:chOff x="1404617" y="3226962"/>
            <a:chExt cx="370168" cy="325965"/>
          </a:xfrm>
        </p:grpSpPr>
        <p:sp>
          <p:nvSpPr>
            <p:cNvPr id="18676" name="Google Shape;18676;p84"/>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84"/>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84"/>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84"/>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84"/>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84"/>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84"/>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84"/>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84"/>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5" name="Google Shape;18685;p84"/>
          <p:cNvGrpSpPr/>
          <p:nvPr/>
        </p:nvGrpSpPr>
        <p:grpSpPr>
          <a:xfrm>
            <a:off x="1933711" y="3197724"/>
            <a:ext cx="366389" cy="354481"/>
            <a:chOff x="1954741" y="3212419"/>
            <a:chExt cx="366389" cy="354481"/>
          </a:xfrm>
        </p:grpSpPr>
        <p:sp>
          <p:nvSpPr>
            <p:cNvPr id="18686" name="Google Shape;18686;p84"/>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84"/>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84"/>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84"/>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84"/>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84"/>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84"/>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3" name="Google Shape;18693;p84"/>
          <p:cNvGrpSpPr/>
          <p:nvPr/>
        </p:nvGrpSpPr>
        <p:grpSpPr>
          <a:xfrm>
            <a:off x="3023547" y="3197256"/>
            <a:ext cx="366008" cy="348670"/>
            <a:chOff x="3043239" y="3215626"/>
            <a:chExt cx="366008" cy="348670"/>
          </a:xfrm>
        </p:grpSpPr>
        <p:sp>
          <p:nvSpPr>
            <p:cNvPr id="18694" name="Google Shape;18694;p84"/>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84"/>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6" name="Google Shape;18696;p84"/>
          <p:cNvGrpSpPr/>
          <p:nvPr/>
        </p:nvGrpSpPr>
        <p:grpSpPr>
          <a:xfrm>
            <a:off x="4198641" y="3166613"/>
            <a:ext cx="209107" cy="383442"/>
            <a:chOff x="4218333" y="3184982"/>
            <a:chExt cx="209107" cy="383442"/>
          </a:xfrm>
        </p:grpSpPr>
        <p:sp>
          <p:nvSpPr>
            <p:cNvPr id="18697" name="Google Shape;18697;p84"/>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84"/>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99" name="Google Shape;18699;p84"/>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00" name="Google Shape;18700;p84"/>
          <p:cNvGrpSpPr/>
          <p:nvPr/>
        </p:nvGrpSpPr>
        <p:grpSpPr>
          <a:xfrm>
            <a:off x="6876953" y="3197637"/>
            <a:ext cx="322917" cy="347876"/>
            <a:chOff x="6896644" y="3216007"/>
            <a:chExt cx="322917" cy="347876"/>
          </a:xfrm>
        </p:grpSpPr>
        <p:sp>
          <p:nvSpPr>
            <p:cNvPr id="18701" name="Google Shape;18701;p84"/>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84"/>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84"/>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84"/>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84"/>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84"/>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84"/>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8" name="Google Shape;18708;p84"/>
          <p:cNvGrpSpPr/>
          <p:nvPr/>
        </p:nvGrpSpPr>
        <p:grpSpPr>
          <a:xfrm>
            <a:off x="7409674" y="3204814"/>
            <a:ext cx="334634" cy="333904"/>
            <a:chOff x="7429366" y="3223183"/>
            <a:chExt cx="334634" cy="333904"/>
          </a:xfrm>
        </p:grpSpPr>
        <p:sp>
          <p:nvSpPr>
            <p:cNvPr id="18709" name="Google Shape;18709;p84"/>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84"/>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11" name="Google Shape;18711;p84"/>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12" name="Google Shape;18712;p84"/>
          <p:cNvGrpSpPr/>
          <p:nvPr/>
        </p:nvGrpSpPr>
        <p:grpSpPr>
          <a:xfrm>
            <a:off x="5196764" y="3707114"/>
            <a:ext cx="356196" cy="265631"/>
            <a:chOff x="5216456" y="3725484"/>
            <a:chExt cx="356196" cy="265631"/>
          </a:xfrm>
        </p:grpSpPr>
        <p:sp>
          <p:nvSpPr>
            <p:cNvPr id="18713" name="Google Shape;18713;p8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8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5" name="Google Shape;18715;p84"/>
          <p:cNvGrpSpPr/>
          <p:nvPr/>
        </p:nvGrpSpPr>
        <p:grpSpPr>
          <a:xfrm>
            <a:off x="6829701" y="3715625"/>
            <a:ext cx="355053" cy="248038"/>
            <a:chOff x="6849393" y="3733994"/>
            <a:chExt cx="355053" cy="248038"/>
          </a:xfrm>
        </p:grpSpPr>
        <p:sp>
          <p:nvSpPr>
            <p:cNvPr id="18716" name="Google Shape;18716;p84"/>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84"/>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84"/>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84"/>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84"/>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1" name="Google Shape;18721;p84"/>
          <p:cNvGrpSpPr/>
          <p:nvPr/>
        </p:nvGrpSpPr>
        <p:grpSpPr>
          <a:xfrm>
            <a:off x="7899305" y="3696318"/>
            <a:ext cx="392111" cy="280206"/>
            <a:chOff x="7918997" y="3714687"/>
            <a:chExt cx="392111" cy="280206"/>
          </a:xfrm>
        </p:grpSpPr>
        <p:sp>
          <p:nvSpPr>
            <p:cNvPr id="18722" name="Google Shape;18722;p84"/>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84"/>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84"/>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84"/>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84"/>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27" name="Google Shape;18727;p84"/>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28" name="Google Shape;18728;p84"/>
          <p:cNvGrpSpPr/>
          <p:nvPr/>
        </p:nvGrpSpPr>
        <p:grpSpPr>
          <a:xfrm>
            <a:off x="1389085" y="3662594"/>
            <a:ext cx="357720" cy="355148"/>
            <a:chOff x="1408777" y="3680964"/>
            <a:chExt cx="357720" cy="355148"/>
          </a:xfrm>
        </p:grpSpPr>
        <p:sp>
          <p:nvSpPr>
            <p:cNvPr id="18729" name="Google Shape;18729;p84"/>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84"/>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84"/>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84"/>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84"/>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4" name="Google Shape;18734;p84"/>
          <p:cNvGrpSpPr/>
          <p:nvPr/>
        </p:nvGrpSpPr>
        <p:grpSpPr>
          <a:xfrm>
            <a:off x="1933144" y="3662594"/>
            <a:ext cx="357720" cy="355148"/>
            <a:chOff x="1952836" y="3680964"/>
            <a:chExt cx="357720" cy="355148"/>
          </a:xfrm>
        </p:grpSpPr>
        <p:sp>
          <p:nvSpPr>
            <p:cNvPr id="18735" name="Google Shape;18735;p84"/>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84"/>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84"/>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84"/>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84"/>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0" name="Google Shape;18740;p84"/>
          <p:cNvGrpSpPr/>
          <p:nvPr/>
        </p:nvGrpSpPr>
        <p:grpSpPr>
          <a:xfrm>
            <a:off x="2477202" y="3662594"/>
            <a:ext cx="357720" cy="355148"/>
            <a:chOff x="2496894" y="3680964"/>
            <a:chExt cx="357720" cy="355148"/>
          </a:xfrm>
        </p:grpSpPr>
        <p:sp>
          <p:nvSpPr>
            <p:cNvPr id="18741" name="Google Shape;18741;p84"/>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84"/>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84"/>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84"/>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84"/>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6" name="Google Shape;18746;p84"/>
          <p:cNvGrpSpPr/>
          <p:nvPr/>
        </p:nvGrpSpPr>
        <p:grpSpPr>
          <a:xfrm>
            <a:off x="3021292" y="3662689"/>
            <a:ext cx="356164" cy="355815"/>
            <a:chOff x="3040984" y="3681059"/>
            <a:chExt cx="356164" cy="355815"/>
          </a:xfrm>
        </p:grpSpPr>
        <p:sp>
          <p:nvSpPr>
            <p:cNvPr id="18747" name="Google Shape;18747;p84"/>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84"/>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84"/>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0" name="Google Shape;18750;p84"/>
          <p:cNvGrpSpPr/>
          <p:nvPr/>
        </p:nvGrpSpPr>
        <p:grpSpPr>
          <a:xfrm>
            <a:off x="3564589" y="3680821"/>
            <a:ext cx="358069" cy="317995"/>
            <a:chOff x="3584280" y="3699191"/>
            <a:chExt cx="358069" cy="317995"/>
          </a:xfrm>
        </p:grpSpPr>
        <p:sp>
          <p:nvSpPr>
            <p:cNvPr id="18751" name="Google Shape;18751;p84"/>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84"/>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84"/>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84"/>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5" name="Google Shape;18755;p84"/>
          <p:cNvGrpSpPr/>
          <p:nvPr/>
        </p:nvGrpSpPr>
        <p:grpSpPr>
          <a:xfrm>
            <a:off x="4109790" y="3662689"/>
            <a:ext cx="355402" cy="354291"/>
            <a:chOff x="4129482" y="3681059"/>
            <a:chExt cx="355402" cy="354291"/>
          </a:xfrm>
        </p:grpSpPr>
        <p:sp>
          <p:nvSpPr>
            <p:cNvPr id="18756" name="Google Shape;18756;p84"/>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84"/>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84"/>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84"/>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0" name="Google Shape;18760;p84"/>
          <p:cNvGrpSpPr/>
          <p:nvPr/>
        </p:nvGrpSpPr>
        <p:grpSpPr>
          <a:xfrm>
            <a:off x="4653849" y="3661927"/>
            <a:ext cx="355434" cy="355815"/>
            <a:chOff x="4673540" y="3680297"/>
            <a:chExt cx="355434" cy="355815"/>
          </a:xfrm>
        </p:grpSpPr>
        <p:sp>
          <p:nvSpPr>
            <p:cNvPr id="18761" name="Google Shape;18761;p84"/>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84"/>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84"/>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4" name="Google Shape;18764;p84"/>
          <p:cNvGrpSpPr/>
          <p:nvPr/>
        </p:nvGrpSpPr>
        <p:grpSpPr>
          <a:xfrm>
            <a:off x="5759716" y="3680821"/>
            <a:ext cx="317645" cy="318757"/>
            <a:chOff x="5779408" y="3699191"/>
            <a:chExt cx="317645" cy="318757"/>
          </a:xfrm>
        </p:grpSpPr>
        <p:sp>
          <p:nvSpPr>
            <p:cNvPr id="18765" name="Google Shape;18765;p84"/>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84"/>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67" name="Google Shape;18767;p84"/>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68" name="Google Shape;18768;p84"/>
          <p:cNvGrpSpPr/>
          <p:nvPr/>
        </p:nvGrpSpPr>
        <p:grpSpPr>
          <a:xfrm>
            <a:off x="7370743" y="3662499"/>
            <a:ext cx="372073" cy="355243"/>
            <a:chOff x="7390435" y="3680868"/>
            <a:chExt cx="372073" cy="355243"/>
          </a:xfrm>
        </p:grpSpPr>
        <p:sp>
          <p:nvSpPr>
            <p:cNvPr id="18769" name="Google Shape;18769;p84"/>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84"/>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84"/>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84"/>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84"/>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84"/>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5" name="Google Shape;18775;p84"/>
          <p:cNvGrpSpPr/>
          <p:nvPr/>
        </p:nvGrpSpPr>
        <p:grpSpPr>
          <a:xfrm>
            <a:off x="1392301" y="4119346"/>
            <a:ext cx="374709" cy="374010"/>
            <a:chOff x="1421638" y="4125629"/>
            <a:chExt cx="374709" cy="374010"/>
          </a:xfrm>
        </p:grpSpPr>
        <p:sp>
          <p:nvSpPr>
            <p:cNvPr id="18776" name="Google Shape;18776;p84"/>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84"/>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8" name="Google Shape;18778;p84"/>
          <p:cNvGrpSpPr/>
          <p:nvPr/>
        </p:nvGrpSpPr>
        <p:grpSpPr>
          <a:xfrm>
            <a:off x="1943917" y="4135255"/>
            <a:ext cx="357720" cy="342192"/>
            <a:chOff x="1973254" y="4156304"/>
            <a:chExt cx="357720" cy="342192"/>
          </a:xfrm>
        </p:grpSpPr>
        <p:sp>
          <p:nvSpPr>
            <p:cNvPr id="18779" name="Google Shape;18779;p84"/>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84"/>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84"/>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84"/>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84"/>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84"/>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5" name="Google Shape;18785;p84"/>
          <p:cNvGrpSpPr/>
          <p:nvPr/>
        </p:nvGrpSpPr>
        <p:grpSpPr>
          <a:xfrm>
            <a:off x="2494422" y="4136192"/>
            <a:ext cx="341049" cy="340318"/>
            <a:chOff x="2523759" y="4135505"/>
            <a:chExt cx="341049" cy="340318"/>
          </a:xfrm>
        </p:grpSpPr>
        <p:sp>
          <p:nvSpPr>
            <p:cNvPr id="18786" name="Google Shape;18786;p84"/>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84"/>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8" name="Google Shape;18788;p84"/>
          <p:cNvGrpSpPr/>
          <p:nvPr/>
        </p:nvGrpSpPr>
        <p:grpSpPr>
          <a:xfrm>
            <a:off x="3011266" y="4131175"/>
            <a:ext cx="392079" cy="350353"/>
            <a:chOff x="3040603" y="4130360"/>
            <a:chExt cx="392079" cy="350353"/>
          </a:xfrm>
        </p:grpSpPr>
        <p:sp>
          <p:nvSpPr>
            <p:cNvPr id="18789" name="Google Shape;18789;p84"/>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84"/>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84"/>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84"/>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84"/>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84"/>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84"/>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84"/>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84"/>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84"/>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9" name="Google Shape;18799;p84"/>
          <p:cNvGrpSpPr/>
          <p:nvPr/>
        </p:nvGrpSpPr>
        <p:grpSpPr>
          <a:xfrm>
            <a:off x="3632807" y="4136192"/>
            <a:ext cx="232955" cy="340318"/>
            <a:chOff x="3662144" y="4135505"/>
            <a:chExt cx="232955" cy="340318"/>
          </a:xfrm>
        </p:grpSpPr>
        <p:sp>
          <p:nvSpPr>
            <p:cNvPr id="18800" name="Google Shape;18800;p84"/>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84"/>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84"/>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84"/>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4" name="Google Shape;18804;p84"/>
          <p:cNvGrpSpPr/>
          <p:nvPr/>
        </p:nvGrpSpPr>
        <p:grpSpPr>
          <a:xfrm>
            <a:off x="4119801" y="4122029"/>
            <a:ext cx="344065" cy="368644"/>
            <a:chOff x="4149138" y="4121151"/>
            <a:chExt cx="344065" cy="368644"/>
          </a:xfrm>
        </p:grpSpPr>
        <p:sp>
          <p:nvSpPr>
            <p:cNvPr id="18805" name="Google Shape;18805;p84"/>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84"/>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84"/>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84"/>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84"/>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84"/>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84"/>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84"/>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84"/>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84"/>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84"/>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84"/>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17" name="Google Shape;18817;p84"/>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18" name="Google Shape;18818;p84"/>
          <p:cNvGrpSpPr/>
          <p:nvPr/>
        </p:nvGrpSpPr>
        <p:grpSpPr>
          <a:xfrm>
            <a:off x="5176925" y="4174949"/>
            <a:ext cx="397763" cy="262804"/>
            <a:chOff x="5206262" y="4174817"/>
            <a:chExt cx="397763" cy="262804"/>
          </a:xfrm>
        </p:grpSpPr>
        <p:sp>
          <p:nvSpPr>
            <p:cNvPr id="18819" name="Google Shape;18819;p84"/>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84"/>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84"/>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84"/>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84"/>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84"/>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84"/>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6" name="Google Shape;18826;p84"/>
          <p:cNvGrpSpPr/>
          <p:nvPr/>
        </p:nvGrpSpPr>
        <p:grpSpPr>
          <a:xfrm>
            <a:off x="5698279" y="4161342"/>
            <a:ext cx="440505" cy="290018"/>
            <a:chOff x="5727616" y="4204699"/>
            <a:chExt cx="440505" cy="290018"/>
          </a:xfrm>
        </p:grpSpPr>
        <p:sp>
          <p:nvSpPr>
            <p:cNvPr id="18827" name="Google Shape;18827;p84"/>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84"/>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84"/>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84"/>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84"/>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84"/>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84"/>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84"/>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5" name="Google Shape;18835;p84"/>
          <p:cNvGrpSpPr/>
          <p:nvPr/>
        </p:nvGrpSpPr>
        <p:grpSpPr>
          <a:xfrm>
            <a:off x="6380726" y="4124093"/>
            <a:ext cx="159950" cy="364516"/>
            <a:chOff x="6410063" y="4135124"/>
            <a:chExt cx="159950" cy="364516"/>
          </a:xfrm>
        </p:grpSpPr>
        <p:sp>
          <p:nvSpPr>
            <p:cNvPr id="18836" name="Google Shape;18836;p84"/>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84"/>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84"/>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84"/>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0" name="Google Shape;18840;p84"/>
          <p:cNvGrpSpPr/>
          <p:nvPr/>
        </p:nvGrpSpPr>
        <p:grpSpPr>
          <a:xfrm>
            <a:off x="6641065" y="4124284"/>
            <a:ext cx="214378" cy="364135"/>
            <a:chOff x="6924652" y="4135505"/>
            <a:chExt cx="214378" cy="364135"/>
          </a:xfrm>
        </p:grpSpPr>
        <p:sp>
          <p:nvSpPr>
            <p:cNvPr id="18841" name="Google Shape;18841;p84"/>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84"/>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84"/>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84"/>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5" name="Google Shape;18845;p84"/>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8846" name="Google Shape;18846;p8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8847" name="Google Shape;18847;p84"/>
          <p:cNvGrpSpPr/>
          <p:nvPr/>
        </p:nvGrpSpPr>
        <p:grpSpPr>
          <a:xfrm>
            <a:off x="841240" y="4119220"/>
            <a:ext cx="374177" cy="374263"/>
            <a:chOff x="775325" y="4143525"/>
            <a:chExt cx="468776" cy="468884"/>
          </a:xfrm>
        </p:grpSpPr>
        <p:sp>
          <p:nvSpPr>
            <p:cNvPr id="18848" name="Google Shape;18848;p84"/>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84"/>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84"/>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84"/>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2" name="Google Shape;18852;p84"/>
          <p:cNvGrpSpPr/>
          <p:nvPr/>
        </p:nvGrpSpPr>
        <p:grpSpPr>
          <a:xfrm>
            <a:off x="7015917" y="4114633"/>
            <a:ext cx="219464" cy="383437"/>
            <a:chOff x="1426400" y="1814750"/>
            <a:chExt cx="407850" cy="712575"/>
          </a:xfrm>
        </p:grpSpPr>
        <p:sp>
          <p:nvSpPr>
            <p:cNvPr id="18853" name="Google Shape;18853;p84"/>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84"/>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84"/>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6" name="Google Shape;18856;p84"/>
          <p:cNvGrpSpPr/>
          <p:nvPr/>
        </p:nvGrpSpPr>
        <p:grpSpPr>
          <a:xfrm>
            <a:off x="7391519" y="4149408"/>
            <a:ext cx="313833" cy="313887"/>
            <a:chOff x="1910075" y="2021700"/>
            <a:chExt cx="583225" cy="583325"/>
          </a:xfrm>
        </p:grpSpPr>
        <p:sp>
          <p:nvSpPr>
            <p:cNvPr id="18857" name="Google Shape;18857;p84"/>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84"/>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8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0" name="Google Shape;18860;p84"/>
          <p:cNvGrpSpPr/>
          <p:nvPr/>
        </p:nvGrpSpPr>
        <p:grpSpPr>
          <a:xfrm>
            <a:off x="7861486" y="4189187"/>
            <a:ext cx="441255" cy="234329"/>
            <a:chOff x="2749275" y="2099575"/>
            <a:chExt cx="820025" cy="435475"/>
          </a:xfrm>
        </p:grpSpPr>
        <p:sp>
          <p:nvSpPr>
            <p:cNvPr id="18861" name="Google Shape;18861;p84"/>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84"/>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8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8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1" name="Shape 3811"/>
        <p:cNvGrpSpPr/>
        <p:nvPr/>
      </p:nvGrpSpPr>
      <p:grpSpPr>
        <a:xfrm>
          <a:off x="0" y="0"/>
          <a:ext cx="0" cy="0"/>
          <a:chOff x="0" y="0"/>
          <a:chExt cx="0" cy="0"/>
        </a:xfrm>
      </p:grpSpPr>
      <p:sp>
        <p:nvSpPr>
          <p:cNvPr id="3812" name="Google Shape;3812;p40"/>
          <p:cNvSpPr txBox="1"/>
          <p:nvPr>
            <p:ph type="title"/>
          </p:nvPr>
        </p:nvSpPr>
        <p:spPr>
          <a:xfrm>
            <a:off x="713225" y="2031775"/>
            <a:ext cx="3712200" cy="159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
            </a:r>
            <a:r>
              <a:rPr lang="en"/>
              <a:t>ame of the section</a:t>
            </a:r>
            <a:endParaRPr/>
          </a:p>
        </p:txBody>
      </p:sp>
      <p:sp>
        <p:nvSpPr>
          <p:cNvPr id="3813" name="Google Shape;3813;p40"/>
          <p:cNvSpPr txBox="1"/>
          <p:nvPr>
            <p:ph idx="2" type="title"/>
          </p:nvPr>
        </p:nvSpPr>
        <p:spPr>
          <a:xfrm>
            <a:off x="776475" y="1216350"/>
            <a:ext cx="1233300" cy="80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814" name="Google Shape;3814;p40"/>
          <p:cNvSpPr txBox="1"/>
          <p:nvPr>
            <p:ph idx="1" type="subTitle"/>
          </p:nvPr>
        </p:nvSpPr>
        <p:spPr>
          <a:xfrm>
            <a:off x="713175" y="3623275"/>
            <a:ext cx="3712200" cy="5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a:t>
            </a:r>
            <a:r>
              <a:rPr lang="en"/>
              <a:t>if</a:t>
            </a:r>
            <a:r>
              <a:rPr lang="en"/>
              <a:t> you need it</a:t>
            </a:r>
            <a:endParaRPr/>
          </a:p>
        </p:txBody>
      </p:sp>
      <p:grpSp>
        <p:nvGrpSpPr>
          <p:cNvPr id="3815" name="Google Shape;3815;p40"/>
          <p:cNvGrpSpPr/>
          <p:nvPr/>
        </p:nvGrpSpPr>
        <p:grpSpPr>
          <a:xfrm>
            <a:off x="5309625" y="391075"/>
            <a:ext cx="3503100" cy="4383600"/>
            <a:chOff x="5309625" y="391075"/>
            <a:chExt cx="3503100" cy="4383600"/>
          </a:xfrm>
        </p:grpSpPr>
        <p:grpSp>
          <p:nvGrpSpPr>
            <p:cNvPr id="3816" name="Google Shape;3816;p40"/>
            <p:cNvGrpSpPr/>
            <p:nvPr/>
          </p:nvGrpSpPr>
          <p:grpSpPr>
            <a:xfrm>
              <a:off x="5309625" y="391075"/>
              <a:ext cx="3503100" cy="4383600"/>
              <a:chOff x="5309625" y="391075"/>
              <a:chExt cx="3503100" cy="4383600"/>
            </a:xfrm>
          </p:grpSpPr>
          <p:sp>
            <p:nvSpPr>
              <p:cNvPr id="3817" name="Google Shape;3817;p40"/>
              <p:cNvSpPr/>
              <p:nvPr/>
            </p:nvSpPr>
            <p:spPr>
              <a:xfrm>
                <a:off x="5309625" y="391075"/>
                <a:ext cx="35031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8" name="Google Shape;3818;p40"/>
              <p:cNvGrpSpPr/>
              <p:nvPr/>
            </p:nvGrpSpPr>
            <p:grpSpPr>
              <a:xfrm flipH="1" rot="10800000">
                <a:off x="5314549" y="395586"/>
                <a:ext cx="3493047" cy="4375061"/>
                <a:chOff x="697175" y="461850"/>
                <a:chExt cx="1672675" cy="2098250"/>
              </a:xfrm>
            </p:grpSpPr>
            <p:sp>
              <p:nvSpPr>
                <p:cNvPr id="3819" name="Google Shape;3819;p40"/>
                <p:cNvSpPr/>
                <p:nvPr/>
              </p:nvSpPr>
              <p:spPr>
                <a:xfrm>
                  <a:off x="1341150" y="2552100"/>
                  <a:ext cx="18000" cy="6525"/>
                </a:xfrm>
                <a:custGeom>
                  <a:rect b="b" l="l" r="r" t="t"/>
                  <a:pathLst>
                    <a:path extrusionOk="0" h="261" w="72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0"/>
                <p:cNvSpPr/>
                <p:nvPr/>
              </p:nvSpPr>
              <p:spPr>
                <a:xfrm>
                  <a:off x="1332375" y="2556175"/>
                  <a:ext cx="6350" cy="3425"/>
                </a:xfrm>
                <a:custGeom>
                  <a:rect b="b" l="l" r="r" t="t"/>
                  <a:pathLst>
                    <a:path extrusionOk="0" h="137" w="254">
                      <a:moveTo>
                        <a:pt x="59" y="1"/>
                      </a:moveTo>
                      <a:cubicBezTo>
                        <a:pt x="40" y="59"/>
                        <a:pt x="40" y="78"/>
                        <a:pt x="1" y="137"/>
                      </a:cubicBezTo>
                      <a:lnTo>
                        <a:pt x="254" y="137"/>
                      </a:lnTo>
                      <a:lnTo>
                        <a:pt x="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0"/>
                <p:cNvSpPr/>
                <p:nvPr/>
              </p:nvSpPr>
              <p:spPr>
                <a:xfrm>
                  <a:off x="1223925" y="2494400"/>
                  <a:ext cx="20950" cy="11450"/>
                </a:xfrm>
                <a:custGeom>
                  <a:rect b="b" l="l" r="r" t="t"/>
                  <a:pathLst>
                    <a:path extrusionOk="0" h="458" w="838">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0"/>
                <p:cNvSpPr/>
                <p:nvPr/>
              </p:nvSpPr>
              <p:spPr>
                <a:xfrm>
                  <a:off x="1233175" y="2490050"/>
                  <a:ext cx="19950" cy="11200"/>
                </a:xfrm>
                <a:custGeom>
                  <a:rect b="b" l="l" r="r" t="t"/>
                  <a:pathLst>
                    <a:path extrusionOk="0" h="448" w="798">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0"/>
                <p:cNvSpPr/>
                <p:nvPr/>
              </p:nvSpPr>
              <p:spPr>
                <a:xfrm>
                  <a:off x="898595" y="2557575"/>
                  <a:ext cx="19908" cy="1498"/>
                </a:xfrm>
                <a:custGeom>
                  <a:rect b="b" l="l" r="r" t="t"/>
                  <a:pathLst>
                    <a:path extrusionOk="0" h="106" w="796">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0"/>
                <p:cNvSpPr/>
                <p:nvPr/>
              </p:nvSpPr>
              <p:spPr>
                <a:xfrm>
                  <a:off x="1116925" y="2428150"/>
                  <a:ext cx="29200" cy="15550"/>
                </a:xfrm>
                <a:custGeom>
                  <a:rect b="b" l="l" r="r" t="t"/>
                  <a:pathLst>
                    <a:path extrusionOk="0" h="622" w="1168">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0"/>
                <p:cNvSpPr/>
                <p:nvPr/>
              </p:nvSpPr>
              <p:spPr>
                <a:xfrm>
                  <a:off x="1094050" y="2093150"/>
                  <a:ext cx="34075" cy="18500"/>
                </a:xfrm>
                <a:custGeom>
                  <a:rect b="b" l="l" r="r" t="t"/>
                  <a:pathLst>
                    <a:path extrusionOk="0" h="740" w="1363">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0"/>
                <p:cNvSpPr/>
                <p:nvPr/>
              </p:nvSpPr>
              <p:spPr>
                <a:xfrm>
                  <a:off x="1057100" y="2114550"/>
                  <a:ext cx="34075" cy="18125"/>
                </a:xfrm>
                <a:custGeom>
                  <a:rect b="b" l="l" r="r" t="t"/>
                  <a:pathLst>
                    <a:path extrusionOk="0" h="725" w="1363">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0"/>
                <p:cNvSpPr/>
                <p:nvPr/>
              </p:nvSpPr>
              <p:spPr>
                <a:xfrm>
                  <a:off x="888325" y="1452200"/>
                  <a:ext cx="112375" cy="66575"/>
                </a:xfrm>
                <a:custGeom>
                  <a:rect b="b" l="l" r="r" t="t"/>
                  <a:pathLst>
                    <a:path extrusionOk="0" h="2663" w="4495">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0"/>
                <p:cNvSpPr/>
                <p:nvPr/>
              </p:nvSpPr>
              <p:spPr>
                <a:xfrm>
                  <a:off x="697175" y="1468450"/>
                  <a:ext cx="332225" cy="195250"/>
                </a:xfrm>
                <a:custGeom>
                  <a:rect b="b" l="l" r="r" t="t"/>
                  <a:pathLst>
                    <a:path extrusionOk="0" h="7810" w="13289">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0"/>
                <p:cNvSpPr/>
                <p:nvPr/>
              </p:nvSpPr>
              <p:spPr>
                <a:xfrm>
                  <a:off x="697175" y="1419325"/>
                  <a:ext cx="245650" cy="146625"/>
                </a:xfrm>
                <a:custGeom>
                  <a:rect b="b" l="l" r="r" t="t"/>
                  <a:pathLst>
                    <a:path extrusionOk="0" h="5865" w="9826">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0"/>
                <p:cNvSpPr/>
                <p:nvPr/>
              </p:nvSpPr>
              <p:spPr>
                <a:xfrm>
                  <a:off x="722950" y="1435650"/>
                  <a:ext cx="248575" cy="144875"/>
                </a:xfrm>
                <a:custGeom>
                  <a:rect b="b" l="l" r="r" t="t"/>
                  <a:pathLst>
                    <a:path extrusionOk="0" h="5795" w="9943">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0"/>
                <p:cNvSpPr/>
                <p:nvPr/>
              </p:nvSpPr>
              <p:spPr>
                <a:xfrm>
                  <a:off x="882500" y="1485475"/>
                  <a:ext cx="175100" cy="102350"/>
                </a:xfrm>
                <a:custGeom>
                  <a:rect b="b" l="l" r="r" t="t"/>
                  <a:pathLst>
                    <a:path extrusionOk="0" h="4094" w="7004">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0"/>
                <p:cNvSpPr/>
                <p:nvPr/>
              </p:nvSpPr>
              <p:spPr>
                <a:xfrm>
                  <a:off x="697175" y="1502500"/>
                  <a:ext cx="389625" cy="229300"/>
                </a:xfrm>
                <a:custGeom>
                  <a:rect b="b" l="l" r="r" t="t"/>
                  <a:pathLst>
                    <a:path extrusionOk="0" h="9172" w="15585">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0"/>
                <p:cNvSpPr/>
                <p:nvPr/>
              </p:nvSpPr>
              <p:spPr>
                <a:xfrm>
                  <a:off x="697175" y="1519025"/>
                  <a:ext cx="418325" cy="246325"/>
                </a:xfrm>
                <a:custGeom>
                  <a:rect b="b" l="l" r="r" t="t"/>
                  <a:pathLst>
                    <a:path extrusionOk="0" h="9853" w="16733">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0"/>
                <p:cNvSpPr/>
                <p:nvPr/>
              </p:nvSpPr>
              <p:spPr>
                <a:xfrm>
                  <a:off x="704975" y="1535350"/>
                  <a:ext cx="439200" cy="254800"/>
                </a:xfrm>
                <a:custGeom>
                  <a:rect b="b" l="l" r="r" t="t"/>
                  <a:pathLst>
                    <a:path extrusionOk="0" h="10192" w="17568">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0"/>
                <p:cNvSpPr/>
                <p:nvPr/>
              </p:nvSpPr>
              <p:spPr>
                <a:xfrm>
                  <a:off x="927725" y="1551625"/>
                  <a:ext cx="245650" cy="143700"/>
                </a:xfrm>
                <a:custGeom>
                  <a:rect b="b" l="l" r="r" t="t"/>
                  <a:pathLst>
                    <a:path extrusionOk="0" h="5748" w="9826">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0"/>
                <p:cNvSpPr/>
                <p:nvPr/>
              </p:nvSpPr>
              <p:spPr>
                <a:xfrm>
                  <a:off x="829000" y="1568650"/>
                  <a:ext cx="373050" cy="216650"/>
                </a:xfrm>
                <a:custGeom>
                  <a:rect b="b" l="l" r="r" t="t"/>
                  <a:pathLst>
                    <a:path extrusionOk="0" h="8666" w="14922">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0"/>
                <p:cNvSpPr/>
                <p:nvPr/>
              </p:nvSpPr>
              <p:spPr>
                <a:xfrm>
                  <a:off x="1005550" y="1585200"/>
                  <a:ext cx="224725" cy="131025"/>
                </a:xfrm>
                <a:custGeom>
                  <a:rect b="b" l="l" r="r" t="t"/>
                  <a:pathLst>
                    <a:path extrusionOk="0" h="5241" w="8989">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0"/>
                <p:cNvSpPr/>
                <p:nvPr/>
              </p:nvSpPr>
              <p:spPr>
                <a:xfrm>
                  <a:off x="1092600" y="1602225"/>
                  <a:ext cx="166850" cy="97475"/>
                </a:xfrm>
                <a:custGeom>
                  <a:rect b="b" l="l" r="r" t="t"/>
                  <a:pathLst>
                    <a:path extrusionOk="0" h="3899" w="6674">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0"/>
                <p:cNvSpPr/>
                <p:nvPr/>
              </p:nvSpPr>
              <p:spPr>
                <a:xfrm>
                  <a:off x="741450" y="1618750"/>
                  <a:ext cx="546700" cy="316850"/>
                </a:xfrm>
                <a:custGeom>
                  <a:rect b="b" l="l" r="r" t="t"/>
                  <a:pathLst>
                    <a:path extrusionOk="0" h="12674" w="21868">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0"/>
                <p:cNvSpPr/>
                <p:nvPr/>
              </p:nvSpPr>
              <p:spPr>
                <a:xfrm>
                  <a:off x="870825" y="1635075"/>
                  <a:ext cx="446025" cy="258675"/>
                </a:xfrm>
                <a:custGeom>
                  <a:rect b="b" l="l" r="r" t="t"/>
                  <a:pathLst>
                    <a:path extrusionOk="0" h="10347" w="17841">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0"/>
                <p:cNvSpPr/>
                <p:nvPr/>
              </p:nvSpPr>
              <p:spPr>
                <a:xfrm>
                  <a:off x="1037150" y="1651325"/>
                  <a:ext cx="308400" cy="179700"/>
                </a:xfrm>
                <a:custGeom>
                  <a:rect b="b" l="l" r="r" t="t"/>
                  <a:pathLst>
                    <a:path extrusionOk="0" h="7188" w="12336">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0"/>
                <p:cNvSpPr/>
                <p:nvPr/>
              </p:nvSpPr>
              <p:spPr>
                <a:xfrm>
                  <a:off x="1163125" y="1668350"/>
                  <a:ext cx="211600" cy="123275"/>
                </a:xfrm>
                <a:custGeom>
                  <a:rect b="b" l="l" r="r" t="t"/>
                  <a:pathLst>
                    <a:path extrusionOk="0" h="4931" w="8464">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0"/>
                <p:cNvSpPr/>
                <p:nvPr/>
              </p:nvSpPr>
              <p:spPr>
                <a:xfrm>
                  <a:off x="697175" y="1684900"/>
                  <a:ext cx="705750" cy="412650"/>
                </a:xfrm>
                <a:custGeom>
                  <a:rect b="b" l="l" r="r" t="t"/>
                  <a:pathLst>
                    <a:path extrusionOk="0" h="16506" w="2823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0"/>
                <p:cNvSpPr/>
                <p:nvPr/>
              </p:nvSpPr>
              <p:spPr>
                <a:xfrm>
                  <a:off x="1258950" y="1701925"/>
                  <a:ext cx="173175" cy="101850"/>
                </a:xfrm>
                <a:custGeom>
                  <a:rect b="b" l="l" r="r" t="t"/>
                  <a:pathLst>
                    <a:path extrusionOk="0" h="4074" w="6927">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0"/>
                <p:cNvSpPr/>
                <p:nvPr/>
              </p:nvSpPr>
              <p:spPr>
                <a:xfrm>
                  <a:off x="1257000" y="1805700"/>
                  <a:ext cx="25" cy="25"/>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0"/>
                <p:cNvSpPr/>
                <p:nvPr/>
              </p:nvSpPr>
              <p:spPr>
                <a:xfrm>
                  <a:off x="1341150" y="1717750"/>
                  <a:ext cx="119675" cy="70950"/>
                </a:xfrm>
                <a:custGeom>
                  <a:rect b="b" l="l" r="r" t="t"/>
                  <a:pathLst>
                    <a:path extrusionOk="0" h="2838" w="4787">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0"/>
                <p:cNvSpPr/>
                <p:nvPr/>
              </p:nvSpPr>
              <p:spPr>
                <a:xfrm>
                  <a:off x="2158250" y="1441225"/>
                  <a:ext cx="211600" cy="126675"/>
                </a:xfrm>
                <a:custGeom>
                  <a:rect b="b" l="l" r="r" t="t"/>
                  <a:pathLst>
                    <a:path extrusionOk="0" h="5067" w="8464">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0"/>
                <p:cNvSpPr/>
                <p:nvPr/>
              </p:nvSpPr>
              <p:spPr>
                <a:xfrm>
                  <a:off x="2129075" y="1457675"/>
                  <a:ext cx="240275" cy="142800"/>
                </a:xfrm>
                <a:custGeom>
                  <a:rect b="b" l="l" r="r" t="t"/>
                  <a:pathLst>
                    <a:path extrusionOk="0" h="5712" w="9611">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0"/>
                <p:cNvSpPr/>
                <p:nvPr/>
              </p:nvSpPr>
              <p:spPr>
                <a:xfrm>
                  <a:off x="2100375" y="1474125"/>
                  <a:ext cx="268500" cy="160400"/>
                </a:xfrm>
                <a:custGeom>
                  <a:rect b="b" l="l" r="r" t="t"/>
                  <a:pathLst>
                    <a:path extrusionOk="0" h="6416" w="1074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0"/>
                <p:cNvSpPr/>
                <p:nvPr/>
              </p:nvSpPr>
              <p:spPr>
                <a:xfrm>
                  <a:off x="2071675" y="1490825"/>
                  <a:ext cx="298175" cy="176775"/>
                </a:xfrm>
                <a:custGeom>
                  <a:rect b="b" l="l" r="r" t="t"/>
                  <a:pathLst>
                    <a:path extrusionOk="0" h="7071" w="11927">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0"/>
                <p:cNvSpPr/>
                <p:nvPr/>
              </p:nvSpPr>
              <p:spPr>
                <a:xfrm>
                  <a:off x="2042500" y="1507525"/>
                  <a:ext cx="325875" cy="191200"/>
                </a:xfrm>
                <a:custGeom>
                  <a:rect b="b" l="l" r="r" t="t"/>
                  <a:pathLst>
                    <a:path extrusionOk="0" h="7648" w="13035">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0"/>
                <p:cNvSpPr/>
                <p:nvPr/>
              </p:nvSpPr>
              <p:spPr>
                <a:xfrm>
                  <a:off x="2014275" y="1523925"/>
                  <a:ext cx="355075" cy="209825"/>
                </a:xfrm>
                <a:custGeom>
                  <a:rect b="b" l="l" r="r" t="t"/>
                  <a:pathLst>
                    <a:path extrusionOk="0" h="8393" w="14203">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0"/>
                <p:cNvSpPr/>
                <p:nvPr/>
              </p:nvSpPr>
              <p:spPr>
                <a:xfrm>
                  <a:off x="1985575" y="1540825"/>
                  <a:ext cx="375025" cy="217725"/>
                </a:xfrm>
                <a:custGeom>
                  <a:rect b="b" l="l" r="r" t="t"/>
                  <a:pathLst>
                    <a:path extrusionOk="0" h="8709" w="15001">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0"/>
                <p:cNvSpPr/>
                <p:nvPr/>
              </p:nvSpPr>
              <p:spPr>
                <a:xfrm>
                  <a:off x="1956400" y="1557850"/>
                  <a:ext cx="184375" cy="107325"/>
                </a:xfrm>
                <a:custGeom>
                  <a:rect b="b" l="l" r="r" t="t"/>
                  <a:pathLst>
                    <a:path extrusionOk="0" h="4293" w="7375">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0"/>
                <p:cNvSpPr/>
                <p:nvPr/>
              </p:nvSpPr>
              <p:spPr>
                <a:xfrm>
                  <a:off x="1927700" y="1574025"/>
                  <a:ext cx="327850" cy="190850"/>
                </a:xfrm>
                <a:custGeom>
                  <a:rect b="b" l="l" r="r" t="t"/>
                  <a:pathLst>
                    <a:path extrusionOk="0" h="7634" w="13114">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0"/>
                <p:cNvSpPr/>
                <p:nvPr/>
              </p:nvSpPr>
              <p:spPr>
                <a:xfrm>
                  <a:off x="1899000" y="1590550"/>
                  <a:ext cx="470850" cy="276450"/>
                </a:xfrm>
                <a:custGeom>
                  <a:rect b="b" l="l" r="r" t="t"/>
                  <a:pathLst>
                    <a:path extrusionOk="0" h="11058" w="18834">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0"/>
                <p:cNvSpPr/>
                <p:nvPr/>
              </p:nvSpPr>
              <p:spPr>
                <a:xfrm>
                  <a:off x="1869825" y="1607000"/>
                  <a:ext cx="233000" cy="135975"/>
                </a:xfrm>
                <a:custGeom>
                  <a:rect b="b" l="l" r="r" t="t"/>
                  <a:pathLst>
                    <a:path extrusionOk="0" h="5439" w="932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0"/>
                <p:cNvSpPr/>
                <p:nvPr/>
              </p:nvSpPr>
              <p:spPr>
                <a:xfrm>
                  <a:off x="1841625" y="1624000"/>
                  <a:ext cx="512175" cy="297475"/>
                </a:xfrm>
                <a:custGeom>
                  <a:rect b="b" l="l" r="r" t="t"/>
                  <a:pathLst>
                    <a:path extrusionOk="0" h="11899" w="20487">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0"/>
                <p:cNvSpPr/>
                <p:nvPr/>
              </p:nvSpPr>
              <p:spPr>
                <a:xfrm>
                  <a:off x="1812425" y="1641025"/>
                  <a:ext cx="370650" cy="214800"/>
                </a:xfrm>
                <a:custGeom>
                  <a:rect b="b" l="l" r="r" t="t"/>
                  <a:pathLst>
                    <a:path extrusionOk="0" h="8592" w="14826">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0"/>
                <p:cNvSpPr/>
                <p:nvPr/>
              </p:nvSpPr>
              <p:spPr>
                <a:xfrm>
                  <a:off x="1783750" y="1657100"/>
                  <a:ext cx="504375" cy="291625"/>
                </a:xfrm>
                <a:custGeom>
                  <a:rect b="b" l="l" r="r" t="t"/>
                  <a:pathLst>
                    <a:path extrusionOk="0" h="11665" w="20175">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0"/>
                <p:cNvSpPr/>
                <p:nvPr/>
              </p:nvSpPr>
              <p:spPr>
                <a:xfrm>
                  <a:off x="1755050" y="1674575"/>
                  <a:ext cx="504875" cy="292150"/>
                </a:xfrm>
                <a:custGeom>
                  <a:rect b="b" l="l" r="r" t="t"/>
                  <a:pathLst>
                    <a:path extrusionOk="0" h="11686" w="20195">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0"/>
                <p:cNvSpPr/>
                <p:nvPr/>
              </p:nvSpPr>
              <p:spPr>
                <a:xfrm>
                  <a:off x="1725850" y="1690775"/>
                  <a:ext cx="504900" cy="292475"/>
                </a:xfrm>
                <a:custGeom>
                  <a:rect b="b" l="l" r="r" t="t"/>
                  <a:pathLst>
                    <a:path extrusionOk="0" h="11699" w="20196">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0"/>
                <p:cNvSpPr/>
                <p:nvPr/>
              </p:nvSpPr>
              <p:spPr>
                <a:xfrm>
                  <a:off x="1697175" y="1707175"/>
                  <a:ext cx="504875" cy="292125"/>
                </a:xfrm>
                <a:custGeom>
                  <a:rect b="b" l="l" r="r" t="t"/>
                  <a:pathLst>
                    <a:path extrusionOk="0" h="11685" w="20195">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0"/>
                <p:cNvSpPr/>
                <p:nvPr/>
              </p:nvSpPr>
              <p:spPr>
                <a:xfrm>
                  <a:off x="1668950" y="1723725"/>
                  <a:ext cx="504400" cy="291625"/>
                </a:xfrm>
                <a:custGeom>
                  <a:rect b="b" l="l" r="r" t="t"/>
                  <a:pathLst>
                    <a:path extrusionOk="0" h="11665" w="20176">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0"/>
                <p:cNvSpPr/>
                <p:nvPr/>
              </p:nvSpPr>
              <p:spPr>
                <a:xfrm>
                  <a:off x="2186950" y="1424600"/>
                  <a:ext cx="182900" cy="110225"/>
                </a:xfrm>
                <a:custGeom>
                  <a:rect b="b" l="l" r="r" t="t"/>
                  <a:pathLst>
                    <a:path extrusionOk="0" h="4409" w="7316">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0"/>
                <p:cNvSpPr/>
                <p:nvPr/>
              </p:nvSpPr>
              <p:spPr>
                <a:xfrm>
                  <a:off x="2200575" y="1190425"/>
                  <a:ext cx="167800" cy="101200"/>
                </a:xfrm>
                <a:custGeom>
                  <a:rect b="b" l="l" r="r" t="t"/>
                  <a:pathLst>
                    <a:path extrusionOk="0" h="4048" w="6712">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0"/>
                <p:cNvSpPr/>
                <p:nvPr/>
              </p:nvSpPr>
              <p:spPr>
                <a:xfrm>
                  <a:off x="2173825" y="1223500"/>
                  <a:ext cx="89025" cy="53050"/>
                </a:xfrm>
                <a:custGeom>
                  <a:rect b="b" l="l" r="r" t="t"/>
                  <a:pathLst>
                    <a:path extrusionOk="0" h="2122" w="3561">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0"/>
                <p:cNvSpPr/>
                <p:nvPr/>
              </p:nvSpPr>
              <p:spPr>
                <a:xfrm>
                  <a:off x="2147050" y="1127700"/>
                  <a:ext cx="221325" cy="133275"/>
                </a:xfrm>
                <a:custGeom>
                  <a:rect b="b" l="l" r="r" t="t"/>
                  <a:pathLst>
                    <a:path extrusionOk="0" h="5331" w="8853">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0"/>
                <p:cNvSpPr/>
                <p:nvPr/>
              </p:nvSpPr>
              <p:spPr>
                <a:xfrm>
                  <a:off x="2119825" y="1096075"/>
                  <a:ext cx="249050" cy="148850"/>
                </a:xfrm>
                <a:custGeom>
                  <a:rect b="b" l="l" r="r" t="t"/>
                  <a:pathLst>
                    <a:path extrusionOk="0" h="5954" w="9962">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0"/>
                <p:cNvSpPr/>
                <p:nvPr/>
              </p:nvSpPr>
              <p:spPr>
                <a:xfrm>
                  <a:off x="1815350" y="1065425"/>
                  <a:ext cx="554000" cy="324925"/>
                </a:xfrm>
                <a:custGeom>
                  <a:rect b="b" l="l" r="r" t="t"/>
                  <a:pathLst>
                    <a:path extrusionOk="0" h="12997" w="2216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0"/>
                <p:cNvSpPr/>
                <p:nvPr/>
              </p:nvSpPr>
              <p:spPr>
                <a:xfrm>
                  <a:off x="1788600" y="1033825"/>
                  <a:ext cx="579775" cy="340475"/>
                </a:xfrm>
                <a:custGeom>
                  <a:rect b="b" l="l" r="r" t="t"/>
                  <a:pathLst>
                    <a:path extrusionOk="0" h="13619" w="23191">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0"/>
                <p:cNvSpPr/>
                <p:nvPr/>
              </p:nvSpPr>
              <p:spPr>
                <a:xfrm>
                  <a:off x="1761850" y="1055700"/>
                  <a:ext cx="522875" cy="303525"/>
                </a:xfrm>
                <a:custGeom>
                  <a:rect b="b" l="l" r="r" t="t"/>
                  <a:pathLst>
                    <a:path extrusionOk="0" h="12141" w="20915">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0"/>
                <p:cNvSpPr/>
                <p:nvPr/>
              </p:nvSpPr>
              <p:spPr>
                <a:xfrm>
                  <a:off x="1735100" y="1111150"/>
                  <a:ext cx="398850" cy="232525"/>
                </a:xfrm>
                <a:custGeom>
                  <a:rect b="b" l="l" r="r" t="t"/>
                  <a:pathLst>
                    <a:path extrusionOk="0" h="9301" w="15954">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0"/>
                <p:cNvSpPr/>
                <p:nvPr/>
              </p:nvSpPr>
              <p:spPr>
                <a:xfrm>
                  <a:off x="1707875" y="1051825"/>
                  <a:ext cx="475700" cy="276275"/>
                </a:xfrm>
                <a:custGeom>
                  <a:rect b="b" l="l" r="r" t="t"/>
                  <a:pathLst>
                    <a:path extrusionOk="0" h="11051" w="19028">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0"/>
                <p:cNvSpPr/>
                <p:nvPr/>
              </p:nvSpPr>
              <p:spPr>
                <a:xfrm>
                  <a:off x="1680625" y="974000"/>
                  <a:ext cx="584650" cy="339025"/>
                </a:xfrm>
                <a:custGeom>
                  <a:rect b="b" l="l" r="r" t="t"/>
                  <a:pathLst>
                    <a:path extrusionOk="0" h="13561" w="23386">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0"/>
                <p:cNvSpPr/>
                <p:nvPr/>
              </p:nvSpPr>
              <p:spPr>
                <a:xfrm>
                  <a:off x="1654375" y="879650"/>
                  <a:ext cx="714975" cy="417825"/>
                </a:xfrm>
                <a:custGeom>
                  <a:rect b="b" l="l" r="r" t="t"/>
                  <a:pathLst>
                    <a:path extrusionOk="0" h="16713" w="28599">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0"/>
                <p:cNvSpPr/>
                <p:nvPr/>
              </p:nvSpPr>
              <p:spPr>
                <a:xfrm>
                  <a:off x="1627625" y="853200"/>
                  <a:ext cx="737350" cy="428225"/>
                </a:xfrm>
                <a:custGeom>
                  <a:rect b="b" l="l" r="r" t="t"/>
                  <a:pathLst>
                    <a:path extrusionOk="0" h="17129" w="29494">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0"/>
                <p:cNvSpPr/>
                <p:nvPr/>
              </p:nvSpPr>
              <p:spPr>
                <a:xfrm>
                  <a:off x="1573150" y="1036250"/>
                  <a:ext cx="369175" cy="215000"/>
                </a:xfrm>
                <a:custGeom>
                  <a:rect b="b" l="l" r="r" t="t"/>
                  <a:pathLst>
                    <a:path extrusionOk="0" h="8600" w="14767">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0"/>
                <p:cNvSpPr/>
                <p:nvPr/>
              </p:nvSpPr>
              <p:spPr>
                <a:xfrm>
                  <a:off x="1588700" y="11943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0"/>
                <p:cNvSpPr/>
                <p:nvPr/>
              </p:nvSpPr>
              <p:spPr>
                <a:xfrm>
                  <a:off x="1546400" y="1225450"/>
                  <a:ext cx="14125" cy="9750"/>
                </a:xfrm>
                <a:custGeom>
                  <a:rect b="b" l="l" r="r" t="t"/>
                  <a:pathLst>
                    <a:path extrusionOk="0" h="390" w="565">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0"/>
                <p:cNvSpPr/>
                <p:nvPr/>
              </p:nvSpPr>
              <p:spPr>
                <a:xfrm>
                  <a:off x="16422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0"/>
                <p:cNvSpPr/>
                <p:nvPr/>
              </p:nvSpPr>
              <p:spPr>
                <a:xfrm>
                  <a:off x="1560975" y="1210375"/>
                  <a:ext cx="27750" cy="15100"/>
                </a:xfrm>
                <a:custGeom>
                  <a:rect b="b" l="l" r="r" t="t"/>
                  <a:pathLst>
                    <a:path extrusionOk="0" h="604" w="1110">
                      <a:moveTo>
                        <a:pt x="857" y="1"/>
                      </a:moveTo>
                      <a:lnTo>
                        <a:pt x="1" y="468"/>
                      </a:lnTo>
                      <a:lnTo>
                        <a:pt x="254" y="60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0"/>
                <p:cNvSpPr/>
                <p:nvPr/>
              </p:nvSpPr>
              <p:spPr>
                <a:xfrm>
                  <a:off x="1696200" y="1132550"/>
                  <a:ext cx="26775" cy="15600"/>
                </a:xfrm>
                <a:custGeom>
                  <a:rect b="b" l="l" r="r" t="t"/>
                  <a:pathLst>
                    <a:path extrusionOk="0" h="624" w="1071">
                      <a:moveTo>
                        <a:pt x="817" y="1"/>
                      </a:moveTo>
                      <a:lnTo>
                        <a:pt x="0" y="487"/>
                      </a:lnTo>
                      <a:lnTo>
                        <a:pt x="234" y="623"/>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0"/>
                <p:cNvSpPr/>
                <p:nvPr/>
              </p:nvSpPr>
              <p:spPr>
                <a:xfrm>
                  <a:off x="1722950" y="872825"/>
                  <a:ext cx="448450" cy="259750"/>
                </a:xfrm>
                <a:custGeom>
                  <a:rect b="b" l="l" r="r" t="t"/>
                  <a:pathLst>
                    <a:path extrusionOk="0" h="10390" w="17938">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0"/>
                <p:cNvSpPr/>
                <p:nvPr/>
              </p:nvSpPr>
              <p:spPr>
                <a:xfrm>
                  <a:off x="1615450" y="1179250"/>
                  <a:ext cx="26775" cy="15100"/>
                </a:xfrm>
                <a:custGeom>
                  <a:rect b="b" l="l" r="r" t="t"/>
                  <a:pathLst>
                    <a:path extrusionOk="0" h="604" w="1071">
                      <a:moveTo>
                        <a:pt x="818" y="0"/>
                      </a:moveTo>
                      <a:lnTo>
                        <a:pt x="1" y="467"/>
                      </a:lnTo>
                      <a:lnTo>
                        <a:pt x="234" y="604"/>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0"/>
                <p:cNvSpPr/>
                <p:nvPr/>
              </p:nvSpPr>
              <p:spPr>
                <a:xfrm>
                  <a:off x="1668950" y="1148125"/>
                  <a:ext cx="27275" cy="15100"/>
                </a:xfrm>
                <a:custGeom>
                  <a:rect b="b" l="l" r="r" t="t"/>
                  <a:pathLst>
                    <a:path extrusionOk="0" h="604" w="1091">
                      <a:moveTo>
                        <a:pt x="837" y="0"/>
                      </a:moveTo>
                      <a:lnTo>
                        <a:pt x="1" y="467"/>
                      </a:lnTo>
                      <a:lnTo>
                        <a:pt x="234" y="603"/>
                      </a:lnTo>
                      <a:lnTo>
                        <a:pt x="1090"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0"/>
                <p:cNvSpPr/>
                <p:nvPr/>
              </p:nvSpPr>
              <p:spPr>
                <a:xfrm>
                  <a:off x="1588700" y="1163200"/>
                  <a:ext cx="26775" cy="16075"/>
                </a:xfrm>
                <a:custGeom>
                  <a:rect b="b" l="l" r="r" t="t"/>
                  <a:pathLst>
                    <a:path extrusionOk="0" h="643" w="1071">
                      <a:moveTo>
                        <a:pt x="818" y="0"/>
                      </a:moveTo>
                      <a:lnTo>
                        <a:pt x="1" y="487"/>
                      </a:lnTo>
                      <a:lnTo>
                        <a:pt x="234" y="642"/>
                      </a:lnTo>
                      <a:lnTo>
                        <a:pt x="1071" y="156"/>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0"/>
                <p:cNvSpPr/>
                <p:nvPr/>
              </p:nvSpPr>
              <p:spPr>
                <a:xfrm>
                  <a:off x="1560975" y="1179250"/>
                  <a:ext cx="27750" cy="15100"/>
                </a:xfrm>
                <a:custGeom>
                  <a:rect b="b" l="l" r="r" t="t"/>
                  <a:pathLst>
                    <a:path extrusionOk="0" h="604" w="1110">
                      <a:moveTo>
                        <a:pt x="857" y="0"/>
                      </a:moveTo>
                      <a:lnTo>
                        <a:pt x="1" y="467"/>
                      </a:lnTo>
                      <a:lnTo>
                        <a:pt x="254" y="604"/>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0"/>
                <p:cNvSpPr/>
                <p:nvPr/>
              </p:nvSpPr>
              <p:spPr>
                <a:xfrm>
                  <a:off x="1696200" y="923425"/>
                  <a:ext cx="334150" cy="194075"/>
                </a:xfrm>
                <a:custGeom>
                  <a:rect b="b" l="l" r="r" t="t"/>
                  <a:pathLst>
                    <a:path extrusionOk="0" h="7763" w="13366">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0"/>
                <p:cNvSpPr/>
                <p:nvPr/>
              </p:nvSpPr>
              <p:spPr>
                <a:xfrm>
                  <a:off x="16422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0"/>
                <p:cNvSpPr/>
                <p:nvPr/>
              </p:nvSpPr>
              <p:spPr>
                <a:xfrm>
                  <a:off x="1615450" y="1148125"/>
                  <a:ext cx="26775" cy="15100"/>
                </a:xfrm>
                <a:custGeom>
                  <a:rect b="b" l="l" r="r" t="t"/>
                  <a:pathLst>
                    <a:path extrusionOk="0" h="604" w="1071">
                      <a:moveTo>
                        <a:pt x="818" y="0"/>
                      </a:moveTo>
                      <a:lnTo>
                        <a:pt x="1" y="467"/>
                      </a:lnTo>
                      <a:lnTo>
                        <a:pt x="234" y="603"/>
                      </a:lnTo>
                      <a:lnTo>
                        <a:pt x="1071" y="117"/>
                      </a:ln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0"/>
                <p:cNvSpPr/>
                <p:nvPr/>
              </p:nvSpPr>
              <p:spPr>
                <a:xfrm>
                  <a:off x="1519650" y="1209400"/>
                  <a:ext cx="14125" cy="9750"/>
                </a:xfrm>
                <a:custGeom>
                  <a:rect b="b" l="l" r="r" t="t"/>
                  <a:pathLst>
                    <a:path extrusionOk="0" h="390" w="565">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0"/>
                <p:cNvSpPr/>
                <p:nvPr/>
              </p:nvSpPr>
              <p:spPr>
                <a:xfrm>
                  <a:off x="1668950" y="1117475"/>
                  <a:ext cx="27275" cy="15100"/>
                </a:xfrm>
                <a:custGeom>
                  <a:rect b="b" l="l" r="r" t="t"/>
                  <a:pathLst>
                    <a:path extrusionOk="0" h="604" w="1091">
                      <a:moveTo>
                        <a:pt x="837" y="1"/>
                      </a:moveTo>
                      <a:lnTo>
                        <a:pt x="1" y="448"/>
                      </a:lnTo>
                      <a:lnTo>
                        <a:pt x="234" y="604"/>
                      </a:lnTo>
                      <a:lnTo>
                        <a:pt x="109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0"/>
                <p:cNvSpPr/>
                <p:nvPr/>
              </p:nvSpPr>
              <p:spPr>
                <a:xfrm>
                  <a:off x="1534225" y="11943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0"/>
                <p:cNvSpPr/>
                <p:nvPr/>
              </p:nvSpPr>
              <p:spPr>
                <a:xfrm>
                  <a:off x="1560975" y="1148125"/>
                  <a:ext cx="27750" cy="15100"/>
                </a:xfrm>
                <a:custGeom>
                  <a:rect b="b" l="l" r="r" t="t"/>
                  <a:pathLst>
                    <a:path extrusionOk="0" h="604" w="1110">
                      <a:moveTo>
                        <a:pt x="857" y="0"/>
                      </a:moveTo>
                      <a:lnTo>
                        <a:pt x="1" y="467"/>
                      </a:lnTo>
                      <a:lnTo>
                        <a:pt x="254" y="603"/>
                      </a:lnTo>
                      <a:lnTo>
                        <a:pt x="1110" y="117"/>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0"/>
                <p:cNvSpPr/>
                <p:nvPr/>
              </p:nvSpPr>
              <p:spPr>
                <a:xfrm>
                  <a:off x="1507475" y="1179250"/>
                  <a:ext cx="26775" cy="15100"/>
                </a:xfrm>
                <a:custGeom>
                  <a:rect b="b" l="l" r="r" t="t"/>
                  <a:pathLst>
                    <a:path extrusionOk="0" h="604" w="1071">
                      <a:moveTo>
                        <a:pt x="837" y="0"/>
                      </a:moveTo>
                      <a:lnTo>
                        <a:pt x="1" y="467"/>
                      </a:lnTo>
                      <a:lnTo>
                        <a:pt x="254" y="604"/>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0"/>
                <p:cNvSpPr/>
                <p:nvPr/>
              </p:nvSpPr>
              <p:spPr>
                <a:xfrm>
                  <a:off x="1492900" y="1194325"/>
                  <a:ext cx="14125" cy="9750"/>
                </a:xfrm>
                <a:custGeom>
                  <a:rect b="b" l="l" r="r" t="t"/>
                  <a:pathLst>
                    <a:path extrusionOk="0" h="390" w="565">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0"/>
                <p:cNvSpPr/>
                <p:nvPr/>
              </p:nvSpPr>
              <p:spPr>
                <a:xfrm>
                  <a:off x="1615450" y="1117475"/>
                  <a:ext cx="26775" cy="15100"/>
                </a:xfrm>
                <a:custGeom>
                  <a:rect b="b" l="l" r="r" t="t"/>
                  <a:pathLst>
                    <a:path extrusionOk="0" h="604" w="1071">
                      <a:moveTo>
                        <a:pt x="818" y="1"/>
                      </a:moveTo>
                      <a:lnTo>
                        <a:pt x="1" y="448"/>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0"/>
                <p:cNvSpPr/>
                <p:nvPr/>
              </p:nvSpPr>
              <p:spPr>
                <a:xfrm>
                  <a:off x="1668950" y="944825"/>
                  <a:ext cx="271425" cy="157125"/>
                </a:xfrm>
                <a:custGeom>
                  <a:rect b="b" l="l" r="r" t="t"/>
                  <a:pathLst>
                    <a:path extrusionOk="0" h="6285" w="10857">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0"/>
                <p:cNvSpPr/>
                <p:nvPr/>
              </p:nvSpPr>
              <p:spPr>
                <a:xfrm>
                  <a:off x="15342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0"/>
                <p:cNvSpPr/>
                <p:nvPr/>
              </p:nvSpPr>
              <p:spPr>
                <a:xfrm>
                  <a:off x="1588700" y="1132550"/>
                  <a:ext cx="26775" cy="15600"/>
                </a:xfrm>
                <a:custGeom>
                  <a:rect b="b" l="l" r="r" t="t"/>
                  <a:pathLst>
                    <a:path extrusionOk="0" h="624" w="1071">
                      <a:moveTo>
                        <a:pt x="818" y="1"/>
                      </a:moveTo>
                      <a:lnTo>
                        <a:pt x="1" y="487"/>
                      </a:lnTo>
                      <a:lnTo>
                        <a:pt x="234" y="623"/>
                      </a:lnTo>
                      <a:lnTo>
                        <a:pt x="1071" y="13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0"/>
                <p:cNvSpPr/>
                <p:nvPr/>
              </p:nvSpPr>
              <p:spPr>
                <a:xfrm>
                  <a:off x="16422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0"/>
                <p:cNvSpPr/>
                <p:nvPr/>
              </p:nvSpPr>
              <p:spPr>
                <a:xfrm>
                  <a:off x="1480725" y="1163200"/>
                  <a:ext cx="26775" cy="16075"/>
                </a:xfrm>
                <a:custGeom>
                  <a:rect b="b" l="l" r="r" t="t"/>
                  <a:pathLst>
                    <a:path extrusionOk="0" h="643" w="1071">
                      <a:moveTo>
                        <a:pt x="837" y="0"/>
                      </a:moveTo>
                      <a:lnTo>
                        <a:pt x="1" y="487"/>
                      </a:lnTo>
                      <a:lnTo>
                        <a:pt x="254" y="642"/>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0"/>
                <p:cNvSpPr/>
                <p:nvPr/>
              </p:nvSpPr>
              <p:spPr>
                <a:xfrm>
                  <a:off x="15074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0"/>
                <p:cNvSpPr/>
                <p:nvPr/>
              </p:nvSpPr>
              <p:spPr>
                <a:xfrm>
                  <a:off x="1641725" y="763875"/>
                  <a:ext cx="557900" cy="322500"/>
                </a:xfrm>
                <a:custGeom>
                  <a:rect b="b" l="l" r="r" t="t"/>
                  <a:pathLst>
                    <a:path extrusionOk="0" h="12900" w="22316">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0"/>
                <p:cNvSpPr/>
                <p:nvPr/>
              </p:nvSpPr>
              <p:spPr>
                <a:xfrm>
                  <a:off x="1615450" y="1086350"/>
                  <a:ext cx="26775" cy="15100"/>
                </a:xfrm>
                <a:custGeom>
                  <a:rect b="b" l="l" r="r" t="t"/>
                  <a:pathLst>
                    <a:path extrusionOk="0" h="604" w="1071">
                      <a:moveTo>
                        <a:pt x="818" y="1"/>
                      </a:moveTo>
                      <a:lnTo>
                        <a:pt x="1" y="467"/>
                      </a:lnTo>
                      <a:lnTo>
                        <a:pt x="234" y="604"/>
                      </a:lnTo>
                      <a:lnTo>
                        <a:pt x="1071" y="117"/>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0"/>
                <p:cNvSpPr/>
                <p:nvPr/>
              </p:nvSpPr>
              <p:spPr>
                <a:xfrm>
                  <a:off x="15342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0"/>
                <p:cNvSpPr/>
                <p:nvPr/>
              </p:nvSpPr>
              <p:spPr>
                <a:xfrm>
                  <a:off x="1588700" y="1101425"/>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0"/>
                <p:cNvSpPr/>
                <p:nvPr/>
              </p:nvSpPr>
              <p:spPr>
                <a:xfrm>
                  <a:off x="1466150" y="1178775"/>
                  <a:ext cx="14125" cy="9750"/>
                </a:xfrm>
                <a:custGeom>
                  <a:rect b="b" l="l" r="r" t="t"/>
                  <a:pathLst>
                    <a:path extrusionOk="0" h="390" w="565">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0"/>
                <p:cNvSpPr/>
                <p:nvPr/>
              </p:nvSpPr>
              <p:spPr>
                <a:xfrm>
                  <a:off x="1560975" y="1117475"/>
                  <a:ext cx="27750" cy="15100"/>
                </a:xfrm>
                <a:custGeom>
                  <a:rect b="b" l="l" r="r" t="t"/>
                  <a:pathLst>
                    <a:path extrusionOk="0" h="604" w="1110">
                      <a:moveTo>
                        <a:pt x="857" y="1"/>
                      </a:moveTo>
                      <a:lnTo>
                        <a:pt x="1" y="448"/>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0"/>
                <p:cNvSpPr/>
                <p:nvPr/>
              </p:nvSpPr>
              <p:spPr>
                <a:xfrm>
                  <a:off x="1560975" y="1086350"/>
                  <a:ext cx="27750" cy="15100"/>
                </a:xfrm>
                <a:custGeom>
                  <a:rect b="b" l="l" r="r" t="t"/>
                  <a:pathLst>
                    <a:path extrusionOk="0" h="604" w="1110">
                      <a:moveTo>
                        <a:pt x="857" y="1"/>
                      </a:moveTo>
                      <a:lnTo>
                        <a:pt x="1" y="467"/>
                      </a:lnTo>
                      <a:lnTo>
                        <a:pt x="254" y="604"/>
                      </a:lnTo>
                      <a:lnTo>
                        <a:pt x="1110" y="11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0"/>
                <p:cNvSpPr/>
                <p:nvPr/>
              </p:nvSpPr>
              <p:spPr>
                <a:xfrm>
                  <a:off x="15342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0"/>
                <p:cNvSpPr/>
                <p:nvPr/>
              </p:nvSpPr>
              <p:spPr>
                <a:xfrm>
                  <a:off x="1615450" y="671475"/>
                  <a:ext cx="446525" cy="398850"/>
                </a:xfrm>
                <a:custGeom>
                  <a:rect b="b" l="l" r="r" t="t"/>
                  <a:pathLst>
                    <a:path extrusionOk="0" h="15954" w="17861">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0"/>
                <p:cNvSpPr/>
                <p:nvPr/>
              </p:nvSpPr>
              <p:spPr>
                <a:xfrm>
                  <a:off x="1480725" y="1132550"/>
                  <a:ext cx="26775" cy="15600"/>
                </a:xfrm>
                <a:custGeom>
                  <a:rect b="b" l="l" r="r" t="t"/>
                  <a:pathLst>
                    <a:path extrusionOk="0" h="624" w="1071">
                      <a:moveTo>
                        <a:pt x="837" y="1"/>
                      </a:moveTo>
                      <a:lnTo>
                        <a:pt x="1" y="487"/>
                      </a:lnTo>
                      <a:lnTo>
                        <a:pt x="254"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0"/>
                <p:cNvSpPr/>
                <p:nvPr/>
              </p:nvSpPr>
              <p:spPr>
                <a:xfrm>
                  <a:off x="15074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0"/>
                <p:cNvSpPr/>
                <p:nvPr/>
              </p:nvSpPr>
              <p:spPr>
                <a:xfrm>
                  <a:off x="1453975" y="1148125"/>
                  <a:ext cx="26775" cy="15100"/>
                </a:xfrm>
                <a:custGeom>
                  <a:rect b="b" l="l" r="r" t="t"/>
                  <a:pathLst>
                    <a:path extrusionOk="0" h="604" w="1071">
                      <a:moveTo>
                        <a:pt x="837" y="0"/>
                      </a:moveTo>
                      <a:lnTo>
                        <a:pt x="1" y="467"/>
                      </a:lnTo>
                      <a:lnTo>
                        <a:pt x="254" y="603"/>
                      </a:lnTo>
                      <a:lnTo>
                        <a:pt x="1071" y="11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0"/>
                <p:cNvSpPr/>
                <p:nvPr/>
              </p:nvSpPr>
              <p:spPr>
                <a:xfrm>
                  <a:off x="1438900" y="1163200"/>
                  <a:ext cx="14125" cy="9750"/>
                </a:xfrm>
                <a:custGeom>
                  <a:rect b="b" l="l" r="r" t="t"/>
                  <a:pathLst>
                    <a:path extrusionOk="0" h="390" w="565">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0"/>
                <p:cNvSpPr/>
                <p:nvPr/>
              </p:nvSpPr>
              <p:spPr>
                <a:xfrm>
                  <a:off x="1588700" y="1070300"/>
                  <a:ext cx="26775" cy="16075"/>
                </a:xfrm>
                <a:custGeom>
                  <a:rect b="b" l="l" r="r" t="t"/>
                  <a:pathLst>
                    <a:path extrusionOk="0" h="643" w="1071">
                      <a:moveTo>
                        <a:pt x="818" y="1"/>
                      </a:moveTo>
                      <a:lnTo>
                        <a:pt x="1" y="487"/>
                      </a:lnTo>
                      <a:lnTo>
                        <a:pt x="234" y="643"/>
                      </a:lnTo>
                      <a:lnTo>
                        <a:pt x="1071" y="156"/>
                      </a:ln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0"/>
                <p:cNvSpPr/>
                <p:nvPr/>
              </p:nvSpPr>
              <p:spPr>
                <a:xfrm>
                  <a:off x="1480725" y="1101425"/>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0"/>
                <p:cNvSpPr/>
                <p:nvPr/>
              </p:nvSpPr>
              <p:spPr>
                <a:xfrm>
                  <a:off x="15342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0"/>
                <p:cNvSpPr/>
                <p:nvPr/>
              </p:nvSpPr>
              <p:spPr>
                <a:xfrm>
                  <a:off x="1453975" y="1117475"/>
                  <a:ext cx="26775" cy="15100"/>
                </a:xfrm>
                <a:custGeom>
                  <a:rect b="b" l="l" r="r" t="t"/>
                  <a:pathLst>
                    <a:path extrusionOk="0" h="604" w="1071">
                      <a:moveTo>
                        <a:pt x="837" y="1"/>
                      </a:moveTo>
                      <a:lnTo>
                        <a:pt x="1" y="448"/>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0"/>
                <p:cNvSpPr/>
                <p:nvPr/>
              </p:nvSpPr>
              <p:spPr>
                <a:xfrm>
                  <a:off x="1412150" y="1147625"/>
                  <a:ext cx="14125" cy="9750"/>
                </a:xfrm>
                <a:custGeom>
                  <a:rect b="b" l="l" r="r" t="t"/>
                  <a:pathLst>
                    <a:path extrusionOk="0" h="390" w="565">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0"/>
                <p:cNvSpPr/>
                <p:nvPr/>
              </p:nvSpPr>
              <p:spPr>
                <a:xfrm>
                  <a:off x="1426750" y="1132550"/>
                  <a:ext cx="27250" cy="15600"/>
                </a:xfrm>
                <a:custGeom>
                  <a:rect b="b" l="l" r="r" t="t"/>
                  <a:pathLst>
                    <a:path extrusionOk="0" h="624" w="1090">
                      <a:moveTo>
                        <a:pt x="856" y="1"/>
                      </a:moveTo>
                      <a:lnTo>
                        <a:pt x="0" y="487"/>
                      </a:lnTo>
                      <a:lnTo>
                        <a:pt x="253" y="623"/>
                      </a:lnTo>
                      <a:lnTo>
                        <a:pt x="1090"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0"/>
                <p:cNvSpPr/>
                <p:nvPr/>
              </p:nvSpPr>
              <p:spPr>
                <a:xfrm>
                  <a:off x="1560975" y="1054725"/>
                  <a:ext cx="27750" cy="15600"/>
                </a:xfrm>
                <a:custGeom>
                  <a:rect b="b" l="l" r="r" t="t"/>
                  <a:pathLst>
                    <a:path extrusionOk="0" h="624" w="1110">
                      <a:moveTo>
                        <a:pt x="857" y="1"/>
                      </a:moveTo>
                      <a:lnTo>
                        <a:pt x="1" y="487"/>
                      </a:lnTo>
                      <a:lnTo>
                        <a:pt x="254" y="624"/>
                      </a:lnTo>
                      <a:lnTo>
                        <a:pt x="111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0"/>
                <p:cNvSpPr/>
                <p:nvPr/>
              </p:nvSpPr>
              <p:spPr>
                <a:xfrm>
                  <a:off x="15074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0"/>
                <p:cNvSpPr/>
                <p:nvPr/>
              </p:nvSpPr>
              <p:spPr>
                <a:xfrm>
                  <a:off x="1587725" y="898600"/>
                  <a:ext cx="271425" cy="156650"/>
                </a:xfrm>
                <a:custGeom>
                  <a:rect b="b" l="l" r="r" t="t"/>
                  <a:pathLst>
                    <a:path extrusionOk="0" h="6266" w="10857">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0"/>
                <p:cNvSpPr/>
                <p:nvPr/>
              </p:nvSpPr>
              <p:spPr>
                <a:xfrm>
                  <a:off x="1534225" y="1039650"/>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0"/>
                <p:cNvSpPr/>
                <p:nvPr/>
              </p:nvSpPr>
              <p:spPr>
                <a:xfrm>
                  <a:off x="1480725" y="1070300"/>
                  <a:ext cx="26775" cy="16075"/>
                </a:xfrm>
                <a:custGeom>
                  <a:rect b="b" l="l" r="r" t="t"/>
                  <a:pathLst>
                    <a:path extrusionOk="0" h="643" w="1071">
                      <a:moveTo>
                        <a:pt x="837" y="1"/>
                      </a:moveTo>
                      <a:lnTo>
                        <a:pt x="1" y="487"/>
                      </a:lnTo>
                      <a:lnTo>
                        <a:pt x="254"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0"/>
                <p:cNvSpPr/>
                <p:nvPr/>
              </p:nvSpPr>
              <p:spPr>
                <a:xfrm>
                  <a:off x="1426750" y="1101425"/>
                  <a:ext cx="27250" cy="16075"/>
                </a:xfrm>
                <a:custGeom>
                  <a:rect b="b" l="l" r="r" t="t"/>
                  <a:pathLst>
                    <a:path extrusionOk="0" h="643" w="1090">
                      <a:moveTo>
                        <a:pt x="856" y="1"/>
                      </a:moveTo>
                      <a:lnTo>
                        <a:pt x="0" y="487"/>
                      </a:lnTo>
                      <a:lnTo>
                        <a:pt x="253"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0"/>
                <p:cNvSpPr/>
                <p:nvPr/>
              </p:nvSpPr>
              <p:spPr>
                <a:xfrm>
                  <a:off x="1400000" y="1117475"/>
                  <a:ext cx="26775" cy="15100"/>
                </a:xfrm>
                <a:custGeom>
                  <a:rect b="b" l="l" r="r" t="t"/>
                  <a:pathLst>
                    <a:path extrusionOk="0" h="604" w="1071">
                      <a:moveTo>
                        <a:pt x="837" y="1"/>
                      </a:moveTo>
                      <a:lnTo>
                        <a:pt x="0" y="448"/>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0"/>
                <p:cNvSpPr/>
                <p:nvPr/>
              </p:nvSpPr>
              <p:spPr>
                <a:xfrm>
                  <a:off x="1385400" y="1132550"/>
                  <a:ext cx="14125" cy="9750"/>
                </a:xfrm>
                <a:custGeom>
                  <a:rect b="b" l="l" r="r" t="t"/>
                  <a:pathLst>
                    <a:path extrusionOk="0" h="390" w="565">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0"/>
                <p:cNvSpPr/>
                <p:nvPr/>
              </p:nvSpPr>
              <p:spPr>
                <a:xfrm>
                  <a:off x="1561950" y="931200"/>
                  <a:ext cx="185825" cy="107500"/>
                </a:xfrm>
                <a:custGeom>
                  <a:rect b="b" l="l" r="r" t="t"/>
                  <a:pathLst>
                    <a:path extrusionOk="0" h="4300" w="7433">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0"/>
                <p:cNvSpPr/>
                <p:nvPr/>
              </p:nvSpPr>
              <p:spPr>
                <a:xfrm>
                  <a:off x="1453975" y="1086350"/>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0"/>
                <p:cNvSpPr/>
                <p:nvPr/>
              </p:nvSpPr>
              <p:spPr>
                <a:xfrm>
                  <a:off x="1507475" y="1054725"/>
                  <a:ext cx="26775" cy="15600"/>
                </a:xfrm>
                <a:custGeom>
                  <a:rect b="b" l="l" r="r" t="t"/>
                  <a:pathLst>
                    <a:path extrusionOk="0" h="624" w="1071">
                      <a:moveTo>
                        <a:pt x="837" y="1"/>
                      </a:moveTo>
                      <a:lnTo>
                        <a:pt x="1" y="487"/>
                      </a:lnTo>
                      <a:lnTo>
                        <a:pt x="254" y="62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0"/>
                <p:cNvSpPr/>
                <p:nvPr/>
              </p:nvSpPr>
              <p:spPr>
                <a:xfrm>
                  <a:off x="1880050" y="1006100"/>
                  <a:ext cx="168800" cy="98275"/>
                </a:xfrm>
                <a:custGeom>
                  <a:rect b="b" l="l" r="r" t="t"/>
                  <a:pathLst>
                    <a:path extrusionOk="0" h="3931" w="6752">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0"/>
                <p:cNvSpPr/>
                <p:nvPr/>
              </p:nvSpPr>
              <p:spPr>
                <a:xfrm>
                  <a:off x="697175" y="1190925"/>
                  <a:ext cx="240775" cy="110425"/>
                </a:xfrm>
                <a:custGeom>
                  <a:rect b="b" l="l" r="r" t="t"/>
                  <a:pathLst>
                    <a:path extrusionOk="0" h="4417" w="9631">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0"/>
                <p:cNvSpPr/>
                <p:nvPr/>
              </p:nvSpPr>
              <p:spPr>
                <a:xfrm>
                  <a:off x="697175" y="1161250"/>
                  <a:ext cx="267525" cy="125025"/>
                </a:xfrm>
                <a:custGeom>
                  <a:rect b="b" l="l" r="r" t="t"/>
                  <a:pathLst>
                    <a:path extrusionOk="0" h="5001" w="10701">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0"/>
                <p:cNvSpPr/>
                <p:nvPr/>
              </p:nvSpPr>
              <p:spPr>
                <a:xfrm>
                  <a:off x="697175" y="1133525"/>
                  <a:ext cx="294275" cy="137200"/>
                </a:xfrm>
                <a:custGeom>
                  <a:rect b="b" l="l" r="r" t="t"/>
                  <a:pathLst>
                    <a:path extrusionOk="0" h="5488" w="11771">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0"/>
                <p:cNvSpPr/>
                <p:nvPr/>
              </p:nvSpPr>
              <p:spPr>
                <a:xfrm>
                  <a:off x="862550" y="1163675"/>
                  <a:ext cx="417825" cy="242250"/>
                </a:xfrm>
                <a:custGeom>
                  <a:rect b="b" l="l" r="r" t="t"/>
                  <a:pathLst>
                    <a:path extrusionOk="0" h="9690" w="16713">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0"/>
                <p:cNvSpPr/>
                <p:nvPr/>
              </p:nvSpPr>
              <p:spPr>
                <a:xfrm>
                  <a:off x="777925" y="1083425"/>
                  <a:ext cx="529200" cy="307425"/>
                </a:xfrm>
                <a:custGeom>
                  <a:rect b="b" l="l" r="r" t="t"/>
                  <a:pathLst>
                    <a:path extrusionOk="0" h="12297" w="21168">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0"/>
                <p:cNvSpPr/>
                <p:nvPr/>
              </p:nvSpPr>
              <p:spPr>
                <a:xfrm>
                  <a:off x="857675" y="1099000"/>
                  <a:ext cx="475700" cy="275800"/>
                </a:xfrm>
                <a:custGeom>
                  <a:rect b="b" l="l" r="r" t="t"/>
                  <a:pathLst>
                    <a:path extrusionOk="0" h="11032" w="19028">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0"/>
                <p:cNvSpPr/>
                <p:nvPr/>
              </p:nvSpPr>
              <p:spPr>
                <a:xfrm>
                  <a:off x="1020125" y="1161250"/>
                  <a:ext cx="340000" cy="197975"/>
                </a:xfrm>
                <a:custGeom>
                  <a:rect b="b" l="l" r="r" t="t"/>
                  <a:pathLst>
                    <a:path extrusionOk="0" h="7919" w="1360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0"/>
                <p:cNvSpPr/>
                <p:nvPr/>
              </p:nvSpPr>
              <p:spPr>
                <a:xfrm>
                  <a:off x="765275" y="982275"/>
                  <a:ext cx="622575" cy="361400"/>
                </a:xfrm>
                <a:custGeom>
                  <a:rect b="b" l="l" r="r" t="t"/>
                  <a:pathLst>
                    <a:path extrusionOk="0" h="14456" w="24903">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0"/>
                <p:cNvSpPr/>
                <p:nvPr/>
              </p:nvSpPr>
              <p:spPr>
                <a:xfrm>
                  <a:off x="1006525" y="1091225"/>
                  <a:ext cx="408075" cy="236875"/>
                </a:xfrm>
                <a:custGeom>
                  <a:rect b="b" l="l" r="r" t="t"/>
                  <a:pathLst>
                    <a:path extrusionOk="0" h="9475" w="16323">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0"/>
                <p:cNvSpPr/>
                <p:nvPr/>
              </p:nvSpPr>
              <p:spPr>
                <a:xfrm>
                  <a:off x="927225" y="1014375"/>
                  <a:ext cx="513650" cy="298650"/>
                </a:xfrm>
                <a:custGeom>
                  <a:rect b="b" l="l" r="r" t="t"/>
                  <a:pathLst>
                    <a:path extrusionOk="0" h="11946" w="20546">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0"/>
                <p:cNvSpPr/>
                <p:nvPr/>
              </p:nvSpPr>
              <p:spPr>
                <a:xfrm>
                  <a:off x="891725" y="965725"/>
                  <a:ext cx="576375" cy="330775"/>
                </a:xfrm>
                <a:custGeom>
                  <a:rect b="b" l="l" r="r" t="t"/>
                  <a:pathLst>
                    <a:path extrusionOk="0" h="13231" w="23055">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0"/>
                <p:cNvSpPr/>
                <p:nvPr/>
              </p:nvSpPr>
              <p:spPr>
                <a:xfrm>
                  <a:off x="1048825" y="1022625"/>
                  <a:ext cx="446525" cy="259275"/>
                </a:xfrm>
                <a:custGeom>
                  <a:rect b="b" l="l" r="r" t="t"/>
                  <a:pathLst>
                    <a:path extrusionOk="0" h="10371" w="17861">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0"/>
                <p:cNvSpPr/>
                <p:nvPr/>
              </p:nvSpPr>
              <p:spPr>
                <a:xfrm>
                  <a:off x="1216625" y="1057650"/>
                  <a:ext cx="332225" cy="193125"/>
                </a:xfrm>
                <a:custGeom>
                  <a:rect b="b" l="l" r="r" t="t"/>
                  <a:pathLst>
                    <a:path extrusionOk="0" h="7725" w="13289">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0"/>
                <p:cNvSpPr/>
                <p:nvPr/>
              </p:nvSpPr>
              <p:spPr>
                <a:xfrm>
                  <a:off x="1021600" y="912225"/>
                  <a:ext cx="553500" cy="323475"/>
                </a:xfrm>
                <a:custGeom>
                  <a:rect b="b" l="l" r="r" t="t"/>
                  <a:pathLst>
                    <a:path extrusionOk="0" h="12939" w="2214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0"/>
                <p:cNvSpPr/>
                <p:nvPr/>
              </p:nvSpPr>
              <p:spPr>
                <a:xfrm>
                  <a:off x="1103800" y="928275"/>
                  <a:ext cx="498050" cy="291375"/>
                </a:xfrm>
                <a:custGeom>
                  <a:rect b="b" l="l" r="r" t="t"/>
                  <a:pathLst>
                    <a:path extrusionOk="0" h="11655" w="19922">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0"/>
                <p:cNvSpPr/>
                <p:nvPr/>
              </p:nvSpPr>
              <p:spPr>
                <a:xfrm>
                  <a:off x="972475" y="823700"/>
                  <a:ext cx="656125" cy="382800"/>
                </a:xfrm>
                <a:custGeom>
                  <a:rect b="b" l="l" r="r" t="t"/>
                  <a:pathLst>
                    <a:path extrusionOk="0" h="15312" w="26245">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0"/>
                <p:cNvSpPr/>
                <p:nvPr/>
              </p:nvSpPr>
              <p:spPr>
                <a:xfrm>
                  <a:off x="1100875" y="864575"/>
                  <a:ext cx="555950" cy="324925"/>
                </a:xfrm>
                <a:custGeom>
                  <a:rect b="b" l="l" r="r" t="t"/>
                  <a:pathLst>
                    <a:path extrusionOk="0" h="12997" w="22238">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0"/>
                <p:cNvSpPr/>
                <p:nvPr/>
              </p:nvSpPr>
              <p:spPr>
                <a:xfrm>
                  <a:off x="860600" y="697250"/>
                  <a:ext cx="821525" cy="478125"/>
                </a:xfrm>
                <a:custGeom>
                  <a:rect b="b" l="l" r="r" t="t"/>
                  <a:pathLst>
                    <a:path extrusionOk="0" h="19125" w="32861">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0"/>
                <p:cNvSpPr/>
                <p:nvPr/>
              </p:nvSpPr>
              <p:spPr>
                <a:xfrm>
                  <a:off x="1164575" y="705525"/>
                  <a:ext cx="544775" cy="454300"/>
                </a:xfrm>
                <a:custGeom>
                  <a:rect b="b" l="l" r="r" t="t"/>
                  <a:pathLst>
                    <a:path extrusionOk="0" h="18172" w="21791">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0"/>
                <p:cNvSpPr/>
                <p:nvPr/>
              </p:nvSpPr>
              <p:spPr>
                <a:xfrm>
                  <a:off x="1210300" y="703575"/>
                  <a:ext cx="525325" cy="439700"/>
                </a:xfrm>
                <a:custGeom>
                  <a:rect b="b" l="l" r="r" t="t"/>
                  <a:pathLst>
                    <a:path extrusionOk="0" h="17588" w="21013">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0"/>
                <p:cNvSpPr/>
                <p:nvPr/>
              </p:nvSpPr>
              <p:spPr>
                <a:xfrm>
                  <a:off x="1144150" y="1046950"/>
                  <a:ext cx="97800" cy="58400"/>
                </a:xfrm>
                <a:custGeom>
                  <a:rect b="b" l="l" r="r" t="t"/>
                  <a:pathLst>
                    <a:path extrusionOk="0" h="2336" w="3912">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0"/>
                <p:cNvSpPr/>
                <p:nvPr/>
              </p:nvSpPr>
              <p:spPr>
                <a:xfrm>
                  <a:off x="697175" y="2247325"/>
                  <a:ext cx="109950" cy="67625"/>
                </a:xfrm>
                <a:custGeom>
                  <a:rect b="b" l="l" r="r" t="t"/>
                  <a:pathLst>
                    <a:path extrusionOk="0" h="2705" w="4398">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0"/>
                <p:cNvSpPr/>
                <p:nvPr/>
              </p:nvSpPr>
              <p:spPr>
                <a:xfrm>
                  <a:off x="798825" y="2308125"/>
                  <a:ext cx="41375" cy="26300"/>
                </a:xfrm>
                <a:custGeom>
                  <a:rect b="b" l="l" r="r" t="t"/>
                  <a:pathLst>
                    <a:path extrusionOk="0" h="1052" w="1655">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0"/>
                <p:cNvSpPr/>
                <p:nvPr/>
              </p:nvSpPr>
              <p:spPr>
                <a:xfrm>
                  <a:off x="800775" y="2135475"/>
                  <a:ext cx="35050" cy="20925"/>
                </a:xfrm>
                <a:custGeom>
                  <a:rect b="b" l="l" r="r" t="t"/>
                  <a:pathLst>
                    <a:path extrusionOk="0" h="837" w="1402">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0"/>
                <p:cNvSpPr/>
                <p:nvPr/>
              </p:nvSpPr>
              <p:spPr>
                <a:xfrm>
                  <a:off x="799325" y="2238575"/>
                  <a:ext cx="35050" cy="20450"/>
                </a:xfrm>
                <a:custGeom>
                  <a:rect b="b" l="l" r="r" t="t"/>
                  <a:pathLst>
                    <a:path extrusionOk="0" h="818" w="1402">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0"/>
                <p:cNvSpPr/>
                <p:nvPr/>
              </p:nvSpPr>
              <p:spPr>
                <a:xfrm>
                  <a:off x="815375" y="2154425"/>
                  <a:ext cx="5850" cy="85150"/>
                </a:xfrm>
                <a:custGeom>
                  <a:rect b="b" l="l" r="r" t="t"/>
                  <a:pathLst>
                    <a:path extrusionOk="0" h="3406" w="234">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0"/>
                <p:cNvSpPr/>
                <p:nvPr/>
              </p:nvSpPr>
              <p:spPr>
                <a:xfrm>
                  <a:off x="697175" y="2117475"/>
                  <a:ext cx="121625" cy="75900"/>
                </a:xfrm>
                <a:custGeom>
                  <a:rect b="b" l="l" r="r" t="t"/>
                  <a:pathLst>
                    <a:path extrusionOk="0" h="3036" w="4865">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0"/>
                <p:cNvSpPr/>
                <p:nvPr/>
              </p:nvSpPr>
              <p:spPr>
                <a:xfrm>
                  <a:off x="697175" y="2161050"/>
                  <a:ext cx="76400" cy="49350"/>
                </a:xfrm>
                <a:custGeom>
                  <a:rect b="b" l="l" r="r" t="t"/>
                  <a:pathLst>
                    <a:path extrusionOk="0" h="1974" w="3056">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0"/>
                <p:cNvSpPr/>
                <p:nvPr/>
              </p:nvSpPr>
              <p:spPr>
                <a:xfrm>
                  <a:off x="776450" y="462325"/>
                  <a:ext cx="351675" cy="200425"/>
                </a:xfrm>
                <a:custGeom>
                  <a:rect b="b" l="l" r="r" t="t"/>
                  <a:pathLst>
                    <a:path extrusionOk="0" h="8017" w="14067">
                      <a:moveTo>
                        <a:pt x="1" y="1"/>
                      </a:moveTo>
                      <a:lnTo>
                        <a:pt x="13833" y="8016"/>
                      </a:lnTo>
                      <a:lnTo>
                        <a:pt x="14067" y="7861"/>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0"/>
                <p:cNvSpPr/>
                <p:nvPr/>
              </p:nvSpPr>
              <p:spPr>
                <a:xfrm>
                  <a:off x="1203500" y="2158325"/>
                  <a:ext cx="144475" cy="83200"/>
                </a:xfrm>
                <a:custGeom>
                  <a:rect b="b" l="l" r="r" t="t"/>
                  <a:pathLst>
                    <a:path extrusionOk="0" h="3328" w="5779">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0"/>
                <p:cNvSpPr/>
                <p:nvPr/>
              </p:nvSpPr>
              <p:spPr>
                <a:xfrm>
                  <a:off x="1184050" y="2199675"/>
                  <a:ext cx="92425" cy="53525"/>
                </a:xfrm>
                <a:custGeom>
                  <a:rect b="b" l="l" r="r" t="t"/>
                  <a:pathLst>
                    <a:path extrusionOk="0" h="2141" w="3697">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0"/>
                <p:cNvSpPr/>
                <p:nvPr/>
              </p:nvSpPr>
              <p:spPr>
                <a:xfrm>
                  <a:off x="1071700" y="2123025"/>
                  <a:ext cx="759250" cy="437075"/>
                </a:xfrm>
                <a:custGeom>
                  <a:rect b="b" l="l" r="r" t="t"/>
                  <a:pathLst>
                    <a:path extrusionOk="0" h="17483" w="3037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0"/>
                <p:cNvSpPr/>
                <p:nvPr/>
              </p:nvSpPr>
              <p:spPr>
                <a:xfrm>
                  <a:off x="1682100" y="2496650"/>
                  <a:ext cx="43775" cy="25500"/>
                </a:xfrm>
                <a:custGeom>
                  <a:rect b="b" l="l" r="r" t="t"/>
                  <a:pathLst>
                    <a:path extrusionOk="0" h="1020" w="1751">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0"/>
                <p:cNvSpPr/>
                <p:nvPr/>
              </p:nvSpPr>
              <p:spPr>
                <a:xfrm>
                  <a:off x="1614475" y="2457050"/>
                  <a:ext cx="43800" cy="25700"/>
                </a:xfrm>
                <a:custGeom>
                  <a:rect b="b" l="l" r="r" t="t"/>
                  <a:pathLst>
                    <a:path extrusionOk="0" h="1028" w="1752">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0"/>
                <p:cNvSpPr/>
                <p:nvPr/>
              </p:nvSpPr>
              <p:spPr>
                <a:xfrm>
                  <a:off x="1547375" y="2418125"/>
                  <a:ext cx="42825" cy="25725"/>
                </a:xfrm>
                <a:custGeom>
                  <a:rect b="b" l="l" r="r" t="t"/>
                  <a:pathLst>
                    <a:path extrusionOk="0" h="1029" w="1713">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0"/>
                <p:cNvSpPr/>
                <p:nvPr/>
              </p:nvSpPr>
              <p:spPr>
                <a:xfrm>
                  <a:off x="1596000" y="2513875"/>
                  <a:ext cx="101200" cy="45725"/>
                </a:xfrm>
                <a:custGeom>
                  <a:rect b="b" l="l" r="r" t="t"/>
                  <a:pathLst>
                    <a:path extrusionOk="0" h="1829" w="4048">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0"/>
                <p:cNvSpPr/>
                <p:nvPr/>
              </p:nvSpPr>
              <p:spPr>
                <a:xfrm>
                  <a:off x="1525950" y="2474950"/>
                  <a:ext cx="104125" cy="59375"/>
                </a:xfrm>
                <a:custGeom>
                  <a:rect b="b" l="l" r="r" t="t"/>
                  <a:pathLst>
                    <a:path extrusionOk="0" h="2375" w="4165">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0"/>
                <p:cNvSpPr/>
                <p:nvPr/>
              </p:nvSpPr>
              <p:spPr>
                <a:xfrm>
                  <a:off x="1458350" y="2436050"/>
                  <a:ext cx="104125" cy="59350"/>
                </a:xfrm>
                <a:custGeom>
                  <a:rect b="b" l="l" r="r" t="t"/>
                  <a:pathLst>
                    <a:path extrusionOk="0" h="2374" w="4165">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0"/>
                <p:cNvSpPr/>
                <p:nvPr/>
              </p:nvSpPr>
              <p:spPr>
                <a:xfrm>
                  <a:off x="1917975" y="2498850"/>
                  <a:ext cx="41375" cy="26700"/>
                </a:xfrm>
                <a:custGeom>
                  <a:rect b="b" l="l" r="r" t="t"/>
                  <a:pathLst>
                    <a:path extrusionOk="0" h="1068" w="1655">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0"/>
                <p:cNvSpPr/>
                <p:nvPr/>
              </p:nvSpPr>
              <p:spPr>
                <a:xfrm>
                  <a:off x="1780825" y="2419750"/>
                  <a:ext cx="41375" cy="26525"/>
                </a:xfrm>
                <a:custGeom>
                  <a:rect b="b" l="l" r="r" t="t"/>
                  <a:pathLst>
                    <a:path extrusionOk="0" h="1061" w="1655">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0"/>
                <p:cNvSpPr/>
                <p:nvPr/>
              </p:nvSpPr>
              <p:spPr>
                <a:xfrm>
                  <a:off x="1810975" y="2437850"/>
                  <a:ext cx="115300" cy="69225"/>
                </a:xfrm>
                <a:custGeom>
                  <a:rect b="b" l="l" r="r" t="t"/>
                  <a:pathLst>
                    <a:path extrusionOk="0" h="2769" w="4612">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0"/>
                <p:cNvSpPr/>
                <p:nvPr/>
              </p:nvSpPr>
              <p:spPr>
                <a:xfrm>
                  <a:off x="1703500" y="2436825"/>
                  <a:ext cx="87550" cy="53225"/>
                </a:xfrm>
                <a:custGeom>
                  <a:rect b="b" l="l" r="r" t="t"/>
                  <a:pathLst>
                    <a:path extrusionOk="0" h="2129" w="3502">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0"/>
                <p:cNvSpPr/>
                <p:nvPr/>
              </p:nvSpPr>
              <p:spPr>
                <a:xfrm>
                  <a:off x="1251650" y="2196375"/>
                  <a:ext cx="426075" cy="247950"/>
                </a:xfrm>
                <a:custGeom>
                  <a:rect b="b" l="l" r="r" t="t"/>
                  <a:pathLst>
                    <a:path extrusionOk="0" h="9918" w="17043">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0"/>
                <p:cNvSpPr/>
                <p:nvPr/>
              </p:nvSpPr>
              <p:spPr>
                <a:xfrm>
                  <a:off x="1669925" y="2438475"/>
                  <a:ext cx="41375" cy="26775"/>
                </a:xfrm>
                <a:custGeom>
                  <a:rect b="b" l="l" r="r" t="t"/>
                  <a:pathLst>
                    <a:path extrusionOk="0" h="1071" w="1655">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0"/>
                <p:cNvSpPr/>
                <p:nvPr/>
              </p:nvSpPr>
              <p:spPr>
                <a:xfrm>
                  <a:off x="1149025" y="2248550"/>
                  <a:ext cx="41375" cy="27025"/>
                </a:xfrm>
                <a:custGeom>
                  <a:rect b="b" l="l" r="r" t="t"/>
                  <a:pathLst>
                    <a:path extrusionOk="0" h="1081" w="1655">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0"/>
                <p:cNvSpPr/>
                <p:nvPr/>
              </p:nvSpPr>
              <p:spPr>
                <a:xfrm>
                  <a:off x="1430625" y="2410200"/>
                  <a:ext cx="41375" cy="26350"/>
                </a:xfrm>
                <a:custGeom>
                  <a:rect b="b" l="l" r="r" t="t"/>
                  <a:pathLst>
                    <a:path extrusionOk="0" h="1054" w="1655">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0"/>
                <p:cNvSpPr/>
                <p:nvPr/>
              </p:nvSpPr>
              <p:spPr>
                <a:xfrm>
                  <a:off x="1353775" y="2411300"/>
                  <a:ext cx="41375" cy="26725"/>
                </a:xfrm>
                <a:custGeom>
                  <a:rect b="b" l="l" r="r" t="t"/>
                  <a:pathLst>
                    <a:path extrusionOk="0" h="1069" w="1655">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0"/>
                <p:cNvSpPr/>
                <p:nvPr/>
              </p:nvSpPr>
              <p:spPr>
                <a:xfrm>
                  <a:off x="1357675" y="2488550"/>
                  <a:ext cx="41375" cy="26300"/>
                </a:xfrm>
                <a:custGeom>
                  <a:rect b="b" l="l" r="r" t="t"/>
                  <a:pathLst>
                    <a:path extrusionOk="0" h="1052" w="1655">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0"/>
                <p:cNvSpPr/>
                <p:nvPr/>
              </p:nvSpPr>
              <p:spPr>
                <a:xfrm>
                  <a:off x="1177725" y="2309350"/>
                  <a:ext cx="41350" cy="27000"/>
                </a:xfrm>
                <a:custGeom>
                  <a:rect b="b" l="l" r="r" t="t"/>
                  <a:pathLst>
                    <a:path extrusionOk="0" h="1080" w="1654">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0"/>
                <p:cNvSpPr/>
                <p:nvPr/>
              </p:nvSpPr>
              <p:spPr>
                <a:xfrm>
                  <a:off x="1320225" y="2208150"/>
                  <a:ext cx="525300" cy="130650"/>
                </a:xfrm>
                <a:custGeom>
                  <a:rect b="b" l="l" r="r" t="t"/>
                  <a:pathLst>
                    <a:path extrusionOk="0" h="5226" w="21012">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0"/>
                <p:cNvSpPr/>
                <p:nvPr/>
              </p:nvSpPr>
              <p:spPr>
                <a:xfrm>
                  <a:off x="1177725" y="2265800"/>
                  <a:ext cx="261700" cy="153725"/>
                </a:xfrm>
                <a:custGeom>
                  <a:rect b="b" l="l" r="r" t="t"/>
                  <a:pathLst>
                    <a:path extrusionOk="0" h="6149" w="10468">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0"/>
                <p:cNvSpPr/>
                <p:nvPr/>
              </p:nvSpPr>
              <p:spPr>
                <a:xfrm>
                  <a:off x="1262825" y="2358225"/>
                  <a:ext cx="99750" cy="61800"/>
                </a:xfrm>
                <a:custGeom>
                  <a:rect b="b" l="l" r="r" t="t"/>
                  <a:pathLst>
                    <a:path extrusionOk="0" h="2472" w="399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0"/>
                <p:cNvSpPr/>
                <p:nvPr/>
              </p:nvSpPr>
              <p:spPr>
                <a:xfrm>
                  <a:off x="1207375" y="2327925"/>
                  <a:ext cx="50625" cy="33725"/>
                </a:xfrm>
                <a:custGeom>
                  <a:rect b="b" l="l" r="r" t="t"/>
                  <a:pathLst>
                    <a:path extrusionOk="0" h="1349" w="2025">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0"/>
                <p:cNvSpPr/>
                <p:nvPr/>
              </p:nvSpPr>
              <p:spPr>
                <a:xfrm>
                  <a:off x="1331900" y="2273100"/>
                  <a:ext cx="6350" cy="86125"/>
                </a:xfrm>
                <a:custGeom>
                  <a:rect b="b" l="l" r="r" t="t"/>
                  <a:pathLst>
                    <a:path extrusionOk="0" h="3445" w="254">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0"/>
                <p:cNvSpPr/>
                <p:nvPr/>
              </p:nvSpPr>
              <p:spPr>
                <a:xfrm>
                  <a:off x="1398050" y="2311525"/>
                  <a:ext cx="6350" cy="86600"/>
                </a:xfrm>
                <a:custGeom>
                  <a:rect b="b" l="l" r="r" t="t"/>
                  <a:pathLst>
                    <a:path extrusionOk="0" h="3464" w="254">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0"/>
                <p:cNvSpPr/>
                <p:nvPr/>
              </p:nvSpPr>
              <p:spPr>
                <a:xfrm>
                  <a:off x="1257000" y="2313975"/>
                  <a:ext cx="109450" cy="184825"/>
                </a:xfrm>
                <a:custGeom>
                  <a:rect b="b" l="l" r="r" t="t"/>
                  <a:pathLst>
                    <a:path extrusionOk="0" h="7393" w="4378">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0"/>
                <p:cNvSpPr/>
                <p:nvPr/>
              </p:nvSpPr>
              <p:spPr>
                <a:xfrm>
                  <a:off x="1774025" y="2543350"/>
                  <a:ext cx="31625" cy="15275"/>
                </a:xfrm>
                <a:custGeom>
                  <a:rect b="b" l="l" r="r" t="t"/>
                  <a:pathLst>
                    <a:path extrusionOk="0" h="611" w="1265">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0"/>
                <p:cNvSpPr/>
                <p:nvPr/>
              </p:nvSpPr>
              <p:spPr>
                <a:xfrm>
                  <a:off x="1108175" y="627225"/>
                  <a:ext cx="163450" cy="93400"/>
                </a:xfrm>
                <a:custGeom>
                  <a:rect b="b" l="l" r="r" t="t"/>
                  <a:pathLst>
                    <a:path extrusionOk="0" h="3736" w="6538">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0"/>
                <p:cNvSpPr/>
                <p:nvPr/>
              </p:nvSpPr>
              <p:spPr>
                <a:xfrm>
                  <a:off x="1224400" y="462325"/>
                  <a:ext cx="382800" cy="220850"/>
                </a:xfrm>
                <a:custGeom>
                  <a:rect b="b" l="l" r="r" t="t"/>
                  <a:pathLst>
                    <a:path extrusionOk="0" h="8834" w="15312">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0"/>
                <p:cNvSpPr/>
                <p:nvPr/>
              </p:nvSpPr>
              <p:spPr>
                <a:xfrm>
                  <a:off x="1604275" y="461850"/>
                  <a:ext cx="42825" cy="21900"/>
                </a:xfrm>
                <a:custGeom>
                  <a:rect b="b" l="l" r="r" t="t"/>
                  <a:pathLst>
                    <a:path extrusionOk="0" h="876" w="1713">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0"/>
                <p:cNvSpPr/>
                <p:nvPr/>
              </p:nvSpPr>
              <p:spPr>
                <a:xfrm>
                  <a:off x="1721475" y="462325"/>
                  <a:ext cx="92450" cy="39925"/>
                </a:xfrm>
                <a:custGeom>
                  <a:rect b="b" l="l" r="r" t="t"/>
                  <a:pathLst>
                    <a:path extrusionOk="0" h="1597" w="3698">
                      <a:moveTo>
                        <a:pt x="1" y="1"/>
                      </a:moveTo>
                      <a:lnTo>
                        <a:pt x="2763" y="1596"/>
                      </a:lnTo>
                      <a:lnTo>
                        <a:pt x="3697" y="1051"/>
                      </a:lnTo>
                      <a:lnTo>
                        <a:pt x="18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0"/>
                <p:cNvSpPr/>
                <p:nvPr/>
              </p:nvSpPr>
              <p:spPr>
                <a:xfrm>
                  <a:off x="1632475" y="475475"/>
                  <a:ext cx="113350" cy="65675"/>
                </a:xfrm>
                <a:custGeom>
                  <a:rect b="b" l="l" r="r" t="t"/>
                  <a:pathLst>
                    <a:path extrusionOk="0" h="2627" w="4534">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0"/>
                <p:cNvSpPr/>
                <p:nvPr/>
              </p:nvSpPr>
              <p:spPr>
                <a:xfrm>
                  <a:off x="1209825" y="461850"/>
                  <a:ext cx="348275" cy="199425"/>
                </a:xfrm>
                <a:custGeom>
                  <a:rect b="b" l="l" r="r" t="t"/>
                  <a:pathLst>
                    <a:path extrusionOk="0" h="7977" w="13931">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0"/>
                <p:cNvSpPr/>
                <p:nvPr/>
              </p:nvSpPr>
              <p:spPr>
                <a:xfrm>
                  <a:off x="1277425" y="707575"/>
                  <a:ext cx="41375" cy="26675"/>
                </a:xfrm>
                <a:custGeom>
                  <a:rect b="b" l="l" r="r" t="t"/>
                  <a:pathLst>
                    <a:path extrusionOk="0" h="1067" w="1655">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0"/>
                <p:cNvSpPr/>
                <p:nvPr/>
              </p:nvSpPr>
              <p:spPr>
                <a:xfrm>
                  <a:off x="1591125" y="526775"/>
                  <a:ext cx="41375" cy="27025"/>
                </a:xfrm>
                <a:custGeom>
                  <a:rect b="b" l="l" r="r" t="t"/>
                  <a:pathLst>
                    <a:path extrusionOk="0" h="1081" w="1655">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0"/>
                <p:cNvSpPr/>
                <p:nvPr/>
              </p:nvSpPr>
              <p:spPr>
                <a:xfrm>
                  <a:off x="1593575" y="570550"/>
                  <a:ext cx="41350" cy="27025"/>
                </a:xfrm>
                <a:custGeom>
                  <a:rect b="b" l="l" r="r" t="t"/>
                  <a:pathLst>
                    <a:path extrusionOk="0" h="1081" w="1654">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0"/>
                <p:cNvSpPr/>
                <p:nvPr/>
              </p:nvSpPr>
              <p:spPr>
                <a:xfrm>
                  <a:off x="1609625" y="843175"/>
                  <a:ext cx="41350" cy="25800"/>
                </a:xfrm>
                <a:custGeom>
                  <a:rect b="b" l="l" r="r" t="t"/>
                  <a:pathLst>
                    <a:path extrusionOk="0" h="1032" w="1654">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0"/>
                <p:cNvSpPr/>
                <p:nvPr/>
              </p:nvSpPr>
              <p:spPr>
                <a:xfrm>
                  <a:off x="1417025" y="672500"/>
                  <a:ext cx="41350" cy="26225"/>
                </a:xfrm>
                <a:custGeom>
                  <a:rect b="b" l="l" r="r" t="t"/>
                  <a:pathLst>
                    <a:path extrusionOk="0" h="1049" w="1654">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0"/>
                <p:cNvSpPr/>
                <p:nvPr/>
              </p:nvSpPr>
              <p:spPr>
                <a:xfrm>
                  <a:off x="1193775" y="497825"/>
                  <a:ext cx="75400" cy="144500"/>
                </a:xfrm>
                <a:custGeom>
                  <a:rect b="b" l="l" r="r" t="t"/>
                  <a:pathLst>
                    <a:path extrusionOk="0" h="5780" w="3016">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0"/>
                <p:cNvSpPr/>
                <p:nvPr/>
              </p:nvSpPr>
              <p:spPr>
                <a:xfrm>
                  <a:off x="1307575" y="545325"/>
                  <a:ext cx="294275" cy="172875"/>
                </a:xfrm>
                <a:custGeom>
                  <a:rect b="b" l="l" r="r" t="t"/>
                  <a:pathLst>
                    <a:path extrusionOk="0" h="6915" w="11771">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0"/>
                <p:cNvSpPr/>
                <p:nvPr/>
              </p:nvSpPr>
              <p:spPr>
                <a:xfrm>
                  <a:off x="1499700" y="588600"/>
                  <a:ext cx="104100" cy="58100"/>
                </a:xfrm>
                <a:custGeom>
                  <a:rect b="b" l="l" r="r" t="t"/>
                  <a:pathLst>
                    <a:path extrusionOk="0" h="2324" w="4164">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0"/>
                <p:cNvSpPr/>
                <p:nvPr/>
              </p:nvSpPr>
              <p:spPr>
                <a:xfrm>
                  <a:off x="1447650" y="653000"/>
                  <a:ext cx="52550" cy="28225"/>
                </a:xfrm>
                <a:custGeom>
                  <a:rect b="b" l="l" r="r" t="t"/>
                  <a:pathLst>
                    <a:path extrusionOk="0" h="1129" w="2102">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0"/>
                <p:cNvSpPr/>
                <p:nvPr/>
              </p:nvSpPr>
              <p:spPr>
                <a:xfrm>
                  <a:off x="1352825" y="603375"/>
                  <a:ext cx="146400" cy="6350"/>
                </a:xfrm>
                <a:custGeom>
                  <a:rect b="b" l="l" r="r" t="t"/>
                  <a:pathLst>
                    <a:path extrusionOk="0" h="254" w="5856">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0"/>
                <p:cNvSpPr/>
                <p:nvPr/>
              </p:nvSpPr>
              <p:spPr>
                <a:xfrm>
                  <a:off x="1418475" y="565450"/>
                  <a:ext cx="146425" cy="5850"/>
                </a:xfrm>
                <a:custGeom>
                  <a:rect b="b" l="l" r="r" t="t"/>
                  <a:pathLst>
                    <a:path extrusionOk="0" h="234" w="5857">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0"/>
                <p:cNvSpPr/>
                <p:nvPr/>
              </p:nvSpPr>
              <p:spPr>
                <a:xfrm>
                  <a:off x="1423325" y="462325"/>
                  <a:ext cx="537475" cy="190700"/>
                </a:xfrm>
                <a:custGeom>
                  <a:rect b="b" l="l" r="r" t="t"/>
                  <a:pathLst>
                    <a:path extrusionOk="0" h="7628" w="21499">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0"/>
                <p:cNvSpPr/>
                <p:nvPr/>
              </p:nvSpPr>
              <p:spPr>
                <a:xfrm>
                  <a:off x="809525" y="914650"/>
                  <a:ext cx="41375" cy="25825"/>
                </a:xfrm>
                <a:custGeom>
                  <a:rect b="b" l="l" r="r" t="t"/>
                  <a:pathLst>
                    <a:path extrusionOk="0" h="1033" w="1655">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0"/>
                <p:cNvSpPr/>
                <p:nvPr/>
              </p:nvSpPr>
              <p:spPr>
                <a:xfrm>
                  <a:off x="839700" y="931675"/>
                  <a:ext cx="66650" cy="41375"/>
                </a:xfrm>
                <a:custGeom>
                  <a:rect b="b" l="l" r="r" t="t"/>
                  <a:pathLst>
                    <a:path extrusionOk="0" h="1655" w="2666">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0"/>
                <p:cNvSpPr/>
                <p:nvPr/>
              </p:nvSpPr>
              <p:spPr>
                <a:xfrm>
                  <a:off x="739500" y="877200"/>
                  <a:ext cx="78825" cy="45750"/>
                </a:xfrm>
                <a:custGeom>
                  <a:rect b="b" l="l" r="r" t="t"/>
                  <a:pathLst>
                    <a:path extrusionOk="0" h="1830" w="3153">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0"/>
                <p:cNvSpPr/>
                <p:nvPr/>
              </p:nvSpPr>
              <p:spPr>
                <a:xfrm>
                  <a:off x="701550" y="853375"/>
                  <a:ext cx="38950" cy="22400"/>
                </a:xfrm>
                <a:custGeom>
                  <a:rect b="b" l="l" r="r" t="t"/>
                  <a:pathLst>
                    <a:path extrusionOk="0" h="896" w="1558">
                      <a:moveTo>
                        <a:pt x="234" y="1"/>
                      </a:moveTo>
                      <a:lnTo>
                        <a:pt x="1" y="117"/>
                      </a:lnTo>
                      <a:lnTo>
                        <a:pt x="1304" y="896"/>
                      </a:lnTo>
                      <a:lnTo>
                        <a:pt x="1557" y="75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0"/>
                <p:cNvSpPr/>
                <p:nvPr/>
              </p:nvSpPr>
              <p:spPr>
                <a:xfrm>
                  <a:off x="697675" y="771175"/>
                  <a:ext cx="187275" cy="132800"/>
                </a:xfrm>
                <a:custGeom>
                  <a:rect b="b" l="l" r="r" t="t"/>
                  <a:pathLst>
                    <a:path extrusionOk="0" h="5312" w="7491">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0"/>
                <p:cNvSpPr/>
                <p:nvPr/>
              </p:nvSpPr>
              <p:spPr>
                <a:xfrm>
                  <a:off x="770625" y="813975"/>
                  <a:ext cx="42350" cy="24825"/>
                </a:xfrm>
                <a:custGeom>
                  <a:rect b="b" l="l" r="r" t="t"/>
                  <a:pathLst>
                    <a:path extrusionOk="0" h="993" w="1694">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0"/>
                <p:cNvSpPr/>
                <p:nvPr/>
              </p:nvSpPr>
              <p:spPr>
                <a:xfrm>
                  <a:off x="748725" y="716700"/>
                  <a:ext cx="114325" cy="65700"/>
                </a:xfrm>
                <a:custGeom>
                  <a:rect b="b" l="l" r="r" t="t"/>
                  <a:pathLst>
                    <a:path extrusionOk="0" h="2628" w="4573">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0"/>
                <p:cNvSpPr/>
                <p:nvPr/>
              </p:nvSpPr>
              <p:spPr>
                <a:xfrm>
                  <a:off x="697175" y="758050"/>
                  <a:ext cx="93900" cy="66175"/>
                </a:xfrm>
                <a:custGeom>
                  <a:rect b="b" l="l" r="r" t="t"/>
                  <a:pathLst>
                    <a:path extrusionOk="0" h="2647" w="3756">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0"/>
                <p:cNvSpPr/>
                <p:nvPr/>
              </p:nvSpPr>
              <p:spPr>
                <a:xfrm>
                  <a:off x="697175" y="831500"/>
                  <a:ext cx="24350" cy="27250"/>
                </a:xfrm>
                <a:custGeom>
                  <a:rect b="b" l="l" r="r" t="t"/>
                  <a:pathLst>
                    <a:path extrusionOk="0" h="1090" w="974">
                      <a:moveTo>
                        <a:pt x="1" y="0"/>
                      </a:moveTo>
                      <a:lnTo>
                        <a:pt x="1" y="1090"/>
                      </a:lnTo>
                      <a:lnTo>
                        <a:pt x="176" y="992"/>
                      </a:lnTo>
                      <a:lnTo>
                        <a:pt x="409" y="876"/>
                      </a:lnTo>
                      <a:lnTo>
                        <a:pt x="973" y="564"/>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0"/>
                <p:cNvSpPr/>
                <p:nvPr/>
              </p:nvSpPr>
              <p:spPr>
                <a:xfrm>
                  <a:off x="2270125" y="2491500"/>
                  <a:ext cx="99225" cy="68600"/>
                </a:xfrm>
                <a:custGeom>
                  <a:rect b="b" l="l" r="r" t="t"/>
                  <a:pathLst>
                    <a:path extrusionOk="0" h="2744" w="3969">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0"/>
                <p:cNvSpPr/>
                <p:nvPr/>
              </p:nvSpPr>
              <p:spPr>
                <a:xfrm>
                  <a:off x="2357175" y="2494900"/>
                  <a:ext cx="11200" cy="12175"/>
                </a:xfrm>
                <a:custGeom>
                  <a:rect b="b" l="l" r="r" t="t"/>
                  <a:pathLst>
                    <a:path extrusionOk="0" h="487" w="448">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0"/>
                <p:cNvSpPr/>
                <p:nvPr/>
              </p:nvSpPr>
              <p:spPr>
                <a:xfrm>
                  <a:off x="1777425" y="1980800"/>
                  <a:ext cx="104600" cy="60825"/>
                </a:xfrm>
                <a:custGeom>
                  <a:rect b="b" l="l" r="r" t="t"/>
                  <a:pathLst>
                    <a:path extrusionOk="0" h="2433" w="4184">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0"/>
                <p:cNvSpPr/>
                <p:nvPr/>
              </p:nvSpPr>
              <p:spPr>
                <a:xfrm>
                  <a:off x="1873725" y="1959150"/>
                  <a:ext cx="41350" cy="27025"/>
                </a:xfrm>
                <a:custGeom>
                  <a:rect b="b" l="l" r="r" t="t"/>
                  <a:pathLst>
                    <a:path extrusionOk="0" h="1081" w="1654">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0"/>
                <p:cNvSpPr/>
                <p:nvPr/>
              </p:nvSpPr>
              <p:spPr>
                <a:xfrm>
                  <a:off x="1745325" y="2034775"/>
                  <a:ext cx="40875" cy="26300"/>
                </a:xfrm>
                <a:custGeom>
                  <a:rect b="b" l="l" r="r" t="t"/>
                  <a:pathLst>
                    <a:path extrusionOk="0" h="1052" w="1635">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0"/>
                <p:cNvSpPr/>
                <p:nvPr/>
              </p:nvSpPr>
              <p:spPr>
                <a:xfrm>
                  <a:off x="1774500" y="2052500"/>
                  <a:ext cx="594850" cy="348075"/>
                </a:xfrm>
                <a:custGeom>
                  <a:rect b="b" l="l" r="r" t="t"/>
                  <a:pathLst>
                    <a:path extrusionOk="0" h="13923" w="23794">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0"/>
                <p:cNvSpPr/>
                <p:nvPr/>
              </p:nvSpPr>
              <p:spPr>
                <a:xfrm>
                  <a:off x="1650475" y="1981775"/>
                  <a:ext cx="38925" cy="22400"/>
                </a:xfrm>
                <a:custGeom>
                  <a:rect b="b" l="l" r="r" t="t"/>
                  <a:pathLst>
                    <a:path extrusionOk="0" h="896" w="1557">
                      <a:moveTo>
                        <a:pt x="253" y="0"/>
                      </a:moveTo>
                      <a:lnTo>
                        <a:pt x="0" y="136"/>
                      </a:lnTo>
                      <a:lnTo>
                        <a:pt x="1323" y="895"/>
                      </a:lnTo>
                      <a:lnTo>
                        <a:pt x="1557" y="75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0"/>
                <p:cNvSpPr/>
                <p:nvPr/>
              </p:nvSpPr>
              <p:spPr>
                <a:xfrm>
                  <a:off x="1689375" y="2005125"/>
                  <a:ext cx="64725" cy="37950"/>
                </a:xfrm>
                <a:custGeom>
                  <a:rect b="b" l="l" r="r" t="t"/>
                  <a:pathLst>
                    <a:path extrusionOk="0" h="1518" w="2589">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0"/>
                <p:cNvSpPr/>
                <p:nvPr/>
              </p:nvSpPr>
              <p:spPr>
                <a:xfrm>
                  <a:off x="1510875" y="1900550"/>
                  <a:ext cx="323475" cy="188250"/>
                </a:xfrm>
                <a:custGeom>
                  <a:rect b="b" l="l" r="r" t="t"/>
                  <a:pathLst>
                    <a:path extrusionOk="0" h="7530" w="12939">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0"/>
                <p:cNvSpPr/>
                <p:nvPr/>
              </p:nvSpPr>
              <p:spPr>
                <a:xfrm>
                  <a:off x="1720025" y="1941875"/>
                  <a:ext cx="40400" cy="24350"/>
                </a:xfrm>
                <a:custGeom>
                  <a:rect b="b" l="l" r="r" t="t"/>
                  <a:pathLst>
                    <a:path extrusionOk="0" h="974" w="1616">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0"/>
                <p:cNvSpPr/>
                <p:nvPr/>
              </p:nvSpPr>
              <p:spPr>
                <a:xfrm>
                  <a:off x="1579950" y="2022625"/>
                  <a:ext cx="40875" cy="24350"/>
                </a:xfrm>
                <a:custGeom>
                  <a:rect b="b" l="l" r="r" t="t"/>
                  <a:pathLst>
                    <a:path extrusionOk="0" h="974" w="1635">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0"/>
                <p:cNvSpPr/>
                <p:nvPr/>
              </p:nvSpPr>
              <p:spPr>
                <a:xfrm>
                  <a:off x="1620325" y="1799875"/>
                  <a:ext cx="191175" cy="110900"/>
                </a:xfrm>
                <a:custGeom>
                  <a:rect b="b" l="l" r="r" t="t"/>
                  <a:pathLst>
                    <a:path extrusionOk="0" h="4436" w="7647">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0"/>
                <p:cNvSpPr/>
                <p:nvPr/>
              </p:nvSpPr>
              <p:spPr>
                <a:xfrm>
                  <a:off x="1547850" y="1842175"/>
                  <a:ext cx="192150" cy="110425"/>
                </a:xfrm>
                <a:custGeom>
                  <a:rect b="b" l="l" r="r" t="t"/>
                  <a:pathLst>
                    <a:path extrusionOk="0" h="4417" w="7686">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0"/>
                <p:cNvSpPr/>
                <p:nvPr/>
              </p:nvSpPr>
              <p:spPr>
                <a:xfrm>
                  <a:off x="1408750" y="1922425"/>
                  <a:ext cx="191175" cy="110450"/>
                </a:xfrm>
                <a:custGeom>
                  <a:rect b="b" l="l" r="r" t="t"/>
                  <a:pathLst>
                    <a:path extrusionOk="0" h="4418" w="7647">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0"/>
                <p:cNvSpPr/>
                <p:nvPr/>
              </p:nvSpPr>
              <p:spPr>
                <a:xfrm>
                  <a:off x="1336275" y="1963775"/>
                  <a:ext cx="192150" cy="110925"/>
                </a:xfrm>
                <a:custGeom>
                  <a:rect b="b" l="l" r="r" t="t"/>
                  <a:pathLst>
                    <a:path extrusionOk="0" h="4437" w="7686">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0"/>
                <p:cNvSpPr/>
                <p:nvPr/>
              </p:nvSpPr>
              <p:spPr>
                <a:xfrm>
                  <a:off x="1478300" y="1882050"/>
                  <a:ext cx="191650" cy="110925"/>
                </a:xfrm>
                <a:custGeom>
                  <a:rect b="b" l="l" r="r" t="t"/>
                  <a:pathLst>
                    <a:path extrusionOk="0" h="4437" w="7666">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0"/>
                <p:cNvSpPr/>
                <p:nvPr/>
              </p:nvSpPr>
              <p:spPr>
                <a:xfrm>
                  <a:off x="2162625" y="2011175"/>
                  <a:ext cx="37975" cy="20600"/>
                </a:xfrm>
                <a:custGeom>
                  <a:rect b="b" l="l" r="r" t="t"/>
                  <a:pathLst>
                    <a:path extrusionOk="0" h="824" w="1519">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0"/>
                <p:cNvSpPr/>
                <p:nvPr/>
              </p:nvSpPr>
              <p:spPr>
                <a:xfrm>
                  <a:off x="2191800" y="1994150"/>
                  <a:ext cx="38950" cy="20600"/>
                </a:xfrm>
                <a:custGeom>
                  <a:rect b="b" l="l" r="r" t="t"/>
                  <a:pathLst>
                    <a:path extrusionOk="0" h="824" w="1558">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0"/>
                <p:cNvSpPr/>
                <p:nvPr/>
              </p:nvSpPr>
              <p:spPr>
                <a:xfrm>
                  <a:off x="2220025" y="1977675"/>
                  <a:ext cx="38925" cy="20650"/>
                </a:xfrm>
                <a:custGeom>
                  <a:rect b="b" l="l" r="r" t="t"/>
                  <a:pathLst>
                    <a:path extrusionOk="0" h="826" w="1557">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0"/>
                <p:cNvSpPr/>
                <p:nvPr/>
              </p:nvSpPr>
              <p:spPr>
                <a:xfrm>
                  <a:off x="2248725" y="1961125"/>
                  <a:ext cx="39400" cy="21025"/>
                </a:xfrm>
                <a:custGeom>
                  <a:rect b="b" l="l" r="r" t="t"/>
                  <a:pathLst>
                    <a:path extrusionOk="0" h="841" w="1576">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0"/>
                <p:cNvSpPr/>
                <p:nvPr/>
              </p:nvSpPr>
              <p:spPr>
                <a:xfrm>
                  <a:off x="2277900" y="1944100"/>
                  <a:ext cx="38450" cy="21025"/>
                </a:xfrm>
                <a:custGeom>
                  <a:rect b="b" l="l" r="r" t="t"/>
                  <a:pathLst>
                    <a:path extrusionOk="0" h="841" w="1538">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0"/>
                <p:cNvSpPr/>
                <p:nvPr/>
              </p:nvSpPr>
              <p:spPr>
                <a:xfrm>
                  <a:off x="2173825" y="1848975"/>
                  <a:ext cx="41350" cy="26300"/>
                </a:xfrm>
                <a:custGeom>
                  <a:rect b="b" l="l" r="r" t="t"/>
                  <a:pathLst>
                    <a:path extrusionOk="0" h="1052" w="1654">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0"/>
                <p:cNvSpPr/>
                <p:nvPr/>
              </p:nvSpPr>
              <p:spPr>
                <a:xfrm>
                  <a:off x="2345500" y="1914150"/>
                  <a:ext cx="23850" cy="26800"/>
                </a:xfrm>
                <a:custGeom>
                  <a:rect b="b" l="l" r="r" t="t"/>
                  <a:pathLst>
                    <a:path extrusionOk="0" h="1072" w="954">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0"/>
                <p:cNvSpPr/>
                <p:nvPr/>
              </p:nvSpPr>
              <p:spPr>
                <a:xfrm>
                  <a:off x="697175" y="1784300"/>
                  <a:ext cx="16575" cy="26775"/>
                </a:xfrm>
                <a:custGeom>
                  <a:rect b="b" l="l" r="r" t="t"/>
                  <a:pathLst>
                    <a:path extrusionOk="0" h="1071" w="663">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0"/>
                <p:cNvSpPr/>
                <p:nvPr/>
              </p:nvSpPr>
              <p:spPr>
                <a:xfrm>
                  <a:off x="894150" y="1688775"/>
                  <a:ext cx="41375" cy="27450"/>
                </a:xfrm>
                <a:custGeom>
                  <a:rect b="b" l="l" r="r" t="t"/>
                  <a:pathLst>
                    <a:path extrusionOk="0" h="1098" w="1655">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0"/>
                <p:cNvSpPr/>
                <p:nvPr/>
              </p:nvSpPr>
              <p:spPr>
                <a:xfrm>
                  <a:off x="849425" y="1582025"/>
                  <a:ext cx="41350" cy="26225"/>
                </a:xfrm>
                <a:custGeom>
                  <a:rect b="b" l="l" r="r" t="t"/>
                  <a:pathLst>
                    <a:path extrusionOk="0" h="1049" w="1654">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0"/>
                <p:cNvSpPr/>
                <p:nvPr/>
              </p:nvSpPr>
              <p:spPr>
                <a:xfrm>
                  <a:off x="854775" y="1512350"/>
                  <a:ext cx="41350" cy="26350"/>
                </a:xfrm>
                <a:custGeom>
                  <a:rect b="b" l="l" r="r" t="t"/>
                  <a:pathLst>
                    <a:path extrusionOk="0" h="1054" w="1654">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0"/>
                <p:cNvSpPr/>
                <p:nvPr/>
              </p:nvSpPr>
              <p:spPr>
                <a:xfrm>
                  <a:off x="697175" y="1574425"/>
                  <a:ext cx="34575" cy="26150"/>
                </a:xfrm>
                <a:custGeom>
                  <a:rect b="b" l="l" r="r" t="t"/>
                  <a:pathLst>
                    <a:path extrusionOk="0" h="1046" w="1383">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0"/>
                <p:cNvSpPr/>
                <p:nvPr/>
              </p:nvSpPr>
              <p:spPr>
                <a:xfrm>
                  <a:off x="697175" y="1662225"/>
                  <a:ext cx="4900" cy="17050"/>
                </a:xfrm>
                <a:custGeom>
                  <a:rect b="b" l="l" r="r" t="t"/>
                  <a:pathLst>
                    <a:path extrusionOk="0" h="682" w="196">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0"/>
                <p:cNvSpPr/>
                <p:nvPr/>
              </p:nvSpPr>
              <p:spPr>
                <a:xfrm>
                  <a:off x="972475" y="1709875"/>
                  <a:ext cx="41350" cy="26300"/>
                </a:xfrm>
                <a:custGeom>
                  <a:rect b="b" l="l" r="r" t="t"/>
                  <a:pathLst>
                    <a:path extrusionOk="0" h="1052" w="1654">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0"/>
                <p:cNvSpPr/>
                <p:nvPr/>
              </p:nvSpPr>
              <p:spPr>
                <a:xfrm>
                  <a:off x="838225" y="1887400"/>
                  <a:ext cx="41375" cy="26300"/>
                </a:xfrm>
                <a:custGeom>
                  <a:rect b="b" l="l" r="r" t="t"/>
                  <a:pathLst>
                    <a:path extrusionOk="0" h="1052" w="1655">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0"/>
                <p:cNvSpPr/>
                <p:nvPr/>
              </p:nvSpPr>
              <p:spPr>
                <a:xfrm>
                  <a:off x="1004075" y="1825225"/>
                  <a:ext cx="41375" cy="26700"/>
                </a:xfrm>
                <a:custGeom>
                  <a:rect b="b" l="l" r="r" t="t"/>
                  <a:pathLst>
                    <a:path extrusionOk="0" h="1068" w="1655">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0"/>
                <p:cNvSpPr/>
                <p:nvPr/>
              </p:nvSpPr>
              <p:spPr>
                <a:xfrm>
                  <a:off x="1129575" y="1785825"/>
                  <a:ext cx="41350" cy="26225"/>
                </a:xfrm>
                <a:custGeom>
                  <a:rect b="b" l="l" r="r" t="t"/>
                  <a:pathLst>
                    <a:path extrusionOk="0" h="1049" w="1654">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0"/>
                <p:cNvSpPr/>
                <p:nvPr/>
              </p:nvSpPr>
              <p:spPr>
                <a:xfrm>
                  <a:off x="1223925" y="1796325"/>
                  <a:ext cx="41850" cy="26900"/>
                </a:xfrm>
                <a:custGeom>
                  <a:rect b="b" l="l" r="r" t="t"/>
                  <a:pathLst>
                    <a:path extrusionOk="0" h="1076" w="1674">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0"/>
                <p:cNvSpPr/>
                <p:nvPr/>
              </p:nvSpPr>
              <p:spPr>
                <a:xfrm>
                  <a:off x="1308075" y="1782300"/>
                  <a:ext cx="41350" cy="26350"/>
                </a:xfrm>
                <a:custGeom>
                  <a:rect b="b" l="l" r="r" t="t"/>
                  <a:pathLst>
                    <a:path extrusionOk="0" h="1054" w="1654">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0"/>
                <p:cNvSpPr/>
                <p:nvPr/>
              </p:nvSpPr>
              <p:spPr>
                <a:xfrm>
                  <a:off x="1058550" y="1692650"/>
                  <a:ext cx="40875" cy="26500"/>
                </a:xfrm>
                <a:custGeom>
                  <a:rect b="b" l="l" r="r" t="t"/>
                  <a:pathLst>
                    <a:path extrusionOk="0" h="1060" w="1635">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0"/>
                <p:cNvSpPr/>
                <p:nvPr/>
              </p:nvSpPr>
              <p:spPr>
                <a:xfrm>
                  <a:off x="795925" y="1779000"/>
                  <a:ext cx="41850" cy="26725"/>
                </a:xfrm>
                <a:custGeom>
                  <a:rect b="b" l="l" r="r" t="t"/>
                  <a:pathLst>
                    <a:path extrusionOk="0" h="1069" w="1674">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0"/>
                <p:cNvSpPr/>
                <p:nvPr/>
              </p:nvSpPr>
              <p:spPr>
                <a:xfrm>
                  <a:off x="707875" y="1929225"/>
                  <a:ext cx="41375" cy="26300"/>
                </a:xfrm>
                <a:custGeom>
                  <a:rect b="b" l="l" r="r" t="t"/>
                  <a:pathLst>
                    <a:path extrusionOk="0" h="1052" w="1655">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0"/>
                <p:cNvSpPr/>
                <p:nvPr/>
              </p:nvSpPr>
              <p:spPr>
                <a:xfrm>
                  <a:off x="2094525" y="1736625"/>
                  <a:ext cx="41375" cy="26300"/>
                </a:xfrm>
                <a:custGeom>
                  <a:rect b="b" l="l" r="r" t="t"/>
                  <a:pathLst>
                    <a:path extrusionOk="0" h="1052" w="1655">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0"/>
                <p:cNvSpPr/>
                <p:nvPr/>
              </p:nvSpPr>
              <p:spPr>
                <a:xfrm>
                  <a:off x="829475" y="1143025"/>
                  <a:ext cx="41375" cy="26525"/>
                </a:xfrm>
                <a:custGeom>
                  <a:rect b="b" l="l" r="r" t="t"/>
                  <a:pathLst>
                    <a:path extrusionOk="0" h="1061" w="1655">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0"/>
                <p:cNvSpPr/>
                <p:nvPr/>
              </p:nvSpPr>
              <p:spPr>
                <a:xfrm>
                  <a:off x="745325" y="1062750"/>
                  <a:ext cx="41375" cy="26550"/>
                </a:xfrm>
                <a:custGeom>
                  <a:rect b="b" l="l" r="r" t="t"/>
                  <a:pathLst>
                    <a:path extrusionOk="0" h="1062" w="1655">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0"/>
                <p:cNvSpPr/>
                <p:nvPr/>
              </p:nvSpPr>
              <p:spPr>
                <a:xfrm>
                  <a:off x="825100" y="1077850"/>
                  <a:ext cx="41375" cy="26525"/>
                </a:xfrm>
                <a:custGeom>
                  <a:rect b="b" l="l" r="r" t="t"/>
                  <a:pathLst>
                    <a:path extrusionOk="0" h="1061" w="1655">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0"/>
                <p:cNvSpPr/>
                <p:nvPr/>
              </p:nvSpPr>
              <p:spPr>
                <a:xfrm>
                  <a:off x="987050" y="1141075"/>
                  <a:ext cx="42350" cy="26525"/>
                </a:xfrm>
                <a:custGeom>
                  <a:rect b="b" l="l" r="r" t="t"/>
                  <a:pathLst>
                    <a:path extrusionOk="0" h="1061" w="1694">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0"/>
                <p:cNvSpPr/>
                <p:nvPr/>
              </p:nvSpPr>
              <p:spPr>
                <a:xfrm>
                  <a:off x="731725" y="962075"/>
                  <a:ext cx="41350" cy="27025"/>
                </a:xfrm>
                <a:custGeom>
                  <a:rect b="b" l="l" r="r" t="t"/>
                  <a:pathLst>
                    <a:path extrusionOk="0" h="1081" w="1654">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0"/>
                <p:cNvSpPr/>
                <p:nvPr/>
              </p:nvSpPr>
              <p:spPr>
                <a:xfrm>
                  <a:off x="973925" y="1071025"/>
                  <a:ext cx="41375" cy="27025"/>
                </a:xfrm>
                <a:custGeom>
                  <a:rect b="b" l="l" r="r" t="t"/>
                  <a:pathLst>
                    <a:path extrusionOk="0" h="1081" w="1655">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0"/>
                <p:cNvSpPr/>
                <p:nvPr/>
              </p:nvSpPr>
              <p:spPr>
                <a:xfrm>
                  <a:off x="1016250" y="1001975"/>
                  <a:ext cx="41350" cy="26525"/>
                </a:xfrm>
                <a:custGeom>
                  <a:rect b="b" l="l" r="r" t="t"/>
                  <a:pathLst>
                    <a:path extrusionOk="0" h="1061" w="1654">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0"/>
                <p:cNvSpPr/>
                <p:nvPr/>
              </p:nvSpPr>
              <p:spPr>
                <a:xfrm>
                  <a:off x="989500" y="893025"/>
                  <a:ext cx="41350" cy="26525"/>
                </a:xfrm>
                <a:custGeom>
                  <a:rect b="b" l="l" r="r" t="t"/>
                  <a:pathLst>
                    <a:path extrusionOk="0" h="1061" w="1654">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0"/>
                <p:cNvSpPr/>
                <p:nvPr/>
              </p:nvSpPr>
              <p:spPr>
                <a:xfrm>
                  <a:off x="1071700" y="909550"/>
                  <a:ext cx="41350" cy="26525"/>
                </a:xfrm>
                <a:custGeom>
                  <a:rect b="b" l="l" r="r" t="t"/>
                  <a:pathLst>
                    <a:path extrusionOk="0" h="1061" w="1654">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0"/>
                <p:cNvSpPr/>
                <p:nvPr/>
              </p:nvSpPr>
              <p:spPr>
                <a:xfrm>
                  <a:off x="939875" y="803050"/>
                  <a:ext cx="41375" cy="26525"/>
                </a:xfrm>
                <a:custGeom>
                  <a:rect b="b" l="l" r="r" t="t"/>
                  <a:pathLst>
                    <a:path extrusionOk="0" h="1061" w="1655">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0"/>
                <p:cNvSpPr/>
                <p:nvPr/>
              </p:nvSpPr>
              <p:spPr>
                <a:xfrm>
                  <a:off x="1066825" y="844875"/>
                  <a:ext cx="41375" cy="26525"/>
                </a:xfrm>
                <a:custGeom>
                  <a:rect b="b" l="l" r="r" t="t"/>
                  <a:pathLst>
                    <a:path extrusionOk="0" h="1061" w="1655">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0"/>
                <p:cNvSpPr/>
                <p:nvPr/>
              </p:nvSpPr>
              <p:spPr>
                <a:xfrm>
                  <a:off x="829000" y="676100"/>
                  <a:ext cx="41350" cy="26525"/>
                </a:xfrm>
                <a:custGeom>
                  <a:rect b="b" l="l" r="r" t="t"/>
                  <a:pathLst>
                    <a:path extrusionOk="0" h="1061" w="1654">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0"/>
                <p:cNvSpPr/>
                <p:nvPr/>
              </p:nvSpPr>
              <p:spPr>
                <a:xfrm>
                  <a:off x="1183550" y="1036500"/>
                  <a:ext cx="41375" cy="26525"/>
                </a:xfrm>
                <a:custGeom>
                  <a:rect b="b" l="l" r="r" t="t"/>
                  <a:pathLst>
                    <a:path extrusionOk="0" h="1061" w="1655">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0"/>
                <p:cNvSpPr/>
                <p:nvPr/>
              </p:nvSpPr>
              <p:spPr>
                <a:xfrm>
                  <a:off x="1110600" y="1025300"/>
                  <a:ext cx="41375" cy="27525"/>
                </a:xfrm>
                <a:custGeom>
                  <a:rect b="b" l="l" r="r" t="t"/>
                  <a:pathLst>
                    <a:path extrusionOk="0" h="1101" w="1655">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0"/>
                <p:cNvSpPr/>
                <p:nvPr/>
              </p:nvSpPr>
              <p:spPr>
                <a:xfrm>
                  <a:off x="894150" y="995150"/>
                  <a:ext cx="41375" cy="26050"/>
                </a:xfrm>
                <a:custGeom>
                  <a:rect b="b" l="l" r="r" t="t"/>
                  <a:pathLst>
                    <a:path extrusionOk="0" h="1042" w="1655">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0"/>
                <p:cNvSpPr/>
                <p:nvPr/>
              </p:nvSpPr>
              <p:spPr>
                <a:xfrm>
                  <a:off x="2246775" y="1758500"/>
                  <a:ext cx="41350" cy="26300"/>
                </a:xfrm>
                <a:custGeom>
                  <a:rect b="b" l="l" r="r" t="t"/>
                  <a:pathLst>
                    <a:path extrusionOk="0" h="1052" w="1654">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0"/>
                <p:cNvSpPr/>
                <p:nvPr/>
              </p:nvSpPr>
              <p:spPr>
                <a:xfrm>
                  <a:off x="2131975" y="1658800"/>
                  <a:ext cx="41375" cy="26300"/>
                </a:xfrm>
                <a:custGeom>
                  <a:rect b="b" l="l" r="r" t="t"/>
                  <a:pathLst>
                    <a:path extrusionOk="0" h="1052" w="1655">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0"/>
                <p:cNvSpPr/>
                <p:nvPr/>
              </p:nvSpPr>
              <p:spPr>
                <a:xfrm>
                  <a:off x="2352300" y="1751225"/>
                  <a:ext cx="17050" cy="26775"/>
                </a:xfrm>
                <a:custGeom>
                  <a:rect b="b" l="l" r="r" t="t"/>
                  <a:pathLst>
                    <a:path extrusionOk="0" h="1071" w="682">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0"/>
                <p:cNvSpPr/>
                <p:nvPr/>
              </p:nvSpPr>
              <p:spPr>
                <a:xfrm>
                  <a:off x="2362525" y="1694325"/>
                  <a:ext cx="6825" cy="20450"/>
                </a:xfrm>
                <a:custGeom>
                  <a:rect b="b" l="l" r="r" t="t"/>
                  <a:pathLst>
                    <a:path extrusionOk="0" h="818" w="273">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0"/>
                <p:cNvSpPr/>
                <p:nvPr/>
              </p:nvSpPr>
              <p:spPr>
                <a:xfrm>
                  <a:off x="2255025" y="1204300"/>
                  <a:ext cx="41375" cy="26525"/>
                </a:xfrm>
                <a:custGeom>
                  <a:rect b="b" l="l" r="r" t="t"/>
                  <a:pathLst>
                    <a:path extrusionOk="0" h="1061" w="1655">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0"/>
                <p:cNvSpPr/>
                <p:nvPr/>
              </p:nvSpPr>
              <p:spPr>
                <a:xfrm>
                  <a:off x="2126150" y="1090975"/>
                  <a:ext cx="41375" cy="27025"/>
                </a:xfrm>
                <a:custGeom>
                  <a:rect b="b" l="l" r="r" t="t"/>
                  <a:pathLst>
                    <a:path extrusionOk="0" h="1081" w="1655">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0"/>
                <p:cNvSpPr/>
                <p:nvPr/>
              </p:nvSpPr>
              <p:spPr>
                <a:xfrm>
                  <a:off x="2175275" y="1032125"/>
                  <a:ext cx="41375" cy="27025"/>
                </a:xfrm>
                <a:custGeom>
                  <a:rect b="b" l="l" r="r" t="t"/>
                  <a:pathLst>
                    <a:path extrusionOk="0" h="1081" w="1655">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0"/>
                <p:cNvSpPr/>
                <p:nvPr/>
              </p:nvSpPr>
              <p:spPr>
                <a:xfrm>
                  <a:off x="2256500" y="953825"/>
                  <a:ext cx="41375" cy="26525"/>
                </a:xfrm>
                <a:custGeom>
                  <a:rect b="b" l="l" r="r" t="t"/>
                  <a:pathLst>
                    <a:path extrusionOk="0" h="1061" w="1655">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0"/>
                <p:cNvSpPr/>
                <p:nvPr/>
              </p:nvSpPr>
              <p:spPr>
                <a:xfrm>
                  <a:off x="2040050" y="985425"/>
                  <a:ext cx="41375" cy="26525"/>
                </a:xfrm>
                <a:custGeom>
                  <a:rect b="b" l="l" r="r" t="t"/>
                  <a:pathLst>
                    <a:path extrusionOk="0" h="1061" w="1655">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0"/>
                <p:cNvSpPr/>
                <p:nvPr/>
              </p:nvSpPr>
              <p:spPr>
                <a:xfrm>
                  <a:off x="1934025" y="1015575"/>
                  <a:ext cx="41375" cy="27025"/>
                </a:xfrm>
                <a:custGeom>
                  <a:rect b="b" l="l" r="r" t="t"/>
                  <a:pathLst>
                    <a:path extrusionOk="0" h="1081" w="1655">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0"/>
                <p:cNvSpPr/>
                <p:nvPr/>
              </p:nvSpPr>
              <p:spPr>
                <a:xfrm>
                  <a:off x="2162150" y="852150"/>
                  <a:ext cx="41850" cy="27025"/>
                </a:xfrm>
                <a:custGeom>
                  <a:rect b="b" l="l" r="r" t="t"/>
                  <a:pathLst>
                    <a:path extrusionOk="0" h="1081" w="1674">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0"/>
                <p:cNvSpPr/>
                <p:nvPr/>
              </p:nvSpPr>
              <p:spPr>
                <a:xfrm>
                  <a:off x="2191325" y="742725"/>
                  <a:ext cx="41850" cy="27025"/>
                </a:xfrm>
                <a:custGeom>
                  <a:rect b="b" l="l" r="r" t="t"/>
                  <a:pathLst>
                    <a:path extrusionOk="0" h="1081" w="1674">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0"/>
                <p:cNvSpPr/>
                <p:nvPr/>
              </p:nvSpPr>
              <p:spPr>
                <a:xfrm>
                  <a:off x="2021575" y="903225"/>
                  <a:ext cx="41375" cy="27025"/>
                </a:xfrm>
                <a:custGeom>
                  <a:rect b="b" l="l" r="r" t="t"/>
                  <a:pathLst>
                    <a:path extrusionOk="0" h="1081" w="1655">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0"/>
                <p:cNvSpPr/>
                <p:nvPr/>
              </p:nvSpPr>
              <p:spPr>
                <a:xfrm>
                  <a:off x="1932075" y="923175"/>
                  <a:ext cx="41375" cy="27025"/>
                </a:xfrm>
                <a:custGeom>
                  <a:rect b="b" l="l" r="r" t="t"/>
                  <a:pathLst>
                    <a:path extrusionOk="0" h="1081" w="1655">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0"/>
                <p:cNvSpPr/>
                <p:nvPr/>
              </p:nvSpPr>
              <p:spPr>
                <a:xfrm>
                  <a:off x="1850375" y="877950"/>
                  <a:ext cx="41375" cy="26525"/>
                </a:xfrm>
                <a:custGeom>
                  <a:rect b="b" l="l" r="r" t="t"/>
                  <a:pathLst>
                    <a:path extrusionOk="0" h="1061" w="1655">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0"/>
                <p:cNvSpPr/>
                <p:nvPr/>
              </p:nvSpPr>
              <p:spPr>
                <a:xfrm>
                  <a:off x="1738500" y="911025"/>
                  <a:ext cx="41375" cy="27000"/>
                </a:xfrm>
                <a:custGeom>
                  <a:rect b="b" l="l" r="r" t="t"/>
                  <a:pathLst>
                    <a:path extrusionOk="0" h="1080" w="1655">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0"/>
                <p:cNvSpPr/>
                <p:nvPr/>
              </p:nvSpPr>
              <p:spPr>
                <a:xfrm>
                  <a:off x="2276450" y="1035100"/>
                  <a:ext cx="41850" cy="27450"/>
                </a:xfrm>
                <a:custGeom>
                  <a:rect b="b" l="l" r="r" t="t"/>
                  <a:pathLst>
                    <a:path extrusionOk="0" h="1098" w="1674">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0"/>
                <p:cNvSpPr/>
                <p:nvPr/>
              </p:nvSpPr>
              <p:spPr>
                <a:xfrm>
                  <a:off x="862050" y="462325"/>
                  <a:ext cx="345350" cy="197500"/>
                </a:xfrm>
                <a:custGeom>
                  <a:rect b="b" l="l" r="r" t="t"/>
                  <a:pathLst>
                    <a:path extrusionOk="0" h="7900" w="13814">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0"/>
                <p:cNvSpPr/>
                <p:nvPr/>
              </p:nvSpPr>
              <p:spPr>
                <a:xfrm>
                  <a:off x="2138800" y="671475"/>
                  <a:ext cx="230550" cy="6350"/>
                </a:xfrm>
                <a:custGeom>
                  <a:rect b="b" l="l" r="r" t="t"/>
                  <a:pathLst>
                    <a:path extrusionOk="0" h="254" w="9222">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0"/>
                <p:cNvSpPr/>
                <p:nvPr/>
              </p:nvSpPr>
              <p:spPr>
                <a:xfrm>
                  <a:off x="1131514" y="2433822"/>
                  <a:ext cx="219375" cy="125775"/>
                </a:xfrm>
                <a:custGeom>
                  <a:rect b="b" l="l" r="r" t="t"/>
                  <a:pathLst>
                    <a:path extrusionOk="0" h="5031" w="8775">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0"/>
                <p:cNvSpPr/>
                <p:nvPr/>
              </p:nvSpPr>
              <p:spPr>
                <a:xfrm>
                  <a:off x="1627625" y="646675"/>
                  <a:ext cx="5850" cy="200900"/>
                </a:xfrm>
                <a:custGeom>
                  <a:rect b="b" l="l" r="r" t="t"/>
                  <a:pathLst>
                    <a:path extrusionOk="0" h="8036" w="234">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0"/>
                <p:cNvSpPr/>
                <p:nvPr/>
              </p:nvSpPr>
              <p:spPr>
                <a:xfrm>
                  <a:off x="1655350" y="779450"/>
                  <a:ext cx="41350" cy="25800"/>
                </a:xfrm>
                <a:custGeom>
                  <a:rect b="b" l="l" r="r" t="t"/>
                  <a:pathLst>
                    <a:path extrusionOk="0" h="1032" w="1654">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0"/>
                <p:cNvSpPr/>
                <p:nvPr/>
              </p:nvSpPr>
              <p:spPr>
                <a:xfrm>
                  <a:off x="1672850" y="619925"/>
                  <a:ext cx="6350" cy="162950"/>
                </a:xfrm>
                <a:custGeom>
                  <a:rect b="b" l="l" r="r" t="t"/>
                  <a:pathLst>
                    <a:path extrusionOk="0" h="6518" w="254">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0"/>
                <p:cNvSpPr/>
                <p:nvPr/>
              </p:nvSpPr>
              <p:spPr>
                <a:xfrm>
                  <a:off x="1701550" y="719150"/>
                  <a:ext cx="41350" cy="25800"/>
                </a:xfrm>
                <a:custGeom>
                  <a:rect b="b" l="l" r="r" t="t"/>
                  <a:pathLst>
                    <a:path extrusionOk="0" h="1032" w="1654">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0"/>
                <p:cNvSpPr/>
                <p:nvPr/>
              </p:nvSpPr>
              <p:spPr>
                <a:xfrm>
                  <a:off x="1719050" y="593650"/>
                  <a:ext cx="6350" cy="129900"/>
                </a:xfrm>
                <a:custGeom>
                  <a:rect b="b" l="l" r="r" t="t"/>
                  <a:pathLst>
                    <a:path extrusionOk="0" h="5196" w="254">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0"/>
                <p:cNvSpPr/>
                <p:nvPr/>
              </p:nvSpPr>
              <p:spPr>
                <a:xfrm>
                  <a:off x="1747275" y="654925"/>
                  <a:ext cx="41350" cy="26300"/>
                </a:xfrm>
                <a:custGeom>
                  <a:rect b="b" l="l" r="r" t="t"/>
                  <a:pathLst>
                    <a:path extrusionOk="0" h="1052" w="1654">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0"/>
                <p:cNvSpPr/>
                <p:nvPr/>
              </p:nvSpPr>
              <p:spPr>
                <a:xfrm>
                  <a:off x="1764775" y="566900"/>
                  <a:ext cx="6350" cy="92450"/>
                </a:xfrm>
                <a:custGeom>
                  <a:rect b="b" l="l" r="r" t="t"/>
                  <a:pathLst>
                    <a:path extrusionOk="0" h="3698" w="254">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0"/>
                <p:cNvSpPr/>
                <p:nvPr/>
              </p:nvSpPr>
              <p:spPr>
                <a:xfrm>
                  <a:off x="2282750" y="462325"/>
                  <a:ext cx="19000" cy="1500"/>
                </a:xfrm>
                <a:custGeom>
                  <a:rect b="b" l="l" r="r" t="t"/>
                  <a:pathLst>
                    <a:path extrusionOk="0" h="60" w="760">
                      <a:moveTo>
                        <a:pt x="1" y="1"/>
                      </a:moveTo>
                      <a:cubicBezTo>
                        <a:pt x="118" y="59"/>
                        <a:pt x="234" y="59"/>
                        <a:pt x="390" y="59"/>
                      </a:cubicBezTo>
                      <a:cubicBezTo>
                        <a:pt x="546" y="59"/>
                        <a:pt x="623" y="40"/>
                        <a:pt x="7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0"/>
                <p:cNvSpPr/>
                <p:nvPr/>
              </p:nvSpPr>
              <p:spPr>
                <a:xfrm>
                  <a:off x="2340150" y="477275"/>
                  <a:ext cx="29200" cy="26425"/>
                </a:xfrm>
                <a:custGeom>
                  <a:rect b="b" l="l" r="r" t="t"/>
                  <a:pathLst>
                    <a:path extrusionOk="0" h="1057" w="1168">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3" name="Google Shape;4103;p40"/>
            <p:cNvGrpSpPr/>
            <p:nvPr/>
          </p:nvGrpSpPr>
          <p:grpSpPr>
            <a:xfrm>
              <a:off x="6722850" y="1544650"/>
              <a:ext cx="762741" cy="1311760"/>
              <a:chOff x="5309625" y="6138225"/>
              <a:chExt cx="762741" cy="1311760"/>
            </a:xfrm>
          </p:grpSpPr>
          <p:sp>
            <p:nvSpPr>
              <p:cNvPr id="4104" name="Google Shape;4104;p40"/>
              <p:cNvSpPr/>
              <p:nvPr/>
            </p:nvSpPr>
            <p:spPr>
              <a:xfrm>
                <a:off x="5426107" y="6964575"/>
                <a:ext cx="594655" cy="312395"/>
              </a:xfrm>
              <a:custGeom>
                <a:rect b="b" l="l" r="r" t="t"/>
                <a:pathLst>
                  <a:path extrusionOk="0" h="3929" w="7479">
                    <a:moveTo>
                      <a:pt x="3724" y="0"/>
                    </a:moveTo>
                    <a:cubicBezTo>
                      <a:pt x="2856" y="0"/>
                      <a:pt x="1991" y="192"/>
                      <a:pt x="1335" y="576"/>
                    </a:cubicBezTo>
                    <a:cubicBezTo>
                      <a:pt x="0" y="1344"/>
                      <a:pt x="12" y="2584"/>
                      <a:pt x="1347" y="3352"/>
                    </a:cubicBezTo>
                    <a:cubicBezTo>
                      <a:pt x="2009" y="3736"/>
                      <a:pt x="2877" y="3928"/>
                      <a:pt x="3745" y="3928"/>
                    </a:cubicBezTo>
                    <a:cubicBezTo>
                      <a:pt x="4613" y="3928"/>
                      <a:pt x="5482" y="3736"/>
                      <a:pt x="6143" y="3352"/>
                    </a:cubicBezTo>
                    <a:cubicBezTo>
                      <a:pt x="7478" y="2584"/>
                      <a:pt x="7455" y="1344"/>
                      <a:pt x="6131" y="576"/>
                    </a:cubicBezTo>
                    <a:cubicBezTo>
                      <a:pt x="5464" y="192"/>
                      <a:pt x="4593" y="0"/>
                      <a:pt x="3724"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0"/>
              <p:cNvSpPr/>
              <p:nvPr/>
            </p:nvSpPr>
            <p:spPr>
              <a:xfrm>
                <a:off x="5447734" y="6964575"/>
                <a:ext cx="550448" cy="170787"/>
              </a:xfrm>
              <a:custGeom>
                <a:rect b="b" l="l" r="r" t="t"/>
                <a:pathLst>
                  <a:path extrusionOk="0" h="2148" w="6923">
                    <a:moveTo>
                      <a:pt x="3457" y="0"/>
                    </a:moveTo>
                    <a:cubicBezTo>
                      <a:pt x="2590" y="0"/>
                      <a:pt x="1725" y="192"/>
                      <a:pt x="1063" y="576"/>
                    </a:cubicBezTo>
                    <a:cubicBezTo>
                      <a:pt x="319" y="1001"/>
                      <a:pt x="0" y="1568"/>
                      <a:pt x="83" y="2124"/>
                    </a:cubicBezTo>
                    <a:cubicBezTo>
                      <a:pt x="142" y="1687"/>
                      <a:pt x="473" y="1261"/>
                      <a:pt x="1063" y="919"/>
                    </a:cubicBezTo>
                    <a:cubicBezTo>
                      <a:pt x="1719" y="535"/>
                      <a:pt x="2584" y="343"/>
                      <a:pt x="3452" y="343"/>
                    </a:cubicBezTo>
                    <a:cubicBezTo>
                      <a:pt x="4321" y="343"/>
                      <a:pt x="5192" y="535"/>
                      <a:pt x="5859" y="919"/>
                    </a:cubicBezTo>
                    <a:cubicBezTo>
                      <a:pt x="6450" y="1261"/>
                      <a:pt x="6793" y="1698"/>
                      <a:pt x="6852" y="2147"/>
                    </a:cubicBezTo>
                    <a:cubicBezTo>
                      <a:pt x="6923" y="1580"/>
                      <a:pt x="6592" y="1001"/>
                      <a:pt x="5859" y="576"/>
                    </a:cubicBezTo>
                    <a:cubicBezTo>
                      <a:pt x="5192" y="192"/>
                      <a:pt x="4324" y="0"/>
                      <a:pt x="3457"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0"/>
              <p:cNvSpPr/>
              <p:nvPr/>
            </p:nvSpPr>
            <p:spPr>
              <a:xfrm>
                <a:off x="5757665" y="7202867"/>
                <a:ext cx="314701" cy="247117"/>
              </a:xfrm>
              <a:custGeom>
                <a:rect b="b" l="l" r="r" t="t"/>
                <a:pathLst>
                  <a:path extrusionOk="0" h="3108" w="3958">
                    <a:moveTo>
                      <a:pt x="3958" y="1"/>
                    </a:moveTo>
                    <a:lnTo>
                      <a:pt x="0" y="2293"/>
                    </a:lnTo>
                    <a:lnTo>
                      <a:pt x="0" y="3108"/>
                    </a:lnTo>
                    <a:lnTo>
                      <a:pt x="3958" y="816"/>
                    </a:lnTo>
                    <a:lnTo>
                      <a:pt x="395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0"/>
              <p:cNvSpPr/>
              <p:nvPr/>
            </p:nvSpPr>
            <p:spPr>
              <a:xfrm>
                <a:off x="5309625" y="7126776"/>
                <a:ext cx="448118" cy="323208"/>
              </a:xfrm>
              <a:custGeom>
                <a:rect b="b" l="l" r="r" t="t"/>
                <a:pathLst>
                  <a:path extrusionOk="0" h="4065" w="5636">
                    <a:moveTo>
                      <a:pt x="1" y="1"/>
                    </a:moveTo>
                    <a:lnTo>
                      <a:pt x="1" y="816"/>
                    </a:lnTo>
                    <a:lnTo>
                      <a:pt x="5635" y="4065"/>
                    </a:lnTo>
                    <a:lnTo>
                      <a:pt x="5635" y="3250"/>
                    </a:lnTo>
                    <a:lnTo>
                      <a:pt x="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0"/>
              <p:cNvSpPr/>
              <p:nvPr/>
            </p:nvSpPr>
            <p:spPr>
              <a:xfrm>
                <a:off x="5309625" y="6943664"/>
                <a:ext cx="762739" cy="441519"/>
              </a:xfrm>
              <a:custGeom>
                <a:rect b="b" l="l" r="r" t="t"/>
                <a:pathLst>
                  <a:path extrusionOk="0" h="5553" w="9593">
                    <a:moveTo>
                      <a:pt x="3958" y="0"/>
                    </a:moveTo>
                    <a:lnTo>
                      <a:pt x="1" y="2304"/>
                    </a:lnTo>
                    <a:lnTo>
                      <a:pt x="5635" y="5553"/>
                    </a:lnTo>
                    <a:lnTo>
                      <a:pt x="9593" y="3249"/>
                    </a:lnTo>
                    <a:lnTo>
                      <a:pt x="8388" y="697"/>
                    </a:lnTo>
                    <a:lnTo>
                      <a:pt x="6321" y="367"/>
                    </a:lnTo>
                    <a:lnTo>
                      <a:pt x="6321" y="367"/>
                    </a:lnTo>
                    <a:cubicBezTo>
                      <a:pt x="6781" y="461"/>
                      <a:pt x="7207" y="615"/>
                      <a:pt x="7585" y="827"/>
                    </a:cubicBezTo>
                    <a:cubicBezTo>
                      <a:pt x="8908" y="1595"/>
                      <a:pt x="8920" y="2836"/>
                      <a:pt x="7596" y="3603"/>
                    </a:cubicBezTo>
                    <a:cubicBezTo>
                      <a:pt x="6929" y="3987"/>
                      <a:pt x="6061" y="4179"/>
                      <a:pt x="5194" y="4179"/>
                    </a:cubicBezTo>
                    <a:cubicBezTo>
                      <a:pt x="4327" y="4179"/>
                      <a:pt x="3462" y="3987"/>
                      <a:pt x="2800" y="3603"/>
                    </a:cubicBezTo>
                    <a:cubicBezTo>
                      <a:pt x="1465" y="2836"/>
                      <a:pt x="1454" y="1595"/>
                      <a:pt x="2777" y="827"/>
                    </a:cubicBezTo>
                    <a:cubicBezTo>
                      <a:pt x="3440" y="443"/>
                      <a:pt x="4313" y="254"/>
                      <a:pt x="5188" y="254"/>
                    </a:cubicBezTo>
                    <a:cubicBezTo>
                      <a:pt x="5389" y="254"/>
                      <a:pt x="5590" y="264"/>
                      <a:pt x="5789" y="284"/>
                    </a:cubicBezTo>
                    <a:lnTo>
                      <a:pt x="395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0"/>
              <p:cNvSpPr/>
              <p:nvPr/>
            </p:nvSpPr>
            <p:spPr>
              <a:xfrm>
                <a:off x="5466499" y="7097675"/>
                <a:ext cx="349446" cy="220799"/>
              </a:xfrm>
              <a:custGeom>
                <a:rect b="b" l="l" r="r" t="t"/>
                <a:pathLst>
                  <a:path extrusionOk="0" h="2777" w="4395">
                    <a:moveTo>
                      <a:pt x="3379" y="1"/>
                    </a:moveTo>
                    <a:lnTo>
                      <a:pt x="331" y="1312"/>
                    </a:lnTo>
                    <a:lnTo>
                      <a:pt x="331" y="1749"/>
                    </a:lnTo>
                    <a:lnTo>
                      <a:pt x="0" y="1950"/>
                    </a:lnTo>
                    <a:lnTo>
                      <a:pt x="1394" y="2777"/>
                    </a:lnTo>
                    <a:lnTo>
                      <a:pt x="1394" y="2316"/>
                    </a:lnTo>
                    <a:lnTo>
                      <a:pt x="4395" y="591"/>
                    </a:lnTo>
                    <a:lnTo>
                      <a:pt x="3379" y="1"/>
                    </a:lnTo>
                    <a:close/>
                  </a:path>
                </a:pathLst>
              </a:custGeom>
              <a:solidFill>
                <a:schemeClr val="accent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0"/>
              <p:cNvSpPr/>
              <p:nvPr/>
            </p:nvSpPr>
            <p:spPr>
              <a:xfrm>
                <a:off x="5466499" y="7201993"/>
                <a:ext cx="26397" cy="50727"/>
              </a:xfrm>
              <a:custGeom>
                <a:rect b="b" l="l" r="r" t="t"/>
                <a:pathLst>
                  <a:path extrusionOk="0" h="638" w="332">
                    <a:moveTo>
                      <a:pt x="331" y="0"/>
                    </a:moveTo>
                    <a:lnTo>
                      <a:pt x="0" y="189"/>
                    </a:lnTo>
                    <a:lnTo>
                      <a:pt x="0" y="638"/>
                    </a:lnTo>
                    <a:lnTo>
                      <a:pt x="331" y="437"/>
                    </a:lnTo>
                    <a:lnTo>
                      <a:pt x="331" y="0"/>
                    </a:lnTo>
                    <a:close/>
                  </a:path>
                </a:pathLst>
              </a:custGeom>
              <a:solidFill>
                <a:schemeClr val="accent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0"/>
              <p:cNvSpPr/>
              <p:nvPr/>
            </p:nvSpPr>
            <p:spPr>
              <a:xfrm>
                <a:off x="5470236" y="7041303"/>
                <a:ext cx="513873" cy="222469"/>
              </a:xfrm>
              <a:custGeom>
                <a:rect b="b" l="l" r="r" t="t"/>
                <a:pathLst>
                  <a:path extrusionOk="0" h="2798" w="6463">
                    <a:moveTo>
                      <a:pt x="6462" y="25"/>
                    </a:moveTo>
                    <a:lnTo>
                      <a:pt x="6459" y="107"/>
                    </a:lnTo>
                    <a:lnTo>
                      <a:pt x="6459" y="107"/>
                    </a:lnTo>
                    <a:cubicBezTo>
                      <a:pt x="6461" y="80"/>
                      <a:pt x="6462" y="52"/>
                      <a:pt x="6462" y="25"/>
                    </a:cubicBezTo>
                    <a:close/>
                    <a:moveTo>
                      <a:pt x="36" y="1"/>
                    </a:moveTo>
                    <a:lnTo>
                      <a:pt x="1" y="922"/>
                    </a:lnTo>
                    <a:cubicBezTo>
                      <a:pt x="1" y="1419"/>
                      <a:pt x="320" y="1891"/>
                      <a:pt x="957" y="2257"/>
                    </a:cubicBezTo>
                    <a:cubicBezTo>
                      <a:pt x="1589" y="2618"/>
                      <a:pt x="2410" y="2798"/>
                      <a:pt x="3232" y="2798"/>
                    </a:cubicBezTo>
                    <a:cubicBezTo>
                      <a:pt x="4053" y="2798"/>
                      <a:pt x="4874" y="2618"/>
                      <a:pt x="5506" y="2257"/>
                    </a:cubicBezTo>
                    <a:cubicBezTo>
                      <a:pt x="6120" y="1903"/>
                      <a:pt x="6427" y="1430"/>
                      <a:pt x="6427" y="958"/>
                    </a:cubicBezTo>
                    <a:lnTo>
                      <a:pt x="6459" y="107"/>
                    </a:lnTo>
                    <a:lnTo>
                      <a:pt x="6459" y="107"/>
                    </a:lnTo>
                    <a:cubicBezTo>
                      <a:pt x="6425" y="552"/>
                      <a:pt x="6119" y="990"/>
                      <a:pt x="5529" y="1324"/>
                    </a:cubicBezTo>
                    <a:cubicBezTo>
                      <a:pt x="4903" y="1684"/>
                      <a:pt x="4079" y="1865"/>
                      <a:pt x="3255" y="1865"/>
                    </a:cubicBezTo>
                    <a:cubicBezTo>
                      <a:pt x="2431" y="1865"/>
                      <a:pt x="1607" y="1684"/>
                      <a:pt x="981" y="1324"/>
                    </a:cubicBezTo>
                    <a:cubicBezTo>
                      <a:pt x="343" y="958"/>
                      <a:pt x="36" y="474"/>
                      <a:pt x="36"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0"/>
              <p:cNvSpPr/>
              <p:nvPr/>
            </p:nvSpPr>
            <p:spPr>
              <a:xfrm>
                <a:off x="5792411" y="7043211"/>
                <a:ext cx="191699" cy="216108"/>
              </a:xfrm>
              <a:custGeom>
                <a:rect b="b" l="l" r="r" t="t"/>
                <a:pathLst>
                  <a:path extrusionOk="0" h="2718" w="2411">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0"/>
              <p:cNvSpPr/>
              <p:nvPr/>
            </p:nvSpPr>
            <p:spPr>
              <a:xfrm>
                <a:off x="5662809" y="7185057"/>
                <a:ext cx="130635" cy="78476"/>
              </a:xfrm>
              <a:custGeom>
                <a:rect b="b" l="l" r="r" t="t"/>
                <a:pathLst>
                  <a:path extrusionOk="0" h="987" w="1643">
                    <a:moveTo>
                      <a:pt x="36" y="0"/>
                    </a:moveTo>
                    <a:lnTo>
                      <a:pt x="0" y="934"/>
                    </a:lnTo>
                    <a:cubicBezTo>
                      <a:pt x="260" y="969"/>
                      <a:pt x="532" y="987"/>
                      <a:pt x="805" y="987"/>
                    </a:cubicBezTo>
                    <a:cubicBezTo>
                      <a:pt x="1078" y="987"/>
                      <a:pt x="1353" y="969"/>
                      <a:pt x="1619" y="934"/>
                    </a:cubicBezTo>
                    <a:lnTo>
                      <a:pt x="1642" y="0"/>
                    </a:lnTo>
                    <a:lnTo>
                      <a:pt x="1642" y="0"/>
                    </a:lnTo>
                    <a:cubicBezTo>
                      <a:pt x="1377" y="48"/>
                      <a:pt x="1108" y="71"/>
                      <a:pt x="839" y="71"/>
                    </a:cubicBezTo>
                    <a:cubicBezTo>
                      <a:pt x="570" y="71"/>
                      <a:pt x="302" y="48"/>
                      <a:pt x="36"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0"/>
              <p:cNvSpPr/>
              <p:nvPr/>
            </p:nvSpPr>
            <p:spPr>
              <a:xfrm>
                <a:off x="5527562" y="7135284"/>
                <a:ext cx="138109" cy="124036"/>
              </a:xfrm>
              <a:custGeom>
                <a:rect b="b" l="l" r="r" t="t"/>
                <a:pathLst>
                  <a:path extrusionOk="0" h="1560" w="1737">
                    <a:moveTo>
                      <a:pt x="24" y="0"/>
                    </a:moveTo>
                    <a:lnTo>
                      <a:pt x="0" y="922"/>
                    </a:lnTo>
                    <a:cubicBezTo>
                      <a:pt x="71" y="969"/>
                      <a:pt x="142" y="1028"/>
                      <a:pt x="236" y="1075"/>
                    </a:cubicBezTo>
                    <a:cubicBezTo>
                      <a:pt x="662" y="1323"/>
                      <a:pt x="1158" y="1489"/>
                      <a:pt x="1713" y="1560"/>
                    </a:cubicBezTo>
                    <a:lnTo>
                      <a:pt x="1737" y="626"/>
                    </a:lnTo>
                    <a:cubicBezTo>
                      <a:pt x="1193" y="556"/>
                      <a:pt x="685" y="390"/>
                      <a:pt x="260" y="142"/>
                    </a:cubicBezTo>
                    <a:cubicBezTo>
                      <a:pt x="177" y="95"/>
                      <a:pt x="95" y="59"/>
                      <a:pt x="24"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0"/>
              <p:cNvSpPr/>
              <p:nvPr/>
            </p:nvSpPr>
            <p:spPr>
              <a:xfrm>
                <a:off x="5470236" y="7042257"/>
                <a:ext cx="59235" cy="166335"/>
              </a:xfrm>
              <a:custGeom>
                <a:rect b="b" l="l" r="r" t="t"/>
                <a:pathLst>
                  <a:path extrusionOk="0" h="2092" w="745">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0"/>
              <p:cNvSpPr/>
              <p:nvPr/>
            </p:nvSpPr>
            <p:spPr>
              <a:xfrm>
                <a:off x="5447734" y="6894368"/>
                <a:ext cx="561738" cy="295221"/>
              </a:xfrm>
              <a:custGeom>
                <a:rect b="b" l="l" r="r" t="t"/>
                <a:pathLst>
                  <a:path extrusionOk="0" h="3713" w="7065">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0"/>
              <p:cNvSpPr/>
              <p:nvPr/>
            </p:nvSpPr>
            <p:spPr>
              <a:xfrm>
                <a:off x="5493691" y="6834735"/>
                <a:ext cx="465054" cy="330682"/>
              </a:xfrm>
              <a:custGeom>
                <a:rect b="b" l="l" r="r" t="t"/>
                <a:pathLst>
                  <a:path extrusionOk="0" h="4159" w="5849">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0"/>
              <p:cNvSpPr/>
              <p:nvPr/>
            </p:nvSpPr>
            <p:spPr>
              <a:xfrm>
                <a:off x="5491291" y="6837035"/>
                <a:ext cx="465054" cy="330682"/>
              </a:xfrm>
              <a:custGeom>
                <a:rect b="b" l="l" r="r" t="t"/>
                <a:pathLst>
                  <a:path extrusionOk="0" h="4159" w="5849">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0"/>
              <p:cNvSpPr/>
              <p:nvPr/>
            </p:nvSpPr>
            <p:spPr>
              <a:xfrm>
                <a:off x="5469281" y="6285239"/>
                <a:ext cx="513873" cy="850837"/>
              </a:xfrm>
              <a:custGeom>
                <a:rect b="b" l="l" r="r" t="t"/>
                <a:pathLst>
                  <a:path extrusionOk="0" h="10701" w="6463">
                    <a:moveTo>
                      <a:pt x="6463" y="24"/>
                    </a:moveTo>
                    <a:lnTo>
                      <a:pt x="6463" y="32"/>
                    </a:lnTo>
                    <a:lnTo>
                      <a:pt x="6463" y="32"/>
                    </a:lnTo>
                    <a:cubicBezTo>
                      <a:pt x="6463" y="30"/>
                      <a:pt x="6463" y="27"/>
                      <a:pt x="6463" y="24"/>
                    </a:cubicBezTo>
                    <a:close/>
                    <a:moveTo>
                      <a:pt x="36" y="0"/>
                    </a:moveTo>
                    <a:lnTo>
                      <a:pt x="1" y="8825"/>
                    </a:lnTo>
                    <a:cubicBezTo>
                      <a:pt x="1" y="9309"/>
                      <a:pt x="320" y="9782"/>
                      <a:pt x="946" y="10160"/>
                    </a:cubicBezTo>
                    <a:cubicBezTo>
                      <a:pt x="1584" y="10520"/>
                      <a:pt x="2408" y="10700"/>
                      <a:pt x="3229" y="10700"/>
                    </a:cubicBezTo>
                    <a:cubicBezTo>
                      <a:pt x="4050" y="10700"/>
                      <a:pt x="4868" y="10520"/>
                      <a:pt x="5494" y="10160"/>
                    </a:cubicBezTo>
                    <a:cubicBezTo>
                      <a:pt x="6120" y="9805"/>
                      <a:pt x="6427" y="9333"/>
                      <a:pt x="6427" y="8860"/>
                    </a:cubicBezTo>
                    <a:lnTo>
                      <a:pt x="6463" y="32"/>
                    </a:lnTo>
                    <a:lnTo>
                      <a:pt x="6463" y="32"/>
                    </a:lnTo>
                    <a:cubicBezTo>
                      <a:pt x="6459" y="502"/>
                      <a:pt x="6140" y="971"/>
                      <a:pt x="5529" y="1323"/>
                    </a:cubicBezTo>
                    <a:cubicBezTo>
                      <a:pt x="4903" y="1684"/>
                      <a:pt x="4079" y="1864"/>
                      <a:pt x="3255" y="1864"/>
                    </a:cubicBezTo>
                    <a:cubicBezTo>
                      <a:pt x="2431" y="1864"/>
                      <a:pt x="1607" y="1684"/>
                      <a:pt x="981" y="1323"/>
                    </a:cubicBezTo>
                    <a:cubicBezTo>
                      <a:pt x="343" y="957"/>
                      <a:pt x="36" y="473"/>
                      <a:pt x="36"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0"/>
              <p:cNvSpPr/>
              <p:nvPr/>
            </p:nvSpPr>
            <p:spPr>
              <a:xfrm>
                <a:off x="5445334" y="6896668"/>
                <a:ext cx="561738" cy="295221"/>
              </a:xfrm>
              <a:custGeom>
                <a:rect b="b" l="l" r="r" t="t"/>
                <a:pathLst>
                  <a:path extrusionOk="0" h="3713" w="7065">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0"/>
              <p:cNvSpPr/>
              <p:nvPr/>
            </p:nvSpPr>
            <p:spPr>
              <a:xfrm>
                <a:off x="5791457" y="6287148"/>
                <a:ext cx="191699" cy="844476"/>
              </a:xfrm>
              <a:custGeom>
                <a:rect b="b" l="l" r="r" t="t"/>
                <a:pathLst>
                  <a:path extrusionOk="0" h="10621" w="2411">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0"/>
              <p:cNvSpPr/>
              <p:nvPr/>
            </p:nvSpPr>
            <p:spPr>
              <a:xfrm>
                <a:off x="5662809" y="6428915"/>
                <a:ext cx="130635" cy="706923"/>
              </a:xfrm>
              <a:custGeom>
                <a:rect b="b" l="l" r="r" t="t"/>
                <a:pathLst>
                  <a:path extrusionOk="0" h="8891" w="1643">
                    <a:moveTo>
                      <a:pt x="36" y="1"/>
                    </a:moveTo>
                    <a:lnTo>
                      <a:pt x="0" y="8837"/>
                    </a:lnTo>
                    <a:cubicBezTo>
                      <a:pt x="260" y="8872"/>
                      <a:pt x="532" y="8890"/>
                      <a:pt x="805" y="8890"/>
                    </a:cubicBezTo>
                    <a:cubicBezTo>
                      <a:pt x="1078" y="8890"/>
                      <a:pt x="1353" y="8872"/>
                      <a:pt x="1619" y="8837"/>
                    </a:cubicBezTo>
                    <a:lnTo>
                      <a:pt x="1642" y="1"/>
                    </a:lnTo>
                    <a:lnTo>
                      <a:pt x="1642" y="1"/>
                    </a:lnTo>
                    <a:cubicBezTo>
                      <a:pt x="1377" y="48"/>
                      <a:pt x="1105" y="72"/>
                      <a:pt x="835" y="72"/>
                    </a:cubicBezTo>
                    <a:cubicBezTo>
                      <a:pt x="564" y="72"/>
                      <a:pt x="296" y="48"/>
                      <a:pt x="36"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0"/>
              <p:cNvSpPr/>
              <p:nvPr/>
            </p:nvSpPr>
            <p:spPr>
              <a:xfrm>
                <a:off x="5527562" y="6378187"/>
                <a:ext cx="137155" cy="753437"/>
              </a:xfrm>
              <a:custGeom>
                <a:rect b="b" l="l" r="r" t="t"/>
                <a:pathLst>
                  <a:path extrusionOk="0" h="9476" w="1725">
                    <a:moveTo>
                      <a:pt x="24" y="1"/>
                    </a:moveTo>
                    <a:lnTo>
                      <a:pt x="0" y="8837"/>
                    </a:lnTo>
                    <a:cubicBezTo>
                      <a:pt x="71" y="8884"/>
                      <a:pt x="142" y="8943"/>
                      <a:pt x="236" y="8979"/>
                    </a:cubicBezTo>
                    <a:cubicBezTo>
                      <a:pt x="662" y="9239"/>
                      <a:pt x="1158" y="9392"/>
                      <a:pt x="1713" y="9475"/>
                    </a:cubicBezTo>
                    <a:lnTo>
                      <a:pt x="1725" y="639"/>
                    </a:lnTo>
                    <a:cubicBezTo>
                      <a:pt x="1193" y="568"/>
                      <a:pt x="674" y="403"/>
                      <a:pt x="260" y="154"/>
                    </a:cubicBezTo>
                    <a:cubicBezTo>
                      <a:pt x="177" y="107"/>
                      <a:pt x="95" y="60"/>
                      <a:pt x="24"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0"/>
              <p:cNvSpPr/>
              <p:nvPr/>
            </p:nvSpPr>
            <p:spPr>
              <a:xfrm>
                <a:off x="5469281" y="6286194"/>
                <a:ext cx="59314" cy="794702"/>
              </a:xfrm>
              <a:custGeom>
                <a:rect b="b" l="l" r="r" t="t"/>
                <a:pathLst>
                  <a:path extrusionOk="0" h="9995" w="746">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0"/>
              <p:cNvSpPr/>
              <p:nvPr/>
            </p:nvSpPr>
            <p:spPr>
              <a:xfrm>
                <a:off x="5445826" y="6138225"/>
                <a:ext cx="562692" cy="295221"/>
              </a:xfrm>
              <a:custGeom>
                <a:rect b="b" l="l" r="r" t="t"/>
                <a:pathLst>
                  <a:path extrusionOk="0" h="3713" w="7077">
                    <a:moveTo>
                      <a:pt x="3534" y="1"/>
                    </a:moveTo>
                    <a:cubicBezTo>
                      <a:pt x="2712" y="1"/>
                      <a:pt x="1891" y="184"/>
                      <a:pt x="1264" y="550"/>
                    </a:cubicBezTo>
                    <a:cubicBezTo>
                      <a:pt x="0" y="1271"/>
                      <a:pt x="12" y="2452"/>
                      <a:pt x="1276" y="3172"/>
                    </a:cubicBezTo>
                    <a:cubicBezTo>
                      <a:pt x="1908" y="3533"/>
                      <a:pt x="2732" y="3713"/>
                      <a:pt x="3555" y="3713"/>
                    </a:cubicBezTo>
                    <a:cubicBezTo>
                      <a:pt x="4377" y="3713"/>
                      <a:pt x="5198" y="3533"/>
                      <a:pt x="5824" y="3172"/>
                    </a:cubicBezTo>
                    <a:cubicBezTo>
                      <a:pt x="7077" y="2452"/>
                      <a:pt x="7065" y="1271"/>
                      <a:pt x="5813" y="550"/>
                    </a:cubicBezTo>
                    <a:cubicBezTo>
                      <a:pt x="5181" y="184"/>
                      <a:pt x="4357" y="1"/>
                      <a:pt x="3534" y="1"/>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0"/>
              <p:cNvSpPr/>
              <p:nvPr/>
            </p:nvSpPr>
            <p:spPr>
              <a:xfrm>
                <a:off x="5534082" y="6181002"/>
                <a:ext cx="386180" cy="210940"/>
              </a:xfrm>
              <a:custGeom>
                <a:rect b="b" l="l" r="r" t="t"/>
                <a:pathLst>
                  <a:path extrusionOk="0" h="2653" w="4857">
                    <a:moveTo>
                      <a:pt x="2429" y="0"/>
                    </a:moveTo>
                    <a:cubicBezTo>
                      <a:pt x="1929" y="0"/>
                      <a:pt x="1430" y="95"/>
                      <a:pt x="1017" y="284"/>
                    </a:cubicBezTo>
                    <a:cubicBezTo>
                      <a:pt x="958" y="319"/>
                      <a:pt x="887" y="366"/>
                      <a:pt x="828" y="390"/>
                    </a:cubicBezTo>
                    <a:cubicBezTo>
                      <a:pt x="781" y="425"/>
                      <a:pt x="722" y="461"/>
                      <a:pt x="674" y="496"/>
                    </a:cubicBezTo>
                    <a:cubicBezTo>
                      <a:pt x="1" y="981"/>
                      <a:pt x="1" y="1666"/>
                      <a:pt x="651" y="2150"/>
                    </a:cubicBezTo>
                    <a:cubicBezTo>
                      <a:pt x="710" y="2186"/>
                      <a:pt x="769" y="2233"/>
                      <a:pt x="828" y="2268"/>
                    </a:cubicBezTo>
                    <a:lnTo>
                      <a:pt x="1005" y="2351"/>
                    </a:lnTo>
                    <a:cubicBezTo>
                      <a:pt x="1424" y="2552"/>
                      <a:pt x="1935" y="2652"/>
                      <a:pt x="2445" y="2652"/>
                    </a:cubicBezTo>
                    <a:cubicBezTo>
                      <a:pt x="2954" y="2652"/>
                      <a:pt x="3462" y="2552"/>
                      <a:pt x="3876" y="2351"/>
                    </a:cubicBezTo>
                    <a:cubicBezTo>
                      <a:pt x="3911" y="2327"/>
                      <a:pt x="3970" y="2292"/>
                      <a:pt x="4029" y="2268"/>
                    </a:cubicBezTo>
                    <a:cubicBezTo>
                      <a:pt x="4088" y="2221"/>
                      <a:pt x="4147" y="2186"/>
                      <a:pt x="4206" y="2150"/>
                    </a:cubicBezTo>
                    <a:cubicBezTo>
                      <a:pt x="4856" y="1666"/>
                      <a:pt x="4856" y="981"/>
                      <a:pt x="4183" y="484"/>
                    </a:cubicBezTo>
                    <a:cubicBezTo>
                      <a:pt x="4136" y="449"/>
                      <a:pt x="4076" y="402"/>
                      <a:pt x="4017" y="378"/>
                    </a:cubicBezTo>
                    <a:lnTo>
                      <a:pt x="3840" y="284"/>
                    </a:lnTo>
                    <a:cubicBezTo>
                      <a:pt x="3427" y="95"/>
                      <a:pt x="2928" y="0"/>
                      <a:pt x="2429"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0"/>
              <p:cNvSpPr/>
              <p:nvPr/>
            </p:nvSpPr>
            <p:spPr>
              <a:xfrm>
                <a:off x="5612082" y="6219484"/>
                <a:ext cx="256499" cy="148445"/>
              </a:xfrm>
              <a:custGeom>
                <a:rect b="b" l="l" r="r" t="t"/>
                <a:pathLst>
                  <a:path extrusionOk="0" h="1867" w="3226">
                    <a:moveTo>
                      <a:pt x="378" y="0"/>
                    </a:moveTo>
                    <a:lnTo>
                      <a:pt x="154" y="83"/>
                    </a:lnTo>
                    <a:cubicBezTo>
                      <a:pt x="95" y="119"/>
                      <a:pt x="59" y="142"/>
                      <a:pt x="0" y="178"/>
                    </a:cubicBezTo>
                    <a:lnTo>
                      <a:pt x="1123" y="827"/>
                    </a:lnTo>
                    <a:lnTo>
                      <a:pt x="1453" y="1028"/>
                    </a:lnTo>
                    <a:lnTo>
                      <a:pt x="2895" y="1867"/>
                    </a:lnTo>
                    <a:cubicBezTo>
                      <a:pt x="2930" y="1843"/>
                      <a:pt x="2989" y="1808"/>
                      <a:pt x="3048" y="1784"/>
                    </a:cubicBezTo>
                    <a:cubicBezTo>
                      <a:pt x="3107" y="1737"/>
                      <a:pt x="3166" y="1702"/>
                      <a:pt x="3225" y="1666"/>
                    </a:cubicBezTo>
                    <a:lnTo>
                      <a:pt x="1796" y="827"/>
                    </a:lnTo>
                    <a:lnTo>
                      <a:pt x="1453" y="615"/>
                    </a:lnTo>
                    <a:lnTo>
                      <a:pt x="378" y="0"/>
                    </a:ln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0"/>
              <p:cNvSpPr/>
              <p:nvPr/>
            </p:nvSpPr>
            <p:spPr>
              <a:xfrm>
                <a:off x="5585764" y="6215747"/>
                <a:ext cx="266836" cy="151308"/>
              </a:xfrm>
              <a:custGeom>
                <a:rect b="b" l="l" r="r" t="t"/>
                <a:pathLst>
                  <a:path extrusionOk="0" h="1903" w="3356">
                    <a:moveTo>
                      <a:pt x="2918" y="0"/>
                    </a:moveTo>
                    <a:lnTo>
                      <a:pt x="1773" y="662"/>
                    </a:lnTo>
                    <a:lnTo>
                      <a:pt x="1430" y="874"/>
                    </a:lnTo>
                    <a:lnTo>
                      <a:pt x="1" y="1701"/>
                    </a:lnTo>
                    <a:cubicBezTo>
                      <a:pt x="60" y="1737"/>
                      <a:pt x="119" y="1784"/>
                      <a:pt x="178" y="1819"/>
                    </a:cubicBezTo>
                    <a:lnTo>
                      <a:pt x="355" y="1902"/>
                    </a:lnTo>
                    <a:lnTo>
                      <a:pt x="1784" y="1075"/>
                    </a:lnTo>
                    <a:lnTo>
                      <a:pt x="2127" y="886"/>
                    </a:lnTo>
                    <a:lnTo>
                      <a:pt x="3356" y="177"/>
                    </a:lnTo>
                    <a:cubicBezTo>
                      <a:pt x="3344" y="177"/>
                      <a:pt x="3320" y="166"/>
                      <a:pt x="3285" y="130"/>
                    </a:cubicBezTo>
                    <a:cubicBezTo>
                      <a:pt x="3178" y="83"/>
                      <a:pt x="3060" y="47"/>
                      <a:pt x="2918" y="0"/>
                    </a:cubicBezTo>
                    <a:close/>
                  </a:path>
                </a:pathLst>
              </a:custGeom>
              <a:solidFill>
                <a:schemeClr val="dk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0"/>
              <p:cNvSpPr/>
              <p:nvPr/>
            </p:nvSpPr>
            <p:spPr>
              <a:xfrm>
                <a:off x="5789057" y="6289448"/>
                <a:ext cx="191699" cy="844476"/>
              </a:xfrm>
              <a:custGeom>
                <a:rect b="b" l="l" r="r" t="t"/>
                <a:pathLst>
                  <a:path extrusionOk="0" h="10621" w="2411">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0"/>
              <p:cNvSpPr/>
              <p:nvPr/>
            </p:nvSpPr>
            <p:spPr>
              <a:xfrm>
                <a:off x="5538773" y="6183069"/>
                <a:ext cx="367336" cy="139779"/>
              </a:xfrm>
              <a:custGeom>
                <a:rect b="b" l="l" r="r" t="t"/>
                <a:pathLst>
                  <a:path extrusionOk="0" h="1758" w="4620">
                    <a:moveTo>
                      <a:pt x="2387" y="1"/>
                    </a:moveTo>
                    <a:cubicBezTo>
                      <a:pt x="1891" y="1"/>
                      <a:pt x="1395" y="98"/>
                      <a:pt x="981" y="293"/>
                    </a:cubicBezTo>
                    <a:cubicBezTo>
                      <a:pt x="922" y="317"/>
                      <a:pt x="840" y="364"/>
                      <a:pt x="781" y="388"/>
                    </a:cubicBezTo>
                    <a:cubicBezTo>
                      <a:pt x="745" y="423"/>
                      <a:pt x="686" y="470"/>
                      <a:pt x="639" y="494"/>
                    </a:cubicBezTo>
                    <a:cubicBezTo>
                      <a:pt x="131" y="848"/>
                      <a:pt x="1" y="1344"/>
                      <a:pt x="249" y="1758"/>
                    </a:cubicBezTo>
                    <a:cubicBezTo>
                      <a:pt x="178" y="1415"/>
                      <a:pt x="344" y="1061"/>
                      <a:pt x="745" y="777"/>
                    </a:cubicBezTo>
                    <a:cubicBezTo>
                      <a:pt x="781" y="730"/>
                      <a:pt x="828" y="707"/>
                      <a:pt x="887" y="671"/>
                    </a:cubicBezTo>
                    <a:cubicBezTo>
                      <a:pt x="946" y="624"/>
                      <a:pt x="1005" y="600"/>
                      <a:pt x="1076" y="565"/>
                    </a:cubicBezTo>
                    <a:cubicBezTo>
                      <a:pt x="1489" y="376"/>
                      <a:pt x="1989" y="281"/>
                      <a:pt x="2488" y="281"/>
                    </a:cubicBezTo>
                    <a:cubicBezTo>
                      <a:pt x="2987" y="281"/>
                      <a:pt x="3486" y="376"/>
                      <a:pt x="3899" y="565"/>
                    </a:cubicBezTo>
                    <a:lnTo>
                      <a:pt x="4077" y="659"/>
                    </a:lnTo>
                    <a:cubicBezTo>
                      <a:pt x="4136" y="683"/>
                      <a:pt x="4195" y="730"/>
                      <a:pt x="4242" y="766"/>
                    </a:cubicBezTo>
                    <a:cubicBezTo>
                      <a:pt x="4419" y="884"/>
                      <a:pt x="4537" y="1014"/>
                      <a:pt x="4620" y="1167"/>
                    </a:cubicBezTo>
                    <a:cubicBezTo>
                      <a:pt x="4584" y="907"/>
                      <a:pt x="4419" y="671"/>
                      <a:pt x="4136" y="482"/>
                    </a:cubicBezTo>
                    <a:cubicBezTo>
                      <a:pt x="4088" y="447"/>
                      <a:pt x="4029" y="411"/>
                      <a:pt x="3970" y="376"/>
                    </a:cubicBezTo>
                    <a:lnTo>
                      <a:pt x="3793" y="293"/>
                    </a:lnTo>
                    <a:cubicBezTo>
                      <a:pt x="3380" y="98"/>
                      <a:pt x="2883" y="1"/>
                      <a:pt x="2387"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0"/>
              <p:cNvSpPr/>
              <p:nvPr/>
            </p:nvSpPr>
            <p:spPr>
              <a:xfrm>
                <a:off x="5844093" y="6414841"/>
                <a:ext cx="87381" cy="98672"/>
              </a:xfrm>
              <a:custGeom>
                <a:rect b="b" l="l" r="r" t="t"/>
                <a:pathLst>
                  <a:path extrusionOk="0" h="1241" w="1099">
                    <a:moveTo>
                      <a:pt x="1087" y="1"/>
                    </a:moveTo>
                    <a:lnTo>
                      <a:pt x="1087" y="8"/>
                    </a:lnTo>
                    <a:lnTo>
                      <a:pt x="1087" y="8"/>
                    </a:lnTo>
                    <a:cubicBezTo>
                      <a:pt x="1091" y="6"/>
                      <a:pt x="1095" y="3"/>
                      <a:pt x="1099" y="1"/>
                    </a:cubicBezTo>
                    <a:close/>
                    <a:moveTo>
                      <a:pt x="1087" y="8"/>
                    </a:moveTo>
                    <a:cubicBezTo>
                      <a:pt x="997" y="67"/>
                      <a:pt x="917" y="145"/>
                      <a:pt x="815" y="201"/>
                    </a:cubicBezTo>
                    <a:cubicBezTo>
                      <a:pt x="579" y="343"/>
                      <a:pt x="296" y="449"/>
                      <a:pt x="0" y="532"/>
                    </a:cubicBezTo>
                    <a:lnTo>
                      <a:pt x="0" y="1241"/>
                    </a:lnTo>
                    <a:cubicBezTo>
                      <a:pt x="284" y="1158"/>
                      <a:pt x="532" y="1040"/>
                      <a:pt x="780" y="922"/>
                    </a:cubicBezTo>
                    <a:cubicBezTo>
                      <a:pt x="898" y="863"/>
                      <a:pt x="1004" y="804"/>
                      <a:pt x="1087" y="757"/>
                    </a:cubicBezTo>
                    <a:lnTo>
                      <a:pt x="1087" y="8"/>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0"/>
              <p:cNvSpPr/>
              <p:nvPr/>
            </p:nvSpPr>
            <p:spPr>
              <a:xfrm>
                <a:off x="5844093" y="6510651"/>
                <a:ext cx="87381" cy="168243"/>
              </a:xfrm>
              <a:custGeom>
                <a:rect b="b" l="l" r="r" t="t"/>
                <a:pathLst>
                  <a:path extrusionOk="0" h="2116" w="1099">
                    <a:moveTo>
                      <a:pt x="1099" y="1"/>
                    </a:moveTo>
                    <a:cubicBezTo>
                      <a:pt x="1004" y="36"/>
                      <a:pt x="922" y="95"/>
                      <a:pt x="815" y="154"/>
                    </a:cubicBezTo>
                    <a:cubicBezTo>
                      <a:pt x="579" y="308"/>
                      <a:pt x="296" y="390"/>
                      <a:pt x="0" y="461"/>
                    </a:cubicBezTo>
                    <a:lnTo>
                      <a:pt x="0" y="2115"/>
                    </a:lnTo>
                    <a:cubicBezTo>
                      <a:pt x="296" y="2032"/>
                      <a:pt x="555" y="1926"/>
                      <a:pt x="815" y="1784"/>
                    </a:cubicBezTo>
                    <a:cubicBezTo>
                      <a:pt x="922" y="1725"/>
                      <a:pt x="1004" y="1666"/>
                      <a:pt x="1099" y="1595"/>
                    </a:cubicBezTo>
                    <a:lnTo>
                      <a:pt x="1099" y="1"/>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0"/>
              <p:cNvSpPr/>
              <p:nvPr/>
            </p:nvSpPr>
            <p:spPr>
              <a:xfrm>
                <a:off x="5547281" y="6698534"/>
                <a:ext cx="62018" cy="364474"/>
              </a:xfrm>
              <a:custGeom>
                <a:rect b="b" l="l" r="r" t="t"/>
                <a:pathLst>
                  <a:path extrusionOk="0" h="4584" w="780">
                    <a:moveTo>
                      <a:pt x="0" y="0"/>
                    </a:moveTo>
                    <a:lnTo>
                      <a:pt x="0" y="4135"/>
                    </a:lnTo>
                    <a:lnTo>
                      <a:pt x="780" y="4584"/>
                    </a:lnTo>
                    <a:lnTo>
                      <a:pt x="780" y="449"/>
                    </a:lnTo>
                    <a:lnTo>
                      <a:pt x="0" y="0"/>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0"/>
              <p:cNvSpPr/>
              <p:nvPr/>
            </p:nvSpPr>
            <p:spPr>
              <a:xfrm>
                <a:off x="5547281" y="6626179"/>
                <a:ext cx="62018" cy="91198"/>
              </a:xfrm>
              <a:custGeom>
                <a:rect b="b" l="l" r="r" t="t"/>
                <a:pathLst>
                  <a:path extrusionOk="0" h="1147" w="780">
                    <a:moveTo>
                      <a:pt x="0" y="1"/>
                    </a:moveTo>
                    <a:lnTo>
                      <a:pt x="0" y="686"/>
                    </a:lnTo>
                    <a:lnTo>
                      <a:pt x="780" y="1146"/>
                    </a:lnTo>
                    <a:lnTo>
                      <a:pt x="780" y="449"/>
                    </a:lnTo>
                    <a:lnTo>
                      <a:pt x="0" y="1"/>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0"/>
              <p:cNvSpPr/>
              <p:nvPr/>
            </p:nvSpPr>
            <p:spPr>
              <a:xfrm>
                <a:off x="5547281" y="6444896"/>
                <a:ext cx="62018" cy="202989"/>
              </a:xfrm>
              <a:custGeom>
                <a:rect b="b" l="l" r="r" t="t"/>
                <a:pathLst>
                  <a:path extrusionOk="0" h="2553" w="780">
                    <a:moveTo>
                      <a:pt x="0" y="1"/>
                    </a:moveTo>
                    <a:lnTo>
                      <a:pt x="0" y="2092"/>
                    </a:lnTo>
                    <a:lnTo>
                      <a:pt x="780" y="2552"/>
                    </a:lnTo>
                    <a:lnTo>
                      <a:pt x="780" y="438"/>
                    </a:lnTo>
                    <a:lnTo>
                      <a:pt x="0" y="1"/>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0"/>
              <p:cNvSpPr/>
              <p:nvPr/>
            </p:nvSpPr>
            <p:spPr>
              <a:xfrm>
                <a:off x="5790011" y="7045511"/>
                <a:ext cx="191699" cy="216108"/>
              </a:xfrm>
              <a:custGeom>
                <a:rect b="b" l="l" r="r" t="t"/>
                <a:pathLst>
                  <a:path extrusionOk="0" h="2718" w="2411">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0"/>
              <p:cNvSpPr/>
              <p:nvPr/>
            </p:nvSpPr>
            <p:spPr>
              <a:xfrm>
                <a:off x="5467836" y="7044557"/>
                <a:ext cx="59235" cy="166335"/>
              </a:xfrm>
              <a:custGeom>
                <a:rect b="b" l="l" r="r" t="t"/>
                <a:pathLst>
                  <a:path extrusionOk="0" h="2092" w="745">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0"/>
              <p:cNvSpPr/>
              <p:nvPr/>
            </p:nvSpPr>
            <p:spPr>
              <a:xfrm>
                <a:off x="5466881" y="6288494"/>
                <a:ext cx="59314" cy="794702"/>
              </a:xfrm>
              <a:custGeom>
                <a:rect b="b" l="l" r="r" t="t"/>
                <a:pathLst>
                  <a:path extrusionOk="0" h="9995" w="746">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40"/>
            <p:cNvGrpSpPr/>
            <p:nvPr/>
          </p:nvGrpSpPr>
          <p:grpSpPr>
            <a:xfrm>
              <a:off x="7236625" y="3453800"/>
              <a:ext cx="1314274" cy="809400"/>
              <a:chOff x="5522300" y="5335650"/>
              <a:chExt cx="1314274" cy="809400"/>
            </a:xfrm>
          </p:grpSpPr>
          <p:sp>
            <p:nvSpPr>
              <p:cNvPr id="4140" name="Google Shape;4140;p40"/>
              <p:cNvSpPr/>
              <p:nvPr/>
            </p:nvSpPr>
            <p:spPr>
              <a:xfrm>
                <a:off x="5522300" y="5959482"/>
                <a:ext cx="311312" cy="185568"/>
              </a:xfrm>
              <a:custGeom>
                <a:rect b="b" l="l" r="r" t="t"/>
                <a:pathLst>
                  <a:path extrusionOk="0" h="3226" w="5412">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0"/>
              <p:cNvSpPr/>
              <p:nvPr/>
            </p:nvSpPr>
            <p:spPr>
              <a:xfrm>
                <a:off x="6728491" y="5355380"/>
                <a:ext cx="8858" cy="72076"/>
              </a:xfrm>
              <a:custGeom>
                <a:rect b="b" l="l" r="r" t="t"/>
                <a:pathLst>
                  <a:path extrusionOk="0" h="1253" w="154">
                    <a:moveTo>
                      <a:pt x="154" y="0"/>
                    </a:moveTo>
                    <a:lnTo>
                      <a:pt x="0" y="83"/>
                    </a:lnTo>
                    <a:lnTo>
                      <a:pt x="0" y="1253"/>
                    </a:lnTo>
                    <a:lnTo>
                      <a:pt x="154" y="1170"/>
                    </a:lnTo>
                    <a:lnTo>
                      <a:pt x="154"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0"/>
              <p:cNvSpPr/>
              <p:nvPr/>
            </p:nvSpPr>
            <p:spPr>
              <a:xfrm>
                <a:off x="5720753" y="5941133"/>
                <a:ext cx="66611" cy="169231"/>
              </a:xfrm>
              <a:custGeom>
                <a:rect b="b" l="l" r="r" t="t"/>
                <a:pathLst>
                  <a:path extrusionOk="0" h="2942" w="1158">
                    <a:moveTo>
                      <a:pt x="0" y="0"/>
                    </a:moveTo>
                    <a:lnTo>
                      <a:pt x="0" y="2280"/>
                    </a:lnTo>
                    <a:lnTo>
                      <a:pt x="1158" y="2942"/>
                    </a:lnTo>
                    <a:lnTo>
                      <a:pt x="1158" y="674"/>
                    </a:lnTo>
                    <a:lnTo>
                      <a:pt x="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0"/>
              <p:cNvSpPr/>
              <p:nvPr/>
            </p:nvSpPr>
            <p:spPr>
              <a:xfrm>
                <a:off x="5679279" y="5926867"/>
                <a:ext cx="33363" cy="150191"/>
              </a:xfrm>
              <a:custGeom>
                <a:rect b="b" l="l" r="r" t="t"/>
                <a:pathLst>
                  <a:path extrusionOk="0" h="2611" w="580">
                    <a:moveTo>
                      <a:pt x="1" y="0"/>
                    </a:moveTo>
                    <a:lnTo>
                      <a:pt x="1" y="2280"/>
                    </a:lnTo>
                    <a:lnTo>
                      <a:pt x="579" y="2611"/>
                    </a:lnTo>
                    <a:lnTo>
                      <a:pt x="579" y="343"/>
                    </a:lnTo>
                    <a:lnTo>
                      <a:pt x="1"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0"/>
              <p:cNvSpPr/>
              <p:nvPr/>
            </p:nvSpPr>
            <p:spPr>
              <a:xfrm>
                <a:off x="5712585" y="5941133"/>
                <a:ext cx="8226" cy="135926"/>
              </a:xfrm>
              <a:custGeom>
                <a:rect b="b" l="l" r="r" t="t"/>
                <a:pathLst>
                  <a:path extrusionOk="0" h="2363" w="143">
                    <a:moveTo>
                      <a:pt x="142" y="0"/>
                    </a:moveTo>
                    <a:lnTo>
                      <a:pt x="0" y="95"/>
                    </a:lnTo>
                    <a:lnTo>
                      <a:pt x="0" y="2363"/>
                    </a:lnTo>
                    <a:lnTo>
                      <a:pt x="142" y="2280"/>
                    </a:lnTo>
                    <a:lnTo>
                      <a:pt x="142"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0"/>
              <p:cNvSpPr/>
              <p:nvPr/>
            </p:nvSpPr>
            <p:spPr>
              <a:xfrm>
                <a:off x="5811811" y="5413133"/>
                <a:ext cx="1024763" cy="721735"/>
              </a:xfrm>
              <a:custGeom>
                <a:rect b="b" l="l" r="r" t="t"/>
                <a:pathLst>
                  <a:path extrusionOk="0" h="12547" w="17815">
                    <a:moveTo>
                      <a:pt x="17815" y="0"/>
                    </a:moveTo>
                    <a:lnTo>
                      <a:pt x="0" y="10278"/>
                    </a:lnTo>
                    <a:lnTo>
                      <a:pt x="0" y="12546"/>
                    </a:lnTo>
                    <a:lnTo>
                      <a:pt x="17815" y="2257"/>
                    </a:lnTo>
                    <a:lnTo>
                      <a:pt x="17815"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0"/>
              <p:cNvSpPr/>
              <p:nvPr/>
            </p:nvSpPr>
            <p:spPr>
              <a:xfrm>
                <a:off x="5679279" y="5335650"/>
                <a:ext cx="1157295" cy="668699"/>
              </a:xfrm>
              <a:custGeom>
                <a:rect b="b" l="l" r="r" t="t"/>
                <a:pathLst>
                  <a:path extrusionOk="0" h="11625" w="20119">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0"/>
              <p:cNvSpPr/>
              <p:nvPr/>
            </p:nvSpPr>
            <p:spPr>
              <a:xfrm>
                <a:off x="5747213" y="5525244"/>
                <a:ext cx="762518" cy="439012"/>
              </a:xfrm>
              <a:custGeom>
                <a:rect b="b" l="l" r="r" t="t"/>
                <a:pathLst>
                  <a:path extrusionOk="0" h="7632" w="13256">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0"/>
              <p:cNvSpPr/>
              <p:nvPr/>
            </p:nvSpPr>
            <p:spPr>
              <a:xfrm>
                <a:off x="6519166" y="5373730"/>
                <a:ext cx="250798" cy="145474"/>
              </a:xfrm>
              <a:custGeom>
                <a:rect b="b" l="l" r="r" t="t"/>
                <a:pathLst>
                  <a:path extrusionOk="0" h="2529" w="436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0"/>
              <p:cNvSpPr/>
              <p:nvPr/>
            </p:nvSpPr>
            <p:spPr>
              <a:xfrm>
                <a:off x="5707810" y="5916685"/>
                <a:ext cx="38137" cy="22434"/>
              </a:xfrm>
              <a:custGeom>
                <a:rect b="b" l="l" r="r" t="t"/>
                <a:pathLst>
                  <a:path extrusionOk="0" h="390" w="663">
                    <a:moveTo>
                      <a:pt x="178" y="0"/>
                    </a:moveTo>
                    <a:lnTo>
                      <a:pt x="1" y="106"/>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0"/>
              <p:cNvSpPr/>
              <p:nvPr/>
            </p:nvSpPr>
            <p:spPr>
              <a:xfrm>
                <a:off x="5732948" y="5901730"/>
                <a:ext cx="38828" cy="21801"/>
              </a:xfrm>
              <a:custGeom>
                <a:rect b="b" l="l" r="r" t="t"/>
                <a:pathLst>
                  <a:path extrusionOk="0" h="379" w="675">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0"/>
              <p:cNvSpPr/>
              <p:nvPr/>
            </p:nvSpPr>
            <p:spPr>
              <a:xfrm>
                <a:off x="5759466" y="5886774"/>
                <a:ext cx="38137" cy="22491"/>
              </a:xfrm>
              <a:custGeom>
                <a:rect b="b" l="l" r="r" t="t"/>
                <a:pathLst>
                  <a:path extrusionOk="0" h="391" w="663">
                    <a:moveTo>
                      <a:pt x="178" y="0"/>
                    </a:moveTo>
                    <a:lnTo>
                      <a:pt x="1" y="107"/>
                    </a:lnTo>
                    <a:lnTo>
                      <a:pt x="473"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0"/>
              <p:cNvSpPr/>
              <p:nvPr/>
            </p:nvSpPr>
            <p:spPr>
              <a:xfrm>
                <a:off x="5784603" y="5871818"/>
                <a:ext cx="38137" cy="21801"/>
              </a:xfrm>
              <a:custGeom>
                <a:rect b="b" l="l" r="r" t="t"/>
                <a:pathLst>
                  <a:path extrusionOk="0" h="379" w="663">
                    <a:moveTo>
                      <a:pt x="201" y="0"/>
                    </a:moveTo>
                    <a:lnTo>
                      <a:pt x="1" y="107"/>
                    </a:lnTo>
                    <a:lnTo>
                      <a:pt x="497" y="378"/>
                    </a:lnTo>
                    <a:lnTo>
                      <a:pt x="662"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0"/>
              <p:cNvSpPr/>
              <p:nvPr/>
            </p:nvSpPr>
            <p:spPr>
              <a:xfrm>
                <a:off x="5810431" y="5857552"/>
                <a:ext cx="38770" cy="21801"/>
              </a:xfrm>
              <a:custGeom>
                <a:rect b="b" l="l" r="r" t="t"/>
                <a:pathLst>
                  <a:path extrusionOk="0" h="379" w="674">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0"/>
              <p:cNvSpPr/>
              <p:nvPr/>
            </p:nvSpPr>
            <p:spPr>
              <a:xfrm>
                <a:off x="5836948" y="5841906"/>
                <a:ext cx="38080" cy="22491"/>
              </a:xfrm>
              <a:custGeom>
                <a:rect b="b" l="l" r="r" t="t"/>
                <a:pathLst>
                  <a:path extrusionOk="0" h="391" w="662">
                    <a:moveTo>
                      <a:pt x="177" y="1"/>
                    </a:moveTo>
                    <a:lnTo>
                      <a:pt x="0" y="107"/>
                    </a:lnTo>
                    <a:lnTo>
                      <a:pt x="473" y="390"/>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0"/>
              <p:cNvSpPr/>
              <p:nvPr/>
            </p:nvSpPr>
            <p:spPr>
              <a:xfrm>
                <a:off x="5862086" y="5827640"/>
                <a:ext cx="38080" cy="21801"/>
              </a:xfrm>
              <a:custGeom>
                <a:rect b="b" l="l" r="r" t="t"/>
                <a:pathLst>
                  <a:path extrusionOk="0" h="379" w="662">
                    <a:moveTo>
                      <a:pt x="189" y="1"/>
                    </a:moveTo>
                    <a:lnTo>
                      <a:pt x="0" y="107"/>
                    </a:lnTo>
                    <a:lnTo>
                      <a:pt x="485" y="379"/>
                    </a:lnTo>
                    <a:lnTo>
                      <a:pt x="662"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0"/>
              <p:cNvSpPr/>
              <p:nvPr/>
            </p:nvSpPr>
            <p:spPr>
              <a:xfrm>
                <a:off x="5887913" y="5811994"/>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0"/>
              <p:cNvSpPr/>
              <p:nvPr/>
            </p:nvSpPr>
            <p:spPr>
              <a:xfrm>
                <a:off x="5913741" y="5797038"/>
                <a:ext cx="38770" cy="23182"/>
              </a:xfrm>
              <a:custGeom>
                <a:rect b="b" l="l" r="r" t="t"/>
                <a:pathLst>
                  <a:path extrusionOk="0" h="403" w="674">
                    <a:moveTo>
                      <a:pt x="177" y="1"/>
                    </a:moveTo>
                    <a:lnTo>
                      <a:pt x="0" y="119"/>
                    </a:lnTo>
                    <a:lnTo>
                      <a:pt x="484" y="403"/>
                    </a:lnTo>
                    <a:lnTo>
                      <a:pt x="674"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0"/>
              <p:cNvSpPr/>
              <p:nvPr/>
            </p:nvSpPr>
            <p:spPr>
              <a:xfrm>
                <a:off x="5939569" y="5782773"/>
                <a:ext cx="38770" cy="21801"/>
              </a:xfrm>
              <a:custGeom>
                <a:rect b="b" l="l" r="r" t="t"/>
                <a:pathLst>
                  <a:path extrusionOk="0" h="379" w="674">
                    <a:moveTo>
                      <a:pt x="189" y="1"/>
                    </a:moveTo>
                    <a:lnTo>
                      <a:pt x="0" y="95"/>
                    </a:lnTo>
                    <a:lnTo>
                      <a:pt x="484" y="379"/>
                    </a:lnTo>
                    <a:lnTo>
                      <a:pt x="673" y="273"/>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0"/>
              <p:cNvSpPr/>
              <p:nvPr/>
            </p:nvSpPr>
            <p:spPr>
              <a:xfrm>
                <a:off x="5964706" y="5767184"/>
                <a:ext cx="39460" cy="23124"/>
              </a:xfrm>
              <a:custGeom>
                <a:rect b="b" l="l" r="r" t="t"/>
                <a:pathLst>
                  <a:path extrusionOk="0" h="402" w="686">
                    <a:moveTo>
                      <a:pt x="189" y="0"/>
                    </a:moveTo>
                    <a:lnTo>
                      <a:pt x="0" y="118"/>
                    </a:lnTo>
                    <a:lnTo>
                      <a:pt x="484" y="402"/>
                    </a:lnTo>
                    <a:lnTo>
                      <a:pt x="685"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0"/>
              <p:cNvSpPr/>
              <p:nvPr/>
            </p:nvSpPr>
            <p:spPr>
              <a:xfrm>
                <a:off x="5991166" y="5752919"/>
                <a:ext cx="38137" cy="21801"/>
              </a:xfrm>
              <a:custGeom>
                <a:rect b="b" l="l" r="r" t="t"/>
                <a:pathLst>
                  <a:path extrusionOk="0" h="379" w="663">
                    <a:moveTo>
                      <a:pt x="178" y="0"/>
                    </a:moveTo>
                    <a:lnTo>
                      <a:pt x="1" y="106"/>
                    </a:lnTo>
                    <a:lnTo>
                      <a:pt x="485" y="378"/>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0"/>
              <p:cNvSpPr/>
              <p:nvPr/>
            </p:nvSpPr>
            <p:spPr>
              <a:xfrm>
                <a:off x="6016994" y="5737273"/>
                <a:ext cx="38828" cy="23182"/>
              </a:xfrm>
              <a:custGeom>
                <a:rect b="b" l="l" r="r" t="t"/>
                <a:pathLst>
                  <a:path extrusionOk="0" h="403" w="675">
                    <a:moveTo>
                      <a:pt x="190" y="0"/>
                    </a:moveTo>
                    <a:lnTo>
                      <a:pt x="1" y="119"/>
                    </a:lnTo>
                    <a:lnTo>
                      <a:pt x="485" y="402"/>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0"/>
              <p:cNvSpPr/>
              <p:nvPr/>
            </p:nvSpPr>
            <p:spPr>
              <a:xfrm>
                <a:off x="6042131" y="5723007"/>
                <a:ext cx="39518" cy="22491"/>
              </a:xfrm>
              <a:custGeom>
                <a:rect b="b" l="l" r="r" t="t"/>
                <a:pathLst>
                  <a:path extrusionOk="0" h="391" w="687">
                    <a:moveTo>
                      <a:pt x="190" y="0"/>
                    </a:moveTo>
                    <a:lnTo>
                      <a:pt x="1" y="107"/>
                    </a:lnTo>
                    <a:lnTo>
                      <a:pt x="485" y="390"/>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0"/>
              <p:cNvSpPr/>
              <p:nvPr/>
            </p:nvSpPr>
            <p:spPr>
              <a:xfrm>
                <a:off x="6068649" y="5708051"/>
                <a:ext cx="38137" cy="22491"/>
              </a:xfrm>
              <a:custGeom>
                <a:rect b="b" l="l" r="r" t="t"/>
                <a:pathLst>
                  <a:path extrusionOk="0" h="391" w="663">
                    <a:moveTo>
                      <a:pt x="178" y="0"/>
                    </a:moveTo>
                    <a:lnTo>
                      <a:pt x="1" y="119"/>
                    </a:lnTo>
                    <a:lnTo>
                      <a:pt x="485" y="390"/>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0"/>
              <p:cNvSpPr/>
              <p:nvPr/>
            </p:nvSpPr>
            <p:spPr>
              <a:xfrm>
                <a:off x="6093787" y="5693095"/>
                <a:ext cx="39460" cy="22491"/>
              </a:xfrm>
              <a:custGeom>
                <a:rect b="b" l="l" r="r" t="t"/>
                <a:pathLst>
                  <a:path extrusionOk="0" h="391" w="686">
                    <a:moveTo>
                      <a:pt x="201" y="1"/>
                    </a:moveTo>
                    <a:lnTo>
                      <a:pt x="1" y="107"/>
                    </a:lnTo>
                    <a:lnTo>
                      <a:pt x="497" y="390"/>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0"/>
              <p:cNvSpPr/>
              <p:nvPr/>
            </p:nvSpPr>
            <p:spPr>
              <a:xfrm>
                <a:off x="6120305" y="5678139"/>
                <a:ext cx="38080" cy="23182"/>
              </a:xfrm>
              <a:custGeom>
                <a:rect b="b" l="l" r="r" t="t"/>
                <a:pathLst>
                  <a:path extrusionOk="0" h="403" w="662">
                    <a:moveTo>
                      <a:pt x="178" y="1"/>
                    </a:moveTo>
                    <a:lnTo>
                      <a:pt x="0" y="119"/>
                    </a:lnTo>
                    <a:lnTo>
                      <a:pt x="473" y="402"/>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0"/>
              <p:cNvSpPr/>
              <p:nvPr/>
            </p:nvSpPr>
            <p:spPr>
              <a:xfrm>
                <a:off x="6145442" y="5663874"/>
                <a:ext cx="38770" cy="21801"/>
              </a:xfrm>
              <a:custGeom>
                <a:rect b="b" l="l" r="r" t="t"/>
                <a:pathLst>
                  <a:path extrusionOk="0" h="379" w="674">
                    <a:moveTo>
                      <a:pt x="201" y="1"/>
                    </a:moveTo>
                    <a:lnTo>
                      <a:pt x="0" y="95"/>
                    </a:lnTo>
                    <a:lnTo>
                      <a:pt x="497" y="379"/>
                    </a:lnTo>
                    <a:lnTo>
                      <a:pt x="674" y="272"/>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0"/>
              <p:cNvSpPr/>
              <p:nvPr/>
            </p:nvSpPr>
            <p:spPr>
              <a:xfrm>
                <a:off x="6171270" y="5648228"/>
                <a:ext cx="39460" cy="22491"/>
              </a:xfrm>
              <a:custGeom>
                <a:rect b="b" l="l" r="r" t="t"/>
                <a:pathLst>
                  <a:path extrusionOk="0" h="391" w="686">
                    <a:moveTo>
                      <a:pt x="189" y="1"/>
                    </a:moveTo>
                    <a:lnTo>
                      <a:pt x="0" y="107"/>
                    </a:lnTo>
                    <a:lnTo>
                      <a:pt x="485" y="391"/>
                    </a:lnTo>
                    <a:lnTo>
                      <a:pt x="686"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0"/>
              <p:cNvSpPr/>
              <p:nvPr/>
            </p:nvSpPr>
            <p:spPr>
              <a:xfrm>
                <a:off x="6197787" y="5633962"/>
                <a:ext cx="38080" cy="21801"/>
              </a:xfrm>
              <a:custGeom>
                <a:rect b="b" l="l" r="r" t="t"/>
                <a:pathLst>
                  <a:path extrusionOk="0" h="379" w="662">
                    <a:moveTo>
                      <a:pt x="177" y="1"/>
                    </a:moveTo>
                    <a:lnTo>
                      <a:pt x="0" y="107"/>
                    </a:lnTo>
                    <a:lnTo>
                      <a:pt x="484"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0"/>
              <p:cNvSpPr/>
              <p:nvPr/>
            </p:nvSpPr>
            <p:spPr>
              <a:xfrm>
                <a:off x="6222925" y="5618373"/>
                <a:ext cx="38770" cy="22434"/>
              </a:xfrm>
              <a:custGeom>
                <a:rect b="b" l="l" r="r" t="t"/>
                <a:pathLst>
                  <a:path extrusionOk="0" h="390" w="674">
                    <a:moveTo>
                      <a:pt x="201" y="0"/>
                    </a:moveTo>
                    <a:lnTo>
                      <a:pt x="0" y="106"/>
                    </a:lnTo>
                    <a:lnTo>
                      <a:pt x="496" y="390"/>
                    </a:lnTo>
                    <a:lnTo>
                      <a:pt x="674"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0"/>
              <p:cNvSpPr/>
              <p:nvPr/>
            </p:nvSpPr>
            <p:spPr>
              <a:xfrm>
                <a:off x="6248752" y="5604050"/>
                <a:ext cx="38770" cy="22491"/>
              </a:xfrm>
              <a:custGeom>
                <a:rect b="b" l="l" r="r" t="t"/>
                <a:pathLst>
                  <a:path extrusionOk="0" h="391" w="674">
                    <a:moveTo>
                      <a:pt x="189" y="1"/>
                    </a:moveTo>
                    <a:lnTo>
                      <a:pt x="0" y="107"/>
                    </a:lnTo>
                    <a:lnTo>
                      <a:pt x="484" y="391"/>
                    </a:lnTo>
                    <a:lnTo>
                      <a:pt x="673" y="285"/>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0"/>
              <p:cNvSpPr/>
              <p:nvPr/>
            </p:nvSpPr>
            <p:spPr>
              <a:xfrm>
                <a:off x="6275213" y="5589152"/>
                <a:ext cx="38137" cy="21801"/>
              </a:xfrm>
              <a:custGeom>
                <a:rect b="b" l="l" r="r" t="t"/>
                <a:pathLst>
                  <a:path extrusionOk="0" h="379" w="663">
                    <a:moveTo>
                      <a:pt x="178" y="0"/>
                    </a:moveTo>
                    <a:lnTo>
                      <a:pt x="1" y="95"/>
                    </a:lnTo>
                    <a:lnTo>
                      <a:pt x="485"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0"/>
              <p:cNvSpPr/>
              <p:nvPr/>
            </p:nvSpPr>
            <p:spPr>
              <a:xfrm>
                <a:off x="6300350" y="5574196"/>
                <a:ext cx="39518" cy="22491"/>
              </a:xfrm>
              <a:custGeom>
                <a:rect b="b" l="l" r="r" t="t"/>
                <a:pathLst>
                  <a:path extrusionOk="0" h="391" w="687">
                    <a:moveTo>
                      <a:pt x="190" y="0"/>
                    </a:moveTo>
                    <a:lnTo>
                      <a:pt x="1" y="107"/>
                    </a:lnTo>
                    <a:lnTo>
                      <a:pt x="485" y="390"/>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0"/>
              <p:cNvSpPr/>
              <p:nvPr/>
            </p:nvSpPr>
            <p:spPr>
              <a:xfrm>
                <a:off x="6326178" y="5559240"/>
                <a:ext cx="38828" cy="21801"/>
              </a:xfrm>
              <a:custGeom>
                <a:rect b="b" l="l" r="r" t="t"/>
                <a:pathLst>
                  <a:path extrusionOk="0" h="379" w="675">
                    <a:moveTo>
                      <a:pt x="190" y="0"/>
                    </a:moveTo>
                    <a:lnTo>
                      <a:pt x="1" y="107"/>
                    </a:lnTo>
                    <a:lnTo>
                      <a:pt x="485" y="378"/>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0"/>
              <p:cNvSpPr/>
              <p:nvPr/>
            </p:nvSpPr>
            <p:spPr>
              <a:xfrm>
                <a:off x="6352005" y="5544975"/>
                <a:ext cx="38828" cy="21801"/>
              </a:xfrm>
              <a:custGeom>
                <a:rect b="b" l="l" r="r" t="t"/>
                <a:pathLst>
                  <a:path extrusionOk="0" h="379" w="675">
                    <a:moveTo>
                      <a:pt x="178" y="0"/>
                    </a:moveTo>
                    <a:lnTo>
                      <a:pt x="1" y="95"/>
                    </a:lnTo>
                    <a:lnTo>
                      <a:pt x="497" y="378"/>
                    </a:lnTo>
                    <a:lnTo>
                      <a:pt x="674" y="260"/>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0"/>
              <p:cNvSpPr/>
              <p:nvPr/>
            </p:nvSpPr>
            <p:spPr>
              <a:xfrm>
                <a:off x="6377833" y="5529328"/>
                <a:ext cx="38770" cy="22491"/>
              </a:xfrm>
              <a:custGeom>
                <a:rect b="b" l="l" r="r" t="t"/>
                <a:pathLst>
                  <a:path extrusionOk="0" h="391" w="674">
                    <a:moveTo>
                      <a:pt x="190" y="1"/>
                    </a:moveTo>
                    <a:lnTo>
                      <a:pt x="1" y="107"/>
                    </a:lnTo>
                    <a:lnTo>
                      <a:pt x="485" y="390"/>
                    </a:lnTo>
                    <a:lnTo>
                      <a:pt x="674"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0"/>
              <p:cNvSpPr/>
              <p:nvPr/>
            </p:nvSpPr>
            <p:spPr>
              <a:xfrm>
                <a:off x="6404351" y="5514373"/>
                <a:ext cx="38080" cy="22491"/>
              </a:xfrm>
              <a:custGeom>
                <a:rect b="b" l="l" r="r" t="t"/>
                <a:pathLst>
                  <a:path extrusionOk="0" h="391" w="662">
                    <a:moveTo>
                      <a:pt x="177" y="1"/>
                    </a:moveTo>
                    <a:lnTo>
                      <a:pt x="0" y="119"/>
                    </a:lnTo>
                    <a:lnTo>
                      <a:pt x="473" y="390"/>
                    </a:lnTo>
                    <a:lnTo>
                      <a:pt x="662" y="272"/>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0"/>
              <p:cNvSpPr/>
              <p:nvPr/>
            </p:nvSpPr>
            <p:spPr>
              <a:xfrm>
                <a:off x="6429488" y="5499417"/>
                <a:ext cx="38080" cy="22491"/>
              </a:xfrm>
              <a:custGeom>
                <a:rect b="b" l="l" r="r" t="t"/>
                <a:pathLst>
                  <a:path extrusionOk="0" h="391" w="662">
                    <a:moveTo>
                      <a:pt x="178" y="1"/>
                    </a:moveTo>
                    <a:lnTo>
                      <a:pt x="0" y="107"/>
                    </a:lnTo>
                    <a:lnTo>
                      <a:pt x="485" y="391"/>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0"/>
              <p:cNvSpPr/>
              <p:nvPr/>
            </p:nvSpPr>
            <p:spPr>
              <a:xfrm>
                <a:off x="6455316" y="5484461"/>
                <a:ext cx="38770" cy="23182"/>
              </a:xfrm>
              <a:custGeom>
                <a:rect b="b" l="l" r="r" t="t"/>
                <a:pathLst>
                  <a:path extrusionOk="0" h="403" w="674">
                    <a:moveTo>
                      <a:pt x="189" y="1"/>
                    </a:moveTo>
                    <a:lnTo>
                      <a:pt x="0" y="119"/>
                    </a:lnTo>
                    <a:lnTo>
                      <a:pt x="485" y="403"/>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0"/>
              <p:cNvSpPr/>
              <p:nvPr/>
            </p:nvSpPr>
            <p:spPr>
              <a:xfrm>
                <a:off x="6481144" y="5470195"/>
                <a:ext cx="38080" cy="21801"/>
              </a:xfrm>
              <a:custGeom>
                <a:rect b="b" l="l" r="r" t="t"/>
                <a:pathLst>
                  <a:path extrusionOk="0" h="379" w="662">
                    <a:moveTo>
                      <a:pt x="177" y="1"/>
                    </a:moveTo>
                    <a:lnTo>
                      <a:pt x="0" y="95"/>
                    </a:lnTo>
                    <a:lnTo>
                      <a:pt x="473" y="379"/>
                    </a:lnTo>
                    <a:lnTo>
                      <a:pt x="662" y="273"/>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0"/>
              <p:cNvSpPr/>
              <p:nvPr/>
            </p:nvSpPr>
            <p:spPr>
              <a:xfrm>
                <a:off x="6506971" y="5454607"/>
                <a:ext cx="38080" cy="23124"/>
              </a:xfrm>
              <a:custGeom>
                <a:rect b="b" l="l" r="r" t="t"/>
                <a:pathLst>
                  <a:path extrusionOk="0" h="402" w="662">
                    <a:moveTo>
                      <a:pt x="189" y="0"/>
                    </a:moveTo>
                    <a:lnTo>
                      <a:pt x="0" y="118"/>
                    </a:lnTo>
                    <a:lnTo>
                      <a:pt x="484" y="402"/>
                    </a:lnTo>
                    <a:lnTo>
                      <a:pt x="662"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0"/>
              <p:cNvSpPr/>
              <p:nvPr/>
            </p:nvSpPr>
            <p:spPr>
              <a:xfrm>
                <a:off x="6532109" y="5440341"/>
                <a:ext cx="39460" cy="21801"/>
              </a:xfrm>
              <a:custGeom>
                <a:rect b="b" l="l" r="r" t="t"/>
                <a:pathLst>
                  <a:path extrusionOk="0" h="379" w="686">
                    <a:moveTo>
                      <a:pt x="201" y="0"/>
                    </a:moveTo>
                    <a:lnTo>
                      <a:pt x="0" y="106"/>
                    </a:lnTo>
                    <a:lnTo>
                      <a:pt x="496" y="378"/>
                    </a:lnTo>
                    <a:lnTo>
                      <a:pt x="685" y="284"/>
                    </a:lnTo>
                    <a:lnTo>
                      <a:pt x="201"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0"/>
              <p:cNvSpPr/>
              <p:nvPr/>
            </p:nvSpPr>
            <p:spPr>
              <a:xfrm>
                <a:off x="6558569" y="5424695"/>
                <a:ext cx="38137" cy="23124"/>
              </a:xfrm>
              <a:custGeom>
                <a:rect b="b" l="l" r="r" t="t"/>
                <a:pathLst>
                  <a:path extrusionOk="0" h="402" w="663">
                    <a:moveTo>
                      <a:pt x="178" y="0"/>
                    </a:moveTo>
                    <a:lnTo>
                      <a:pt x="1" y="118"/>
                    </a:lnTo>
                    <a:lnTo>
                      <a:pt x="485" y="402"/>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0"/>
              <p:cNvSpPr/>
              <p:nvPr/>
            </p:nvSpPr>
            <p:spPr>
              <a:xfrm>
                <a:off x="6584397" y="5410429"/>
                <a:ext cx="38828" cy="22491"/>
              </a:xfrm>
              <a:custGeom>
                <a:rect b="b" l="l" r="r" t="t"/>
                <a:pathLst>
                  <a:path extrusionOk="0" h="391" w="675">
                    <a:moveTo>
                      <a:pt x="190" y="0"/>
                    </a:moveTo>
                    <a:lnTo>
                      <a:pt x="1" y="107"/>
                    </a:lnTo>
                    <a:lnTo>
                      <a:pt x="485" y="390"/>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0"/>
              <p:cNvSpPr/>
              <p:nvPr/>
            </p:nvSpPr>
            <p:spPr>
              <a:xfrm>
                <a:off x="6609534" y="5395473"/>
                <a:ext cx="39518" cy="22491"/>
              </a:xfrm>
              <a:custGeom>
                <a:rect b="b" l="l" r="r" t="t"/>
                <a:pathLst>
                  <a:path extrusionOk="0" h="391" w="687">
                    <a:moveTo>
                      <a:pt x="190" y="0"/>
                    </a:moveTo>
                    <a:lnTo>
                      <a:pt x="1" y="118"/>
                    </a:lnTo>
                    <a:lnTo>
                      <a:pt x="485" y="390"/>
                    </a:lnTo>
                    <a:lnTo>
                      <a:pt x="686"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0"/>
              <p:cNvSpPr/>
              <p:nvPr/>
            </p:nvSpPr>
            <p:spPr>
              <a:xfrm>
                <a:off x="6636052" y="5380518"/>
                <a:ext cx="38137" cy="22491"/>
              </a:xfrm>
              <a:custGeom>
                <a:rect b="b" l="l" r="r" t="t"/>
                <a:pathLst>
                  <a:path extrusionOk="0" h="391" w="663">
                    <a:moveTo>
                      <a:pt x="178" y="0"/>
                    </a:moveTo>
                    <a:lnTo>
                      <a:pt x="1" y="107"/>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0"/>
              <p:cNvSpPr/>
              <p:nvPr/>
            </p:nvSpPr>
            <p:spPr>
              <a:xfrm>
                <a:off x="6661189" y="5365562"/>
                <a:ext cx="39460" cy="21801"/>
              </a:xfrm>
              <a:custGeom>
                <a:rect b="b" l="l" r="r" t="t"/>
                <a:pathLst>
                  <a:path extrusionOk="0" h="379" w="686">
                    <a:moveTo>
                      <a:pt x="190" y="1"/>
                    </a:moveTo>
                    <a:lnTo>
                      <a:pt x="1" y="107"/>
                    </a:lnTo>
                    <a:lnTo>
                      <a:pt x="485" y="379"/>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0"/>
              <p:cNvSpPr/>
              <p:nvPr/>
            </p:nvSpPr>
            <p:spPr>
              <a:xfrm>
                <a:off x="6687017" y="5351296"/>
                <a:ext cx="38770" cy="21801"/>
              </a:xfrm>
              <a:custGeom>
                <a:rect b="b" l="l" r="r" t="t"/>
                <a:pathLst>
                  <a:path extrusionOk="0" h="379" w="674">
                    <a:moveTo>
                      <a:pt x="190" y="0"/>
                    </a:moveTo>
                    <a:lnTo>
                      <a:pt x="1" y="95"/>
                    </a:lnTo>
                    <a:lnTo>
                      <a:pt x="485" y="379"/>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0"/>
              <p:cNvSpPr/>
              <p:nvPr/>
            </p:nvSpPr>
            <p:spPr>
              <a:xfrm>
                <a:off x="5794784" y="5966960"/>
                <a:ext cx="38828" cy="23124"/>
              </a:xfrm>
              <a:custGeom>
                <a:rect b="b" l="l" r="r" t="t"/>
                <a:pathLst>
                  <a:path extrusionOk="0" h="402" w="675">
                    <a:moveTo>
                      <a:pt x="190" y="0"/>
                    </a:moveTo>
                    <a:lnTo>
                      <a:pt x="1" y="118"/>
                    </a:lnTo>
                    <a:lnTo>
                      <a:pt x="485" y="402"/>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0"/>
              <p:cNvSpPr/>
              <p:nvPr/>
            </p:nvSpPr>
            <p:spPr>
              <a:xfrm>
                <a:off x="5820612" y="5952695"/>
                <a:ext cx="38828" cy="21801"/>
              </a:xfrm>
              <a:custGeom>
                <a:rect b="b" l="l" r="r" t="t"/>
                <a:pathLst>
                  <a:path extrusionOk="0" h="379" w="675">
                    <a:moveTo>
                      <a:pt x="190" y="0"/>
                    </a:moveTo>
                    <a:lnTo>
                      <a:pt x="1" y="95"/>
                    </a:lnTo>
                    <a:lnTo>
                      <a:pt x="485" y="378"/>
                    </a:lnTo>
                    <a:lnTo>
                      <a:pt x="674"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0"/>
              <p:cNvSpPr/>
              <p:nvPr/>
            </p:nvSpPr>
            <p:spPr>
              <a:xfrm>
                <a:off x="5847130" y="5937048"/>
                <a:ext cx="38080" cy="22491"/>
              </a:xfrm>
              <a:custGeom>
                <a:rect b="b" l="l" r="r" t="t"/>
                <a:pathLst>
                  <a:path extrusionOk="0" h="391" w="662">
                    <a:moveTo>
                      <a:pt x="166" y="0"/>
                    </a:moveTo>
                    <a:lnTo>
                      <a:pt x="0" y="107"/>
                    </a:lnTo>
                    <a:lnTo>
                      <a:pt x="485" y="390"/>
                    </a:lnTo>
                    <a:lnTo>
                      <a:pt x="662" y="284"/>
                    </a:lnTo>
                    <a:lnTo>
                      <a:pt x="166"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0"/>
              <p:cNvSpPr/>
              <p:nvPr/>
            </p:nvSpPr>
            <p:spPr>
              <a:xfrm>
                <a:off x="5872267" y="5922783"/>
                <a:ext cx="39460" cy="21801"/>
              </a:xfrm>
              <a:custGeom>
                <a:rect b="b" l="l" r="r" t="t"/>
                <a:pathLst>
                  <a:path extrusionOk="0" h="379" w="686">
                    <a:moveTo>
                      <a:pt x="190" y="0"/>
                    </a:moveTo>
                    <a:lnTo>
                      <a:pt x="1" y="107"/>
                    </a:lnTo>
                    <a:lnTo>
                      <a:pt x="485" y="378"/>
                    </a:lnTo>
                    <a:lnTo>
                      <a:pt x="686"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0"/>
              <p:cNvSpPr/>
              <p:nvPr/>
            </p:nvSpPr>
            <p:spPr>
              <a:xfrm>
                <a:off x="5898095" y="5907137"/>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0"/>
              <p:cNvSpPr/>
              <p:nvPr/>
            </p:nvSpPr>
            <p:spPr>
              <a:xfrm>
                <a:off x="5923923" y="5892871"/>
                <a:ext cx="38770" cy="22491"/>
              </a:xfrm>
              <a:custGeom>
                <a:rect b="b" l="l" r="r" t="t"/>
                <a:pathLst>
                  <a:path extrusionOk="0" h="391" w="674">
                    <a:moveTo>
                      <a:pt x="178" y="1"/>
                    </a:moveTo>
                    <a:lnTo>
                      <a:pt x="0" y="107"/>
                    </a:lnTo>
                    <a:lnTo>
                      <a:pt x="497" y="390"/>
                    </a:lnTo>
                    <a:lnTo>
                      <a:pt x="674"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0"/>
              <p:cNvSpPr/>
              <p:nvPr/>
            </p:nvSpPr>
            <p:spPr>
              <a:xfrm>
                <a:off x="5949750" y="5877915"/>
                <a:ext cx="38770" cy="21801"/>
              </a:xfrm>
              <a:custGeom>
                <a:rect b="b" l="l" r="r" t="t"/>
                <a:pathLst>
                  <a:path extrusionOk="0" h="379" w="674">
                    <a:moveTo>
                      <a:pt x="189" y="1"/>
                    </a:moveTo>
                    <a:lnTo>
                      <a:pt x="0" y="95"/>
                    </a:lnTo>
                    <a:lnTo>
                      <a:pt x="485" y="379"/>
                    </a:lnTo>
                    <a:lnTo>
                      <a:pt x="674" y="272"/>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0"/>
              <p:cNvSpPr/>
              <p:nvPr/>
            </p:nvSpPr>
            <p:spPr>
              <a:xfrm>
                <a:off x="5974888" y="5862959"/>
                <a:ext cx="39460" cy="22491"/>
              </a:xfrm>
              <a:custGeom>
                <a:rect b="b" l="l" r="r" t="t"/>
                <a:pathLst>
                  <a:path extrusionOk="0" h="391" w="686">
                    <a:moveTo>
                      <a:pt x="201" y="1"/>
                    </a:moveTo>
                    <a:lnTo>
                      <a:pt x="0" y="107"/>
                    </a:lnTo>
                    <a:lnTo>
                      <a:pt x="496" y="391"/>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0"/>
              <p:cNvSpPr/>
              <p:nvPr/>
            </p:nvSpPr>
            <p:spPr>
              <a:xfrm>
                <a:off x="6001405" y="5848003"/>
                <a:ext cx="38080" cy="21801"/>
              </a:xfrm>
              <a:custGeom>
                <a:rect b="b" l="l" r="r" t="t"/>
                <a:pathLst>
                  <a:path extrusionOk="0" h="379" w="662">
                    <a:moveTo>
                      <a:pt x="177" y="1"/>
                    </a:moveTo>
                    <a:lnTo>
                      <a:pt x="0" y="107"/>
                    </a:lnTo>
                    <a:lnTo>
                      <a:pt x="484"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0"/>
              <p:cNvSpPr/>
              <p:nvPr/>
            </p:nvSpPr>
            <p:spPr>
              <a:xfrm>
                <a:off x="6026543" y="5833738"/>
                <a:ext cx="39460" cy="21801"/>
              </a:xfrm>
              <a:custGeom>
                <a:rect b="b" l="l" r="r" t="t"/>
                <a:pathLst>
                  <a:path extrusionOk="0" h="379" w="686">
                    <a:moveTo>
                      <a:pt x="201" y="1"/>
                    </a:moveTo>
                    <a:lnTo>
                      <a:pt x="0" y="95"/>
                    </a:lnTo>
                    <a:lnTo>
                      <a:pt x="496" y="379"/>
                    </a:lnTo>
                    <a:lnTo>
                      <a:pt x="685" y="261"/>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0"/>
              <p:cNvSpPr/>
              <p:nvPr/>
            </p:nvSpPr>
            <p:spPr>
              <a:xfrm>
                <a:off x="6053003" y="5818149"/>
                <a:ext cx="38828" cy="22434"/>
              </a:xfrm>
              <a:custGeom>
                <a:rect b="b" l="l" r="r" t="t"/>
                <a:pathLst>
                  <a:path extrusionOk="0" h="390" w="675">
                    <a:moveTo>
                      <a:pt x="178" y="0"/>
                    </a:moveTo>
                    <a:lnTo>
                      <a:pt x="1" y="106"/>
                    </a:lnTo>
                    <a:lnTo>
                      <a:pt x="473" y="390"/>
                    </a:lnTo>
                    <a:lnTo>
                      <a:pt x="674"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0"/>
              <p:cNvSpPr/>
              <p:nvPr/>
            </p:nvSpPr>
            <p:spPr>
              <a:xfrm>
                <a:off x="6078831" y="5803193"/>
                <a:ext cx="38137" cy="22491"/>
              </a:xfrm>
              <a:custGeom>
                <a:rect b="b" l="l" r="r" t="t"/>
                <a:pathLst>
                  <a:path extrusionOk="0" h="391" w="663">
                    <a:moveTo>
                      <a:pt x="190" y="0"/>
                    </a:moveTo>
                    <a:lnTo>
                      <a:pt x="1" y="118"/>
                    </a:lnTo>
                    <a:lnTo>
                      <a:pt x="485" y="390"/>
                    </a:lnTo>
                    <a:lnTo>
                      <a:pt x="662" y="272"/>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0"/>
              <p:cNvSpPr/>
              <p:nvPr/>
            </p:nvSpPr>
            <p:spPr>
              <a:xfrm>
                <a:off x="6103968" y="5788238"/>
                <a:ext cx="39518" cy="22491"/>
              </a:xfrm>
              <a:custGeom>
                <a:rect b="b" l="l" r="r" t="t"/>
                <a:pathLst>
                  <a:path extrusionOk="0" h="391" w="687">
                    <a:moveTo>
                      <a:pt x="202" y="0"/>
                    </a:moveTo>
                    <a:lnTo>
                      <a:pt x="1" y="107"/>
                    </a:lnTo>
                    <a:lnTo>
                      <a:pt x="497" y="390"/>
                    </a:lnTo>
                    <a:lnTo>
                      <a:pt x="686" y="284"/>
                    </a:lnTo>
                    <a:lnTo>
                      <a:pt x="202"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0"/>
              <p:cNvSpPr/>
              <p:nvPr/>
            </p:nvSpPr>
            <p:spPr>
              <a:xfrm>
                <a:off x="6130486" y="5773282"/>
                <a:ext cx="38137" cy="23182"/>
              </a:xfrm>
              <a:custGeom>
                <a:rect b="b" l="l" r="r" t="t"/>
                <a:pathLst>
                  <a:path extrusionOk="0" h="403" w="663">
                    <a:moveTo>
                      <a:pt x="178" y="0"/>
                    </a:moveTo>
                    <a:lnTo>
                      <a:pt x="1" y="119"/>
                    </a:lnTo>
                    <a:lnTo>
                      <a:pt x="485" y="402"/>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0"/>
              <p:cNvSpPr/>
              <p:nvPr/>
            </p:nvSpPr>
            <p:spPr>
              <a:xfrm>
                <a:off x="6156314" y="5759016"/>
                <a:ext cx="38080" cy="21801"/>
              </a:xfrm>
              <a:custGeom>
                <a:rect b="b" l="l" r="r" t="t"/>
                <a:pathLst>
                  <a:path extrusionOk="0" h="379" w="662">
                    <a:moveTo>
                      <a:pt x="189" y="0"/>
                    </a:moveTo>
                    <a:lnTo>
                      <a:pt x="0" y="95"/>
                    </a:lnTo>
                    <a:lnTo>
                      <a:pt x="485" y="378"/>
                    </a:lnTo>
                    <a:lnTo>
                      <a:pt x="662" y="272"/>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0"/>
              <p:cNvSpPr/>
              <p:nvPr/>
            </p:nvSpPr>
            <p:spPr>
              <a:xfrm>
                <a:off x="6181451" y="5743370"/>
                <a:ext cx="39460" cy="23182"/>
              </a:xfrm>
              <a:custGeom>
                <a:rect b="b" l="l" r="r" t="t"/>
                <a:pathLst>
                  <a:path extrusionOk="0" h="403" w="686">
                    <a:moveTo>
                      <a:pt x="190" y="1"/>
                    </a:moveTo>
                    <a:lnTo>
                      <a:pt x="1" y="119"/>
                    </a:lnTo>
                    <a:lnTo>
                      <a:pt x="485" y="402"/>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0"/>
              <p:cNvSpPr/>
              <p:nvPr/>
            </p:nvSpPr>
            <p:spPr>
              <a:xfrm>
                <a:off x="6207969" y="5729104"/>
                <a:ext cx="38080" cy="21801"/>
              </a:xfrm>
              <a:custGeom>
                <a:rect b="b" l="l" r="r" t="t"/>
                <a:pathLst>
                  <a:path extrusionOk="0" h="379" w="662">
                    <a:moveTo>
                      <a:pt x="177" y="1"/>
                    </a:moveTo>
                    <a:lnTo>
                      <a:pt x="0" y="107"/>
                    </a:lnTo>
                    <a:lnTo>
                      <a:pt x="485" y="379"/>
                    </a:lnTo>
                    <a:lnTo>
                      <a:pt x="662" y="284"/>
                    </a:lnTo>
                    <a:lnTo>
                      <a:pt x="177"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0"/>
              <p:cNvSpPr/>
              <p:nvPr/>
            </p:nvSpPr>
            <p:spPr>
              <a:xfrm>
                <a:off x="6233106" y="5713458"/>
                <a:ext cx="39460" cy="23182"/>
              </a:xfrm>
              <a:custGeom>
                <a:rect b="b" l="l" r="r" t="t"/>
                <a:pathLst>
                  <a:path extrusionOk="0" h="403" w="686">
                    <a:moveTo>
                      <a:pt x="201" y="1"/>
                    </a:moveTo>
                    <a:lnTo>
                      <a:pt x="0" y="119"/>
                    </a:lnTo>
                    <a:lnTo>
                      <a:pt x="497" y="403"/>
                    </a:lnTo>
                    <a:lnTo>
                      <a:pt x="686" y="284"/>
                    </a:lnTo>
                    <a:lnTo>
                      <a:pt x="20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0"/>
              <p:cNvSpPr/>
              <p:nvPr/>
            </p:nvSpPr>
            <p:spPr>
              <a:xfrm>
                <a:off x="6258934" y="5699193"/>
                <a:ext cx="38770" cy="22491"/>
              </a:xfrm>
              <a:custGeom>
                <a:rect b="b" l="l" r="r" t="t"/>
                <a:pathLst>
                  <a:path extrusionOk="0" h="391" w="674">
                    <a:moveTo>
                      <a:pt x="189" y="1"/>
                    </a:moveTo>
                    <a:lnTo>
                      <a:pt x="0" y="107"/>
                    </a:lnTo>
                    <a:lnTo>
                      <a:pt x="485" y="391"/>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0"/>
              <p:cNvSpPr/>
              <p:nvPr/>
            </p:nvSpPr>
            <p:spPr>
              <a:xfrm>
                <a:off x="6285394" y="5684237"/>
                <a:ext cx="38137" cy="21801"/>
              </a:xfrm>
              <a:custGeom>
                <a:rect b="b" l="l" r="r" t="t"/>
                <a:pathLst>
                  <a:path extrusionOk="0" h="379" w="663">
                    <a:moveTo>
                      <a:pt x="178" y="1"/>
                    </a:moveTo>
                    <a:lnTo>
                      <a:pt x="1" y="119"/>
                    </a:lnTo>
                    <a:lnTo>
                      <a:pt x="485" y="379"/>
                    </a:lnTo>
                    <a:lnTo>
                      <a:pt x="663" y="273"/>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0"/>
              <p:cNvSpPr/>
              <p:nvPr/>
            </p:nvSpPr>
            <p:spPr>
              <a:xfrm>
                <a:off x="6310589" y="5669338"/>
                <a:ext cx="38770" cy="22434"/>
              </a:xfrm>
              <a:custGeom>
                <a:rect b="b" l="l" r="r" t="t"/>
                <a:pathLst>
                  <a:path extrusionOk="0" h="390" w="674">
                    <a:moveTo>
                      <a:pt x="189" y="0"/>
                    </a:moveTo>
                    <a:lnTo>
                      <a:pt x="0" y="106"/>
                    </a:lnTo>
                    <a:lnTo>
                      <a:pt x="484" y="390"/>
                    </a:lnTo>
                    <a:lnTo>
                      <a:pt x="673"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0"/>
              <p:cNvSpPr/>
              <p:nvPr/>
            </p:nvSpPr>
            <p:spPr>
              <a:xfrm>
                <a:off x="6336359" y="5654383"/>
                <a:ext cx="38828" cy="21801"/>
              </a:xfrm>
              <a:custGeom>
                <a:rect b="b" l="l" r="r" t="t"/>
                <a:pathLst>
                  <a:path extrusionOk="0" h="379" w="675">
                    <a:moveTo>
                      <a:pt x="190" y="0"/>
                    </a:moveTo>
                    <a:lnTo>
                      <a:pt x="1" y="106"/>
                    </a:lnTo>
                    <a:lnTo>
                      <a:pt x="485" y="378"/>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0"/>
              <p:cNvSpPr/>
              <p:nvPr/>
            </p:nvSpPr>
            <p:spPr>
              <a:xfrm>
                <a:off x="6362187" y="5640117"/>
                <a:ext cx="38137" cy="21801"/>
              </a:xfrm>
              <a:custGeom>
                <a:rect b="b" l="l" r="r" t="t"/>
                <a:pathLst>
                  <a:path extrusionOk="0" h="379" w="663">
                    <a:moveTo>
                      <a:pt x="178" y="0"/>
                    </a:moveTo>
                    <a:lnTo>
                      <a:pt x="1" y="95"/>
                    </a:lnTo>
                    <a:lnTo>
                      <a:pt x="497"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0"/>
              <p:cNvSpPr/>
              <p:nvPr/>
            </p:nvSpPr>
            <p:spPr>
              <a:xfrm>
                <a:off x="6388015" y="5624471"/>
                <a:ext cx="38828" cy="22491"/>
              </a:xfrm>
              <a:custGeom>
                <a:rect b="b" l="l" r="r" t="t"/>
                <a:pathLst>
                  <a:path extrusionOk="0" h="391" w="675">
                    <a:moveTo>
                      <a:pt x="190" y="0"/>
                    </a:moveTo>
                    <a:lnTo>
                      <a:pt x="1" y="107"/>
                    </a:lnTo>
                    <a:lnTo>
                      <a:pt x="485" y="390"/>
                    </a:lnTo>
                    <a:lnTo>
                      <a:pt x="674" y="284"/>
                    </a:lnTo>
                    <a:lnTo>
                      <a:pt x="190"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0"/>
              <p:cNvSpPr/>
              <p:nvPr/>
            </p:nvSpPr>
            <p:spPr>
              <a:xfrm>
                <a:off x="6414532" y="5610205"/>
                <a:ext cx="38137" cy="21801"/>
              </a:xfrm>
              <a:custGeom>
                <a:rect b="b" l="l" r="r" t="t"/>
                <a:pathLst>
                  <a:path extrusionOk="0" h="379" w="663">
                    <a:moveTo>
                      <a:pt x="178" y="0"/>
                    </a:moveTo>
                    <a:lnTo>
                      <a:pt x="0" y="107"/>
                    </a:lnTo>
                    <a:lnTo>
                      <a:pt x="473" y="378"/>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0"/>
              <p:cNvSpPr/>
              <p:nvPr/>
            </p:nvSpPr>
            <p:spPr>
              <a:xfrm>
                <a:off x="6439670" y="5594559"/>
                <a:ext cx="38137" cy="22491"/>
              </a:xfrm>
              <a:custGeom>
                <a:rect b="b" l="l" r="r" t="t"/>
                <a:pathLst>
                  <a:path extrusionOk="0" h="391" w="663">
                    <a:moveTo>
                      <a:pt x="190" y="1"/>
                    </a:moveTo>
                    <a:lnTo>
                      <a:pt x="1" y="107"/>
                    </a:lnTo>
                    <a:lnTo>
                      <a:pt x="485" y="390"/>
                    </a:lnTo>
                    <a:lnTo>
                      <a:pt x="662"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0"/>
              <p:cNvSpPr/>
              <p:nvPr/>
            </p:nvSpPr>
            <p:spPr>
              <a:xfrm>
                <a:off x="6465497" y="5580293"/>
                <a:ext cx="38770" cy="22491"/>
              </a:xfrm>
              <a:custGeom>
                <a:rect b="b" l="l" r="r" t="t"/>
                <a:pathLst>
                  <a:path extrusionOk="0" h="391" w="674">
                    <a:moveTo>
                      <a:pt x="190" y="1"/>
                    </a:moveTo>
                    <a:lnTo>
                      <a:pt x="0" y="107"/>
                    </a:lnTo>
                    <a:lnTo>
                      <a:pt x="485" y="390"/>
                    </a:lnTo>
                    <a:lnTo>
                      <a:pt x="674"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0"/>
              <p:cNvSpPr/>
              <p:nvPr/>
            </p:nvSpPr>
            <p:spPr>
              <a:xfrm>
                <a:off x="6491325" y="5565338"/>
                <a:ext cx="38770" cy="21801"/>
              </a:xfrm>
              <a:custGeom>
                <a:rect b="b" l="l" r="r" t="t"/>
                <a:pathLst>
                  <a:path extrusionOk="0" h="379" w="674">
                    <a:moveTo>
                      <a:pt x="178" y="1"/>
                    </a:moveTo>
                    <a:lnTo>
                      <a:pt x="0" y="95"/>
                    </a:lnTo>
                    <a:lnTo>
                      <a:pt x="485" y="379"/>
                    </a:lnTo>
                    <a:lnTo>
                      <a:pt x="674" y="272"/>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0"/>
              <p:cNvSpPr/>
              <p:nvPr/>
            </p:nvSpPr>
            <p:spPr>
              <a:xfrm>
                <a:off x="6517153" y="5549691"/>
                <a:ext cx="38770" cy="23182"/>
              </a:xfrm>
              <a:custGeom>
                <a:rect b="b" l="l" r="r" t="t"/>
                <a:pathLst>
                  <a:path extrusionOk="0" h="403" w="674">
                    <a:moveTo>
                      <a:pt x="189" y="1"/>
                    </a:moveTo>
                    <a:lnTo>
                      <a:pt x="0" y="119"/>
                    </a:lnTo>
                    <a:lnTo>
                      <a:pt x="485" y="403"/>
                    </a:lnTo>
                    <a:lnTo>
                      <a:pt x="674"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0"/>
              <p:cNvSpPr/>
              <p:nvPr/>
            </p:nvSpPr>
            <p:spPr>
              <a:xfrm>
                <a:off x="6542290" y="5535426"/>
                <a:ext cx="39460" cy="21801"/>
              </a:xfrm>
              <a:custGeom>
                <a:rect b="b" l="l" r="r" t="t"/>
                <a:pathLst>
                  <a:path extrusionOk="0" h="379" w="686">
                    <a:moveTo>
                      <a:pt x="189" y="1"/>
                    </a:moveTo>
                    <a:lnTo>
                      <a:pt x="0" y="107"/>
                    </a:lnTo>
                    <a:lnTo>
                      <a:pt x="485" y="379"/>
                    </a:lnTo>
                    <a:lnTo>
                      <a:pt x="686" y="284"/>
                    </a:lnTo>
                    <a:lnTo>
                      <a:pt x="189"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0"/>
              <p:cNvSpPr/>
              <p:nvPr/>
            </p:nvSpPr>
            <p:spPr>
              <a:xfrm>
                <a:off x="6568808" y="5519837"/>
                <a:ext cx="38080" cy="23124"/>
              </a:xfrm>
              <a:custGeom>
                <a:rect b="b" l="l" r="r" t="t"/>
                <a:pathLst>
                  <a:path extrusionOk="0" h="402" w="662">
                    <a:moveTo>
                      <a:pt x="177" y="0"/>
                    </a:moveTo>
                    <a:lnTo>
                      <a:pt x="0" y="118"/>
                    </a:lnTo>
                    <a:lnTo>
                      <a:pt x="484" y="402"/>
                    </a:lnTo>
                    <a:lnTo>
                      <a:pt x="662" y="284"/>
                    </a:lnTo>
                    <a:lnTo>
                      <a:pt x="177"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0"/>
              <p:cNvSpPr/>
              <p:nvPr/>
            </p:nvSpPr>
            <p:spPr>
              <a:xfrm>
                <a:off x="6594636" y="5505572"/>
                <a:ext cx="38770" cy="22434"/>
              </a:xfrm>
              <a:custGeom>
                <a:rect b="b" l="l" r="r" t="t"/>
                <a:pathLst>
                  <a:path extrusionOk="0" h="390" w="674">
                    <a:moveTo>
                      <a:pt x="189" y="0"/>
                    </a:moveTo>
                    <a:lnTo>
                      <a:pt x="0" y="106"/>
                    </a:lnTo>
                    <a:lnTo>
                      <a:pt x="484" y="390"/>
                    </a:lnTo>
                    <a:lnTo>
                      <a:pt x="673" y="284"/>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0"/>
              <p:cNvSpPr/>
              <p:nvPr/>
            </p:nvSpPr>
            <p:spPr>
              <a:xfrm>
                <a:off x="6619773" y="5490616"/>
                <a:ext cx="39460" cy="22491"/>
              </a:xfrm>
              <a:custGeom>
                <a:rect b="b" l="l" r="r" t="t"/>
                <a:pathLst>
                  <a:path extrusionOk="0" h="391" w="686">
                    <a:moveTo>
                      <a:pt x="189" y="0"/>
                    </a:moveTo>
                    <a:lnTo>
                      <a:pt x="0" y="118"/>
                    </a:lnTo>
                    <a:lnTo>
                      <a:pt x="484" y="390"/>
                    </a:lnTo>
                    <a:lnTo>
                      <a:pt x="685" y="272"/>
                    </a:lnTo>
                    <a:lnTo>
                      <a:pt x="18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0"/>
              <p:cNvSpPr/>
              <p:nvPr/>
            </p:nvSpPr>
            <p:spPr>
              <a:xfrm>
                <a:off x="6646233" y="5475660"/>
                <a:ext cx="38137" cy="22491"/>
              </a:xfrm>
              <a:custGeom>
                <a:rect b="b" l="l" r="r" t="t"/>
                <a:pathLst>
                  <a:path extrusionOk="0" h="391" w="663">
                    <a:moveTo>
                      <a:pt x="178" y="0"/>
                    </a:moveTo>
                    <a:lnTo>
                      <a:pt x="1" y="107"/>
                    </a:lnTo>
                    <a:lnTo>
                      <a:pt x="485" y="390"/>
                    </a:lnTo>
                    <a:lnTo>
                      <a:pt x="662" y="284"/>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0"/>
              <p:cNvSpPr/>
              <p:nvPr/>
            </p:nvSpPr>
            <p:spPr>
              <a:xfrm>
                <a:off x="6671371" y="5460704"/>
                <a:ext cx="39518" cy="23182"/>
              </a:xfrm>
              <a:custGeom>
                <a:rect b="b" l="l" r="r" t="t"/>
                <a:pathLst>
                  <a:path extrusionOk="0" h="403" w="687">
                    <a:moveTo>
                      <a:pt x="202" y="0"/>
                    </a:moveTo>
                    <a:lnTo>
                      <a:pt x="1" y="119"/>
                    </a:lnTo>
                    <a:lnTo>
                      <a:pt x="497" y="402"/>
                    </a:lnTo>
                    <a:lnTo>
                      <a:pt x="686" y="284"/>
                    </a:lnTo>
                    <a:lnTo>
                      <a:pt x="202"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0"/>
              <p:cNvSpPr/>
              <p:nvPr/>
            </p:nvSpPr>
            <p:spPr>
              <a:xfrm>
                <a:off x="6697889" y="5446438"/>
                <a:ext cx="38137" cy="21801"/>
              </a:xfrm>
              <a:custGeom>
                <a:rect b="b" l="l" r="r" t="t"/>
                <a:pathLst>
                  <a:path extrusionOk="0" h="379" w="663">
                    <a:moveTo>
                      <a:pt x="178" y="0"/>
                    </a:moveTo>
                    <a:lnTo>
                      <a:pt x="1" y="95"/>
                    </a:lnTo>
                    <a:lnTo>
                      <a:pt x="473" y="378"/>
                    </a:lnTo>
                    <a:lnTo>
                      <a:pt x="662" y="272"/>
                    </a:lnTo>
                    <a:lnTo>
                      <a:pt x="178"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0"/>
              <p:cNvSpPr/>
              <p:nvPr/>
            </p:nvSpPr>
            <p:spPr>
              <a:xfrm>
                <a:off x="6723026" y="5430792"/>
                <a:ext cx="38828" cy="23182"/>
              </a:xfrm>
              <a:custGeom>
                <a:rect b="b" l="l" r="r" t="t"/>
                <a:pathLst>
                  <a:path extrusionOk="0" h="403" w="675">
                    <a:moveTo>
                      <a:pt x="202" y="1"/>
                    </a:moveTo>
                    <a:lnTo>
                      <a:pt x="1" y="119"/>
                    </a:lnTo>
                    <a:lnTo>
                      <a:pt x="497" y="402"/>
                    </a:lnTo>
                    <a:lnTo>
                      <a:pt x="674" y="284"/>
                    </a:lnTo>
                    <a:lnTo>
                      <a:pt x="202"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0"/>
              <p:cNvSpPr/>
              <p:nvPr/>
            </p:nvSpPr>
            <p:spPr>
              <a:xfrm>
                <a:off x="6748854" y="5416527"/>
                <a:ext cx="39460" cy="21801"/>
              </a:xfrm>
              <a:custGeom>
                <a:rect b="b" l="l" r="r" t="t"/>
                <a:pathLst>
                  <a:path extrusionOk="0" h="379" w="686">
                    <a:moveTo>
                      <a:pt x="190" y="1"/>
                    </a:moveTo>
                    <a:lnTo>
                      <a:pt x="1" y="107"/>
                    </a:lnTo>
                    <a:lnTo>
                      <a:pt x="485" y="379"/>
                    </a:lnTo>
                    <a:lnTo>
                      <a:pt x="686" y="284"/>
                    </a:lnTo>
                    <a:lnTo>
                      <a:pt x="19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0"/>
              <p:cNvSpPr/>
              <p:nvPr/>
            </p:nvSpPr>
            <p:spPr>
              <a:xfrm>
                <a:off x="6775372" y="5400881"/>
                <a:ext cx="38080" cy="22491"/>
              </a:xfrm>
              <a:custGeom>
                <a:rect b="b" l="l" r="r" t="t"/>
                <a:pathLst>
                  <a:path extrusionOk="0" h="391" w="662">
                    <a:moveTo>
                      <a:pt x="178" y="1"/>
                    </a:moveTo>
                    <a:lnTo>
                      <a:pt x="0" y="107"/>
                    </a:lnTo>
                    <a:lnTo>
                      <a:pt x="473" y="391"/>
                    </a:lnTo>
                    <a:lnTo>
                      <a:pt x="662" y="284"/>
                    </a:lnTo>
                    <a:lnTo>
                      <a:pt x="178"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0"/>
              <p:cNvSpPr/>
              <p:nvPr/>
            </p:nvSpPr>
            <p:spPr>
              <a:xfrm>
                <a:off x="5779196" y="5984620"/>
                <a:ext cx="32673" cy="150249"/>
              </a:xfrm>
              <a:custGeom>
                <a:rect b="b" l="l" r="r" t="t"/>
                <a:pathLst>
                  <a:path extrusionOk="0" h="2612" w="568">
                    <a:moveTo>
                      <a:pt x="0" y="0"/>
                    </a:moveTo>
                    <a:lnTo>
                      <a:pt x="0" y="2280"/>
                    </a:lnTo>
                    <a:lnTo>
                      <a:pt x="567" y="2611"/>
                    </a:lnTo>
                    <a:lnTo>
                      <a:pt x="567" y="343"/>
                    </a:lnTo>
                    <a:lnTo>
                      <a:pt x="0" y="0"/>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0"/>
              <p:cNvSpPr/>
              <p:nvPr/>
            </p:nvSpPr>
            <p:spPr>
              <a:xfrm>
                <a:off x="6477060" y="5525244"/>
                <a:ext cx="32673" cy="36757"/>
              </a:xfrm>
              <a:custGeom>
                <a:rect b="b" l="l" r="r" t="t"/>
                <a:pathLst>
                  <a:path extrusionOk="0" h="639" w="568">
                    <a:moveTo>
                      <a:pt x="0" y="1"/>
                    </a:moveTo>
                    <a:lnTo>
                      <a:pt x="0" y="639"/>
                    </a:lnTo>
                    <a:lnTo>
                      <a:pt x="567" y="308"/>
                    </a:lnTo>
                    <a:lnTo>
                      <a:pt x="0" y="1"/>
                    </a:lnTo>
                    <a:close/>
                  </a:path>
                </a:pathLst>
              </a:custGeom>
              <a:solidFill>
                <a:srgbClr val="282A2E">
                  <a:alpha val="364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0"/>
              <p:cNvSpPr/>
              <p:nvPr/>
            </p:nvSpPr>
            <p:spPr>
              <a:xfrm>
                <a:off x="6738672" y="5373730"/>
                <a:ext cx="31292" cy="37447"/>
              </a:xfrm>
              <a:custGeom>
                <a:rect b="b" l="l" r="r" t="t"/>
                <a:pathLst>
                  <a:path extrusionOk="0" h="651" w="544">
                    <a:moveTo>
                      <a:pt x="0" y="0"/>
                    </a:moveTo>
                    <a:lnTo>
                      <a:pt x="0" y="650"/>
                    </a:lnTo>
                    <a:lnTo>
                      <a:pt x="544" y="331"/>
                    </a:lnTo>
                    <a:lnTo>
                      <a:pt x="0" y="0"/>
                    </a:lnTo>
                    <a:close/>
                  </a:path>
                </a:pathLst>
              </a:custGeom>
              <a:solidFill>
                <a:srgbClr val="282A2E">
                  <a:alpha val="7044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0"/>
            <p:cNvGrpSpPr/>
            <p:nvPr/>
          </p:nvGrpSpPr>
          <p:grpSpPr>
            <a:xfrm>
              <a:off x="6258930" y="813427"/>
              <a:ext cx="642501" cy="606585"/>
              <a:chOff x="-4345070" y="3726402"/>
              <a:chExt cx="642501" cy="606585"/>
            </a:xfrm>
          </p:grpSpPr>
          <p:sp>
            <p:nvSpPr>
              <p:cNvPr id="4231" name="Google Shape;4231;p40"/>
              <p:cNvSpPr/>
              <p:nvPr/>
            </p:nvSpPr>
            <p:spPr>
              <a:xfrm>
                <a:off x="-4345070" y="3767752"/>
                <a:ext cx="275029" cy="208137"/>
              </a:xfrm>
              <a:custGeom>
                <a:rect b="b" l="l" r="r" t="t"/>
                <a:pathLst>
                  <a:path extrusionOk="0" h="1646" w="2175">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0"/>
              <p:cNvSpPr/>
              <p:nvPr/>
            </p:nvSpPr>
            <p:spPr>
              <a:xfrm>
                <a:off x="-4261358" y="3726402"/>
                <a:ext cx="504915" cy="413871"/>
              </a:xfrm>
              <a:custGeom>
                <a:rect b="b" l="l" r="r" t="t"/>
                <a:pathLst>
                  <a:path extrusionOk="0" h="3273" w="3993">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0"/>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0"/>
              <p:cNvSpPr/>
              <p:nvPr/>
            </p:nvSpPr>
            <p:spPr>
              <a:xfrm>
                <a:off x="-3959643" y="3902929"/>
                <a:ext cx="203205" cy="241772"/>
              </a:xfrm>
              <a:custGeom>
                <a:rect b="b" l="l" r="r" t="t"/>
                <a:pathLst>
                  <a:path extrusionOk="0" h="1912" w="1607">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0"/>
              <p:cNvSpPr/>
              <p:nvPr/>
            </p:nvSpPr>
            <p:spPr>
              <a:xfrm>
                <a:off x="-3893888" y="3940232"/>
                <a:ext cx="159959" cy="209654"/>
              </a:xfrm>
              <a:custGeom>
                <a:rect b="b" l="l" r="r" t="t"/>
                <a:pathLst>
                  <a:path extrusionOk="0" h="1658" w="1265">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0"/>
              <p:cNvSpPr/>
              <p:nvPr/>
            </p:nvSpPr>
            <p:spPr>
              <a:xfrm>
                <a:off x="-3840146" y="4010034"/>
                <a:ext cx="52350" cy="66133"/>
              </a:xfrm>
              <a:custGeom>
                <a:rect b="b" l="l" r="r" t="t"/>
                <a:pathLst>
                  <a:path extrusionOk="0" h="523" w="414">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0"/>
              <p:cNvSpPr/>
              <p:nvPr/>
            </p:nvSpPr>
            <p:spPr>
              <a:xfrm>
                <a:off x="-4262876" y="3728173"/>
                <a:ext cx="204723" cy="238738"/>
              </a:xfrm>
              <a:custGeom>
                <a:rect b="b" l="l" r="r" t="t"/>
                <a:pathLst>
                  <a:path extrusionOk="0" h="1888" w="1619">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0"/>
              <p:cNvSpPr/>
              <p:nvPr/>
            </p:nvSpPr>
            <p:spPr>
              <a:xfrm>
                <a:off x="-4206099" y="3735254"/>
                <a:ext cx="404893" cy="237726"/>
              </a:xfrm>
              <a:custGeom>
                <a:rect b="b" l="l" r="r" t="t"/>
                <a:pathLst>
                  <a:path extrusionOk="0" h="1880" w="3202">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0"/>
              <p:cNvSpPr/>
              <p:nvPr/>
            </p:nvSpPr>
            <p:spPr>
              <a:xfrm>
                <a:off x="-3826742" y="4028116"/>
                <a:ext cx="124174" cy="304871"/>
              </a:xfrm>
              <a:custGeom>
                <a:rect b="b" l="l" r="r" t="t"/>
                <a:pathLst>
                  <a:path extrusionOk="0" h="2411" w="982">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0"/>
              <p:cNvSpPr/>
              <p:nvPr/>
            </p:nvSpPr>
            <p:spPr>
              <a:xfrm>
                <a:off x="-4110501" y="3813275"/>
                <a:ext cx="145038" cy="207504"/>
              </a:xfrm>
              <a:custGeom>
                <a:rect b="b" l="l" r="r" t="t"/>
                <a:pathLst>
                  <a:path extrusionOk="0" h="1641" w="1147">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0"/>
              <p:cNvSpPr/>
              <p:nvPr/>
            </p:nvSpPr>
            <p:spPr>
              <a:xfrm>
                <a:off x="-4011994" y="3871569"/>
                <a:ext cx="145038" cy="207378"/>
              </a:xfrm>
              <a:custGeom>
                <a:rect b="b" l="l" r="r" t="t"/>
                <a:pathLst>
                  <a:path extrusionOk="0" h="1640" w="1147">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0"/>
              <p:cNvSpPr/>
              <p:nvPr/>
            </p:nvSpPr>
            <p:spPr>
              <a:xfrm>
                <a:off x="-4176256" y="3775971"/>
                <a:ext cx="145038" cy="207378"/>
              </a:xfrm>
              <a:custGeom>
                <a:rect b="b" l="l" r="r" t="t"/>
                <a:pathLst>
                  <a:path extrusionOk="0" h="1640" w="1147">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0"/>
              <p:cNvSpPr/>
              <p:nvPr/>
            </p:nvSpPr>
            <p:spPr>
              <a:xfrm>
                <a:off x="-4146413" y="3792410"/>
                <a:ext cx="145038" cy="207378"/>
              </a:xfrm>
              <a:custGeom>
                <a:rect b="b" l="l" r="r" t="t"/>
                <a:pathLst>
                  <a:path extrusionOk="0" h="1640" w="1147">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4" name="Google Shape;4244;p40"/>
            <p:cNvGrpSpPr/>
            <p:nvPr/>
          </p:nvGrpSpPr>
          <p:grpSpPr>
            <a:xfrm>
              <a:off x="7730346" y="1216362"/>
              <a:ext cx="491637" cy="986062"/>
              <a:chOff x="4225370" y="-782119"/>
              <a:chExt cx="299250" cy="600196"/>
            </a:xfrm>
          </p:grpSpPr>
          <p:sp>
            <p:nvSpPr>
              <p:cNvPr id="4245" name="Google Shape;4245;p40"/>
              <p:cNvSpPr/>
              <p:nvPr/>
            </p:nvSpPr>
            <p:spPr>
              <a:xfrm>
                <a:off x="4319042" y="-549211"/>
                <a:ext cx="115528" cy="367289"/>
              </a:xfrm>
              <a:custGeom>
                <a:rect b="b" l="l" r="r" t="t"/>
                <a:pathLst>
                  <a:path extrusionOk="0" h="4772" w="1501">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0"/>
              <p:cNvSpPr/>
              <p:nvPr/>
            </p:nvSpPr>
            <p:spPr>
              <a:xfrm>
                <a:off x="4236300" y="-539359"/>
                <a:ext cx="275544" cy="105292"/>
              </a:xfrm>
              <a:custGeom>
                <a:rect b="b" l="l" r="r" t="t"/>
                <a:pathLst>
                  <a:path extrusionOk="0" h="1368" w="358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0"/>
              <p:cNvSpPr/>
              <p:nvPr/>
            </p:nvSpPr>
            <p:spPr>
              <a:xfrm>
                <a:off x="4408172" y="-537512"/>
                <a:ext cx="103675" cy="100981"/>
              </a:xfrm>
              <a:custGeom>
                <a:rect b="b" l="l" r="r" t="t"/>
                <a:pathLst>
                  <a:path extrusionOk="0" h="1312" w="1347">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0"/>
              <p:cNvSpPr/>
              <p:nvPr/>
            </p:nvSpPr>
            <p:spPr>
              <a:xfrm>
                <a:off x="4339054" y="-461159"/>
                <a:ext cx="70964" cy="27323"/>
              </a:xfrm>
              <a:custGeom>
                <a:rect b="b" l="l" r="r" t="t"/>
                <a:pathLst>
                  <a:path extrusionOk="0" h="355" w="922">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0"/>
              <p:cNvSpPr/>
              <p:nvPr/>
            </p:nvSpPr>
            <p:spPr>
              <a:xfrm>
                <a:off x="4264472" y="-488406"/>
                <a:ext cx="74582" cy="51876"/>
              </a:xfrm>
              <a:custGeom>
                <a:rect b="b" l="l" r="r" t="t"/>
                <a:pathLst>
                  <a:path extrusionOk="0" h="674" w="969">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0"/>
              <p:cNvSpPr/>
              <p:nvPr/>
            </p:nvSpPr>
            <p:spPr>
              <a:xfrm>
                <a:off x="4235376" y="-539359"/>
                <a:ext cx="31942" cy="75582"/>
              </a:xfrm>
              <a:custGeom>
                <a:rect b="b" l="l" r="r" t="t"/>
                <a:pathLst>
                  <a:path extrusionOk="0" h="982" w="415">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0"/>
              <p:cNvSpPr/>
              <p:nvPr/>
            </p:nvSpPr>
            <p:spPr>
              <a:xfrm>
                <a:off x="4225370" y="-617329"/>
                <a:ext cx="299250" cy="158476"/>
              </a:xfrm>
              <a:custGeom>
                <a:rect b="b" l="l" r="r" t="t"/>
                <a:pathLst>
                  <a:path extrusionOk="0" h="2059" w="3888">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0"/>
              <p:cNvSpPr/>
              <p:nvPr/>
            </p:nvSpPr>
            <p:spPr>
              <a:xfrm>
                <a:off x="4252694" y="-782119"/>
                <a:ext cx="243756" cy="232827"/>
              </a:xfrm>
              <a:custGeom>
                <a:rect b="b" l="l" r="r" t="t"/>
                <a:pathLst>
                  <a:path extrusionOk="0" h="3025" w="3167">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0"/>
              <p:cNvSpPr/>
              <p:nvPr/>
            </p:nvSpPr>
            <p:spPr>
              <a:xfrm>
                <a:off x="4241765" y="-619792"/>
                <a:ext cx="266461" cy="141235"/>
              </a:xfrm>
              <a:custGeom>
                <a:rect b="b" l="l" r="r" t="t"/>
                <a:pathLst>
                  <a:path extrusionOk="0" h="1835" w="3462">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0"/>
              <p:cNvSpPr/>
              <p:nvPr/>
            </p:nvSpPr>
            <p:spPr>
              <a:xfrm>
                <a:off x="4317194" y="-682136"/>
                <a:ext cx="102829" cy="199192"/>
              </a:xfrm>
              <a:custGeom>
                <a:rect b="b" l="l" r="r" t="t"/>
                <a:pathLst>
                  <a:path extrusionOk="0" h="2588" w="1336">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0"/>
              <p:cNvSpPr/>
              <p:nvPr/>
            </p:nvSpPr>
            <p:spPr>
              <a:xfrm>
                <a:off x="4375383" y="-654812"/>
                <a:ext cx="57418" cy="171868"/>
              </a:xfrm>
              <a:custGeom>
                <a:rect b="b" l="l" r="r" t="t"/>
                <a:pathLst>
                  <a:path extrusionOk="0" h="2233" w="746">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0"/>
              <p:cNvSpPr/>
              <p:nvPr/>
            </p:nvSpPr>
            <p:spPr>
              <a:xfrm>
                <a:off x="4264471" y="-759567"/>
                <a:ext cx="98287" cy="95902"/>
              </a:xfrm>
              <a:custGeom>
                <a:rect b="b" l="l" r="r" t="t"/>
                <a:pathLst>
                  <a:path extrusionOk="0" h="1246" w="1277">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0"/>
            <p:cNvGrpSpPr/>
            <p:nvPr/>
          </p:nvGrpSpPr>
          <p:grpSpPr>
            <a:xfrm>
              <a:off x="5954623" y="2724050"/>
              <a:ext cx="373850" cy="899213"/>
              <a:chOff x="10985382" y="-7411116"/>
              <a:chExt cx="815553" cy="1961633"/>
            </a:xfrm>
          </p:grpSpPr>
          <p:sp>
            <p:nvSpPr>
              <p:cNvPr id="4258" name="Google Shape;4258;p40"/>
              <p:cNvSpPr/>
              <p:nvPr/>
            </p:nvSpPr>
            <p:spPr>
              <a:xfrm>
                <a:off x="11219661" y="-6589108"/>
                <a:ext cx="358461" cy="1139625"/>
              </a:xfrm>
              <a:custGeom>
                <a:rect b="b" l="l" r="r" t="t"/>
                <a:pathLst>
                  <a:path extrusionOk="0" h="4772" w="1501">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0"/>
              <p:cNvSpPr/>
              <p:nvPr/>
            </p:nvSpPr>
            <p:spPr>
              <a:xfrm>
                <a:off x="11019294" y="-6544210"/>
                <a:ext cx="747969" cy="280846"/>
              </a:xfrm>
              <a:custGeom>
                <a:rect b="b" l="l" r="r" t="t"/>
                <a:pathLst>
                  <a:path extrusionOk="0" h="1176" w="3132">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0"/>
              <p:cNvSpPr/>
              <p:nvPr/>
            </p:nvSpPr>
            <p:spPr>
              <a:xfrm>
                <a:off x="11484748" y="-6544210"/>
                <a:ext cx="282518" cy="273921"/>
              </a:xfrm>
              <a:custGeom>
                <a:rect b="b" l="l" r="r" t="t"/>
                <a:pathLst>
                  <a:path extrusionOk="0" h="1147" w="1183">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0"/>
              <p:cNvSpPr/>
              <p:nvPr/>
            </p:nvSpPr>
            <p:spPr>
              <a:xfrm>
                <a:off x="11295844" y="-6338350"/>
                <a:ext cx="192007" cy="76421"/>
              </a:xfrm>
              <a:custGeom>
                <a:rect b="b" l="l" r="r" t="t"/>
                <a:pathLst>
                  <a:path extrusionOk="0" h="320" w="804">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0"/>
              <p:cNvSpPr/>
              <p:nvPr/>
            </p:nvSpPr>
            <p:spPr>
              <a:xfrm>
                <a:off x="11098342" y="-6411694"/>
                <a:ext cx="203232" cy="141378"/>
              </a:xfrm>
              <a:custGeom>
                <a:rect b="b" l="l" r="r" t="t"/>
                <a:pathLst>
                  <a:path extrusionOk="0" h="592" w="851">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0"/>
              <p:cNvSpPr/>
              <p:nvPr/>
            </p:nvSpPr>
            <p:spPr>
              <a:xfrm>
                <a:off x="11019294" y="-6549942"/>
                <a:ext cx="84779" cy="200605"/>
              </a:xfrm>
              <a:custGeom>
                <a:rect b="b" l="l" r="r" t="t"/>
                <a:pathLst>
                  <a:path extrusionOk="0" h="840" w="355">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0"/>
              <p:cNvSpPr/>
              <p:nvPr/>
            </p:nvSpPr>
            <p:spPr>
              <a:xfrm>
                <a:off x="10985382" y="-6760101"/>
                <a:ext cx="815553" cy="429151"/>
              </a:xfrm>
              <a:custGeom>
                <a:rect b="b" l="l" r="r" t="t"/>
                <a:pathLst>
                  <a:path extrusionOk="0" h="1797" w="3415">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0"/>
              <p:cNvSpPr/>
              <p:nvPr/>
            </p:nvSpPr>
            <p:spPr>
              <a:xfrm>
                <a:off x="11053206" y="-7215764"/>
                <a:ext cx="677279" cy="847316"/>
              </a:xfrm>
              <a:custGeom>
                <a:rect b="b" l="l" r="r" t="t"/>
                <a:pathLst>
                  <a:path extrusionOk="0" h="3548" w="2836">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0"/>
              <p:cNvSpPr/>
              <p:nvPr/>
            </p:nvSpPr>
            <p:spPr>
              <a:xfrm>
                <a:off x="11476389" y="-7215764"/>
                <a:ext cx="254099" cy="838241"/>
              </a:xfrm>
              <a:custGeom>
                <a:rect b="b" l="l" r="r" t="t"/>
                <a:pathLst>
                  <a:path extrusionOk="0" h="3510" w="1064">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0"/>
              <p:cNvSpPr/>
              <p:nvPr/>
            </p:nvSpPr>
            <p:spPr>
              <a:xfrm>
                <a:off x="11307068" y="-7029487"/>
                <a:ext cx="172424" cy="658891"/>
              </a:xfrm>
              <a:custGeom>
                <a:rect b="b" l="l" r="r" t="t"/>
                <a:pathLst>
                  <a:path extrusionOk="0" h="2759" w="722">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0"/>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0"/>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0"/>
              <p:cNvSpPr/>
              <p:nvPr/>
            </p:nvSpPr>
            <p:spPr>
              <a:xfrm>
                <a:off x="11126522" y="-7094445"/>
                <a:ext cx="183649" cy="719788"/>
              </a:xfrm>
              <a:custGeom>
                <a:rect b="b" l="l" r="r" t="t"/>
                <a:pathLst>
                  <a:path extrusionOk="0" h="3014" w="769">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0"/>
              <p:cNvSpPr/>
              <p:nvPr/>
            </p:nvSpPr>
            <p:spPr>
              <a:xfrm>
                <a:off x="11053206" y="-7215764"/>
                <a:ext cx="79287" cy="776149"/>
              </a:xfrm>
              <a:custGeom>
                <a:rect b="b" l="l" r="r" t="t"/>
                <a:pathLst>
                  <a:path extrusionOk="0" h="3250" w="332">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0"/>
              <p:cNvSpPr/>
              <p:nvPr/>
            </p:nvSpPr>
            <p:spPr>
              <a:xfrm>
                <a:off x="11022159" y="-7411116"/>
                <a:ext cx="745103" cy="390940"/>
              </a:xfrm>
              <a:custGeom>
                <a:rect b="b" l="l" r="r" t="t"/>
                <a:pathLst>
                  <a:path extrusionOk="0" h="1637" w="312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0"/>
              <p:cNvSpPr/>
              <p:nvPr/>
            </p:nvSpPr>
            <p:spPr>
              <a:xfrm>
                <a:off x="11216795" y="-7001306"/>
                <a:ext cx="316191" cy="618053"/>
              </a:xfrm>
              <a:custGeom>
                <a:rect b="b" l="l" r="r" t="t"/>
                <a:pathLst>
                  <a:path extrusionOk="0" h="2588" w="1324">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0"/>
              <p:cNvSpPr/>
              <p:nvPr/>
            </p:nvSpPr>
            <p:spPr>
              <a:xfrm>
                <a:off x="11394475" y="-6919392"/>
                <a:ext cx="177917" cy="533274"/>
              </a:xfrm>
              <a:custGeom>
                <a:rect b="b" l="l" r="r" t="t"/>
                <a:pathLst>
                  <a:path extrusionOk="0" h="2233" w="745">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5" name="Google Shape;4275;p40"/>
            <p:cNvGrpSpPr/>
            <p:nvPr/>
          </p:nvGrpSpPr>
          <p:grpSpPr>
            <a:xfrm>
              <a:off x="7527910" y="2799450"/>
              <a:ext cx="301969" cy="562336"/>
              <a:chOff x="7686885" y="2546950"/>
              <a:chExt cx="301969" cy="562336"/>
            </a:xfrm>
          </p:grpSpPr>
          <p:sp>
            <p:nvSpPr>
              <p:cNvPr id="4276" name="Google Shape;4276;p40"/>
              <p:cNvSpPr/>
              <p:nvPr/>
            </p:nvSpPr>
            <p:spPr>
              <a:xfrm>
                <a:off x="7912479" y="2581851"/>
                <a:ext cx="46408" cy="419949"/>
              </a:xfrm>
              <a:custGeom>
                <a:rect b="b" l="l" r="r" t="t"/>
                <a:pathLst>
                  <a:path extrusionOk="0" h="3321" w="367">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0"/>
              <p:cNvSpPr/>
              <p:nvPr/>
            </p:nvSpPr>
            <p:spPr>
              <a:xfrm>
                <a:off x="7751124" y="2687946"/>
                <a:ext cx="47925" cy="421340"/>
              </a:xfrm>
              <a:custGeom>
                <a:rect b="b" l="l" r="r" t="t"/>
                <a:pathLst>
                  <a:path extrusionOk="0" h="3332" w="379">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0"/>
              <p:cNvSpPr/>
              <p:nvPr/>
            </p:nvSpPr>
            <p:spPr>
              <a:xfrm>
                <a:off x="7758585" y="2546950"/>
                <a:ext cx="209279" cy="102300"/>
              </a:xfrm>
              <a:custGeom>
                <a:rect b="b" l="l" r="r" t="t"/>
                <a:pathLst>
                  <a:path extrusionOk="0" h="809" w="1655">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0"/>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0"/>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0"/>
              <p:cNvSpPr/>
              <p:nvPr/>
            </p:nvSpPr>
            <p:spPr>
              <a:xfrm>
                <a:off x="7719763" y="2568067"/>
                <a:ext cx="269091" cy="258090"/>
              </a:xfrm>
              <a:custGeom>
                <a:rect b="b" l="l" r="r" t="t"/>
                <a:pathLst>
                  <a:path extrusionOk="0" h="2041" w="2128">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0"/>
              <p:cNvSpPr/>
              <p:nvPr/>
            </p:nvSpPr>
            <p:spPr>
              <a:xfrm>
                <a:off x="7772115" y="2664046"/>
                <a:ext cx="56904" cy="74733"/>
              </a:xfrm>
              <a:custGeom>
                <a:rect b="b" l="l" r="r" t="t"/>
                <a:pathLst>
                  <a:path extrusionOk="0" h="591" w="450">
                    <a:moveTo>
                      <a:pt x="449" y="0"/>
                    </a:moveTo>
                    <a:lnTo>
                      <a:pt x="0" y="272"/>
                    </a:lnTo>
                    <a:lnTo>
                      <a:pt x="0" y="591"/>
                    </a:lnTo>
                    <a:lnTo>
                      <a:pt x="449" y="331"/>
                    </a:lnTo>
                    <a:lnTo>
                      <a:pt x="449"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0"/>
              <p:cNvSpPr/>
              <p:nvPr/>
            </p:nvSpPr>
            <p:spPr>
              <a:xfrm>
                <a:off x="7772115" y="2673024"/>
                <a:ext cx="136063" cy="122532"/>
              </a:xfrm>
              <a:custGeom>
                <a:rect b="b" l="l" r="r" t="t"/>
                <a:pathLst>
                  <a:path extrusionOk="0" h="969" w="1076">
                    <a:moveTo>
                      <a:pt x="1075" y="0"/>
                    </a:moveTo>
                    <a:lnTo>
                      <a:pt x="0" y="638"/>
                    </a:lnTo>
                    <a:lnTo>
                      <a:pt x="0" y="969"/>
                    </a:lnTo>
                    <a:lnTo>
                      <a:pt x="1075" y="331"/>
                    </a:lnTo>
                    <a:lnTo>
                      <a:pt x="1075" y="0"/>
                    </a:lnTo>
                    <a:close/>
                  </a:path>
                </a:pathLst>
              </a:custGeom>
              <a:solidFill>
                <a:schemeClr val="dk1"/>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0"/>
              <p:cNvSpPr/>
              <p:nvPr/>
            </p:nvSpPr>
            <p:spPr>
              <a:xfrm>
                <a:off x="7686885" y="2628133"/>
                <a:ext cx="106220" cy="194357"/>
              </a:xfrm>
              <a:custGeom>
                <a:rect b="b" l="l" r="r" t="t"/>
                <a:pathLst>
                  <a:path extrusionOk="0" h="1537" w="84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rotWithShape="0" algn="bl" dir="5400000" dist="19050">
                  <a:schemeClr val="dk1">
                    <a:alpha val="32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68" name="Shape 18868"/>
        <p:cNvGrpSpPr/>
        <p:nvPr/>
      </p:nvGrpSpPr>
      <p:grpSpPr>
        <a:xfrm>
          <a:off x="0" y="0"/>
          <a:ext cx="0" cy="0"/>
          <a:chOff x="0" y="0"/>
          <a:chExt cx="0" cy="0"/>
        </a:xfrm>
      </p:grpSpPr>
      <p:grpSp>
        <p:nvGrpSpPr>
          <p:cNvPr id="18869" name="Google Shape;18869;p85"/>
          <p:cNvGrpSpPr/>
          <p:nvPr/>
        </p:nvGrpSpPr>
        <p:grpSpPr>
          <a:xfrm>
            <a:off x="1989449" y="4101269"/>
            <a:ext cx="374774" cy="346073"/>
            <a:chOff x="1989449" y="4282269"/>
            <a:chExt cx="374774" cy="346073"/>
          </a:xfrm>
        </p:grpSpPr>
        <p:sp>
          <p:nvSpPr>
            <p:cNvPr id="18870" name="Google Shape;18870;p85"/>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85"/>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85"/>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85"/>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85"/>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5" name="Google Shape;18875;p85"/>
          <p:cNvGrpSpPr/>
          <p:nvPr/>
        </p:nvGrpSpPr>
        <p:grpSpPr>
          <a:xfrm>
            <a:off x="2487439" y="4099740"/>
            <a:ext cx="198775" cy="348972"/>
            <a:chOff x="2487439" y="4280740"/>
            <a:chExt cx="198775" cy="348972"/>
          </a:xfrm>
        </p:grpSpPr>
        <p:sp>
          <p:nvSpPr>
            <p:cNvPr id="18876" name="Google Shape;18876;p85"/>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85"/>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85"/>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85"/>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0" name="Google Shape;18880;p85"/>
          <p:cNvGrpSpPr/>
          <p:nvPr/>
        </p:nvGrpSpPr>
        <p:grpSpPr>
          <a:xfrm>
            <a:off x="2810958" y="4092923"/>
            <a:ext cx="353145" cy="361873"/>
            <a:chOff x="2810958" y="4273923"/>
            <a:chExt cx="353145" cy="361873"/>
          </a:xfrm>
        </p:grpSpPr>
        <p:sp>
          <p:nvSpPr>
            <p:cNvPr id="18881" name="Google Shape;18881;p85"/>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85"/>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85"/>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85"/>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85"/>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85"/>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85"/>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8" name="Google Shape;18888;p85"/>
          <p:cNvGrpSpPr/>
          <p:nvPr/>
        </p:nvGrpSpPr>
        <p:grpSpPr>
          <a:xfrm>
            <a:off x="6275635" y="4101651"/>
            <a:ext cx="209383" cy="366778"/>
            <a:chOff x="6275635" y="4282651"/>
            <a:chExt cx="209383" cy="366778"/>
          </a:xfrm>
        </p:grpSpPr>
        <p:sp>
          <p:nvSpPr>
            <p:cNvPr id="18889" name="Google Shape;18889;p85"/>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85"/>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1" name="Google Shape;18891;p85"/>
          <p:cNvGrpSpPr/>
          <p:nvPr/>
        </p:nvGrpSpPr>
        <p:grpSpPr>
          <a:xfrm>
            <a:off x="6701186" y="4102033"/>
            <a:ext cx="280292" cy="366396"/>
            <a:chOff x="6701186" y="4283033"/>
            <a:chExt cx="280292" cy="366396"/>
          </a:xfrm>
        </p:grpSpPr>
        <p:sp>
          <p:nvSpPr>
            <p:cNvPr id="18892" name="Google Shape;18892;p85"/>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85"/>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4" name="Google Shape;18894;p85"/>
          <p:cNvGrpSpPr/>
          <p:nvPr/>
        </p:nvGrpSpPr>
        <p:grpSpPr>
          <a:xfrm>
            <a:off x="2609571" y="3643958"/>
            <a:ext cx="373627" cy="347347"/>
            <a:chOff x="2609571" y="3824958"/>
            <a:chExt cx="373627" cy="347347"/>
          </a:xfrm>
        </p:grpSpPr>
        <p:sp>
          <p:nvSpPr>
            <p:cNvPr id="18895" name="Google Shape;18895;p85"/>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85"/>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97" name="Google Shape;18897;p85"/>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98" name="Google Shape;18898;p85"/>
          <p:cNvGrpSpPr/>
          <p:nvPr/>
        </p:nvGrpSpPr>
        <p:grpSpPr>
          <a:xfrm>
            <a:off x="916127" y="3626056"/>
            <a:ext cx="221902" cy="380795"/>
            <a:chOff x="916127" y="3807056"/>
            <a:chExt cx="221902" cy="380795"/>
          </a:xfrm>
        </p:grpSpPr>
        <p:sp>
          <p:nvSpPr>
            <p:cNvPr id="18899" name="Google Shape;18899;p85"/>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85"/>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85"/>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85"/>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03" name="Google Shape;18903;p85"/>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85"/>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05" name="Google Shape;18905;p85"/>
          <p:cNvGrpSpPr/>
          <p:nvPr/>
        </p:nvGrpSpPr>
        <p:grpSpPr>
          <a:xfrm>
            <a:off x="3513010" y="3635134"/>
            <a:ext cx="362223" cy="361108"/>
            <a:chOff x="3513010" y="3816134"/>
            <a:chExt cx="362223" cy="361108"/>
          </a:xfrm>
        </p:grpSpPr>
        <p:sp>
          <p:nvSpPr>
            <p:cNvPr id="18906" name="Google Shape;18906;p85"/>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85"/>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85"/>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85"/>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0" name="Google Shape;18910;p85"/>
          <p:cNvGrpSpPr/>
          <p:nvPr/>
        </p:nvGrpSpPr>
        <p:grpSpPr>
          <a:xfrm>
            <a:off x="3950316" y="3639307"/>
            <a:ext cx="369805" cy="353782"/>
            <a:chOff x="3950316" y="3820307"/>
            <a:chExt cx="369805" cy="353782"/>
          </a:xfrm>
        </p:grpSpPr>
        <p:sp>
          <p:nvSpPr>
            <p:cNvPr id="18911" name="Google Shape;18911;p85"/>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85"/>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85"/>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85"/>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5" name="Google Shape;18915;p85"/>
          <p:cNvGrpSpPr/>
          <p:nvPr/>
        </p:nvGrpSpPr>
        <p:grpSpPr>
          <a:xfrm>
            <a:off x="1761909" y="3630961"/>
            <a:ext cx="307974" cy="371716"/>
            <a:chOff x="1761909" y="3811961"/>
            <a:chExt cx="307974" cy="371716"/>
          </a:xfrm>
        </p:grpSpPr>
        <p:sp>
          <p:nvSpPr>
            <p:cNvPr id="18916" name="Google Shape;18916;p85"/>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85"/>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85"/>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85"/>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85"/>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85"/>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85"/>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85"/>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85"/>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85"/>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6" name="Google Shape;18926;p85"/>
          <p:cNvGrpSpPr/>
          <p:nvPr/>
        </p:nvGrpSpPr>
        <p:grpSpPr>
          <a:xfrm>
            <a:off x="5373342" y="3627935"/>
            <a:ext cx="231395" cy="353145"/>
            <a:chOff x="5373342" y="3808935"/>
            <a:chExt cx="231395" cy="353145"/>
          </a:xfrm>
        </p:grpSpPr>
        <p:sp>
          <p:nvSpPr>
            <p:cNvPr id="18927" name="Google Shape;18927;p85"/>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85"/>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85"/>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85"/>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85"/>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85"/>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85"/>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85"/>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85"/>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36" name="Google Shape;18936;p85"/>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37" name="Google Shape;18937;p85"/>
          <p:cNvGrpSpPr/>
          <p:nvPr/>
        </p:nvGrpSpPr>
        <p:grpSpPr>
          <a:xfrm>
            <a:off x="5833775" y="3628445"/>
            <a:ext cx="235185" cy="352253"/>
            <a:chOff x="5833775" y="3809445"/>
            <a:chExt cx="235185" cy="352253"/>
          </a:xfrm>
        </p:grpSpPr>
        <p:sp>
          <p:nvSpPr>
            <p:cNvPr id="18938" name="Google Shape;18938;p85"/>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85"/>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85"/>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1" name="Google Shape;18941;p85"/>
          <p:cNvGrpSpPr/>
          <p:nvPr/>
        </p:nvGrpSpPr>
        <p:grpSpPr>
          <a:xfrm>
            <a:off x="4942472" y="3628318"/>
            <a:ext cx="238976" cy="352762"/>
            <a:chOff x="4942472" y="3809318"/>
            <a:chExt cx="238976" cy="352762"/>
          </a:xfrm>
        </p:grpSpPr>
        <p:sp>
          <p:nvSpPr>
            <p:cNvPr id="18942" name="Google Shape;18942;p85"/>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85"/>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85"/>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85"/>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85"/>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85"/>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85"/>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9" name="Google Shape;18949;p85"/>
          <p:cNvGrpSpPr/>
          <p:nvPr/>
        </p:nvGrpSpPr>
        <p:grpSpPr>
          <a:xfrm>
            <a:off x="6266525" y="3626788"/>
            <a:ext cx="260223" cy="353527"/>
            <a:chOff x="6266525" y="3807788"/>
            <a:chExt cx="260223" cy="353527"/>
          </a:xfrm>
        </p:grpSpPr>
        <p:sp>
          <p:nvSpPr>
            <p:cNvPr id="18950" name="Google Shape;18950;p85"/>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85"/>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85"/>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85"/>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54" name="Google Shape;18954;p85"/>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55" name="Google Shape;18955;p85"/>
          <p:cNvGrpSpPr/>
          <p:nvPr/>
        </p:nvGrpSpPr>
        <p:grpSpPr>
          <a:xfrm>
            <a:off x="7184363" y="3628604"/>
            <a:ext cx="202184" cy="352762"/>
            <a:chOff x="7184363" y="3809604"/>
            <a:chExt cx="202184" cy="352762"/>
          </a:xfrm>
        </p:grpSpPr>
        <p:sp>
          <p:nvSpPr>
            <p:cNvPr id="18956" name="Google Shape;18956;p85"/>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85"/>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8" name="Google Shape;18958;p85"/>
          <p:cNvGrpSpPr/>
          <p:nvPr/>
        </p:nvGrpSpPr>
        <p:grpSpPr>
          <a:xfrm>
            <a:off x="7571624" y="3627935"/>
            <a:ext cx="292047" cy="352762"/>
            <a:chOff x="7571624" y="3808935"/>
            <a:chExt cx="292047" cy="352762"/>
          </a:xfrm>
        </p:grpSpPr>
        <p:sp>
          <p:nvSpPr>
            <p:cNvPr id="18959" name="Google Shape;18959;p85"/>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85"/>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85"/>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85"/>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85"/>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85"/>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5" name="Google Shape;18965;p85"/>
          <p:cNvGrpSpPr/>
          <p:nvPr/>
        </p:nvGrpSpPr>
        <p:grpSpPr>
          <a:xfrm>
            <a:off x="2174559" y="3175116"/>
            <a:ext cx="364135" cy="359930"/>
            <a:chOff x="2174559" y="3356116"/>
            <a:chExt cx="364135" cy="359930"/>
          </a:xfrm>
        </p:grpSpPr>
        <p:sp>
          <p:nvSpPr>
            <p:cNvPr id="18966" name="Google Shape;18966;p85"/>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85"/>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8" name="Google Shape;18968;p85"/>
          <p:cNvGrpSpPr/>
          <p:nvPr/>
        </p:nvGrpSpPr>
        <p:grpSpPr>
          <a:xfrm>
            <a:off x="1731934" y="3174639"/>
            <a:ext cx="368371" cy="361554"/>
            <a:chOff x="1731934" y="3355639"/>
            <a:chExt cx="368371" cy="361554"/>
          </a:xfrm>
        </p:grpSpPr>
        <p:sp>
          <p:nvSpPr>
            <p:cNvPr id="18969" name="Google Shape;18969;p85"/>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85"/>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1" name="Google Shape;18971;p85"/>
          <p:cNvGrpSpPr/>
          <p:nvPr/>
        </p:nvGrpSpPr>
        <p:grpSpPr>
          <a:xfrm>
            <a:off x="3990517" y="3173173"/>
            <a:ext cx="279559" cy="363402"/>
            <a:chOff x="3990517" y="3354173"/>
            <a:chExt cx="279559" cy="363402"/>
          </a:xfrm>
        </p:grpSpPr>
        <p:sp>
          <p:nvSpPr>
            <p:cNvPr id="18972" name="Google Shape;18972;p85"/>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85"/>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85"/>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5" name="Google Shape;18975;p85"/>
          <p:cNvGrpSpPr/>
          <p:nvPr/>
        </p:nvGrpSpPr>
        <p:grpSpPr>
          <a:xfrm>
            <a:off x="3497847" y="3236374"/>
            <a:ext cx="379680" cy="237606"/>
            <a:chOff x="3497847" y="3417374"/>
            <a:chExt cx="379680" cy="237606"/>
          </a:xfrm>
        </p:grpSpPr>
        <p:sp>
          <p:nvSpPr>
            <p:cNvPr id="18976" name="Google Shape;18976;p85"/>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85"/>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85"/>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85"/>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0" name="Google Shape;18980;p85"/>
          <p:cNvGrpSpPr/>
          <p:nvPr/>
        </p:nvGrpSpPr>
        <p:grpSpPr>
          <a:xfrm>
            <a:off x="2612597" y="3186075"/>
            <a:ext cx="376271" cy="337982"/>
            <a:chOff x="2612597" y="3367075"/>
            <a:chExt cx="376271" cy="337982"/>
          </a:xfrm>
        </p:grpSpPr>
        <p:sp>
          <p:nvSpPr>
            <p:cNvPr id="18981" name="Google Shape;18981;p85"/>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85"/>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3" name="Google Shape;18983;p85"/>
          <p:cNvGrpSpPr/>
          <p:nvPr/>
        </p:nvGrpSpPr>
        <p:grpSpPr>
          <a:xfrm>
            <a:off x="3071914" y="3183431"/>
            <a:ext cx="343652" cy="342505"/>
            <a:chOff x="3071914" y="3364431"/>
            <a:chExt cx="343652" cy="342505"/>
          </a:xfrm>
        </p:grpSpPr>
        <p:sp>
          <p:nvSpPr>
            <p:cNvPr id="18984" name="Google Shape;18984;p85"/>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85"/>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85"/>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85"/>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85"/>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9" name="Google Shape;18989;p85"/>
          <p:cNvGrpSpPr/>
          <p:nvPr/>
        </p:nvGrpSpPr>
        <p:grpSpPr>
          <a:xfrm>
            <a:off x="897141" y="3178875"/>
            <a:ext cx="257962" cy="352762"/>
            <a:chOff x="897141" y="3359875"/>
            <a:chExt cx="257962" cy="352762"/>
          </a:xfrm>
        </p:grpSpPr>
        <p:sp>
          <p:nvSpPr>
            <p:cNvPr id="18990" name="Google Shape;18990;p85"/>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85"/>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85"/>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85"/>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85"/>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85"/>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85"/>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85"/>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8" name="Google Shape;18998;p85"/>
          <p:cNvGrpSpPr/>
          <p:nvPr/>
        </p:nvGrpSpPr>
        <p:grpSpPr>
          <a:xfrm>
            <a:off x="1333682" y="3163330"/>
            <a:ext cx="271213" cy="383088"/>
            <a:chOff x="1333682" y="3344330"/>
            <a:chExt cx="271213" cy="383088"/>
          </a:xfrm>
        </p:grpSpPr>
        <p:sp>
          <p:nvSpPr>
            <p:cNvPr id="18999" name="Google Shape;18999;p85"/>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85"/>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85"/>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85"/>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85"/>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85"/>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85"/>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85"/>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85"/>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85"/>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85"/>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0" name="Google Shape;19010;p85"/>
          <p:cNvGrpSpPr/>
          <p:nvPr/>
        </p:nvGrpSpPr>
        <p:grpSpPr>
          <a:xfrm>
            <a:off x="6664394" y="3165974"/>
            <a:ext cx="353113" cy="351998"/>
            <a:chOff x="6664394" y="3346974"/>
            <a:chExt cx="353113" cy="351998"/>
          </a:xfrm>
        </p:grpSpPr>
        <p:sp>
          <p:nvSpPr>
            <p:cNvPr id="19011" name="Google Shape;19011;p85"/>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85"/>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85"/>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85"/>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85"/>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6" name="Google Shape;19016;p85"/>
          <p:cNvGrpSpPr/>
          <p:nvPr/>
        </p:nvGrpSpPr>
        <p:grpSpPr>
          <a:xfrm>
            <a:off x="849741" y="1778307"/>
            <a:ext cx="399398" cy="375443"/>
            <a:chOff x="849741" y="1959307"/>
            <a:chExt cx="399398" cy="375443"/>
          </a:xfrm>
        </p:grpSpPr>
        <p:sp>
          <p:nvSpPr>
            <p:cNvPr id="19017" name="Google Shape;19017;p85"/>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85"/>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9" name="Google Shape;19019;p85"/>
          <p:cNvGrpSpPr/>
          <p:nvPr/>
        </p:nvGrpSpPr>
        <p:grpSpPr>
          <a:xfrm>
            <a:off x="1284212" y="1782766"/>
            <a:ext cx="379489" cy="366046"/>
            <a:chOff x="1284212" y="1963766"/>
            <a:chExt cx="379489" cy="366046"/>
          </a:xfrm>
        </p:grpSpPr>
        <p:sp>
          <p:nvSpPr>
            <p:cNvPr id="19020" name="Google Shape;19020;p85"/>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85"/>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2" name="Google Shape;19022;p85"/>
          <p:cNvGrpSpPr/>
          <p:nvPr/>
        </p:nvGrpSpPr>
        <p:grpSpPr>
          <a:xfrm>
            <a:off x="3037766" y="1788564"/>
            <a:ext cx="370219" cy="354928"/>
            <a:chOff x="3037766" y="1969564"/>
            <a:chExt cx="370219" cy="354928"/>
          </a:xfrm>
        </p:grpSpPr>
        <p:sp>
          <p:nvSpPr>
            <p:cNvPr id="19023" name="Google Shape;19023;p85"/>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85"/>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85"/>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85"/>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7" name="Google Shape;19027;p85"/>
          <p:cNvGrpSpPr/>
          <p:nvPr/>
        </p:nvGrpSpPr>
        <p:grpSpPr>
          <a:xfrm>
            <a:off x="3982553" y="1790730"/>
            <a:ext cx="304566" cy="350501"/>
            <a:chOff x="3982553" y="1971730"/>
            <a:chExt cx="304566" cy="350501"/>
          </a:xfrm>
        </p:grpSpPr>
        <p:sp>
          <p:nvSpPr>
            <p:cNvPr id="19028" name="Google Shape;19028;p85"/>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85"/>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0" name="Google Shape;19030;p85"/>
          <p:cNvGrpSpPr/>
          <p:nvPr/>
        </p:nvGrpSpPr>
        <p:grpSpPr>
          <a:xfrm>
            <a:off x="2567841" y="1813124"/>
            <a:ext cx="399812" cy="306477"/>
            <a:chOff x="2567841" y="1994124"/>
            <a:chExt cx="399812" cy="306477"/>
          </a:xfrm>
        </p:grpSpPr>
        <p:sp>
          <p:nvSpPr>
            <p:cNvPr id="19031" name="Google Shape;19031;p85"/>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85"/>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85"/>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4" name="Google Shape;19034;p85"/>
          <p:cNvGrpSpPr/>
          <p:nvPr/>
        </p:nvGrpSpPr>
        <p:grpSpPr>
          <a:xfrm>
            <a:off x="2212084" y="1779358"/>
            <a:ext cx="324698" cy="372863"/>
            <a:chOff x="2212084" y="1960358"/>
            <a:chExt cx="324698" cy="372863"/>
          </a:xfrm>
        </p:grpSpPr>
        <p:sp>
          <p:nvSpPr>
            <p:cNvPr id="19035" name="Google Shape;19035;p85"/>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85"/>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85"/>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8" name="Google Shape;19038;p85"/>
          <p:cNvGrpSpPr/>
          <p:nvPr/>
        </p:nvGrpSpPr>
        <p:grpSpPr>
          <a:xfrm>
            <a:off x="1805901" y="1779358"/>
            <a:ext cx="284847" cy="373627"/>
            <a:chOff x="1805901" y="1960358"/>
            <a:chExt cx="284847" cy="373627"/>
          </a:xfrm>
        </p:grpSpPr>
        <p:sp>
          <p:nvSpPr>
            <p:cNvPr id="19039" name="Google Shape;19039;p85"/>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85"/>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41" name="Google Shape;19041;p85"/>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85"/>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85"/>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44" name="Google Shape;19044;p85"/>
          <p:cNvGrpSpPr/>
          <p:nvPr/>
        </p:nvGrpSpPr>
        <p:grpSpPr>
          <a:xfrm>
            <a:off x="6656812" y="1848388"/>
            <a:ext cx="368690" cy="245793"/>
            <a:chOff x="6656812" y="2029388"/>
            <a:chExt cx="368690" cy="245793"/>
          </a:xfrm>
        </p:grpSpPr>
        <p:sp>
          <p:nvSpPr>
            <p:cNvPr id="19045" name="Google Shape;19045;p85"/>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85"/>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85"/>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85"/>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85"/>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85"/>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85"/>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85"/>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85"/>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85"/>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5" name="Google Shape;19055;p85"/>
          <p:cNvGrpSpPr/>
          <p:nvPr/>
        </p:nvGrpSpPr>
        <p:grpSpPr>
          <a:xfrm>
            <a:off x="4869651" y="1831218"/>
            <a:ext cx="376654" cy="281566"/>
            <a:chOff x="4869651" y="2012218"/>
            <a:chExt cx="376654" cy="281566"/>
          </a:xfrm>
        </p:grpSpPr>
        <p:sp>
          <p:nvSpPr>
            <p:cNvPr id="19056" name="Google Shape;19056;p85"/>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85"/>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85"/>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85"/>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0" name="Google Shape;19060;p85"/>
          <p:cNvGrpSpPr/>
          <p:nvPr/>
        </p:nvGrpSpPr>
        <p:grpSpPr>
          <a:xfrm>
            <a:off x="5306224" y="1831313"/>
            <a:ext cx="367925" cy="281694"/>
            <a:chOff x="5306224" y="2012313"/>
            <a:chExt cx="367925" cy="281694"/>
          </a:xfrm>
        </p:grpSpPr>
        <p:sp>
          <p:nvSpPr>
            <p:cNvPr id="19061" name="Google Shape;19061;p85"/>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85"/>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63" name="Google Shape;19063;p85"/>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64" name="Google Shape;19064;p85"/>
          <p:cNvGrpSpPr/>
          <p:nvPr/>
        </p:nvGrpSpPr>
        <p:grpSpPr>
          <a:xfrm>
            <a:off x="6195998" y="1802102"/>
            <a:ext cx="368308" cy="338746"/>
            <a:chOff x="6195998" y="1983102"/>
            <a:chExt cx="368308" cy="338746"/>
          </a:xfrm>
        </p:grpSpPr>
        <p:sp>
          <p:nvSpPr>
            <p:cNvPr id="19065" name="Google Shape;19065;p85"/>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85"/>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85"/>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8" name="Google Shape;19068;p85"/>
          <p:cNvGrpSpPr/>
          <p:nvPr/>
        </p:nvGrpSpPr>
        <p:grpSpPr>
          <a:xfrm>
            <a:off x="7542031" y="1830835"/>
            <a:ext cx="369072" cy="280037"/>
            <a:chOff x="7542031" y="2011835"/>
            <a:chExt cx="369072" cy="280037"/>
          </a:xfrm>
        </p:grpSpPr>
        <p:sp>
          <p:nvSpPr>
            <p:cNvPr id="19069" name="Google Shape;19069;p85"/>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85"/>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85"/>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85"/>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85"/>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85"/>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85"/>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85"/>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85"/>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8" name="Google Shape;19078;p85"/>
          <p:cNvGrpSpPr/>
          <p:nvPr/>
        </p:nvGrpSpPr>
        <p:grpSpPr>
          <a:xfrm>
            <a:off x="8010427" y="3167503"/>
            <a:ext cx="278795" cy="351615"/>
            <a:chOff x="8010427" y="3348503"/>
            <a:chExt cx="278795" cy="351615"/>
          </a:xfrm>
        </p:grpSpPr>
        <p:sp>
          <p:nvSpPr>
            <p:cNvPr id="19079" name="Google Shape;19079;p85"/>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85"/>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85"/>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85"/>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83" name="Google Shape;19083;p85"/>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84" name="Google Shape;19084;p85"/>
          <p:cNvGrpSpPr/>
          <p:nvPr/>
        </p:nvGrpSpPr>
        <p:grpSpPr>
          <a:xfrm>
            <a:off x="7141900" y="3168204"/>
            <a:ext cx="281057" cy="351010"/>
            <a:chOff x="7141900" y="3349204"/>
            <a:chExt cx="281057" cy="351010"/>
          </a:xfrm>
        </p:grpSpPr>
        <p:sp>
          <p:nvSpPr>
            <p:cNvPr id="19085" name="Google Shape;19085;p85"/>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85"/>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85"/>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8" name="Google Shape;19088;p85"/>
          <p:cNvGrpSpPr/>
          <p:nvPr/>
        </p:nvGrpSpPr>
        <p:grpSpPr>
          <a:xfrm>
            <a:off x="5314188" y="3169032"/>
            <a:ext cx="363752" cy="353113"/>
            <a:chOff x="5314188" y="3350032"/>
            <a:chExt cx="363752" cy="353113"/>
          </a:xfrm>
        </p:grpSpPr>
        <p:sp>
          <p:nvSpPr>
            <p:cNvPr id="19089" name="Google Shape;19089;p85"/>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85"/>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1" name="Google Shape;19091;p85"/>
          <p:cNvGrpSpPr/>
          <p:nvPr/>
        </p:nvGrpSpPr>
        <p:grpSpPr>
          <a:xfrm>
            <a:off x="5829984" y="3169032"/>
            <a:ext cx="220755" cy="352348"/>
            <a:chOff x="5829984" y="3350032"/>
            <a:chExt cx="220755" cy="352348"/>
          </a:xfrm>
        </p:grpSpPr>
        <p:sp>
          <p:nvSpPr>
            <p:cNvPr id="19092" name="Google Shape;19092;p85"/>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85"/>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85"/>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85"/>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6" name="Google Shape;19096;p85"/>
          <p:cNvGrpSpPr/>
          <p:nvPr/>
        </p:nvGrpSpPr>
        <p:grpSpPr>
          <a:xfrm>
            <a:off x="4882170" y="3168841"/>
            <a:ext cx="358464" cy="352316"/>
            <a:chOff x="4882170" y="3349841"/>
            <a:chExt cx="358464" cy="352316"/>
          </a:xfrm>
        </p:grpSpPr>
        <p:sp>
          <p:nvSpPr>
            <p:cNvPr id="19097" name="Google Shape;19097;p85"/>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85"/>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99" name="Google Shape;19099;p85"/>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85"/>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01" name="Google Shape;19101;p85"/>
          <p:cNvGrpSpPr/>
          <p:nvPr/>
        </p:nvGrpSpPr>
        <p:grpSpPr>
          <a:xfrm>
            <a:off x="3044965" y="2254220"/>
            <a:ext cx="400194" cy="324316"/>
            <a:chOff x="3044965" y="2435220"/>
            <a:chExt cx="400194" cy="324316"/>
          </a:xfrm>
        </p:grpSpPr>
        <p:sp>
          <p:nvSpPr>
            <p:cNvPr id="19102" name="Google Shape;19102;p85"/>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85"/>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85"/>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5" name="Google Shape;19105;p85"/>
          <p:cNvGrpSpPr/>
          <p:nvPr/>
        </p:nvGrpSpPr>
        <p:grpSpPr>
          <a:xfrm>
            <a:off x="6203579" y="3167981"/>
            <a:ext cx="351615" cy="350373"/>
            <a:chOff x="6203579" y="3348981"/>
            <a:chExt cx="351615" cy="350373"/>
          </a:xfrm>
        </p:grpSpPr>
        <p:sp>
          <p:nvSpPr>
            <p:cNvPr id="19106" name="Google Shape;19106;p85"/>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85"/>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85"/>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85"/>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85"/>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1" name="Google Shape;19111;p85"/>
          <p:cNvGrpSpPr/>
          <p:nvPr/>
        </p:nvGrpSpPr>
        <p:grpSpPr>
          <a:xfrm>
            <a:off x="4878379" y="2292892"/>
            <a:ext cx="367161" cy="287523"/>
            <a:chOff x="4878379" y="2473892"/>
            <a:chExt cx="367161" cy="287523"/>
          </a:xfrm>
        </p:grpSpPr>
        <p:sp>
          <p:nvSpPr>
            <p:cNvPr id="19112" name="Google Shape;19112;p85"/>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85"/>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85"/>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85"/>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85"/>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7" name="Google Shape;19117;p85"/>
          <p:cNvGrpSpPr/>
          <p:nvPr/>
        </p:nvGrpSpPr>
        <p:grpSpPr>
          <a:xfrm>
            <a:off x="1325719" y="2706689"/>
            <a:ext cx="290581" cy="372481"/>
            <a:chOff x="1325719" y="2887689"/>
            <a:chExt cx="290581" cy="372481"/>
          </a:xfrm>
        </p:grpSpPr>
        <p:sp>
          <p:nvSpPr>
            <p:cNvPr id="19118" name="Google Shape;19118;p85"/>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85"/>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20" name="Google Shape;19120;p85"/>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21" name="Google Shape;19121;p85"/>
          <p:cNvGrpSpPr/>
          <p:nvPr/>
        </p:nvGrpSpPr>
        <p:grpSpPr>
          <a:xfrm>
            <a:off x="3510335" y="2711499"/>
            <a:ext cx="360726" cy="361204"/>
            <a:chOff x="3510335" y="2892499"/>
            <a:chExt cx="360726" cy="361204"/>
          </a:xfrm>
        </p:grpSpPr>
        <p:sp>
          <p:nvSpPr>
            <p:cNvPr id="19122" name="Google Shape;19122;p85"/>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85"/>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85"/>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85"/>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85"/>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7" name="Google Shape;19127;p85"/>
          <p:cNvGrpSpPr/>
          <p:nvPr/>
        </p:nvGrpSpPr>
        <p:grpSpPr>
          <a:xfrm>
            <a:off x="3086313" y="2696049"/>
            <a:ext cx="320143" cy="392581"/>
            <a:chOff x="3086313" y="2877049"/>
            <a:chExt cx="320143" cy="392581"/>
          </a:xfrm>
        </p:grpSpPr>
        <p:sp>
          <p:nvSpPr>
            <p:cNvPr id="19128" name="Google Shape;19128;p85"/>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85"/>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85"/>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85"/>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85"/>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85"/>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85"/>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85"/>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85"/>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85"/>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85"/>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85"/>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40" name="Google Shape;19140;p85"/>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41" name="Google Shape;19141;p85"/>
          <p:cNvGrpSpPr/>
          <p:nvPr/>
        </p:nvGrpSpPr>
        <p:grpSpPr>
          <a:xfrm>
            <a:off x="861113" y="2704746"/>
            <a:ext cx="333809" cy="373277"/>
            <a:chOff x="861113" y="2885746"/>
            <a:chExt cx="333809" cy="373277"/>
          </a:xfrm>
        </p:grpSpPr>
        <p:sp>
          <p:nvSpPr>
            <p:cNvPr id="19142" name="Google Shape;19142;p85"/>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85"/>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85"/>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45" name="Google Shape;19145;p85"/>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85"/>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47" name="Google Shape;19147;p85"/>
          <p:cNvGrpSpPr/>
          <p:nvPr/>
        </p:nvGrpSpPr>
        <p:grpSpPr>
          <a:xfrm>
            <a:off x="1297654" y="1323481"/>
            <a:ext cx="349354" cy="362223"/>
            <a:chOff x="1297654" y="1504481"/>
            <a:chExt cx="349354" cy="362223"/>
          </a:xfrm>
        </p:grpSpPr>
        <p:sp>
          <p:nvSpPr>
            <p:cNvPr id="19148" name="Google Shape;19148;p85"/>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85"/>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85"/>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51" name="Google Shape;19151;p85"/>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52" name="Google Shape;19152;p85"/>
          <p:cNvGrpSpPr/>
          <p:nvPr/>
        </p:nvGrpSpPr>
        <p:grpSpPr>
          <a:xfrm>
            <a:off x="852385" y="1329916"/>
            <a:ext cx="353145" cy="351998"/>
            <a:chOff x="852385" y="1510916"/>
            <a:chExt cx="353145" cy="351998"/>
          </a:xfrm>
        </p:grpSpPr>
        <p:sp>
          <p:nvSpPr>
            <p:cNvPr id="19153" name="Google Shape;19153;p85"/>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85"/>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85"/>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6" name="Google Shape;19156;p85"/>
          <p:cNvGrpSpPr/>
          <p:nvPr/>
        </p:nvGrpSpPr>
        <p:grpSpPr>
          <a:xfrm>
            <a:off x="1745217" y="1334471"/>
            <a:ext cx="343269" cy="342505"/>
            <a:chOff x="1745217" y="1515471"/>
            <a:chExt cx="343269" cy="342505"/>
          </a:xfrm>
        </p:grpSpPr>
        <p:sp>
          <p:nvSpPr>
            <p:cNvPr id="19157" name="Google Shape;19157;p85"/>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85"/>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85"/>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85"/>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61" name="Google Shape;19161;p85"/>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62" name="Google Shape;19162;p85"/>
          <p:cNvGrpSpPr/>
          <p:nvPr/>
        </p:nvGrpSpPr>
        <p:grpSpPr>
          <a:xfrm>
            <a:off x="3042703" y="1348137"/>
            <a:ext cx="411535" cy="315587"/>
            <a:chOff x="3042703" y="1529137"/>
            <a:chExt cx="411535" cy="315587"/>
          </a:xfrm>
        </p:grpSpPr>
        <p:sp>
          <p:nvSpPr>
            <p:cNvPr id="19163" name="Google Shape;19163;p85"/>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85"/>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85"/>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85"/>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85"/>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85"/>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85"/>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85"/>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85"/>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85"/>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3" name="Google Shape;19173;p85"/>
          <p:cNvGrpSpPr/>
          <p:nvPr/>
        </p:nvGrpSpPr>
        <p:grpSpPr>
          <a:xfrm>
            <a:off x="2629289" y="1363682"/>
            <a:ext cx="350501" cy="284497"/>
            <a:chOff x="2629289" y="1544682"/>
            <a:chExt cx="350501" cy="284497"/>
          </a:xfrm>
        </p:grpSpPr>
        <p:sp>
          <p:nvSpPr>
            <p:cNvPr id="19174" name="Google Shape;19174;p85"/>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85"/>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85"/>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85"/>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85"/>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9" name="Google Shape;19179;p85"/>
          <p:cNvGrpSpPr/>
          <p:nvPr/>
        </p:nvGrpSpPr>
        <p:grpSpPr>
          <a:xfrm>
            <a:off x="5305077" y="1321633"/>
            <a:ext cx="367893" cy="365218"/>
            <a:chOff x="5305077" y="1502633"/>
            <a:chExt cx="367893" cy="365218"/>
          </a:xfrm>
        </p:grpSpPr>
        <p:sp>
          <p:nvSpPr>
            <p:cNvPr id="19180" name="Google Shape;19180;p85"/>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85"/>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2" name="Google Shape;19182;p85"/>
          <p:cNvGrpSpPr/>
          <p:nvPr/>
        </p:nvGrpSpPr>
        <p:grpSpPr>
          <a:xfrm>
            <a:off x="7100170" y="1319117"/>
            <a:ext cx="368308" cy="367033"/>
            <a:chOff x="7100170" y="1500117"/>
            <a:chExt cx="368308" cy="367033"/>
          </a:xfrm>
        </p:grpSpPr>
        <p:sp>
          <p:nvSpPr>
            <p:cNvPr id="19183" name="Google Shape;19183;p85"/>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85"/>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85"/>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85"/>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85"/>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85"/>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85"/>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85"/>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85"/>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85"/>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85"/>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85"/>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85"/>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96" name="Google Shape;19196;p85"/>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97" name="Google Shape;19197;p85"/>
          <p:cNvGrpSpPr/>
          <p:nvPr/>
        </p:nvGrpSpPr>
        <p:grpSpPr>
          <a:xfrm>
            <a:off x="6649231" y="1319021"/>
            <a:ext cx="390287" cy="367065"/>
            <a:chOff x="6649231" y="1500021"/>
            <a:chExt cx="390287" cy="367065"/>
          </a:xfrm>
        </p:grpSpPr>
        <p:sp>
          <p:nvSpPr>
            <p:cNvPr id="19198" name="Google Shape;19198;p85"/>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85"/>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85"/>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85"/>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85"/>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85"/>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85"/>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85"/>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85"/>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85"/>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85"/>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85"/>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0" name="Google Shape;19210;p85"/>
          <p:cNvGrpSpPr/>
          <p:nvPr/>
        </p:nvGrpSpPr>
        <p:grpSpPr>
          <a:xfrm>
            <a:off x="5746938" y="1362503"/>
            <a:ext cx="387261" cy="280356"/>
            <a:chOff x="5746938" y="1543503"/>
            <a:chExt cx="387261" cy="280356"/>
          </a:xfrm>
        </p:grpSpPr>
        <p:sp>
          <p:nvSpPr>
            <p:cNvPr id="19211" name="Google Shape;19211;p85"/>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85"/>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3" name="Google Shape;19213;p85"/>
          <p:cNvGrpSpPr/>
          <p:nvPr/>
        </p:nvGrpSpPr>
        <p:grpSpPr>
          <a:xfrm>
            <a:off x="6196730" y="1344346"/>
            <a:ext cx="369072" cy="317467"/>
            <a:chOff x="6196730" y="1525346"/>
            <a:chExt cx="369072" cy="317467"/>
          </a:xfrm>
        </p:grpSpPr>
        <p:sp>
          <p:nvSpPr>
            <p:cNvPr id="19214" name="Google Shape;19214;p85"/>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85"/>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85"/>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7" name="Google Shape;19217;p85"/>
          <p:cNvGrpSpPr/>
          <p:nvPr/>
        </p:nvGrpSpPr>
        <p:grpSpPr>
          <a:xfrm>
            <a:off x="4940592" y="1319690"/>
            <a:ext cx="246558" cy="367161"/>
            <a:chOff x="4940592" y="1500690"/>
            <a:chExt cx="246558" cy="367161"/>
          </a:xfrm>
        </p:grpSpPr>
        <p:sp>
          <p:nvSpPr>
            <p:cNvPr id="19218" name="Google Shape;19218;p85"/>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85"/>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85"/>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85"/>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2" name="Google Shape;19222;p85"/>
          <p:cNvGrpSpPr/>
          <p:nvPr/>
        </p:nvGrpSpPr>
        <p:grpSpPr>
          <a:xfrm>
            <a:off x="7964906" y="1318894"/>
            <a:ext cx="380858" cy="367575"/>
            <a:chOff x="7964906" y="1499894"/>
            <a:chExt cx="380858" cy="367575"/>
          </a:xfrm>
        </p:grpSpPr>
        <p:sp>
          <p:nvSpPr>
            <p:cNvPr id="19223" name="Google Shape;19223;p85"/>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85"/>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85"/>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26" name="Google Shape;19226;p85"/>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27" name="Google Shape;19227;p85"/>
          <p:cNvGrpSpPr/>
          <p:nvPr/>
        </p:nvGrpSpPr>
        <p:grpSpPr>
          <a:xfrm>
            <a:off x="8007400" y="2721278"/>
            <a:ext cx="285230" cy="355597"/>
            <a:chOff x="8007400" y="2902278"/>
            <a:chExt cx="285230" cy="355597"/>
          </a:xfrm>
        </p:grpSpPr>
        <p:sp>
          <p:nvSpPr>
            <p:cNvPr id="19228" name="Google Shape;19228;p85"/>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85"/>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0" name="Google Shape;19230;p85"/>
          <p:cNvGrpSpPr/>
          <p:nvPr/>
        </p:nvGrpSpPr>
        <p:grpSpPr>
          <a:xfrm>
            <a:off x="6219124" y="2721788"/>
            <a:ext cx="318231" cy="355470"/>
            <a:chOff x="6219124" y="2902788"/>
            <a:chExt cx="318231" cy="355470"/>
          </a:xfrm>
        </p:grpSpPr>
        <p:sp>
          <p:nvSpPr>
            <p:cNvPr id="19231" name="Google Shape;19231;p85"/>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85"/>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85"/>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4" name="Google Shape;19234;p85"/>
          <p:cNvGrpSpPr/>
          <p:nvPr/>
        </p:nvGrpSpPr>
        <p:grpSpPr>
          <a:xfrm>
            <a:off x="4969421" y="2721852"/>
            <a:ext cx="185109" cy="355406"/>
            <a:chOff x="4969421" y="2902852"/>
            <a:chExt cx="185109" cy="355406"/>
          </a:xfrm>
        </p:grpSpPr>
        <p:sp>
          <p:nvSpPr>
            <p:cNvPr id="19235" name="Google Shape;19235;p85"/>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85"/>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85"/>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85"/>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85"/>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85"/>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41" name="Google Shape;19241;p85"/>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85"/>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43" name="Google Shape;19243;p85"/>
          <p:cNvGrpSpPr/>
          <p:nvPr/>
        </p:nvGrpSpPr>
        <p:grpSpPr>
          <a:xfrm>
            <a:off x="6685259" y="2721852"/>
            <a:ext cx="311414" cy="355406"/>
            <a:chOff x="6685259" y="2902852"/>
            <a:chExt cx="311414" cy="355406"/>
          </a:xfrm>
        </p:grpSpPr>
        <p:sp>
          <p:nvSpPr>
            <p:cNvPr id="19244" name="Google Shape;19244;p85"/>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85"/>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85"/>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7" name="Google Shape;19247;p85"/>
          <p:cNvGrpSpPr/>
          <p:nvPr/>
        </p:nvGrpSpPr>
        <p:grpSpPr>
          <a:xfrm>
            <a:off x="5309250" y="2722170"/>
            <a:ext cx="359579" cy="355852"/>
            <a:chOff x="5309250" y="2903170"/>
            <a:chExt cx="359579" cy="355852"/>
          </a:xfrm>
        </p:grpSpPr>
        <p:sp>
          <p:nvSpPr>
            <p:cNvPr id="19248" name="Google Shape;19248;p85"/>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85"/>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85"/>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1" name="Google Shape;19251;p85"/>
          <p:cNvGrpSpPr/>
          <p:nvPr/>
        </p:nvGrpSpPr>
        <p:grpSpPr>
          <a:xfrm>
            <a:off x="2199565" y="2240172"/>
            <a:ext cx="312179" cy="353431"/>
            <a:chOff x="2199565" y="2421172"/>
            <a:chExt cx="312179" cy="353431"/>
          </a:xfrm>
        </p:grpSpPr>
        <p:sp>
          <p:nvSpPr>
            <p:cNvPr id="19252" name="Google Shape;19252;p85"/>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85"/>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4" name="Google Shape;19254;p85"/>
          <p:cNvGrpSpPr/>
          <p:nvPr/>
        </p:nvGrpSpPr>
        <p:grpSpPr>
          <a:xfrm>
            <a:off x="1750887" y="2244727"/>
            <a:ext cx="320143" cy="343269"/>
            <a:chOff x="1750887" y="2425727"/>
            <a:chExt cx="320143" cy="343269"/>
          </a:xfrm>
        </p:grpSpPr>
        <p:sp>
          <p:nvSpPr>
            <p:cNvPr id="19255" name="Google Shape;19255;p85"/>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85"/>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7" name="Google Shape;19257;p85"/>
          <p:cNvGrpSpPr/>
          <p:nvPr/>
        </p:nvGrpSpPr>
        <p:grpSpPr>
          <a:xfrm>
            <a:off x="1298037" y="2244727"/>
            <a:ext cx="338364" cy="342887"/>
            <a:chOff x="1298037" y="2425727"/>
            <a:chExt cx="338364" cy="342887"/>
          </a:xfrm>
        </p:grpSpPr>
        <p:sp>
          <p:nvSpPr>
            <p:cNvPr id="19258" name="Google Shape;19258;p85"/>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85"/>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85"/>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85"/>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62" name="Google Shape;19262;p85"/>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63" name="Google Shape;19263;p85"/>
          <p:cNvGrpSpPr/>
          <p:nvPr/>
        </p:nvGrpSpPr>
        <p:grpSpPr>
          <a:xfrm>
            <a:off x="3974207" y="2248009"/>
            <a:ext cx="320143" cy="338491"/>
            <a:chOff x="3974207" y="2429009"/>
            <a:chExt cx="320143" cy="338491"/>
          </a:xfrm>
        </p:grpSpPr>
        <p:sp>
          <p:nvSpPr>
            <p:cNvPr id="19264" name="Google Shape;19264;p85"/>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85"/>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6" name="Google Shape;19266;p85"/>
          <p:cNvGrpSpPr/>
          <p:nvPr/>
        </p:nvGrpSpPr>
        <p:grpSpPr>
          <a:xfrm>
            <a:off x="2623237" y="2250047"/>
            <a:ext cx="355024" cy="332630"/>
            <a:chOff x="2623237" y="2431047"/>
            <a:chExt cx="355024" cy="332630"/>
          </a:xfrm>
        </p:grpSpPr>
        <p:sp>
          <p:nvSpPr>
            <p:cNvPr id="19267" name="Google Shape;19267;p85"/>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85"/>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85"/>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85"/>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1" name="Google Shape;19271;p85"/>
          <p:cNvGrpSpPr/>
          <p:nvPr/>
        </p:nvGrpSpPr>
        <p:grpSpPr>
          <a:xfrm>
            <a:off x="6657194" y="2253073"/>
            <a:ext cx="375507" cy="367925"/>
            <a:chOff x="6657194" y="2434073"/>
            <a:chExt cx="375507" cy="367925"/>
          </a:xfrm>
        </p:grpSpPr>
        <p:sp>
          <p:nvSpPr>
            <p:cNvPr id="19272" name="Google Shape;19272;p85"/>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85"/>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85"/>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5" name="Google Shape;19275;p85"/>
          <p:cNvGrpSpPr/>
          <p:nvPr/>
        </p:nvGrpSpPr>
        <p:grpSpPr>
          <a:xfrm>
            <a:off x="7101317" y="2260655"/>
            <a:ext cx="367925" cy="352380"/>
            <a:chOff x="7101317" y="2441655"/>
            <a:chExt cx="367925" cy="352380"/>
          </a:xfrm>
        </p:grpSpPr>
        <p:sp>
          <p:nvSpPr>
            <p:cNvPr id="19276" name="Google Shape;19276;p85"/>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85"/>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8" name="Google Shape;19278;p85"/>
          <p:cNvGrpSpPr/>
          <p:nvPr/>
        </p:nvGrpSpPr>
        <p:grpSpPr>
          <a:xfrm>
            <a:off x="5756399" y="2253456"/>
            <a:ext cx="367925" cy="367161"/>
            <a:chOff x="5756399" y="2434456"/>
            <a:chExt cx="367925" cy="367161"/>
          </a:xfrm>
        </p:grpSpPr>
        <p:sp>
          <p:nvSpPr>
            <p:cNvPr id="19279" name="Google Shape;19279;p85"/>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85"/>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85"/>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85"/>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85"/>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85"/>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85"/>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86" name="Google Shape;19286;p85"/>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85"/>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88" name="Google Shape;19288;p85"/>
          <p:cNvGrpSpPr/>
          <p:nvPr/>
        </p:nvGrpSpPr>
        <p:grpSpPr>
          <a:xfrm>
            <a:off x="7964906" y="2253073"/>
            <a:ext cx="373627" cy="367925"/>
            <a:chOff x="7964906" y="2434073"/>
            <a:chExt cx="373627" cy="367925"/>
          </a:xfrm>
        </p:grpSpPr>
        <p:sp>
          <p:nvSpPr>
            <p:cNvPr id="19289" name="Google Shape;19289;p85"/>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85"/>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1" name="Google Shape;19291;p85"/>
          <p:cNvGrpSpPr/>
          <p:nvPr/>
        </p:nvGrpSpPr>
        <p:grpSpPr>
          <a:xfrm>
            <a:off x="6194086" y="2256737"/>
            <a:ext cx="369837" cy="360471"/>
            <a:chOff x="6194086" y="2437737"/>
            <a:chExt cx="369837" cy="360471"/>
          </a:xfrm>
        </p:grpSpPr>
        <p:sp>
          <p:nvSpPr>
            <p:cNvPr id="19292" name="Google Shape;19292;p85"/>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85"/>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94" name="Google Shape;19294;p85"/>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9295" name="Google Shape;19295;p85"/>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299" name="Shape 19299"/>
        <p:cNvGrpSpPr/>
        <p:nvPr/>
      </p:nvGrpSpPr>
      <p:grpSpPr>
        <a:xfrm>
          <a:off x="0" y="0"/>
          <a:ext cx="0" cy="0"/>
          <a:chOff x="0" y="0"/>
          <a:chExt cx="0" cy="0"/>
        </a:xfrm>
      </p:grpSpPr>
      <p:grpSp>
        <p:nvGrpSpPr>
          <p:cNvPr id="19300" name="Google Shape;19300;p86"/>
          <p:cNvGrpSpPr/>
          <p:nvPr/>
        </p:nvGrpSpPr>
        <p:grpSpPr>
          <a:xfrm>
            <a:off x="3122257" y="1334344"/>
            <a:ext cx="294850" cy="349434"/>
            <a:chOff x="3122257" y="1508594"/>
            <a:chExt cx="294850" cy="349434"/>
          </a:xfrm>
        </p:grpSpPr>
        <p:sp>
          <p:nvSpPr>
            <p:cNvPr id="19301" name="Google Shape;19301;p86"/>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86"/>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86"/>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86"/>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86"/>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6" name="Google Shape;19306;p86"/>
          <p:cNvGrpSpPr/>
          <p:nvPr/>
        </p:nvGrpSpPr>
        <p:grpSpPr>
          <a:xfrm>
            <a:off x="910723" y="1333962"/>
            <a:ext cx="251660" cy="350166"/>
            <a:chOff x="910723" y="1508212"/>
            <a:chExt cx="251660" cy="350166"/>
          </a:xfrm>
        </p:grpSpPr>
        <p:sp>
          <p:nvSpPr>
            <p:cNvPr id="19307" name="Google Shape;19307;p86"/>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86"/>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86"/>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86"/>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86"/>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86"/>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86"/>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86"/>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86"/>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86"/>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86"/>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86"/>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86"/>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86"/>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86"/>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86"/>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86"/>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4" name="Google Shape;19324;p86"/>
          <p:cNvGrpSpPr/>
          <p:nvPr/>
        </p:nvGrpSpPr>
        <p:grpSpPr>
          <a:xfrm>
            <a:off x="1308631" y="1333580"/>
            <a:ext cx="350166" cy="350198"/>
            <a:chOff x="1308631" y="1507830"/>
            <a:chExt cx="350166" cy="350198"/>
          </a:xfrm>
        </p:grpSpPr>
        <p:sp>
          <p:nvSpPr>
            <p:cNvPr id="19325" name="Google Shape;19325;p86"/>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86"/>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86"/>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86"/>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9" name="Google Shape;19329;p86"/>
          <p:cNvGrpSpPr/>
          <p:nvPr/>
        </p:nvGrpSpPr>
        <p:grpSpPr>
          <a:xfrm>
            <a:off x="1756921" y="1335489"/>
            <a:ext cx="345997" cy="345997"/>
            <a:chOff x="1756921" y="1509739"/>
            <a:chExt cx="345997" cy="345997"/>
          </a:xfrm>
        </p:grpSpPr>
        <p:sp>
          <p:nvSpPr>
            <p:cNvPr id="19330" name="Google Shape;19330;p86"/>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86"/>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86"/>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86"/>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86"/>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86"/>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86"/>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86"/>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86"/>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86"/>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86"/>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86"/>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86"/>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86"/>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86"/>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86"/>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86"/>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7" name="Google Shape;19347;p86"/>
          <p:cNvGrpSpPr/>
          <p:nvPr/>
        </p:nvGrpSpPr>
        <p:grpSpPr>
          <a:xfrm>
            <a:off x="2216956" y="1336253"/>
            <a:ext cx="318721" cy="345615"/>
            <a:chOff x="2216956" y="1510503"/>
            <a:chExt cx="318721" cy="345615"/>
          </a:xfrm>
        </p:grpSpPr>
        <p:sp>
          <p:nvSpPr>
            <p:cNvPr id="19348" name="Google Shape;19348;p86"/>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86"/>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86"/>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86"/>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86"/>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3" name="Google Shape;19353;p86"/>
          <p:cNvGrpSpPr/>
          <p:nvPr/>
        </p:nvGrpSpPr>
        <p:grpSpPr>
          <a:xfrm>
            <a:off x="3988156" y="1394211"/>
            <a:ext cx="349052" cy="230049"/>
            <a:chOff x="3988156" y="1568461"/>
            <a:chExt cx="349052" cy="230049"/>
          </a:xfrm>
        </p:grpSpPr>
        <p:sp>
          <p:nvSpPr>
            <p:cNvPr id="19354" name="Google Shape;19354;p86"/>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86"/>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86"/>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86"/>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86"/>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86"/>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86"/>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1" name="Google Shape;19361;p86"/>
          <p:cNvGrpSpPr/>
          <p:nvPr/>
        </p:nvGrpSpPr>
        <p:grpSpPr>
          <a:xfrm>
            <a:off x="2633037" y="1325623"/>
            <a:ext cx="379002" cy="366112"/>
            <a:chOff x="2633037" y="1499873"/>
            <a:chExt cx="379002" cy="366112"/>
          </a:xfrm>
        </p:grpSpPr>
        <p:sp>
          <p:nvSpPr>
            <p:cNvPr id="19362" name="Google Shape;19362;p86"/>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86"/>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86"/>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86"/>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86"/>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86"/>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8" name="Google Shape;19368;p86"/>
          <p:cNvGrpSpPr/>
          <p:nvPr/>
        </p:nvGrpSpPr>
        <p:grpSpPr>
          <a:xfrm>
            <a:off x="6675256" y="1341919"/>
            <a:ext cx="327823" cy="357009"/>
            <a:chOff x="6675256" y="1516169"/>
            <a:chExt cx="327823" cy="357009"/>
          </a:xfrm>
        </p:grpSpPr>
        <p:sp>
          <p:nvSpPr>
            <p:cNvPr id="19369" name="Google Shape;19369;p86"/>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86"/>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86"/>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86"/>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86"/>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86"/>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86"/>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86"/>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86"/>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8" name="Google Shape;19378;p86"/>
          <p:cNvGrpSpPr/>
          <p:nvPr/>
        </p:nvGrpSpPr>
        <p:grpSpPr>
          <a:xfrm>
            <a:off x="8020159" y="1342301"/>
            <a:ext cx="300897" cy="356627"/>
            <a:chOff x="8020159" y="1516551"/>
            <a:chExt cx="300897" cy="356627"/>
          </a:xfrm>
        </p:grpSpPr>
        <p:sp>
          <p:nvSpPr>
            <p:cNvPr id="19379" name="Google Shape;19379;p86"/>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86"/>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86"/>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86"/>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86"/>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4" name="Google Shape;19384;p86"/>
          <p:cNvGrpSpPr/>
          <p:nvPr/>
        </p:nvGrpSpPr>
        <p:grpSpPr>
          <a:xfrm>
            <a:off x="5377363" y="1341919"/>
            <a:ext cx="257357" cy="356627"/>
            <a:chOff x="5377363" y="1516169"/>
            <a:chExt cx="257357" cy="356627"/>
          </a:xfrm>
        </p:grpSpPr>
        <p:sp>
          <p:nvSpPr>
            <p:cNvPr id="19385" name="Google Shape;19385;p86"/>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86"/>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86"/>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86"/>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86"/>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86"/>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86"/>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86"/>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86"/>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86"/>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86"/>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86"/>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86"/>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86"/>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86"/>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86"/>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86"/>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2" name="Google Shape;19402;p86"/>
          <p:cNvGrpSpPr/>
          <p:nvPr/>
        </p:nvGrpSpPr>
        <p:grpSpPr>
          <a:xfrm>
            <a:off x="4880567" y="1361620"/>
            <a:ext cx="356245" cy="317607"/>
            <a:chOff x="4880567" y="1535870"/>
            <a:chExt cx="356245" cy="317607"/>
          </a:xfrm>
        </p:grpSpPr>
        <p:sp>
          <p:nvSpPr>
            <p:cNvPr id="19403" name="Google Shape;19403;p86"/>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86"/>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86"/>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86"/>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86"/>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8" name="Google Shape;19408;p86"/>
          <p:cNvGrpSpPr/>
          <p:nvPr/>
        </p:nvGrpSpPr>
        <p:grpSpPr>
          <a:xfrm>
            <a:off x="5771483" y="1341537"/>
            <a:ext cx="357359" cy="357391"/>
            <a:chOff x="5771483" y="1515787"/>
            <a:chExt cx="357359" cy="357391"/>
          </a:xfrm>
        </p:grpSpPr>
        <p:sp>
          <p:nvSpPr>
            <p:cNvPr id="19409" name="Google Shape;19409;p86"/>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86"/>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86"/>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86"/>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3" name="Google Shape;19413;p86"/>
          <p:cNvGrpSpPr/>
          <p:nvPr/>
        </p:nvGrpSpPr>
        <p:grpSpPr>
          <a:xfrm>
            <a:off x="7121669" y="1359360"/>
            <a:ext cx="321362" cy="321362"/>
            <a:chOff x="7121669" y="1533610"/>
            <a:chExt cx="321362" cy="321362"/>
          </a:xfrm>
        </p:grpSpPr>
        <p:sp>
          <p:nvSpPr>
            <p:cNvPr id="19414" name="Google Shape;19414;p86"/>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86"/>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86"/>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86"/>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8" name="Google Shape;19418;p86"/>
          <p:cNvGrpSpPr/>
          <p:nvPr/>
        </p:nvGrpSpPr>
        <p:grpSpPr>
          <a:xfrm>
            <a:off x="7562766" y="1340614"/>
            <a:ext cx="327059" cy="360192"/>
            <a:chOff x="7562766" y="1514864"/>
            <a:chExt cx="327059" cy="360192"/>
          </a:xfrm>
        </p:grpSpPr>
        <p:sp>
          <p:nvSpPr>
            <p:cNvPr id="19419" name="Google Shape;19419;p86"/>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86"/>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86"/>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86"/>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3" name="Google Shape;19423;p86"/>
          <p:cNvGrpSpPr/>
          <p:nvPr/>
        </p:nvGrpSpPr>
        <p:grpSpPr>
          <a:xfrm>
            <a:off x="6221229" y="1324423"/>
            <a:ext cx="361636" cy="362183"/>
            <a:chOff x="6259175" y="1559008"/>
            <a:chExt cx="271743" cy="272093"/>
          </a:xfrm>
        </p:grpSpPr>
        <p:sp>
          <p:nvSpPr>
            <p:cNvPr id="19424" name="Google Shape;19424;p86"/>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86"/>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86"/>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86"/>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86"/>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86"/>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86"/>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86"/>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86"/>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86"/>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86"/>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86"/>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86"/>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86"/>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86"/>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86"/>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86"/>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1" name="Google Shape;19441;p86"/>
          <p:cNvGrpSpPr/>
          <p:nvPr/>
        </p:nvGrpSpPr>
        <p:grpSpPr>
          <a:xfrm>
            <a:off x="6671087" y="1835054"/>
            <a:ext cx="332757" cy="281833"/>
            <a:chOff x="6671087" y="2009304"/>
            <a:chExt cx="332757" cy="281833"/>
          </a:xfrm>
        </p:grpSpPr>
        <p:sp>
          <p:nvSpPr>
            <p:cNvPr id="19442" name="Google Shape;19442;p86"/>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86"/>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44" name="Google Shape;19444;p86"/>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45" name="Google Shape;19445;p86"/>
          <p:cNvGrpSpPr/>
          <p:nvPr/>
        </p:nvGrpSpPr>
        <p:grpSpPr>
          <a:xfrm>
            <a:off x="2201806" y="1802335"/>
            <a:ext cx="349784" cy="349434"/>
            <a:chOff x="2201806" y="1976585"/>
            <a:chExt cx="349784" cy="349434"/>
          </a:xfrm>
        </p:grpSpPr>
        <p:sp>
          <p:nvSpPr>
            <p:cNvPr id="19446" name="Google Shape;19446;p86"/>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86"/>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86"/>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86"/>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0" name="Google Shape;19450;p86"/>
          <p:cNvGrpSpPr/>
          <p:nvPr/>
        </p:nvGrpSpPr>
        <p:grpSpPr>
          <a:xfrm>
            <a:off x="3094217" y="1802335"/>
            <a:ext cx="350198" cy="350548"/>
            <a:chOff x="3094217" y="1976585"/>
            <a:chExt cx="350198" cy="350548"/>
          </a:xfrm>
        </p:grpSpPr>
        <p:sp>
          <p:nvSpPr>
            <p:cNvPr id="19451" name="Google Shape;19451;p86"/>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86"/>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86"/>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86"/>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86"/>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86"/>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86"/>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86"/>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86"/>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86"/>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86"/>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86"/>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86"/>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64" name="Google Shape;19464;p86"/>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65" name="Google Shape;19465;p86"/>
          <p:cNvGrpSpPr/>
          <p:nvPr/>
        </p:nvGrpSpPr>
        <p:grpSpPr>
          <a:xfrm>
            <a:off x="3979435" y="1802335"/>
            <a:ext cx="345265" cy="349848"/>
            <a:chOff x="3979435" y="1976585"/>
            <a:chExt cx="345265" cy="349848"/>
          </a:xfrm>
        </p:grpSpPr>
        <p:sp>
          <p:nvSpPr>
            <p:cNvPr id="19466" name="Google Shape;19466;p86"/>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86"/>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86"/>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86"/>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86"/>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86"/>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86"/>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86"/>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86"/>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86"/>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86"/>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86"/>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86"/>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86"/>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86"/>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86"/>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86"/>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3" name="Google Shape;19483;p86"/>
          <p:cNvGrpSpPr/>
          <p:nvPr/>
        </p:nvGrpSpPr>
        <p:grpSpPr>
          <a:xfrm>
            <a:off x="3541011" y="1334344"/>
            <a:ext cx="350166" cy="349434"/>
            <a:chOff x="3541011" y="1508594"/>
            <a:chExt cx="350166" cy="349434"/>
          </a:xfrm>
        </p:grpSpPr>
        <p:sp>
          <p:nvSpPr>
            <p:cNvPr id="19484" name="Google Shape;19484;p86"/>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86"/>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86"/>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86"/>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86"/>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86"/>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86"/>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86"/>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86"/>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86"/>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86"/>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86"/>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86"/>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7" name="Google Shape;19497;p86"/>
          <p:cNvGrpSpPr/>
          <p:nvPr/>
        </p:nvGrpSpPr>
        <p:grpSpPr>
          <a:xfrm>
            <a:off x="3576626" y="1801571"/>
            <a:ext cx="284251" cy="351694"/>
            <a:chOff x="3576626" y="1975821"/>
            <a:chExt cx="284251" cy="351694"/>
          </a:xfrm>
        </p:grpSpPr>
        <p:sp>
          <p:nvSpPr>
            <p:cNvPr id="19498" name="Google Shape;19498;p86"/>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86"/>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86"/>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1" name="Google Shape;19501;p86"/>
          <p:cNvGrpSpPr/>
          <p:nvPr/>
        </p:nvGrpSpPr>
        <p:grpSpPr>
          <a:xfrm>
            <a:off x="2722090" y="2715912"/>
            <a:ext cx="238770" cy="371841"/>
            <a:chOff x="2722090" y="2890162"/>
            <a:chExt cx="238770" cy="371841"/>
          </a:xfrm>
        </p:grpSpPr>
        <p:sp>
          <p:nvSpPr>
            <p:cNvPr id="19502" name="Google Shape;19502;p86"/>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86"/>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86"/>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05" name="Google Shape;19505;p86"/>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06" name="Google Shape;19506;p86"/>
          <p:cNvGrpSpPr/>
          <p:nvPr/>
        </p:nvGrpSpPr>
        <p:grpSpPr>
          <a:xfrm>
            <a:off x="6216367" y="1795906"/>
            <a:ext cx="361147" cy="361147"/>
            <a:chOff x="6216367" y="1970156"/>
            <a:chExt cx="361147" cy="361147"/>
          </a:xfrm>
        </p:grpSpPr>
        <p:sp>
          <p:nvSpPr>
            <p:cNvPr id="19507" name="Google Shape;19507;p86"/>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86"/>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86"/>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86"/>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1" name="Google Shape;19511;p86"/>
          <p:cNvGrpSpPr/>
          <p:nvPr/>
        </p:nvGrpSpPr>
        <p:grpSpPr>
          <a:xfrm>
            <a:off x="1289311" y="2751972"/>
            <a:ext cx="408156" cy="299783"/>
            <a:chOff x="1289311" y="2926222"/>
            <a:chExt cx="408156" cy="299783"/>
          </a:xfrm>
        </p:grpSpPr>
        <p:sp>
          <p:nvSpPr>
            <p:cNvPr id="19512" name="Google Shape;19512;p86"/>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86"/>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4" name="Google Shape;19514;p86"/>
          <p:cNvGrpSpPr/>
          <p:nvPr/>
        </p:nvGrpSpPr>
        <p:grpSpPr>
          <a:xfrm>
            <a:off x="7978465" y="1795142"/>
            <a:ext cx="361147" cy="360797"/>
            <a:chOff x="7978465" y="1969392"/>
            <a:chExt cx="361147" cy="360797"/>
          </a:xfrm>
        </p:grpSpPr>
        <p:sp>
          <p:nvSpPr>
            <p:cNvPr id="19515" name="Google Shape;19515;p86"/>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86"/>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86"/>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86"/>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86"/>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86"/>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86"/>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86"/>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86"/>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24" name="Google Shape;19524;p86"/>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25" name="Google Shape;19525;p86"/>
          <p:cNvGrpSpPr/>
          <p:nvPr/>
        </p:nvGrpSpPr>
        <p:grpSpPr>
          <a:xfrm>
            <a:off x="854261" y="2734563"/>
            <a:ext cx="377474" cy="335748"/>
            <a:chOff x="854261" y="2908813"/>
            <a:chExt cx="377474" cy="335748"/>
          </a:xfrm>
        </p:grpSpPr>
        <p:sp>
          <p:nvSpPr>
            <p:cNvPr id="19526" name="Google Shape;19526;p86"/>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86"/>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86"/>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86"/>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86"/>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1" name="Google Shape;19531;p86"/>
          <p:cNvGrpSpPr/>
          <p:nvPr/>
        </p:nvGrpSpPr>
        <p:grpSpPr>
          <a:xfrm>
            <a:off x="1749728" y="2720527"/>
            <a:ext cx="386927" cy="363438"/>
            <a:chOff x="1749728" y="2894777"/>
            <a:chExt cx="386927" cy="363438"/>
          </a:xfrm>
        </p:grpSpPr>
        <p:sp>
          <p:nvSpPr>
            <p:cNvPr id="19532" name="Google Shape;19532;p86"/>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86"/>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86"/>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86"/>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86"/>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86"/>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86"/>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9" name="Google Shape;19539;p86"/>
          <p:cNvGrpSpPr/>
          <p:nvPr/>
        </p:nvGrpSpPr>
        <p:grpSpPr>
          <a:xfrm>
            <a:off x="7098912" y="1795142"/>
            <a:ext cx="359651" cy="361560"/>
            <a:chOff x="7098912" y="1969392"/>
            <a:chExt cx="359651" cy="361560"/>
          </a:xfrm>
        </p:grpSpPr>
        <p:sp>
          <p:nvSpPr>
            <p:cNvPr id="19540" name="Google Shape;19540;p86"/>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86"/>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86"/>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86"/>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86"/>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86"/>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86"/>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86"/>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86"/>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86"/>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86"/>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86"/>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86"/>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53" name="Google Shape;19553;p86"/>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54" name="Google Shape;19554;p86"/>
          <p:cNvGrpSpPr/>
          <p:nvPr/>
        </p:nvGrpSpPr>
        <p:grpSpPr>
          <a:xfrm>
            <a:off x="5352728" y="1815989"/>
            <a:ext cx="327091" cy="322508"/>
            <a:chOff x="5352728" y="1990239"/>
            <a:chExt cx="327091" cy="322508"/>
          </a:xfrm>
        </p:grpSpPr>
        <p:sp>
          <p:nvSpPr>
            <p:cNvPr id="19555" name="Google Shape;19555;p86"/>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86"/>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86"/>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8" name="Google Shape;19558;p86"/>
          <p:cNvGrpSpPr/>
          <p:nvPr/>
        </p:nvGrpSpPr>
        <p:grpSpPr>
          <a:xfrm>
            <a:off x="7538896" y="1795906"/>
            <a:ext cx="361147" cy="361529"/>
            <a:chOff x="7538896" y="1970156"/>
            <a:chExt cx="361147" cy="361529"/>
          </a:xfrm>
        </p:grpSpPr>
        <p:sp>
          <p:nvSpPr>
            <p:cNvPr id="19559" name="Google Shape;19559;p86"/>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86"/>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86"/>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86"/>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86"/>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86"/>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5" name="Google Shape;19565;p86"/>
          <p:cNvGrpSpPr/>
          <p:nvPr/>
        </p:nvGrpSpPr>
        <p:grpSpPr>
          <a:xfrm>
            <a:off x="4896099" y="1796670"/>
            <a:ext cx="358155" cy="358123"/>
            <a:chOff x="4896099" y="1970920"/>
            <a:chExt cx="358155" cy="358123"/>
          </a:xfrm>
        </p:grpSpPr>
        <p:sp>
          <p:nvSpPr>
            <p:cNvPr id="19566" name="Google Shape;19566;p86"/>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86"/>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86"/>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9" name="Google Shape;19569;p86"/>
          <p:cNvGrpSpPr/>
          <p:nvPr/>
        </p:nvGrpSpPr>
        <p:grpSpPr>
          <a:xfrm>
            <a:off x="4048787" y="2802769"/>
            <a:ext cx="283488" cy="198604"/>
            <a:chOff x="4048787" y="2977019"/>
            <a:chExt cx="283488" cy="198604"/>
          </a:xfrm>
        </p:grpSpPr>
        <p:sp>
          <p:nvSpPr>
            <p:cNvPr id="19570" name="Google Shape;19570;p86"/>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86"/>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86"/>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86"/>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86"/>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86"/>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6" name="Google Shape;19576;p86"/>
          <p:cNvGrpSpPr/>
          <p:nvPr/>
        </p:nvGrpSpPr>
        <p:grpSpPr>
          <a:xfrm>
            <a:off x="4054103" y="2255941"/>
            <a:ext cx="218687" cy="349052"/>
            <a:chOff x="4054103" y="2430191"/>
            <a:chExt cx="218687" cy="349052"/>
          </a:xfrm>
        </p:grpSpPr>
        <p:sp>
          <p:nvSpPr>
            <p:cNvPr id="19577" name="Google Shape;19577;p86"/>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86"/>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9" name="Google Shape;19579;p86"/>
          <p:cNvGrpSpPr/>
          <p:nvPr/>
        </p:nvGrpSpPr>
        <p:grpSpPr>
          <a:xfrm>
            <a:off x="2185128" y="2253299"/>
            <a:ext cx="382758" cy="356595"/>
            <a:chOff x="2185128" y="2427549"/>
            <a:chExt cx="382758" cy="356595"/>
          </a:xfrm>
        </p:grpSpPr>
        <p:sp>
          <p:nvSpPr>
            <p:cNvPr id="19580" name="Google Shape;19580;p86"/>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86"/>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86"/>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86"/>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4" name="Google Shape;19584;p86"/>
          <p:cNvGrpSpPr/>
          <p:nvPr/>
        </p:nvGrpSpPr>
        <p:grpSpPr>
          <a:xfrm>
            <a:off x="2656907" y="2265043"/>
            <a:ext cx="332757" cy="332343"/>
            <a:chOff x="2656907" y="2439293"/>
            <a:chExt cx="332757" cy="332343"/>
          </a:xfrm>
        </p:grpSpPr>
        <p:sp>
          <p:nvSpPr>
            <p:cNvPr id="19585" name="Google Shape;19585;p86"/>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86"/>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86"/>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86"/>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86"/>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86"/>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86"/>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2" name="Google Shape;19592;p86"/>
          <p:cNvGrpSpPr/>
          <p:nvPr/>
        </p:nvGrpSpPr>
        <p:grpSpPr>
          <a:xfrm>
            <a:off x="1731523" y="2248366"/>
            <a:ext cx="399435" cy="365698"/>
            <a:chOff x="1731523" y="2422616"/>
            <a:chExt cx="399435" cy="365698"/>
          </a:xfrm>
        </p:grpSpPr>
        <p:sp>
          <p:nvSpPr>
            <p:cNvPr id="19593" name="Google Shape;19593;p86"/>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86"/>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86"/>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6" name="Google Shape;19596;p86"/>
          <p:cNvGrpSpPr/>
          <p:nvPr/>
        </p:nvGrpSpPr>
        <p:grpSpPr>
          <a:xfrm>
            <a:off x="3097241" y="2259314"/>
            <a:ext cx="344883" cy="343387"/>
            <a:chOff x="3097241" y="2433564"/>
            <a:chExt cx="344883" cy="343387"/>
          </a:xfrm>
        </p:grpSpPr>
        <p:sp>
          <p:nvSpPr>
            <p:cNvPr id="19597" name="Google Shape;19597;p86"/>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86"/>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86"/>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86"/>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86"/>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86"/>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86"/>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86"/>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86"/>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6" name="Google Shape;19606;p86"/>
          <p:cNvGrpSpPr/>
          <p:nvPr/>
        </p:nvGrpSpPr>
        <p:grpSpPr>
          <a:xfrm>
            <a:off x="1278299" y="2265043"/>
            <a:ext cx="410829" cy="332343"/>
            <a:chOff x="1278299" y="2439293"/>
            <a:chExt cx="410829" cy="332343"/>
          </a:xfrm>
        </p:grpSpPr>
        <p:sp>
          <p:nvSpPr>
            <p:cNvPr id="19607" name="Google Shape;19607;p86"/>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86"/>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86"/>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86"/>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86"/>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86"/>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86"/>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86"/>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5" name="Google Shape;19615;p86"/>
          <p:cNvGrpSpPr/>
          <p:nvPr/>
        </p:nvGrpSpPr>
        <p:grpSpPr>
          <a:xfrm>
            <a:off x="2661459" y="1840751"/>
            <a:ext cx="322508" cy="273494"/>
            <a:chOff x="2661459" y="2015001"/>
            <a:chExt cx="322508" cy="273494"/>
          </a:xfrm>
        </p:grpSpPr>
        <p:sp>
          <p:nvSpPr>
            <p:cNvPr id="19616" name="Google Shape;19616;p86"/>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86"/>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8" name="Google Shape;19618;p86"/>
          <p:cNvGrpSpPr/>
          <p:nvPr/>
        </p:nvGrpSpPr>
        <p:grpSpPr>
          <a:xfrm>
            <a:off x="870939" y="2265043"/>
            <a:ext cx="331993" cy="331993"/>
            <a:chOff x="870939" y="2439293"/>
            <a:chExt cx="331993" cy="331993"/>
          </a:xfrm>
        </p:grpSpPr>
        <p:sp>
          <p:nvSpPr>
            <p:cNvPr id="19619" name="Google Shape;19619;p86"/>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86"/>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86"/>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2" name="Google Shape;19622;p86"/>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86"/>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86"/>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86"/>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86"/>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86"/>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86"/>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86"/>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86"/>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86"/>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86"/>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86"/>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86"/>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5" name="Google Shape;19635;p86"/>
          <p:cNvGrpSpPr/>
          <p:nvPr/>
        </p:nvGrpSpPr>
        <p:grpSpPr>
          <a:xfrm>
            <a:off x="6644957" y="2282103"/>
            <a:ext cx="371395" cy="278904"/>
            <a:chOff x="6644957" y="2456353"/>
            <a:chExt cx="371395" cy="278904"/>
          </a:xfrm>
        </p:grpSpPr>
        <p:sp>
          <p:nvSpPr>
            <p:cNvPr id="19636" name="Google Shape;19636;p86"/>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86"/>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86"/>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9" name="Google Shape;19639;p86"/>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86"/>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1" name="Google Shape;19641;p86"/>
          <p:cNvGrpSpPr/>
          <p:nvPr/>
        </p:nvGrpSpPr>
        <p:grpSpPr>
          <a:xfrm>
            <a:off x="5388757" y="2240409"/>
            <a:ext cx="260349" cy="362292"/>
            <a:chOff x="5388757" y="2414659"/>
            <a:chExt cx="260349" cy="362292"/>
          </a:xfrm>
        </p:grpSpPr>
        <p:sp>
          <p:nvSpPr>
            <p:cNvPr id="19642" name="Google Shape;19642;p86"/>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86"/>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86"/>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86"/>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86"/>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86"/>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86"/>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86"/>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86"/>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86"/>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86"/>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86"/>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86"/>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86"/>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86"/>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86"/>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86"/>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86"/>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86"/>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86"/>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2" name="Google Shape;19662;p86"/>
          <p:cNvGrpSpPr/>
          <p:nvPr/>
        </p:nvGrpSpPr>
        <p:grpSpPr>
          <a:xfrm>
            <a:off x="3567142" y="2731507"/>
            <a:ext cx="348288" cy="340331"/>
            <a:chOff x="3567142" y="2905757"/>
            <a:chExt cx="348288" cy="340331"/>
          </a:xfrm>
        </p:grpSpPr>
        <p:sp>
          <p:nvSpPr>
            <p:cNvPr id="19663" name="Google Shape;19663;p86"/>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86"/>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86"/>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86"/>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86"/>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8" name="Google Shape;19668;p86"/>
          <p:cNvGrpSpPr/>
          <p:nvPr/>
        </p:nvGrpSpPr>
        <p:grpSpPr>
          <a:xfrm>
            <a:off x="870939" y="1801571"/>
            <a:ext cx="332375" cy="350071"/>
            <a:chOff x="870939" y="1975821"/>
            <a:chExt cx="332375" cy="350071"/>
          </a:xfrm>
        </p:grpSpPr>
        <p:sp>
          <p:nvSpPr>
            <p:cNvPr id="19669" name="Google Shape;19669;p86"/>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86"/>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86"/>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86"/>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3" name="Google Shape;19673;p86"/>
          <p:cNvGrpSpPr/>
          <p:nvPr/>
        </p:nvGrpSpPr>
        <p:grpSpPr>
          <a:xfrm>
            <a:off x="7967103" y="2240791"/>
            <a:ext cx="355863" cy="361911"/>
            <a:chOff x="7967103" y="2415041"/>
            <a:chExt cx="355863" cy="361911"/>
          </a:xfrm>
        </p:grpSpPr>
        <p:sp>
          <p:nvSpPr>
            <p:cNvPr id="19674" name="Google Shape;19674;p86"/>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86"/>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86"/>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86"/>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86"/>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86"/>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86"/>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86"/>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86"/>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86"/>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86"/>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5" name="Google Shape;19685;p86"/>
          <p:cNvGrpSpPr/>
          <p:nvPr/>
        </p:nvGrpSpPr>
        <p:grpSpPr>
          <a:xfrm>
            <a:off x="7529411" y="2240409"/>
            <a:ext cx="355863" cy="362292"/>
            <a:chOff x="7529411" y="2414659"/>
            <a:chExt cx="355863" cy="362292"/>
          </a:xfrm>
        </p:grpSpPr>
        <p:sp>
          <p:nvSpPr>
            <p:cNvPr id="19686" name="Google Shape;19686;p86"/>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86"/>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86"/>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86"/>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86"/>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86"/>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86"/>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86"/>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86"/>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86"/>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86"/>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86"/>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8" name="Google Shape;19698;p86"/>
          <p:cNvGrpSpPr/>
          <p:nvPr/>
        </p:nvGrpSpPr>
        <p:grpSpPr>
          <a:xfrm>
            <a:off x="5733194" y="2257468"/>
            <a:ext cx="446826" cy="327059"/>
            <a:chOff x="5733194" y="2431718"/>
            <a:chExt cx="446826" cy="327059"/>
          </a:xfrm>
        </p:grpSpPr>
        <p:sp>
          <p:nvSpPr>
            <p:cNvPr id="19699" name="Google Shape;19699;p86"/>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86"/>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86"/>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2" name="Google Shape;19702;p86"/>
          <p:cNvGrpSpPr/>
          <p:nvPr/>
        </p:nvGrpSpPr>
        <p:grpSpPr>
          <a:xfrm>
            <a:off x="4876780" y="2243814"/>
            <a:ext cx="407774" cy="356627"/>
            <a:chOff x="4876780" y="2418064"/>
            <a:chExt cx="407774" cy="356627"/>
          </a:xfrm>
        </p:grpSpPr>
        <p:sp>
          <p:nvSpPr>
            <p:cNvPr id="19703" name="Google Shape;19703;p86"/>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86"/>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86"/>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86"/>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86"/>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86"/>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86"/>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86"/>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1" name="Google Shape;19711;p86"/>
          <p:cNvGrpSpPr/>
          <p:nvPr/>
        </p:nvGrpSpPr>
        <p:grpSpPr>
          <a:xfrm>
            <a:off x="7070872" y="2236621"/>
            <a:ext cx="398321" cy="371013"/>
            <a:chOff x="7070872" y="2410871"/>
            <a:chExt cx="398321" cy="371013"/>
          </a:xfrm>
        </p:grpSpPr>
        <p:sp>
          <p:nvSpPr>
            <p:cNvPr id="19712" name="Google Shape;19712;p86"/>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86"/>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86"/>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86"/>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16" name="Google Shape;19716;p86"/>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17" name="Google Shape;19717;p86"/>
          <p:cNvGrpSpPr/>
          <p:nvPr/>
        </p:nvGrpSpPr>
        <p:grpSpPr>
          <a:xfrm>
            <a:off x="5318259" y="2807861"/>
            <a:ext cx="371013" cy="220787"/>
            <a:chOff x="5318259" y="2982111"/>
            <a:chExt cx="371013" cy="220787"/>
          </a:xfrm>
        </p:grpSpPr>
        <p:sp>
          <p:nvSpPr>
            <p:cNvPr id="19718" name="Google Shape;19718;p86"/>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86"/>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86"/>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86"/>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86"/>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86"/>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86"/>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86"/>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6" name="Google Shape;19726;p86"/>
          <p:cNvGrpSpPr/>
          <p:nvPr/>
        </p:nvGrpSpPr>
        <p:grpSpPr>
          <a:xfrm>
            <a:off x="7073928" y="2731507"/>
            <a:ext cx="371395" cy="371809"/>
            <a:chOff x="7073928" y="2905757"/>
            <a:chExt cx="371395" cy="371809"/>
          </a:xfrm>
        </p:grpSpPr>
        <p:sp>
          <p:nvSpPr>
            <p:cNvPr id="19727" name="Google Shape;19727;p86"/>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86"/>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86"/>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0" name="Google Shape;19730;p86"/>
          <p:cNvGrpSpPr/>
          <p:nvPr/>
        </p:nvGrpSpPr>
        <p:grpSpPr>
          <a:xfrm>
            <a:off x="6188327" y="2781158"/>
            <a:ext cx="371395" cy="272857"/>
            <a:chOff x="6188327" y="2955408"/>
            <a:chExt cx="371395" cy="272857"/>
          </a:xfrm>
        </p:grpSpPr>
        <p:sp>
          <p:nvSpPr>
            <p:cNvPr id="19731" name="Google Shape;19731;p86"/>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86"/>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3" name="Google Shape;19733;p86"/>
          <p:cNvGrpSpPr/>
          <p:nvPr/>
        </p:nvGrpSpPr>
        <p:grpSpPr>
          <a:xfrm>
            <a:off x="7521454" y="2731889"/>
            <a:ext cx="359651" cy="371013"/>
            <a:chOff x="7521454" y="2906139"/>
            <a:chExt cx="359651" cy="371013"/>
          </a:xfrm>
        </p:grpSpPr>
        <p:sp>
          <p:nvSpPr>
            <p:cNvPr id="19734" name="Google Shape;19734;p86"/>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86"/>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86"/>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86"/>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86"/>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9" name="Google Shape;19739;p86"/>
          <p:cNvGrpSpPr/>
          <p:nvPr/>
        </p:nvGrpSpPr>
        <p:grpSpPr>
          <a:xfrm>
            <a:off x="5782845" y="2732271"/>
            <a:ext cx="301661" cy="371013"/>
            <a:chOff x="5782845" y="2906521"/>
            <a:chExt cx="301661" cy="371013"/>
          </a:xfrm>
        </p:grpSpPr>
        <p:sp>
          <p:nvSpPr>
            <p:cNvPr id="19740" name="Google Shape;19740;p86"/>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86"/>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86"/>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3" name="Google Shape;19743;p86"/>
          <p:cNvGrpSpPr/>
          <p:nvPr/>
        </p:nvGrpSpPr>
        <p:grpSpPr>
          <a:xfrm>
            <a:off x="3539102" y="2253299"/>
            <a:ext cx="355099" cy="355481"/>
            <a:chOff x="3539102" y="2427549"/>
            <a:chExt cx="355099" cy="355481"/>
          </a:xfrm>
        </p:grpSpPr>
        <p:sp>
          <p:nvSpPr>
            <p:cNvPr id="19744" name="Google Shape;19744;p86"/>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86"/>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6" name="Google Shape;19746;p86"/>
          <p:cNvGrpSpPr/>
          <p:nvPr/>
        </p:nvGrpSpPr>
        <p:grpSpPr>
          <a:xfrm>
            <a:off x="6630539" y="2743252"/>
            <a:ext cx="371777" cy="349434"/>
            <a:chOff x="6630539" y="2917502"/>
            <a:chExt cx="371777" cy="349434"/>
          </a:xfrm>
        </p:grpSpPr>
        <p:sp>
          <p:nvSpPr>
            <p:cNvPr id="19747" name="Google Shape;19747;p86"/>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86"/>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86"/>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86"/>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86"/>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86"/>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86"/>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4" name="Google Shape;19754;p86"/>
          <p:cNvGrpSpPr/>
          <p:nvPr/>
        </p:nvGrpSpPr>
        <p:grpSpPr>
          <a:xfrm>
            <a:off x="2171474" y="3194979"/>
            <a:ext cx="408156" cy="343737"/>
            <a:chOff x="2171474" y="3369229"/>
            <a:chExt cx="408156" cy="343737"/>
          </a:xfrm>
        </p:grpSpPr>
        <p:sp>
          <p:nvSpPr>
            <p:cNvPr id="19755" name="Google Shape;19755;p86"/>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86"/>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86"/>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86"/>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9" name="Google Shape;19759;p86"/>
          <p:cNvGrpSpPr/>
          <p:nvPr/>
        </p:nvGrpSpPr>
        <p:grpSpPr>
          <a:xfrm>
            <a:off x="4891198" y="2750858"/>
            <a:ext cx="334634" cy="334634"/>
            <a:chOff x="4891198" y="2925108"/>
            <a:chExt cx="334634" cy="334634"/>
          </a:xfrm>
        </p:grpSpPr>
        <p:sp>
          <p:nvSpPr>
            <p:cNvPr id="19760" name="Google Shape;19760;p86"/>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86"/>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86"/>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86"/>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86"/>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86"/>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86"/>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86"/>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8" name="Google Shape;19768;p86"/>
          <p:cNvGrpSpPr/>
          <p:nvPr/>
        </p:nvGrpSpPr>
        <p:grpSpPr>
          <a:xfrm>
            <a:off x="7976174" y="2750858"/>
            <a:ext cx="334666" cy="334634"/>
            <a:chOff x="7976174" y="2925108"/>
            <a:chExt cx="334666" cy="334634"/>
          </a:xfrm>
        </p:grpSpPr>
        <p:sp>
          <p:nvSpPr>
            <p:cNvPr id="19769" name="Google Shape;19769;p86"/>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86"/>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86"/>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86"/>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86"/>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86"/>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86"/>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86"/>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86"/>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8" name="Google Shape;19778;p86"/>
          <p:cNvGrpSpPr/>
          <p:nvPr/>
        </p:nvGrpSpPr>
        <p:grpSpPr>
          <a:xfrm>
            <a:off x="3091957" y="3199881"/>
            <a:ext cx="354717" cy="332757"/>
            <a:chOff x="3091957" y="3374131"/>
            <a:chExt cx="354717" cy="332757"/>
          </a:xfrm>
        </p:grpSpPr>
        <p:sp>
          <p:nvSpPr>
            <p:cNvPr id="19779" name="Google Shape;19779;p86"/>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86"/>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86"/>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86"/>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86"/>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86"/>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5" name="Google Shape;19785;p86"/>
          <p:cNvGrpSpPr/>
          <p:nvPr/>
        </p:nvGrpSpPr>
        <p:grpSpPr>
          <a:xfrm>
            <a:off x="3988156" y="3205960"/>
            <a:ext cx="353954" cy="318880"/>
            <a:chOff x="3988156" y="3380210"/>
            <a:chExt cx="353954" cy="318880"/>
          </a:xfrm>
        </p:grpSpPr>
        <p:sp>
          <p:nvSpPr>
            <p:cNvPr id="19786" name="Google Shape;19786;p86"/>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86"/>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86"/>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86"/>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86"/>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1" name="Google Shape;19791;p86"/>
          <p:cNvGrpSpPr/>
          <p:nvPr/>
        </p:nvGrpSpPr>
        <p:grpSpPr>
          <a:xfrm>
            <a:off x="3541011" y="3193070"/>
            <a:ext cx="348257" cy="346188"/>
            <a:chOff x="3541011" y="3367320"/>
            <a:chExt cx="348257" cy="346188"/>
          </a:xfrm>
        </p:grpSpPr>
        <p:sp>
          <p:nvSpPr>
            <p:cNvPr id="19792" name="Google Shape;19792;p86"/>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86"/>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86"/>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86"/>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6" name="Google Shape;19796;p86"/>
          <p:cNvGrpSpPr/>
          <p:nvPr/>
        </p:nvGrpSpPr>
        <p:grpSpPr>
          <a:xfrm>
            <a:off x="1314678" y="3183967"/>
            <a:ext cx="334666" cy="365348"/>
            <a:chOff x="1314678" y="3358217"/>
            <a:chExt cx="334666" cy="365348"/>
          </a:xfrm>
        </p:grpSpPr>
        <p:sp>
          <p:nvSpPr>
            <p:cNvPr id="19797" name="Google Shape;19797;p86"/>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86"/>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86"/>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86"/>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86"/>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2" name="Google Shape;19802;p86"/>
          <p:cNvGrpSpPr/>
          <p:nvPr/>
        </p:nvGrpSpPr>
        <p:grpSpPr>
          <a:xfrm>
            <a:off x="1748582" y="3198385"/>
            <a:ext cx="359269" cy="335780"/>
            <a:chOff x="1748582" y="3372635"/>
            <a:chExt cx="359269" cy="335780"/>
          </a:xfrm>
        </p:grpSpPr>
        <p:sp>
          <p:nvSpPr>
            <p:cNvPr id="19803" name="Google Shape;19803;p86"/>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04" name="Google Shape;19804;p86"/>
            <p:cNvGrpSpPr/>
            <p:nvPr/>
          </p:nvGrpSpPr>
          <p:grpSpPr>
            <a:xfrm>
              <a:off x="1748582" y="3372635"/>
              <a:ext cx="333520" cy="335780"/>
              <a:chOff x="1748582" y="3372635"/>
              <a:chExt cx="333520" cy="335780"/>
            </a:xfrm>
          </p:grpSpPr>
          <p:sp>
            <p:nvSpPr>
              <p:cNvPr id="19805" name="Google Shape;19805;p86"/>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86"/>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86"/>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808" name="Google Shape;19808;p86"/>
          <p:cNvGrpSpPr/>
          <p:nvPr/>
        </p:nvGrpSpPr>
        <p:grpSpPr>
          <a:xfrm>
            <a:off x="2640993" y="3183585"/>
            <a:ext cx="365348" cy="364966"/>
            <a:chOff x="2640993" y="3357835"/>
            <a:chExt cx="365348" cy="364966"/>
          </a:xfrm>
        </p:grpSpPr>
        <p:sp>
          <p:nvSpPr>
            <p:cNvPr id="19809" name="Google Shape;19809;p86"/>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86"/>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86"/>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86"/>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86"/>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86"/>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86"/>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86"/>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86"/>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86"/>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9" name="Google Shape;19819;p86"/>
          <p:cNvGrpSpPr/>
          <p:nvPr/>
        </p:nvGrpSpPr>
        <p:grpSpPr>
          <a:xfrm>
            <a:off x="4886264" y="3191924"/>
            <a:ext cx="350548" cy="350198"/>
            <a:chOff x="4886264" y="3366174"/>
            <a:chExt cx="350548" cy="350198"/>
          </a:xfrm>
        </p:grpSpPr>
        <p:sp>
          <p:nvSpPr>
            <p:cNvPr id="19820" name="Google Shape;19820;p86"/>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86"/>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86"/>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86"/>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86"/>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86"/>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86"/>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86"/>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86"/>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86"/>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86"/>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86"/>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86"/>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3" name="Google Shape;19833;p86"/>
          <p:cNvGrpSpPr/>
          <p:nvPr/>
        </p:nvGrpSpPr>
        <p:grpSpPr>
          <a:xfrm>
            <a:off x="5331913" y="3239697"/>
            <a:ext cx="347143" cy="254684"/>
            <a:chOff x="5331913" y="3413947"/>
            <a:chExt cx="347143" cy="254684"/>
          </a:xfrm>
        </p:grpSpPr>
        <p:sp>
          <p:nvSpPr>
            <p:cNvPr id="19834" name="Google Shape;19834;p86"/>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86"/>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86"/>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86"/>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86"/>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86"/>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0" name="Google Shape;19840;p86"/>
          <p:cNvGrpSpPr/>
          <p:nvPr/>
        </p:nvGrpSpPr>
        <p:grpSpPr>
          <a:xfrm>
            <a:off x="5776798" y="3235528"/>
            <a:ext cx="346379" cy="264518"/>
            <a:chOff x="5776798" y="3409778"/>
            <a:chExt cx="346379" cy="264518"/>
          </a:xfrm>
        </p:grpSpPr>
        <p:sp>
          <p:nvSpPr>
            <p:cNvPr id="19841" name="Google Shape;19841;p86"/>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86"/>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86"/>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86"/>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86"/>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86"/>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7" name="Google Shape;19847;p86"/>
          <p:cNvGrpSpPr/>
          <p:nvPr/>
        </p:nvGrpSpPr>
        <p:grpSpPr>
          <a:xfrm>
            <a:off x="7108015" y="3222255"/>
            <a:ext cx="344883" cy="290299"/>
            <a:chOff x="7108015" y="3396505"/>
            <a:chExt cx="344883" cy="290299"/>
          </a:xfrm>
        </p:grpSpPr>
        <p:sp>
          <p:nvSpPr>
            <p:cNvPr id="19848" name="Google Shape;19848;p86"/>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86"/>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86"/>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86"/>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2" name="Google Shape;19852;p86"/>
          <p:cNvGrpSpPr/>
          <p:nvPr/>
        </p:nvGrpSpPr>
        <p:grpSpPr>
          <a:xfrm>
            <a:off x="7551754" y="3216558"/>
            <a:ext cx="344883" cy="301311"/>
            <a:chOff x="7551754" y="3390808"/>
            <a:chExt cx="344883" cy="301311"/>
          </a:xfrm>
        </p:grpSpPr>
        <p:sp>
          <p:nvSpPr>
            <p:cNvPr id="19853" name="Google Shape;19853;p86"/>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86"/>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86"/>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86"/>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86"/>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86"/>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86"/>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86"/>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86"/>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86"/>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86"/>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4" name="Google Shape;19864;p86"/>
          <p:cNvGrpSpPr/>
          <p:nvPr/>
        </p:nvGrpSpPr>
        <p:grpSpPr>
          <a:xfrm>
            <a:off x="6707084" y="3213153"/>
            <a:ext cx="261145" cy="308504"/>
            <a:chOff x="6707084" y="3387403"/>
            <a:chExt cx="261145" cy="308504"/>
          </a:xfrm>
        </p:grpSpPr>
        <p:sp>
          <p:nvSpPr>
            <p:cNvPr id="19865" name="Google Shape;19865;p86"/>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86"/>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86"/>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86"/>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9" name="Google Shape;19869;p86"/>
          <p:cNvGrpSpPr/>
          <p:nvPr/>
        </p:nvGrpSpPr>
        <p:grpSpPr>
          <a:xfrm>
            <a:off x="848978" y="4123387"/>
            <a:ext cx="377824" cy="324418"/>
            <a:chOff x="848978" y="4297637"/>
            <a:chExt cx="377824" cy="324418"/>
          </a:xfrm>
        </p:grpSpPr>
        <p:sp>
          <p:nvSpPr>
            <p:cNvPr id="19870" name="Google Shape;19870;p86"/>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86"/>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2" name="Google Shape;19872;p86"/>
          <p:cNvGrpSpPr/>
          <p:nvPr/>
        </p:nvGrpSpPr>
        <p:grpSpPr>
          <a:xfrm>
            <a:off x="1754279" y="4112343"/>
            <a:ext cx="351439" cy="345965"/>
            <a:chOff x="1754279" y="4286593"/>
            <a:chExt cx="351439" cy="345965"/>
          </a:xfrm>
        </p:grpSpPr>
        <p:sp>
          <p:nvSpPr>
            <p:cNvPr id="19873" name="Google Shape;19873;p86"/>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86"/>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86"/>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86"/>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86"/>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8" name="Google Shape;19878;p86"/>
          <p:cNvGrpSpPr/>
          <p:nvPr/>
        </p:nvGrpSpPr>
        <p:grpSpPr>
          <a:xfrm>
            <a:off x="3996113" y="4116926"/>
            <a:ext cx="336512" cy="335048"/>
            <a:chOff x="3996113" y="4291176"/>
            <a:chExt cx="336512" cy="335048"/>
          </a:xfrm>
        </p:grpSpPr>
        <p:sp>
          <p:nvSpPr>
            <p:cNvPr id="19879" name="Google Shape;19879;p86"/>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86"/>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86"/>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82" name="Google Shape;19882;p86"/>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83" name="Google Shape;19883;p86"/>
          <p:cNvGrpSpPr/>
          <p:nvPr/>
        </p:nvGrpSpPr>
        <p:grpSpPr>
          <a:xfrm>
            <a:off x="2179081" y="4111261"/>
            <a:ext cx="397525" cy="348670"/>
            <a:chOff x="2179081" y="4285511"/>
            <a:chExt cx="397525" cy="348670"/>
          </a:xfrm>
        </p:grpSpPr>
        <p:sp>
          <p:nvSpPr>
            <p:cNvPr id="19884" name="Google Shape;19884;p86"/>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86"/>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6" name="Google Shape;19886;p86"/>
          <p:cNvGrpSpPr/>
          <p:nvPr/>
        </p:nvGrpSpPr>
        <p:grpSpPr>
          <a:xfrm>
            <a:off x="3584201" y="4120746"/>
            <a:ext cx="267574" cy="329415"/>
            <a:chOff x="3584201" y="4294996"/>
            <a:chExt cx="267574" cy="329415"/>
          </a:xfrm>
        </p:grpSpPr>
        <p:sp>
          <p:nvSpPr>
            <p:cNvPr id="19887" name="Google Shape;19887;p86"/>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86"/>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86"/>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86"/>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1" name="Google Shape;19891;p86"/>
          <p:cNvGrpSpPr/>
          <p:nvPr/>
        </p:nvGrpSpPr>
        <p:grpSpPr>
          <a:xfrm>
            <a:off x="3082855" y="4121478"/>
            <a:ext cx="375946" cy="327823"/>
            <a:chOff x="3082855" y="4295728"/>
            <a:chExt cx="375946" cy="327823"/>
          </a:xfrm>
        </p:grpSpPr>
        <p:sp>
          <p:nvSpPr>
            <p:cNvPr id="19892" name="Google Shape;19892;p86"/>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86"/>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86"/>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86"/>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86"/>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86"/>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86"/>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86"/>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86"/>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86"/>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86"/>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3" name="Google Shape;19903;p86"/>
          <p:cNvGrpSpPr/>
          <p:nvPr/>
        </p:nvGrpSpPr>
        <p:grpSpPr>
          <a:xfrm>
            <a:off x="2749016" y="4116926"/>
            <a:ext cx="150831" cy="336926"/>
            <a:chOff x="2749016" y="4291176"/>
            <a:chExt cx="150831" cy="336926"/>
          </a:xfrm>
        </p:grpSpPr>
        <p:sp>
          <p:nvSpPr>
            <p:cNvPr id="19904" name="Google Shape;19904;p86"/>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86"/>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86"/>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86"/>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8" name="Google Shape;19908;p86"/>
          <p:cNvGrpSpPr/>
          <p:nvPr/>
        </p:nvGrpSpPr>
        <p:grpSpPr>
          <a:xfrm>
            <a:off x="7127716" y="4105182"/>
            <a:ext cx="248254" cy="361942"/>
            <a:chOff x="7127716" y="4279432"/>
            <a:chExt cx="248254" cy="361942"/>
          </a:xfrm>
        </p:grpSpPr>
        <p:sp>
          <p:nvSpPr>
            <p:cNvPr id="19909" name="Google Shape;19909;p86"/>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86"/>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86"/>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86"/>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86"/>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86"/>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86"/>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86"/>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86"/>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8" name="Google Shape;19918;p86"/>
          <p:cNvGrpSpPr/>
          <p:nvPr/>
        </p:nvGrpSpPr>
        <p:grpSpPr>
          <a:xfrm>
            <a:off x="7565408" y="4105182"/>
            <a:ext cx="248255" cy="361942"/>
            <a:chOff x="7565408" y="4279432"/>
            <a:chExt cx="248255" cy="361942"/>
          </a:xfrm>
        </p:grpSpPr>
        <p:sp>
          <p:nvSpPr>
            <p:cNvPr id="19919" name="Google Shape;19919;p86"/>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86"/>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86"/>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86"/>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86"/>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86"/>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86"/>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86"/>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7" name="Google Shape;19927;p86"/>
          <p:cNvGrpSpPr/>
          <p:nvPr/>
        </p:nvGrpSpPr>
        <p:grpSpPr>
          <a:xfrm>
            <a:off x="6264109" y="4105182"/>
            <a:ext cx="225498" cy="361560"/>
            <a:chOff x="6264109" y="4279432"/>
            <a:chExt cx="225498" cy="361560"/>
          </a:xfrm>
        </p:grpSpPr>
        <p:sp>
          <p:nvSpPr>
            <p:cNvPr id="19928" name="Google Shape;19928;p86"/>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86"/>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0" name="Google Shape;19930;p86"/>
          <p:cNvGrpSpPr/>
          <p:nvPr/>
        </p:nvGrpSpPr>
        <p:grpSpPr>
          <a:xfrm>
            <a:off x="7929578" y="4110115"/>
            <a:ext cx="395266" cy="351312"/>
            <a:chOff x="7929578" y="4284365"/>
            <a:chExt cx="395266" cy="351312"/>
          </a:xfrm>
        </p:grpSpPr>
        <p:sp>
          <p:nvSpPr>
            <p:cNvPr id="19931" name="Google Shape;19931;p86"/>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86"/>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86"/>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86"/>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5" name="Google Shape;19935;p86"/>
          <p:cNvGrpSpPr/>
          <p:nvPr/>
        </p:nvGrpSpPr>
        <p:grpSpPr>
          <a:xfrm>
            <a:off x="6595502" y="4149527"/>
            <a:ext cx="426315" cy="332826"/>
            <a:chOff x="6639652" y="4323777"/>
            <a:chExt cx="426315" cy="332826"/>
          </a:xfrm>
        </p:grpSpPr>
        <p:sp>
          <p:nvSpPr>
            <p:cNvPr id="19936" name="Google Shape;19936;p86"/>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86"/>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86"/>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86"/>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86"/>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86"/>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86"/>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86"/>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86"/>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86"/>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6" name="Google Shape;19946;p86"/>
          <p:cNvGrpSpPr/>
          <p:nvPr/>
        </p:nvGrpSpPr>
        <p:grpSpPr>
          <a:xfrm>
            <a:off x="5357662" y="4123387"/>
            <a:ext cx="287275" cy="326296"/>
            <a:chOff x="5357662" y="4297637"/>
            <a:chExt cx="287275" cy="326296"/>
          </a:xfrm>
        </p:grpSpPr>
        <p:sp>
          <p:nvSpPr>
            <p:cNvPr id="19947" name="Google Shape;19947;p86"/>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86"/>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86"/>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86"/>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86"/>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2" name="Google Shape;19952;p86"/>
          <p:cNvGrpSpPr/>
          <p:nvPr/>
        </p:nvGrpSpPr>
        <p:grpSpPr>
          <a:xfrm>
            <a:off x="5774124" y="4120300"/>
            <a:ext cx="331611" cy="331674"/>
            <a:chOff x="5774124" y="4294550"/>
            <a:chExt cx="331611" cy="331674"/>
          </a:xfrm>
        </p:grpSpPr>
        <p:sp>
          <p:nvSpPr>
            <p:cNvPr id="19953" name="Google Shape;19953;p86"/>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86"/>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5" name="Google Shape;19955;p86"/>
          <p:cNvGrpSpPr/>
          <p:nvPr/>
        </p:nvGrpSpPr>
        <p:grpSpPr>
          <a:xfrm>
            <a:off x="4890434" y="4113139"/>
            <a:ext cx="345997" cy="346029"/>
            <a:chOff x="4890434" y="4287389"/>
            <a:chExt cx="345997" cy="346029"/>
          </a:xfrm>
        </p:grpSpPr>
        <p:sp>
          <p:nvSpPr>
            <p:cNvPr id="19956" name="Google Shape;19956;p86"/>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86"/>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86"/>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86"/>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86"/>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86"/>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86"/>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3" name="Google Shape;19963;p86"/>
          <p:cNvGrpSpPr/>
          <p:nvPr/>
        </p:nvGrpSpPr>
        <p:grpSpPr>
          <a:xfrm>
            <a:off x="2165809" y="3636809"/>
            <a:ext cx="422542" cy="342973"/>
            <a:chOff x="2165809" y="3811059"/>
            <a:chExt cx="422542" cy="342973"/>
          </a:xfrm>
        </p:grpSpPr>
        <p:sp>
          <p:nvSpPr>
            <p:cNvPr id="19964" name="Google Shape;19964;p86"/>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86"/>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86"/>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86"/>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86"/>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86"/>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86"/>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86"/>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86"/>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86"/>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86"/>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86"/>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86"/>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86"/>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86"/>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86"/>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86"/>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86"/>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82" name="Google Shape;19982;p86"/>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83" name="Google Shape;19983;p86"/>
          <p:cNvGrpSpPr/>
          <p:nvPr/>
        </p:nvGrpSpPr>
        <p:grpSpPr>
          <a:xfrm>
            <a:off x="903530" y="3631875"/>
            <a:ext cx="264550" cy="353222"/>
            <a:chOff x="903530" y="3806125"/>
            <a:chExt cx="264550" cy="353222"/>
          </a:xfrm>
        </p:grpSpPr>
        <p:sp>
          <p:nvSpPr>
            <p:cNvPr id="19984" name="Google Shape;19984;p86"/>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5" name="Google Shape;19985;p86"/>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86"/>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86"/>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8" name="Google Shape;19988;p86"/>
          <p:cNvGrpSpPr/>
          <p:nvPr/>
        </p:nvGrpSpPr>
        <p:grpSpPr>
          <a:xfrm>
            <a:off x="850092" y="3178684"/>
            <a:ext cx="369517" cy="375660"/>
            <a:chOff x="850092" y="3352934"/>
            <a:chExt cx="369517" cy="375660"/>
          </a:xfrm>
        </p:grpSpPr>
        <p:sp>
          <p:nvSpPr>
            <p:cNvPr id="19989" name="Google Shape;19989;p86"/>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86"/>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86"/>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86"/>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86"/>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4" name="Google Shape;19994;p86"/>
          <p:cNvGrpSpPr/>
          <p:nvPr/>
        </p:nvGrpSpPr>
        <p:grpSpPr>
          <a:xfrm>
            <a:off x="2611458" y="3642124"/>
            <a:ext cx="426329" cy="332375"/>
            <a:chOff x="2611458" y="3816374"/>
            <a:chExt cx="426329" cy="332375"/>
          </a:xfrm>
        </p:grpSpPr>
        <p:sp>
          <p:nvSpPr>
            <p:cNvPr id="19995" name="Google Shape;19995;p86"/>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86"/>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86"/>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86"/>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86"/>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86"/>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86"/>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86"/>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86"/>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86"/>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05" name="Google Shape;20005;p86"/>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06" name="Google Shape;20006;p86"/>
          <p:cNvGrpSpPr/>
          <p:nvPr/>
        </p:nvGrpSpPr>
        <p:grpSpPr>
          <a:xfrm>
            <a:off x="4019984" y="3631143"/>
            <a:ext cx="293704" cy="353954"/>
            <a:chOff x="4019984" y="3805393"/>
            <a:chExt cx="293704" cy="353954"/>
          </a:xfrm>
        </p:grpSpPr>
        <p:sp>
          <p:nvSpPr>
            <p:cNvPr id="20007" name="Google Shape;20007;p86"/>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86"/>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9" name="Google Shape;20009;p86"/>
          <p:cNvGrpSpPr/>
          <p:nvPr/>
        </p:nvGrpSpPr>
        <p:grpSpPr>
          <a:xfrm>
            <a:off x="8006505" y="3215794"/>
            <a:ext cx="323654" cy="303189"/>
            <a:chOff x="8006505" y="3390044"/>
            <a:chExt cx="323654" cy="303189"/>
          </a:xfrm>
        </p:grpSpPr>
        <p:sp>
          <p:nvSpPr>
            <p:cNvPr id="20010" name="Google Shape;20010;p86"/>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1" name="Google Shape;20011;p86"/>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2" name="Google Shape;20012;p86"/>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86"/>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86"/>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86"/>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6" name="Google Shape;20016;p86"/>
          <p:cNvGrpSpPr/>
          <p:nvPr/>
        </p:nvGrpSpPr>
        <p:grpSpPr>
          <a:xfrm>
            <a:off x="1299146" y="3632257"/>
            <a:ext cx="367990" cy="351312"/>
            <a:chOff x="1299146" y="3806507"/>
            <a:chExt cx="367990" cy="351312"/>
          </a:xfrm>
        </p:grpSpPr>
        <p:sp>
          <p:nvSpPr>
            <p:cNvPr id="20017" name="Google Shape;20017;p86"/>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86"/>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9" name="Google Shape;20019;p86"/>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20" name="Google Shape;20020;p86"/>
          <p:cNvGrpSpPr/>
          <p:nvPr/>
        </p:nvGrpSpPr>
        <p:grpSpPr>
          <a:xfrm>
            <a:off x="7550258" y="3658420"/>
            <a:ext cx="371395" cy="301279"/>
            <a:chOff x="7550258" y="3832670"/>
            <a:chExt cx="371395" cy="301279"/>
          </a:xfrm>
        </p:grpSpPr>
        <p:sp>
          <p:nvSpPr>
            <p:cNvPr id="20021" name="Google Shape;20021;p86"/>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86"/>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86"/>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86"/>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86"/>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86"/>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86"/>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86"/>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86"/>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86"/>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86"/>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86"/>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3" name="Google Shape;20033;p86"/>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4" name="Google Shape;20034;p86"/>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86"/>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86"/>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86"/>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86"/>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39" name="Google Shape;20039;p86"/>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40" name="Google Shape;20040;p86"/>
          <p:cNvGrpSpPr/>
          <p:nvPr/>
        </p:nvGrpSpPr>
        <p:grpSpPr>
          <a:xfrm>
            <a:off x="6659725" y="3633785"/>
            <a:ext cx="367608" cy="350548"/>
            <a:chOff x="6659725" y="3808035"/>
            <a:chExt cx="367608" cy="350548"/>
          </a:xfrm>
        </p:grpSpPr>
        <p:sp>
          <p:nvSpPr>
            <p:cNvPr id="20041" name="Google Shape;20041;p86"/>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86"/>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3" name="Google Shape;20043;p86"/>
          <p:cNvGrpSpPr/>
          <p:nvPr/>
        </p:nvGrpSpPr>
        <p:grpSpPr>
          <a:xfrm>
            <a:off x="6219391" y="3642506"/>
            <a:ext cx="356627" cy="334252"/>
            <a:chOff x="6219391" y="3816756"/>
            <a:chExt cx="356627" cy="334252"/>
          </a:xfrm>
        </p:grpSpPr>
        <p:sp>
          <p:nvSpPr>
            <p:cNvPr id="20044" name="Google Shape;20044;p86"/>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86"/>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86"/>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7" name="Google Shape;20047;p86"/>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8" name="Google Shape;20048;p86"/>
          <p:cNvGrpSpPr/>
          <p:nvPr/>
        </p:nvGrpSpPr>
        <p:grpSpPr>
          <a:xfrm>
            <a:off x="5778676" y="3652722"/>
            <a:ext cx="349052" cy="313055"/>
            <a:chOff x="5778676" y="3826972"/>
            <a:chExt cx="349052" cy="313055"/>
          </a:xfrm>
        </p:grpSpPr>
        <p:sp>
          <p:nvSpPr>
            <p:cNvPr id="20049" name="Google Shape;20049;p86"/>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86"/>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86"/>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86"/>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86"/>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4" name="Google Shape;20054;p86"/>
          <p:cNvGrpSpPr/>
          <p:nvPr/>
        </p:nvGrpSpPr>
        <p:grpSpPr>
          <a:xfrm>
            <a:off x="5355784" y="3660297"/>
            <a:ext cx="299019" cy="297905"/>
            <a:chOff x="5355784" y="3834547"/>
            <a:chExt cx="299019" cy="297905"/>
          </a:xfrm>
        </p:grpSpPr>
        <p:sp>
          <p:nvSpPr>
            <p:cNvPr id="20055" name="Google Shape;20055;p86"/>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86"/>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86"/>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86"/>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9" name="Google Shape;20059;p86"/>
          <p:cNvGrpSpPr/>
          <p:nvPr/>
        </p:nvGrpSpPr>
        <p:grpSpPr>
          <a:xfrm>
            <a:off x="8036455" y="3633021"/>
            <a:ext cx="292176" cy="353985"/>
            <a:chOff x="8036455" y="3807271"/>
            <a:chExt cx="292176" cy="353985"/>
          </a:xfrm>
        </p:grpSpPr>
        <p:sp>
          <p:nvSpPr>
            <p:cNvPr id="20060" name="Google Shape;20060;p86"/>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86"/>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62" name="Google Shape;20062;p8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20063" name="Google Shape;20063;p8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20064" name="Google Shape;20064;p86"/>
          <p:cNvGrpSpPr/>
          <p:nvPr/>
        </p:nvGrpSpPr>
        <p:grpSpPr>
          <a:xfrm>
            <a:off x="4874902" y="3634549"/>
            <a:ext cx="345615" cy="350835"/>
            <a:chOff x="4874902" y="3808799"/>
            <a:chExt cx="345615" cy="350835"/>
          </a:xfrm>
        </p:grpSpPr>
        <p:sp>
          <p:nvSpPr>
            <p:cNvPr id="20065" name="Google Shape;20065;p86"/>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86"/>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86"/>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86"/>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86"/>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86"/>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86"/>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86"/>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86"/>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86"/>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86"/>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86"/>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86"/>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86"/>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86"/>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86"/>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86"/>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2" name="Google Shape;20082;p86"/>
          <p:cNvGrpSpPr/>
          <p:nvPr/>
        </p:nvGrpSpPr>
        <p:grpSpPr>
          <a:xfrm>
            <a:off x="3095745" y="3631143"/>
            <a:ext cx="352840" cy="354717"/>
            <a:chOff x="3095745" y="3805393"/>
            <a:chExt cx="352840" cy="354717"/>
          </a:xfrm>
        </p:grpSpPr>
        <p:sp>
          <p:nvSpPr>
            <p:cNvPr id="20083" name="Google Shape;20083;p86"/>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86"/>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86"/>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86"/>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86"/>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86"/>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092" name="Shape 20092"/>
        <p:cNvGrpSpPr/>
        <p:nvPr/>
      </p:nvGrpSpPr>
      <p:grpSpPr>
        <a:xfrm>
          <a:off x="0" y="0"/>
          <a:ext cx="0" cy="0"/>
          <a:chOff x="0" y="0"/>
          <a:chExt cx="0" cy="0"/>
        </a:xfrm>
      </p:grpSpPr>
      <p:grpSp>
        <p:nvGrpSpPr>
          <p:cNvPr id="20093" name="Google Shape;20093;p87"/>
          <p:cNvGrpSpPr/>
          <p:nvPr/>
        </p:nvGrpSpPr>
        <p:grpSpPr>
          <a:xfrm>
            <a:off x="2733780" y="4039081"/>
            <a:ext cx="342144" cy="362704"/>
            <a:chOff x="2704005" y="4258781"/>
            <a:chExt cx="342144" cy="362704"/>
          </a:xfrm>
        </p:grpSpPr>
        <p:sp>
          <p:nvSpPr>
            <p:cNvPr id="20094" name="Google Shape;20094;p87"/>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87"/>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6" name="Google Shape;20096;p87"/>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87"/>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87"/>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87"/>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87"/>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1" name="Google Shape;20101;p87"/>
          <p:cNvGrpSpPr/>
          <p:nvPr/>
        </p:nvGrpSpPr>
        <p:grpSpPr>
          <a:xfrm>
            <a:off x="2157462" y="4083096"/>
            <a:ext cx="347435" cy="363370"/>
            <a:chOff x="2157462" y="4258496"/>
            <a:chExt cx="347435" cy="363370"/>
          </a:xfrm>
        </p:grpSpPr>
        <p:sp>
          <p:nvSpPr>
            <p:cNvPr id="20102" name="Google Shape;20102;p87"/>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87"/>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87"/>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5" name="Google Shape;20105;p87"/>
          <p:cNvGrpSpPr/>
          <p:nvPr/>
        </p:nvGrpSpPr>
        <p:grpSpPr>
          <a:xfrm>
            <a:off x="4010963" y="3588381"/>
            <a:ext cx="343665" cy="363211"/>
            <a:chOff x="4010963" y="3763781"/>
            <a:chExt cx="343665" cy="363211"/>
          </a:xfrm>
        </p:grpSpPr>
        <p:sp>
          <p:nvSpPr>
            <p:cNvPr id="20106" name="Google Shape;20106;p87"/>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87"/>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87"/>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87"/>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87"/>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1" name="Google Shape;20111;p87"/>
          <p:cNvGrpSpPr/>
          <p:nvPr/>
        </p:nvGrpSpPr>
        <p:grpSpPr>
          <a:xfrm>
            <a:off x="2214042" y="3635109"/>
            <a:ext cx="368153" cy="311193"/>
            <a:chOff x="2214042" y="3810509"/>
            <a:chExt cx="368153" cy="311193"/>
          </a:xfrm>
        </p:grpSpPr>
        <p:sp>
          <p:nvSpPr>
            <p:cNvPr id="20112" name="Google Shape;20112;p87"/>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87"/>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4" name="Google Shape;20114;p87"/>
          <p:cNvGrpSpPr/>
          <p:nvPr/>
        </p:nvGrpSpPr>
        <p:grpSpPr>
          <a:xfrm>
            <a:off x="1797413" y="3606819"/>
            <a:ext cx="367805" cy="367773"/>
            <a:chOff x="1768938" y="3782219"/>
            <a:chExt cx="367805" cy="367773"/>
          </a:xfrm>
        </p:grpSpPr>
        <p:sp>
          <p:nvSpPr>
            <p:cNvPr id="20115" name="Google Shape;20115;p87"/>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87"/>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87"/>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87"/>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87"/>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0" name="Google Shape;20120;p87"/>
          <p:cNvGrpSpPr/>
          <p:nvPr/>
        </p:nvGrpSpPr>
        <p:grpSpPr>
          <a:xfrm>
            <a:off x="2681385" y="3623039"/>
            <a:ext cx="325544" cy="327413"/>
            <a:chOff x="2681385" y="3798439"/>
            <a:chExt cx="325544" cy="327413"/>
          </a:xfrm>
        </p:grpSpPr>
        <p:sp>
          <p:nvSpPr>
            <p:cNvPr id="20121" name="Google Shape;20121;p87"/>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87"/>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3" name="Google Shape;20123;p87"/>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87"/>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87"/>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87"/>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87"/>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8" name="Google Shape;20128;p87"/>
          <p:cNvGrpSpPr/>
          <p:nvPr/>
        </p:nvGrpSpPr>
        <p:grpSpPr>
          <a:xfrm>
            <a:off x="6243928" y="4088102"/>
            <a:ext cx="274254" cy="350824"/>
            <a:chOff x="6243928" y="4263502"/>
            <a:chExt cx="274254" cy="350824"/>
          </a:xfrm>
        </p:grpSpPr>
        <p:sp>
          <p:nvSpPr>
            <p:cNvPr id="20129" name="Google Shape;20129;p87"/>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0" name="Google Shape;20130;p87"/>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87"/>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87"/>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87"/>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87"/>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87"/>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87"/>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7" name="Google Shape;20137;p87"/>
          <p:cNvGrpSpPr/>
          <p:nvPr/>
        </p:nvGrpSpPr>
        <p:grpSpPr>
          <a:xfrm>
            <a:off x="3560600" y="3587938"/>
            <a:ext cx="352345" cy="363655"/>
            <a:chOff x="3560600" y="3763338"/>
            <a:chExt cx="352345" cy="363655"/>
          </a:xfrm>
        </p:grpSpPr>
        <p:sp>
          <p:nvSpPr>
            <p:cNvPr id="20138" name="Google Shape;20138;p87"/>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87"/>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87"/>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1" name="Google Shape;20141;p87"/>
          <p:cNvGrpSpPr/>
          <p:nvPr/>
        </p:nvGrpSpPr>
        <p:grpSpPr>
          <a:xfrm>
            <a:off x="5790556" y="4085852"/>
            <a:ext cx="279513" cy="356083"/>
            <a:chOff x="5790556" y="4261252"/>
            <a:chExt cx="279513" cy="356083"/>
          </a:xfrm>
        </p:grpSpPr>
        <p:sp>
          <p:nvSpPr>
            <p:cNvPr id="20142" name="Google Shape;20142;p87"/>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87"/>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87"/>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87"/>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87"/>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7" name="Google Shape;20147;p87"/>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87"/>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9" name="Google Shape;20149;p87"/>
          <p:cNvGrpSpPr/>
          <p:nvPr/>
        </p:nvGrpSpPr>
        <p:grpSpPr>
          <a:xfrm>
            <a:off x="5341333" y="4085852"/>
            <a:ext cx="278752" cy="356463"/>
            <a:chOff x="5341333" y="4261252"/>
            <a:chExt cx="278752" cy="356463"/>
          </a:xfrm>
        </p:grpSpPr>
        <p:sp>
          <p:nvSpPr>
            <p:cNvPr id="20150" name="Google Shape;20150;p87"/>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87"/>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87"/>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87"/>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87"/>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87"/>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87"/>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57" name="Google Shape;20157;p87"/>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58" name="Google Shape;20158;p87"/>
          <p:cNvGrpSpPr/>
          <p:nvPr/>
        </p:nvGrpSpPr>
        <p:grpSpPr>
          <a:xfrm>
            <a:off x="3103646" y="3590676"/>
            <a:ext cx="360233" cy="362451"/>
            <a:chOff x="3107608" y="3763401"/>
            <a:chExt cx="360233" cy="362451"/>
          </a:xfrm>
        </p:grpSpPr>
        <p:sp>
          <p:nvSpPr>
            <p:cNvPr id="20159" name="Google Shape;20159;p87"/>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87"/>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1" name="Google Shape;20161;p87"/>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2" name="Google Shape;20162;p87"/>
          <p:cNvGrpSpPr/>
          <p:nvPr/>
        </p:nvGrpSpPr>
        <p:grpSpPr>
          <a:xfrm>
            <a:off x="889343" y="3625827"/>
            <a:ext cx="351585" cy="339705"/>
            <a:chOff x="889343" y="3801227"/>
            <a:chExt cx="351585" cy="339705"/>
          </a:xfrm>
        </p:grpSpPr>
        <p:sp>
          <p:nvSpPr>
            <p:cNvPr id="20163" name="Google Shape;20163;p87"/>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87"/>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87"/>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87"/>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87"/>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8" name="Google Shape;20168;p87"/>
          <p:cNvGrpSpPr/>
          <p:nvPr/>
        </p:nvGrpSpPr>
        <p:grpSpPr>
          <a:xfrm>
            <a:off x="4896609" y="4085472"/>
            <a:ext cx="278784" cy="355323"/>
            <a:chOff x="4896609" y="4260872"/>
            <a:chExt cx="278784" cy="355323"/>
          </a:xfrm>
        </p:grpSpPr>
        <p:sp>
          <p:nvSpPr>
            <p:cNvPr id="20169" name="Google Shape;20169;p87"/>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87"/>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87"/>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87"/>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87"/>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87"/>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5" name="Google Shape;20175;p87"/>
          <p:cNvGrpSpPr/>
          <p:nvPr/>
        </p:nvGrpSpPr>
        <p:grpSpPr>
          <a:xfrm>
            <a:off x="7598438" y="4090731"/>
            <a:ext cx="260283" cy="345914"/>
            <a:chOff x="7598438" y="4266131"/>
            <a:chExt cx="260283" cy="345914"/>
          </a:xfrm>
        </p:grpSpPr>
        <p:sp>
          <p:nvSpPr>
            <p:cNvPr id="20176" name="Google Shape;20176;p87"/>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87"/>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87"/>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87"/>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87"/>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1" name="Google Shape;20181;p87"/>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87"/>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3" name="Google Shape;20183;p87"/>
          <p:cNvGrpSpPr/>
          <p:nvPr/>
        </p:nvGrpSpPr>
        <p:grpSpPr>
          <a:xfrm>
            <a:off x="1767069" y="3184746"/>
            <a:ext cx="286324" cy="348163"/>
            <a:chOff x="1767069" y="3360146"/>
            <a:chExt cx="286324" cy="348163"/>
          </a:xfrm>
        </p:grpSpPr>
        <p:sp>
          <p:nvSpPr>
            <p:cNvPr id="20184" name="Google Shape;20184;p87"/>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87"/>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87"/>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87"/>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87"/>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87"/>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87"/>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1" name="Google Shape;20191;p87"/>
          <p:cNvGrpSpPr/>
          <p:nvPr/>
        </p:nvGrpSpPr>
        <p:grpSpPr>
          <a:xfrm>
            <a:off x="7149944" y="4090731"/>
            <a:ext cx="260283" cy="345914"/>
            <a:chOff x="7149944" y="4266131"/>
            <a:chExt cx="260283" cy="345914"/>
          </a:xfrm>
        </p:grpSpPr>
        <p:sp>
          <p:nvSpPr>
            <p:cNvPr id="20192" name="Google Shape;20192;p87"/>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87"/>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87"/>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87"/>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87"/>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87"/>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8" name="Google Shape;20198;p87"/>
          <p:cNvGrpSpPr/>
          <p:nvPr/>
        </p:nvGrpSpPr>
        <p:grpSpPr>
          <a:xfrm>
            <a:off x="6695051" y="4083951"/>
            <a:ext cx="270104" cy="360233"/>
            <a:chOff x="6695051" y="4259351"/>
            <a:chExt cx="270104" cy="360233"/>
          </a:xfrm>
        </p:grpSpPr>
        <p:sp>
          <p:nvSpPr>
            <p:cNvPr id="20199" name="Google Shape;20199;p87"/>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87"/>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87"/>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87"/>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3" name="Google Shape;20203;p87"/>
          <p:cNvGrpSpPr/>
          <p:nvPr/>
        </p:nvGrpSpPr>
        <p:grpSpPr>
          <a:xfrm>
            <a:off x="8047661" y="4082051"/>
            <a:ext cx="277263" cy="362514"/>
            <a:chOff x="8047661" y="4257451"/>
            <a:chExt cx="277263" cy="362514"/>
          </a:xfrm>
        </p:grpSpPr>
        <p:sp>
          <p:nvSpPr>
            <p:cNvPr id="20204" name="Google Shape;20204;p87"/>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87"/>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87"/>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87"/>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8" name="Google Shape;20208;p87"/>
          <p:cNvGrpSpPr/>
          <p:nvPr/>
        </p:nvGrpSpPr>
        <p:grpSpPr>
          <a:xfrm>
            <a:off x="6248078" y="3609068"/>
            <a:ext cx="277263" cy="356115"/>
            <a:chOff x="6248078" y="3784468"/>
            <a:chExt cx="277263" cy="356115"/>
          </a:xfrm>
        </p:grpSpPr>
        <p:sp>
          <p:nvSpPr>
            <p:cNvPr id="20209" name="Google Shape;20209;p87"/>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87"/>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87"/>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87"/>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87"/>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4" name="Google Shape;20214;p87"/>
          <p:cNvGrpSpPr/>
          <p:nvPr/>
        </p:nvGrpSpPr>
        <p:grpSpPr>
          <a:xfrm>
            <a:off x="5800725" y="3610589"/>
            <a:ext cx="277644" cy="354594"/>
            <a:chOff x="5800725" y="3785989"/>
            <a:chExt cx="277644" cy="354594"/>
          </a:xfrm>
        </p:grpSpPr>
        <p:sp>
          <p:nvSpPr>
            <p:cNvPr id="20215" name="Google Shape;20215;p87"/>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87"/>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87"/>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87"/>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87"/>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87"/>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87"/>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2" name="Google Shape;20222;p87"/>
          <p:cNvGrpSpPr/>
          <p:nvPr/>
        </p:nvGrpSpPr>
        <p:grpSpPr>
          <a:xfrm>
            <a:off x="2206122" y="3185348"/>
            <a:ext cx="308183" cy="347561"/>
            <a:chOff x="2206122" y="3360748"/>
            <a:chExt cx="308183" cy="347561"/>
          </a:xfrm>
        </p:grpSpPr>
        <p:sp>
          <p:nvSpPr>
            <p:cNvPr id="20223" name="Google Shape;20223;p87"/>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87"/>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87"/>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87"/>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87"/>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8" name="Google Shape;20228;p87"/>
          <p:cNvGrpSpPr/>
          <p:nvPr/>
        </p:nvGrpSpPr>
        <p:grpSpPr>
          <a:xfrm>
            <a:off x="5353403" y="3610209"/>
            <a:ext cx="277992" cy="354974"/>
            <a:chOff x="5353403" y="3785609"/>
            <a:chExt cx="277992" cy="354974"/>
          </a:xfrm>
        </p:grpSpPr>
        <p:sp>
          <p:nvSpPr>
            <p:cNvPr id="20229" name="Google Shape;20229;p87"/>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0" name="Google Shape;20230;p87"/>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87"/>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87"/>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3" name="Google Shape;20233;p87"/>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87"/>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5" name="Google Shape;20235;p87"/>
          <p:cNvGrpSpPr/>
          <p:nvPr/>
        </p:nvGrpSpPr>
        <p:grpSpPr>
          <a:xfrm>
            <a:off x="4896229" y="3610589"/>
            <a:ext cx="278784" cy="354594"/>
            <a:chOff x="4896229" y="3785989"/>
            <a:chExt cx="278784" cy="354594"/>
          </a:xfrm>
        </p:grpSpPr>
        <p:sp>
          <p:nvSpPr>
            <p:cNvPr id="20236" name="Google Shape;20236;p87"/>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87"/>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87"/>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87"/>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87"/>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87"/>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2" name="Google Shape;20242;p87"/>
          <p:cNvGrpSpPr/>
          <p:nvPr/>
        </p:nvGrpSpPr>
        <p:grpSpPr>
          <a:xfrm>
            <a:off x="7592387" y="3612458"/>
            <a:ext cx="273874" cy="351204"/>
            <a:chOff x="7592387" y="3787858"/>
            <a:chExt cx="273874" cy="351204"/>
          </a:xfrm>
        </p:grpSpPr>
        <p:sp>
          <p:nvSpPr>
            <p:cNvPr id="20243" name="Google Shape;20243;p87"/>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87"/>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87"/>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87"/>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7" name="Google Shape;20247;p87"/>
          <p:cNvGrpSpPr/>
          <p:nvPr/>
        </p:nvGrpSpPr>
        <p:grpSpPr>
          <a:xfrm>
            <a:off x="7145794" y="3612458"/>
            <a:ext cx="274254" cy="350444"/>
            <a:chOff x="7145794" y="3787858"/>
            <a:chExt cx="274254" cy="350444"/>
          </a:xfrm>
        </p:grpSpPr>
        <p:sp>
          <p:nvSpPr>
            <p:cNvPr id="20248" name="Google Shape;20248;p87"/>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87"/>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87"/>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87"/>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2" name="Google Shape;20252;p87"/>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3" name="Google Shape;20253;p87"/>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4" name="Google Shape;20254;p87"/>
          <p:cNvGrpSpPr/>
          <p:nvPr/>
        </p:nvGrpSpPr>
        <p:grpSpPr>
          <a:xfrm>
            <a:off x="8054060" y="3611698"/>
            <a:ext cx="266334" cy="353834"/>
            <a:chOff x="8054060" y="3787098"/>
            <a:chExt cx="266334" cy="353834"/>
          </a:xfrm>
        </p:grpSpPr>
        <p:sp>
          <p:nvSpPr>
            <p:cNvPr id="20255" name="Google Shape;20255;p87"/>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87"/>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87"/>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87"/>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9" name="Google Shape;20259;p87"/>
          <p:cNvGrpSpPr/>
          <p:nvPr/>
        </p:nvGrpSpPr>
        <p:grpSpPr>
          <a:xfrm>
            <a:off x="6702211" y="3607199"/>
            <a:ext cx="270104" cy="361754"/>
            <a:chOff x="6702211" y="3782599"/>
            <a:chExt cx="270104" cy="361754"/>
          </a:xfrm>
        </p:grpSpPr>
        <p:sp>
          <p:nvSpPr>
            <p:cNvPr id="20260" name="Google Shape;20260;p87"/>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87"/>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87"/>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87"/>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87"/>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5" name="Google Shape;20265;p87"/>
          <p:cNvGrpSpPr/>
          <p:nvPr/>
        </p:nvGrpSpPr>
        <p:grpSpPr>
          <a:xfrm>
            <a:off x="3516886" y="3263327"/>
            <a:ext cx="391854" cy="269922"/>
            <a:chOff x="3516850" y="3406526"/>
            <a:chExt cx="369674" cy="254644"/>
          </a:xfrm>
        </p:grpSpPr>
        <p:sp>
          <p:nvSpPr>
            <p:cNvPr id="20266" name="Google Shape;20266;p87"/>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87"/>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87"/>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87"/>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0" name="Google Shape;20270;p87"/>
          <p:cNvGrpSpPr/>
          <p:nvPr/>
        </p:nvGrpSpPr>
        <p:grpSpPr>
          <a:xfrm>
            <a:off x="1310655" y="3185127"/>
            <a:ext cx="306314" cy="347403"/>
            <a:chOff x="1310655" y="3360527"/>
            <a:chExt cx="306314" cy="347403"/>
          </a:xfrm>
        </p:grpSpPr>
        <p:sp>
          <p:nvSpPr>
            <p:cNvPr id="20271" name="Google Shape;20271;p87"/>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2" name="Google Shape;20272;p87"/>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87"/>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87"/>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87"/>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6" name="Google Shape;20276;p87"/>
          <p:cNvGrpSpPr/>
          <p:nvPr/>
        </p:nvGrpSpPr>
        <p:grpSpPr>
          <a:xfrm>
            <a:off x="3119678" y="3184746"/>
            <a:ext cx="269343" cy="348543"/>
            <a:chOff x="3119678" y="3360146"/>
            <a:chExt cx="269343" cy="348543"/>
          </a:xfrm>
        </p:grpSpPr>
        <p:sp>
          <p:nvSpPr>
            <p:cNvPr id="20277" name="Google Shape;20277;p87"/>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87"/>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87"/>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87"/>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87"/>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87"/>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87"/>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4" name="Google Shape;20284;p87"/>
          <p:cNvGrpSpPr/>
          <p:nvPr/>
        </p:nvGrpSpPr>
        <p:grpSpPr>
          <a:xfrm>
            <a:off x="3967213" y="3181547"/>
            <a:ext cx="368185" cy="354753"/>
            <a:chOff x="3967213" y="3356947"/>
            <a:chExt cx="368185" cy="354753"/>
          </a:xfrm>
        </p:grpSpPr>
        <p:sp>
          <p:nvSpPr>
            <p:cNvPr id="20285" name="Google Shape;20285;p87"/>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87"/>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87"/>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87"/>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87"/>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0" name="Google Shape;20290;p87"/>
          <p:cNvGrpSpPr/>
          <p:nvPr/>
        </p:nvGrpSpPr>
        <p:grpSpPr>
          <a:xfrm>
            <a:off x="871254" y="3184746"/>
            <a:ext cx="285183" cy="347023"/>
            <a:chOff x="871254" y="3360146"/>
            <a:chExt cx="285183" cy="347023"/>
          </a:xfrm>
        </p:grpSpPr>
        <p:sp>
          <p:nvSpPr>
            <p:cNvPr id="20291" name="Google Shape;20291;p87"/>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2" name="Google Shape;20292;p87"/>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3" name="Google Shape;20293;p87"/>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87"/>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5" name="Google Shape;20295;p87"/>
          <p:cNvGrpSpPr/>
          <p:nvPr/>
        </p:nvGrpSpPr>
        <p:grpSpPr>
          <a:xfrm>
            <a:off x="2665165" y="3184746"/>
            <a:ext cx="281794" cy="349684"/>
            <a:chOff x="2665165" y="3360146"/>
            <a:chExt cx="281794" cy="349684"/>
          </a:xfrm>
        </p:grpSpPr>
        <p:sp>
          <p:nvSpPr>
            <p:cNvPr id="20296" name="Google Shape;20296;p87"/>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7" name="Google Shape;20297;p87"/>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87"/>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87"/>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0" name="Google Shape;20300;p87"/>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1" name="Google Shape;20301;p87"/>
          <p:cNvGrpSpPr/>
          <p:nvPr/>
        </p:nvGrpSpPr>
        <p:grpSpPr>
          <a:xfrm>
            <a:off x="7156344" y="3172296"/>
            <a:ext cx="264465" cy="353074"/>
            <a:chOff x="7156344" y="3347696"/>
            <a:chExt cx="264465" cy="353074"/>
          </a:xfrm>
        </p:grpSpPr>
        <p:sp>
          <p:nvSpPr>
            <p:cNvPr id="20302" name="Google Shape;20302;p87"/>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87"/>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87"/>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87"/>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87"/>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7" name="Google Shape;20307;p87"/>
          <p:cNvGrpSpPr/>
          <p:nvPr/>
        </p:nvGrpSpPr>
        <p:grpSpPr>
          <a:xfrm>
            <a:off x="6703732" y="3171536"/>
            <a:ext cx="264813" cy="352693"/>
            <a:chOff x="6703732" y="3346936"/>
            <a:chExt cx="264813" cy="352693"/>
          </a:xfrm>
        </p:grpSpPr>
        <p:sp>
          <p:nvSpPr>
            <p:cNvPr id="20308" name="Google Shape;20308;p87"/>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87"/>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87"/>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87"/>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87"/>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3" name="Google Shape;20313;p87"/>
          <p:cNvGrpSpPr/>
          <p:nvPr/>
        </p:nvGrpSpPr>
        <p:grpSpPr>
          <a:xfrm>
            <a:off x="6252228" y="3171536"/>
            <a:ext cx="265193" cy="352693"/>
            <a:chOff x="6252228" y="3346936"/>
            <a:chExt cx="265193" cy="352693"/>
          </a:xfrm>
        </p:grpSpPr>
        <p:sp>
          <p:nvSpPr>
            <p:cNvPr id="20314" name="Google Shape;20314;p87"/>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87"/>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87"/>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7" name="Google Shape;20317;p87"/>
          <p:cNvGrpSpPr/>
          <p:nvPr/>
        </p:nvGrpSpPr>
        <p:grpSpPr>
          <a:xfrm>
            <a:off x="5801105" y="3172296"/>
            <a:ext cx="264813" cy="351933"/>
            <a:chOff x="5801105" y="3347696"/>
            <a:chExt cx="264813" cy="351933"/>
          </a:xfrm>
        </p:grpSpPr>
        <p:sp>
          <p:nvSpPr>
            <p:cNvPr id="20318" name="Google Shape;20318;p87"/>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87"/>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87"/>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87"/>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2" name="Google Shape;20322;p87"/>
          <p:cNvGrpSpPr/>
          <p:nvPr/>
        </p:nvGrpSpPr>
        <p:grpSpPr>
          <a:xfrm>
            <a:off x="5349253" y="3171536"/>
            <a:ext cx="265922" cy="352693"/>
            <a:chOff x="5349253" y="3346936"/>
            <a:chExt cx="265922" cy="352693"/>
          </a:xfrm>
        </p:grpSpPr>
        <p:sp>
          <p:nvSpPr>
            <p:cNvPr id="20323" name="Google Shape;20323;p87"/>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87"/>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87"/>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87"/>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87"/>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87"/>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9" name="Google Shape;20329;p87"/>
          <p:cNvGrpSpPr/>
          <p:nvPr/>
        </p:nvGrpSpPr>
        <p:grpSpPr>
          <a:xfrm>
            <a:off x="4907159" y="3171536"/>
            <a:ext cx="264845" cy="354214"/>
            <a:chOff x="4907159" y="3346936"/>
            <a:chExt cx="264845" cy="354214"/>
          </a:xfrm>
        </p:grpSpPr>
        <p:sp>
          <p:nvSpPr>
            <p:cNvPr id="20330" name="Google Shape;20330;p87"/>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87"/>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2" name="Google Shape;20332;p87"/>
          <p:cNvGrpSpPr/>
          <p:nvPr/>
        </p:nvGrpSpPr>
        <p:grpSpPr>
          <a:xfrm>
            <a:off x="8048421" y="3159086"/>
            <a:ext cx="276503" cy="369674"/>
            <a:chOff x="8048421" y="3334486"/>
            <a:chExt cx="276503" cy="369674"/>
          </a:xfrm>
        </p:grpSpPr>
        <p:sp>
          <p:nvSpPr>
            <p:cNvPr id="20333" name="Google Shape;20333;p87"/>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87"/>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87"/>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87"/>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7" name="Google Shape;20337;p87"/>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87"/>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9" name="Google Shape;20339;p87"/>
          <p:cNvGrpSpPr/>
          <p:nvPr/>
        </p:nvGrpSpPr>
        <p:grpSpPr>
          <a:xfrm>
            <a:off x="7575787" y="3154555"/>
            <a:ext cx="295384" cy="376834"/>
            <a:chOff x="7575787" y="3329955"/>
            <a:chExt cx="295384" cy="376834"/>
          </a:xfrm>
        </p:grpSpPr>
        <p:sp>
          <p:nvSpPr>
            <p:cNvPr id="20340" name="Google Shape;20340;p87"/>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1" name="Google Shape;20341;p87"/>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2" name="Google Shape;20342;p87"/>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87"/>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87"/>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87"/>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6" name="Google Shape;20346;p87"/>
          <p:cNvGrpSpPr/>
          <p:nvPr/>
        </p:nvGrpSpPr>
        <p:grpSpPr>
          <a:xfrm>
            <a:off x="864062" y="2709103"/>
            <a:ext cx="264084" cy="347783"/>
            <a:chOff x="864062" y="2884503"/>
            <a:chExt cx="264084" cy="347783"/>
          </a:xfrm>
        </p:grpSpPr>
        <p:sp>
          <p:nvSpPr>
            <p:cNvPr id="20347" name="Google Shape;20347;p87"/>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8" name="Google Shape;20348;p87"/>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87"/>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87"/>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87"/>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87"/>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87"/>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4" name="Google Shape;20354;p87"/>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5" name="Google Shape;20355;p87"/>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87"/>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7" name="Google Shape;20357;p87"/>
          <p:cNvGrpSpPr/>
          <p:nvPr/>
        </p:nvGrpSpPr>
        <p:grpSpPr>
          <a:xfrm>
            <a:off x="3978523" y="2709261"/>
            <a:ext cx="348955" cy="346516"/>
            <a:chOff x="3978523" y="2884661"/>
            <a:chExt cx="348955" cy="346516"/>
          </a:xfrm>
        </p:grpSpPr>
        <p:sp>
          <p:nvSpPr>
            <p:cNvPr id="20358" name="Google Shape;20358;p87"/>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87"/>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87"/>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87"/>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87"/>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87"/>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4" name="Google Shape;20364;p87"/>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87"/>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6" name="Google Shape;20366;p87"/>
          <p:cNvGrpSpPr/>
          <p:nvPr/>
        </p:nvGrpSpPr>
        <p:grpSpPr>
          <a:xfrm>
            <a:off x="3556255" y="2709863"/>
            <a:ext cx="347435" cy="345534"/>
            <a:chOff x="3527780" y="2885263"/>
            <a:chExt cx="347435" cy="345534"/>
          </a:xfrm>
        </p:grpSpPr>
        <p:sp>
          <p:nvSpPr>
            <p:cNvPr id="20367" name="Google Shape;20367;p8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8" name="Google Shape;20368;p8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8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8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8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8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8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4" name="Google Shape;20374;p8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8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8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8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8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8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8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8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8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8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8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8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8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8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8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8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0" name="Google Shape;20390;p87"/>
          <p:cNvGrpSpPr/>
          <p:nvPr/>
        </p:nvGrpSpPr>
        <p:grpSpPr>
          <a:xfrm>
            <a:off x="2239671" y="2709103"/>
            <a:ext cx="218053" cy="348543"/>
            <a:chOff x="2239671" y="2884503"/>
            <a:chExt cx="218053" cy="348543"/>
          </a:xfrm>
        </p:grpSpPr>
        <p:sp>
          <p:nvSpPr>
            <p:cNvPr id="20391" name="Google Shape;20391;p87"/>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87"/>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87"/>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4" name="Google Shape;20394;p87"/>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87"/>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6" name="Google Shape;20396;p87"/>
          <p:cNvGrpSpPr/>
          <p:nvPr/>
        </p:nvGrpSpPr>
        <p:grpSpPr>
          <a:xfrm>
            <a:off x="2691555" y="2709103"/>
            <a:ext cx="215044" cy="348924"/>
            <a:chOff x="2691555" y="2884503"/>
            <a:chExt cx="215044" cy="348924"/>
          </a:xfrm>
        </p:grpSpPr>
        <p:sp>
          <p:nvSpPr>
            <p:cNvPr id="20397" name="Google Shape;20397;p87"/>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87"/>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87"/>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0" name="Google Shape;20400;p87"/>
          <p:cNvGrpSpPr/>
          <p:nvPr/>
        </p:nvGrpSpPr>
        <p:grpSpPr>
          <a:xfrm>
            <a:off x="1770459" y="2709103"/>
            <a:ext cx="254644" cy="348828"/>
            <a:chOff x="1770459" y="2884503"/>
            <a:chExt cx="254644" cy="348828"/>
          </a:xfrm>
        </p:grpSpPr>
        <p:sp>
          <p:nvSpPr>
            <p:cNvPr id="20401" name="Google Shape;20401;p87"/>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87"/>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87"/>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87"/>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87"/>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87"/>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87"/>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87"/>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9" name="Google Shape;20409;p87"/>
          <p:cNvGrpSpPr/>
          <p:nvPr/>
        </p:nvGrpSpPr>
        <p:grpSpPr>
          <a:xfrm>
            <a:off x="1317466" y="2709483"/>
            <a:ext cx="258382" cy="348543"/>
            <a:chOff x="1317466" y="2884883"/>
            <a:chExt cx="258382" cy="348543"/>
          </a:xfrm>
        </p:grpSpPr>
        <p:sp>
          <p:nvSpPr>
            <p:cNvPr id="20410" name="Google Shape;20410;p87"/>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87"/>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87"/>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87"/>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87"/>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87"/>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87"/>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87"/>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8" name="Google Shape;20418;p87"/>
          <p:cNvGrpSpPr/>
          <p:nvPr/>
        </p:nvGrpSpPr>
        <p:grpSpPr>
          <a:xfrm>
            <a:off x="3121167" y="2709483"/>
            <a:ext cx="258414" cy="348543"/>
            <a:chOff x="3121167" y="2884883"/>
            <a:chExt cx="258414" cy="348543"/>
          </a:xfrm>
        </p:grpSpPr>
        <p:sp>
          <p:nvSpPr>
            <p:cNvPr id="20419" name="Google Shape;20419;p87"/>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87"/>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87"/>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2" name="Google Shape;20422;p87"/>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3" name="Google Shape;20423;p87"/>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4" name="Google Shape;20424;p87"/>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87"/>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87"/>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7" name="Google Shape;20427;p87"/>
          <p:cNvGrpSpPr/>
          <p:nvPr/>
        </p:nvGrpSpPr>
        <p:grpSpPr>
          <a:xfrm>
            <a:off x="4899999" y="2706695"/>
            <a:ext cx="271244" cy="346801"/>
            <a:chOff x="4899999" y="2882095"/>
            <a:chExt cx="271244" cy="346801"/>
          </a:xfrm>
        </p:grpSpPr>
        <p:sp>
          <p:nvSpPr>
            <p:cNvPr id="20428" name="Google Shape;20428;p87"/>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87"/>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87"/>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87"/>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87"/>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87"/>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87"/>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87"/>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87"/>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87"/>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8" name="Google Shape;20438;p87"/>
          <p:cNvGrpSpPr/>
          <p:nvPr/>
        </p:nvGrpSpPr>
        <p:grpSpPr>
          <a:xfrm>
            <a:off x="7162775" y="2705713"/>
            <a:ext cx="259523" cy="346294"/>
            <a:chOff x="7162775" y="2881113"/>
            <a:chExt cx="259523" cy="346294"/>
          </a:xfrm>
        </p:grpSpPr>
        <p:sp>
          <p:nvSpPr>
            <p:cNvPr id="20439" name="Google Shape;20439;p87"/>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87"/>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1" name="Google Shape;20441;p87"/>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87"/>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87"/>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87"/>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5" name="Google Shape;20445;p87"/>
          <p:cNvGrpSpPr/>
          <p:nvPr/>
        </p:nvGrpSpPr>
        <p:grpSpPr>
          <a:xfrm>
            <a:off x="6709751" y="2706442"/>
            <a:ext cx="261075" cy="347815"/>
            <a:chOff x="6709751" y="2881842"/>
            <a:chExt cx="261075" cy="347815"/>
          </a:xfrm>
        </p:grpSpPr>
        <p:sp>
          <p:nvSpPr>
            <p:cNvPr id="20446" name="Google Shape;20446;p87"/>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7" name="Google Shape;20447;p87"/>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87"/>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87"/>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87"/>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87"/>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2" name="Google Shape;20452;p87"/>
          <p:cNvGrpSpPr/>
          <p:nvPr/>
        </p:nvGrpSpPr>
        <p:grpSpPr>
          <a:xfrm>
            <a:off x="5807156" y="2705713"/>
            <a:ext cx="261043" cy="348163"/>
            <a:chOff x="5807156" y="2881113"/>
            <a:chExt cx="261043" cy="348163"/>
          </a:xfrm>
        </p:grpSpPr>
        <p:sp>
          <p:nvSpPr>
            <p:cNvPr id="20453" name="Google Shape;20453;p87"/>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87"/>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87"/>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87"/>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87"/>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8" name="Google Shape;20458;p87"/>
          <p:cNvGrpSpPr/>
          <p:nvPr/>
        </p:nvGrpSpPr>
        <p:grpSpPr>
          <a:xfrm>
            <a:off x="5355653" y="2706093"/>
            <a:ext cx="262184" cy="346643"/>
            <a:chOff x="5355653" y="2881493"/>
            <a:chExt cx="262184" cy="346643"/>
          </a:xfrm>
        </p:grpSpPr>
        <p:sp>
          <p:nvSpPr>
            <p:cNvPr id="20459" name="Google Shape;20459;p87"/>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0" name="Google Shape;20460;p87"/>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1" name="Google Shape;20461;p87"/>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87"/>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3" name="Google Shape;20463;p87"/>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4" name="Google Shape;20464;p87"/>
          <p:cNvGrpSpPr/>
          <p:nvPr/>
        </p:nvGrpSpPr>
        <p:grpSpPr>
          <a:xfrm>
            <a:off x="8055961" y="2706442"/>
            <a:ext cx="260283" cy="345914"/>
            <a:chOff x="8055961" y="2881842"/>
            <a:chExt cx="260283" cy="345914"/>
          </a:xfrm>
        </p:grpSpPr>
        <p:sp>
          <p:nvSpPr>
            <p:cNvPr id="20465" name="Google Shape;20465;p87"/>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87"/>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87"/>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87"/>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9" name="Google Shape;20469;p87"/>
          <p:cNvGrpSpPr/>
          <p:nvPr/>
        </p:nvGrpSpPr>
        <p:grpSpPr>
          <a:xfrm>
            <a:off x="7609368" y="2718512"/>
            <a:ext cx="264813" cy="353105"/>
            <a:chOff x="7609368" y="2893912"/>
            <a:chExt cx="264813" cy="353105"/>
          </a:xfrm>
        </p:grpSpPr>
        <p:sp>
          <p:nvSpPr>
            <p:cNvPr id="20470" name="Google Shape;20470;p87"/>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87"/>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87"/>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87"/>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87"/>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5" name="Google Shape;20475;p87"/>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6" name="Google Shape;20476;p87"/>
          <p:cNvGrpSpPr/>
          <p:nvPr/>
        </p:nvGrpSpPr>
        <p:grpSpPr>
          <a:xfrm>
            <a:off x="6248458" y="2694372"/>
            <a:ext cx="270864" cy="360645"/>
            <a:chOff x="6248458" y="2869772"/>
            <a:chExt cx="270864" cy="360645"/>
          </a:xfrm>
        </p:grpSpPr>
        <p:sp>
          <p:nvSpPr>
            <p:cNvPr id="20477" name="Google Shape;20477;p87"/>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8" name="Google Shape;20478;p87"/>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87"/>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87"/>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87"/>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2" name="Google Shape;20482;p87"/>
          <p:cNvGrpSpPr/>
          <p:nvPr/>
        </p:nvGrpSpPr>
        <p:grpSpPr>
          <a:xfrm>
            <a:off x="3075928" y="2270398"/>
            <a:ext cx="363243" cy="300675"/>
            <a:chOff x="3075928" y="2445798"/>
            <a:chExt cx="363243" cy="300675"/>
          </a:xfrm>
        </p:grpSpPr>
        <p:sp>
          <p:nvSpPr>
            <p:cNvPr id="20483" name="Google Shape;20483;p87"/>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87"/>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87"/>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87"/>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7" name="Google Shape;20487;p87"/>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8" name="Google Shape;20488;p87"/>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9" name="Google Shape;20489;p87"/>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0" name="Google Shape;20490;p87"/>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1" name="Google Shape;20491;p87"/>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2" name="Google Shape;20492;p87"/>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3" name="Google Shape;20493;p87"/>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4" name="Google Shape;20494;p87"/>
          <p:cNvGrpSpPr/>
          <p:nvPr/>
        </p:nvGrpSpPr>
        <p:grpSpPr>
          <a:xfrm>
            <a:off x="2633105" y="2256459"/>
            <a:ext cx="363243" cy="328585"/>
            <a:chOff x="2633105" y="2431859"/>
            <a:chExt cx="363243" cy="328585"/>
          </a:xfrm>
        </p:grpSpPr>
        <p:sp>
          <p:nvSpPr>
            <p:cNvPr id="20495" name="Google Shape;20495;p87"/>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6" name="Google Shape;20496;p87"/>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87"/>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87"/>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9" name="Google Shape;20499;p87"/>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87"/>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87"/>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87"/>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3" name="Google Shape;20503;p87"/>
          <p:cNvGrpSpPr/>
          <p:nvPr/>
        </p:nvGrpSpPr>
        <p:grpSpPr>
          <a:xfrm>
            <a:off x="2189142" y="2245910"/>
            <a:ext cx="365904" cy="350064"/>
            <a:chOff x="2189142" y="2421310"/>
            <a:chExt cx="365904" cy="350064"/>
          </a:xfrm>
        </p:grpSpPr>
        <p:sp>
          <p:nvSpPr>
            <p:cNvPr id="20504" name="Google Shape;20504;p87"/>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87"/>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6" name="Google Shape;20506;p87"/>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7" name="Google Shape;20507;p87"/>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87"/>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87"/>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87"/>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1" name="Google Shape;20511;p87"/>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2" name="Google Shape;20512;p87"/>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13" name="Google Shape;20513;p87"/>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14" name="Google Shape;20514;p87"/>
          <p:cNvGrpSpPr/>
          <p:nvPr/>
        </p:nvGrpSpPr>
        <p:grpSpPr>
          <a:xfrm>
            <a:off x="3961923" y="2310917"/>
            <a:ext cx="364415" cy="220936"/>
            <a:chOff x="3961923" y="2486317"/>
            <a:chExt cx="364415" cy="220936"/>
          </a:xfrm>
        </p:grpSpPr>
        <p:sp>
          <p:nvSpPr>
            <p:cNvPr id="20515" name="Google Shape;20515;p87"/>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87"/>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87"/>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87"/>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19" name="Google Shape;20519;p87"/>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20" name="Google Shape;20520;p87"/>
          <p:cNvGrpSpPr/>
          <p:nvPr/>
        </p:nvGrpSpPr>
        <p:grpSpPr>
          <a:xfrm>
            <a:off x="1303876" y="2243977"/>
            <a:ext cx="363275" cy="354626"/>
            <a:chOff x="1303876" y="2419377"/>
            <a:chExt cx="363275" cy="354626"/>
          </a:xfrm>
        </p:grpSpPr>
        <p:sp>
          <p:nvSpPr>
            <p:cNvPr id="20521" name="Google Shape;20521;p87"/>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87"/>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87"/>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87"/>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5" name="Google Shape;20525;p87"/>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87"/>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87"/>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87"/>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9" name="Google Shape;20529;p87"/>
          <p:cNvGrpSpPr/>
          <p:nvPr/>
        </p:nvGrpSpPr>
        <p:grpSpPr>
          <a:xfrm>
            <a:off x="861053" y="2239510"/>
            <a:ext cx="362134" cy="363623"/>
            <a:chOff x="861053" y="2414910"/>
            <a:chExt cx="362134" cy="363623"/>
          </a:xfrm>
        </p:grpSpPr>
        <p:sp>
          <p:nvSpPr>
            <p:cNvPr id="20530" name="Google Shape;20530;p87"/>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87"/>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87"/>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3" name="Google Shape;20533;p87"/>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4" name="Google Shape;20534;p87"/>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5" name="Google Shape;20535;p87"/>
          <p:cNvGrpSpPr/>
          <p:nvPr/>
        </p:nvGrpSpPr>
        <p:grpSpPr>
          <a:xfrm>
            <a:off x="7594288" y="2239859"/>
            <a:ext cx="279513" cy="355735"/>
            <a:chOff x="7594288" y="2415259"/>
            <a:chExt cx="279513" cy="355735"/>
          </a:xfrm>
        </p:grpSpPr>
        <p:sp>
          <p:nvSpPr>
            <p:cNvPr id="20536" name="Google Shape;20536;p87"/>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7" name="Google Shape;20537;p87"/>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8" name="Google Shape;20538;p87"/>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87"/>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0" name="Google Shape;20540;p87"/>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1" name="Google Shape;20541;p87"/>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2" name="Google Shape;20542;p87"/>
          <p:cNvGrpSpPr/>
          <p:nvPr/>
        </p:nvGrpSpPr>
        <p:grpSpPr>
          <a:xfrm>
            <a:off x="7145794" y="2240239"/>
            <a:ext cx="278784" cy="355735"/>
            <a:chOff x="7145794" y="2415639"/>
            <a:chExt cx="278784" cy="355735"/>
          </a:xfrm>
        </p:grpSpPr>
        <p:sp>
          <p:nvSpPr>
            <p:cNvPr id="20543" name="Google Shape;20543;p87"/>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87"/>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5" name="Google Shape;20545;p87"/>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6" name="Google Shape;20546;p87"/>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87"/>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87"/>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9" name="Google Shape;20549;p87"/>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87"/>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87"/>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2" name="Google Shape;20552;p87"/>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3" name="Google Shape;20553;p87"/>
          <p:cNvGrpSpPr/>
          <p:nvPr/>
        </p:nvGrpSpPr>
        <p:grpSpPr>
          <a:xfrm>
            <a:off x="6698441" y="2239130"/>
            <a:ext cx="277644" cy="357984"/>
            <a:chOff x="6698441" y="2414530"/>
            <a:chExt cx="277644" cy="357984"/>
          </a:xfrm>
        </p:grpSpPr>
        <p:sp>
          <p:nvSpPr>
            <p:cNvPr id="20554" name="Google Shape;20554;p87"/>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87"/>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6" name="Google Shape;20556;p87"/>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87"/>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87"/>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9" name="Google Shape;20559;p87"/>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0" name="Google Shape;20560;p87"/>
          <p:cNvGrpSpPr/>
          <p:nvPr/>
        </p:nvGrpSpPr>
        <p:grpSpPr>
          <a:xfrm>
            <a:off x="4897750" y="2240239"/>
            <a:ext cx="279513" cy="357255"/>
            <a:chOff x="4897750" y="2415639"/>
            <a:chExt cx="279513" cy="357255"/>
          </a:xfrm>
        </p:grpSpPr>
        <p:sp>
          <p:nvSpPr>
            <p:cNvPr id="20561" name="Google Shape;20561;p87"/>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2" name="Google Shape;20562;p87"/>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87"/>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4" name="Google Shape;20564;p87"/>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5" name="Google Shape;20565;p87"/>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6" name="Google Shape;20566;p87"/>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7" name="Google Shape;20567;p87"/>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8" name="Google Shape;20568;p87"/>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9" name="Google Shape;20569;p87"/>
          <p:cNvGrpSpPr/>
          <p:nvPr/>
        </p:nvGrpSpPr>
        <p:grpSpPr>
          <a:xfrm>
            <a:off x="5812066" y="2240619"/>
            <a:ext cx="264813" cy="353454"/>
            <a:chOff x="5812066" y="2416019"/>
            <a:chExt cx="264813" cy="353454"/>
          </a:xfrm>
        </p:grpSpPr>
        <p:sp>
          <p:nvSpPr>
            <p:cNvPr id="20570" name="Google Shape;20570;p87"/>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87"/>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2" name="Google Shape;20572;p87"/>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87"/>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87"/>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87"/>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87"/>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7" name="Google Shape;20577;p87"/>
          <p:cNvGrpSpPr/>
          <p:nvPr/>
        </p:nvGrpSpPr>
        <p:grpSpPr>
          <a:xfrm>
            <a:off x="8054820" y="2240999"/>
            <a:ext cx="264433" cy="353454"/>
            <a:chOff x="8054820" y="2416399"/>
            <a:chExt cx="264433" cy="353454"/>
          </a:xfrm>
        </p:grpSpPr>
        <p:sp>
          <p:nvSpPr>
            <p:cNvPr id="20578" name="Google Shape;20578;p87"/>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9" name="Google Shape;20579;p87"/>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0" name="Google Shape;20580;p87"/>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1" name="Google Shape;20581;p87"/>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87"/>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87"/>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4" name="Google Shape;20584;p87"/>
          <p:cNvGrpSpPr/>
          <p:nvPr/>
        </p:nvGrpSpPr>
        <p:grpSpPr>
          <a:xfrm>
            <a:off x="5356413" y="2237990"/>
            <a:ext cx="271212" cy="361374"/>
            <a:chOff x="5356413" y="2413390"/>
            <a:chExt cx="271212" cy="361374"/>
          </a:xfrm>
        </p:grpSpPr>
        <p:sp>
          <p:nvSpPr>
            <p:cNvPr id="20585" name="Google Shape;20585;p87"/>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6" name="Google Shape;20586;p87"/>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87"/>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87"/>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9" name="Google Shape;20589;p87"/>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90" name="Google Shape;20590;p87"/>
          <p:cNvGrpSpPr/>
          <p:nvPr/>
        </p:nvGrpSpPr>
        <p:grpSpPr>
          <a:xfrm>
            <a:off x="6255238" y="2236849"/>
            <a:ext cx="271244" cy="360994"/>
            <a:chOff x="6255238" y="2412249"/>
            <a:chExt cx="271244" cy="360994"/>
          </a:xfrm>
        </p:grpSpPr>
        <p:sp>
          <p:nvSpPr>
            <p:cNvPr id="20591" name="Google Shape;20591;p87"/>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2" name="Google Shape;20592;p87"/>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87"/>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87"/>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87"/>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87"/>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97" name="Google Shape;20597;p87"/>
          <p:cNvGrpSpPr/>
          <p:nvPr/>
        </p:nvGrpSpPr>
        <p:grpSpPr>
          <a:xfrm>
            <a:off x="2185372" y="1782399"/>
            <a:ext cx="366664" cy="366981"/>
            <a:chOff x="2185372" y="1957799"/>
            <a:chExt cx="366664" cy="366981"/>
          </a:xfrm>
        </p:grpSpPr>
        <p:sp>
          <p:nvSpPr>
            <p:cNvPr id="20598" name="Google Shape;20598;p87"/>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87"/>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0" name="Google Shape;20600;p87"/>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1" name="Google Shape;20601;p87"/>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87"/>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87"/>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87"/>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5" name="Google Shape;20605;p87"/>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6" name="Google Shape;20606;p87"/>
          <p:cNvGrpSpPr/>
          <p:nvPr/>
        </p:nvGrpSpPr>
        <p:grpSpPr>
          <a:xfrm>
            <a:off x="1737258" y="1812971"/>
            <a:ext cx="370814" cy="307359"/>
            <a:chOff x="1737258" y="1988371"/>
            <a:chExt cx="370814" cy="307359"/>
          </a:xfrm>
        </p:grpSpPr>
        <p:sp>
          <p:nvSpPr>
            <p:cNvPr id="20607" name="Google Shape;20607;p87"/>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87"/>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87"/>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87"/>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1" name="Google Shape;20611;p87"/>
          <p:cNvGrpSpPr/>
          <p:nvPr/>
        </p:nvGrpSpPr>
        <p:grpSpPr>
          <a:xfrm>
            <a:off x="848983" y="1814111"/>
            <a:ext cx="369294" cy="304350"/>
            <a:chOff x="848983" y="1989511"/>
            <a:chExt cx="369294" cy="304350"/>
          </a:xfrm>
        </p:grpSpPr>
        <p:sp>
          <p:nvSpPr>
            <p:cNvPr id="20612" name="Google Shape;20612;p87"/>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87"/>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87"/>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5" name="Google Shape;20615;p87"/>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6" name="Google Shape;20616;p87"/>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7" name="Google Shape;20617;p87"/>
          <p:cNvGrpSpPr/>
          <p:nvPr/>
        </p:nvGrpSpPr>
        <p:grpSpPr>
          <a:xfrm>
            <a:off x="3074027" y="1808377"/>
            <a:ext cx="380604" cy="313854"/>
            <a:chOff x="3074027" y="1983777"/>
            <a:chExt cx="380604" cy="313854"/>
          </a:xfrm>
        </p:grpSpPr>
        <p:sp>
          <p:nvSpPr>
            <p:cNvPr id="20618" name="Google Shape;20618;p87"/>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87"/>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87"/>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87"/>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2" name="Google Shape;20622;p87"/>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3" name="Google Shape;20623;p87"/>
          <p:cNvGrpSpPr/>
          <p:nvPr/>
        </p:nvGrpSpPr>
        <p:grpSpPr>
          <a:xfrm>
            <a:off x="3522521" y="1800457"/>
            <a:ext cx="367013" cy="331278"/>
            <a:chOff x="3522521" y="1975857"/>
            <a:chExt cx="367013" cy="331278"/>
          </a:xfrm>
        </p:grpSpPr>
        <p:sp>
          <p:nvSpPr>
            <p:cNvPr id="20624" name="Google Shape;20624;p87"/>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5" name="Google Shape;20625;p87"/>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6" name="Google Shape;20626;p87"/>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7" name="Google Shape;20627;p87"/>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8" name="Google Shape;20628;p87"/>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87"/>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87"/>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1" name="Google Shape;20631;p87"/>
          <p:cNvGrpSpPr/>
          <p:nvPr/>
        </p:nvGrpSpPr>
        <p:grpSpPr>
          <a:xfrm>
            <a:off x="2630824" y="1801566"/>
            <a:ext cx="368185" cy="330454"/>
            <a:chOff x="2630824" y="1976966"/>
            <a:chExt cx="368185" cy="330454"/>
          </a:xfrm>
        </p:grpSpPr>
        <p:sp>
          <p:nvSpPr>
            <p:cNvPr id="20632" name="Google Shape;20632;p87"/>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87"/>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87"/>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5" name="Google Shape;20635;p87"/>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87"/>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87"/>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87"/>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87"/>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0" name="Google Shape;20640;p87"/>
          <p:cNvGrpSpPr/>
          <p:nvPr/>
        </p:nvGrpSpPr>
        <p:grpSpPr>
          <a:xfrm>
            <a:off x="1293706" y="1791016"/>
            <a:ext cx="369294" cy="350444"/>
            <a:chOff x="1293706" y="1966416"/>
            <a:chExt cx="369294" cy="350444"/>
          </a:xfrm>
        </p:grpSpPr>
        <p:sp>
          <p:nvSpPr>
            <p:cNvPr id="20641" name="Google Shape;20641;p87"/>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87"/>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87"/>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4" name="Google Shape;20644;p87"/>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5" name="Google Shape;20645;p87"/>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6" name="Google Shape;20646;p87"/>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87"/>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87"/>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9" name="Google Shape;20649;p87"/>
          <p:cNvGrpSpPr/>
          <p:nvPr/>
        </p:nvGrpSpPr>
        <p:grpSpPr>
          <a:xfrm>
            <a:off x="3967213" y="1800077"/>
            <a:ext cx="368185" cy="331816"/>
            <a:chOff x="3967213" y="1975477"/>
            <a:chExt cx="368185" cy="331816"/>
          </a:xfrm>
        </p:grpSpPr>
        <p:sp>
          <p:nvSpPr>
            <p:cNvPr id="20650" name="Google Shape;20650;p87"/>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1" name="Google Shape;20651;p87"/>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87"/>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3" name="Google Shape;20653;p87"/>
          <p:cNvGrpSpPr/>
          <p:nvPr/>
        </p:nvGrpSpPr>
        <p:grpSpPr>
          <a:xfrm>
            <a:off x="8047661" y="1793646"/>
            <a:ext cx="279132" cy="356875"/>
            <a:chOff x="8047661" y="1969046"/>
            <a:chExt cx="279132" cy="356875"/>
          </a:xfrm>
        </p:grpSpPr>
        <p:sp>
          <p:nvSpPr>
            <p:cNvPr id="20654" name="Google Shape;20654;p87"/>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5" name="Google Shape;20655;p87"/>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6" name="Google Shape;20656;p87"/>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7" name="Google Shape;20657;p87"/>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8" name="Google Shape;20658;p87"/>
          <p:cNvGrpSpPr/>
          <p:nvPr/>
        </p:nvGrpSpPr>
        <p:grpSpPr>
          <a:xfrm>
            <a:off x="7596157" y="1792759"/>
            <a:ext cx="279544" cy="358142"/>
            <a:chOff x="7596157" y="1968159"/>
            <a:chExt cx="279544" cy="358142"/>
          </a:xfrm>
        </p:grpSpPr>
        <p:sp>
          <p:nvSpPr>
            <p:cNvPr id="20659" name="Google Shape;20659;p87"/>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0" name="Google Shape;20660;p87"/>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87"/>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2" name="Google Shape;20662;p87"/>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3" name="Google Shape;20663;p87"/>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4" name="Google Shape;20664;p87"/>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5" name="Google Shape;20665;p87"/>
          <p:cNvGrpSpPr/>
          <p:nvPr/>
        </p:nvGrpSpPr>
        <p:grpSpPr>
          <a:xfrm>
            <a:off x="7147315" y="1793646"/>
            <a:ext cx="279513" cy="357636"/>
            <a:chOff x="7147315" y="1969046"/>
            <a:chExt cx="279513" cy="357636"/>
          </a:xfrm>
        </p:grpSpPr>
        <p:sp>
          <p:nvSpPr>
            <p:cNvPr id="20666" name="Google Shape;20666;p87"/>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87"/>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87"/>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9" name="Google Shape;20669;p87"/>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87"/>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87"/>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2" name="Google Shape;20672;p87"/>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3" name="Google Shape;20673;p87"/>
          <p:cNvGrpSpPr/>
          <p:nvPr/>
        </p:nvGrpSpPr>
        <p:grpSpPr>
          <a:xfrm>
            <a:off x="6697681" y="1792917"/>
            <a:ext cx="280305" cy="359093"/>
            <a:chOff x="6697681" y="1968317"/>
            <a:chExt cx="280305" cy="359093"/>
          </a:xfrm>
        </p:grpSpPr>
        <p:sp>
          <p:nvSpPr>
            <p:cNvPr id="20674" name="Google Shape;20674;p87"/>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5" name="Google Shape;20675;p87"/>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6" name="Google Shape;20676;p87"/>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87"/>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87"/>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9" name="Google Shape;20679;p87"/>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0" name="Google Shape;20680;p87"/>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1" name="Google Shape;20681;p87"/>
          <p:cNvGrpSpPr/>
          <p:nvPr/>
        </p:nvGrpSpPr>
        <p:grpSpPr>
          <a:xfrm>
            <a:off x="6248839" y="1792537"/>
            <a:ext cx="280273" cy="358744"/>
            <a:chOff x="6248839" y="1967937"/>
            <a:chExt cx="280273" cy="358744"/>
          </a:xfrm>
        </p:grpSpPr>
        <p:sp>
          <p:nvSpPr>
            <p:cNvPr id="20682" name="Google Shape;20682;p87"/>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87"/>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87"/>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87"/>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87"/>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7" name="Google Shape;20687;p87"/>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8" name="Google Shape;20688;p87"/>
          <p:cNvGrpSpPr/>
          <p:nvPr/>
        </p:nvGrpSpPr>
        <p:grpSpPr>
          <a:xfrm>
            <a:off x="5801485" y="1793646"/>
            <a:ext cx="279164" cy="357794"/>
            <a:chOff x="5801485" y="1969046"/>
            <a:chExt cx="279164" cy="357794"/>
          </a:xfrm>
        </p:grpSpPr>
        <p:sp>
          <p:nvSpPr>
            <p:cNvPr id="20689" name="Google Shape;20689;p87"/>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87"/>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87"/>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87"/>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87"/>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4" name="Google Shape;20694;p87"/>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5" name="Google Shape;20695;p87"/>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6" name="Google Shape;20696;p87"/>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87"/>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87"/>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87"/>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0" name="Google Shape;20700;p87"/>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1" name="Google Shape;20701;p87"/>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2" name="Google Shape;20702;p87"/>
          <p:cNvGrpSpPr/>
          <p:nvPr/>
        </p:nvGrpSpPr>
        <p:grpSpPr>
          <a:xfrm>
            <a:off x="5352643" y="1793646"/>
            <a:ext cx="278404" cy="358364"/>
            <a:chOff x="5352643" y="1969046"/>
            <a:chExt cx="278404" cy="358364"/>
          </a:xfrm>
        </p:grpSpPr>
        <p:sp>
          <p:nvSpPr>
            <p:cNvPr id="20703" name="Google Shape;20703;p87"/>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4" name="Google Shape;20704;p87"/>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5" name="Google Shape;20705;p87"/>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6" name="Google Shape;20706;p87"/>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7" name="Google Shape;20707;p87"/>
          <p:cNvGrpSpPr/>
          <p:nvPr/>
        </p:nvGrpSpPr>
        <p:grpSpPr>
          <a:xfrm>
            <a:off x="4897750" y="1792917"/>
            <a:ext cx="279132" cy="358364"/>
            <a:chOff x="4897750" y="1968317"/>
            <a:chExt cx="279132" cy="358364"/>
          </a:xfrm>
        </p:grpSpPr>
        <p:sp>
          <p:nvSpPr>
            <p:cNvPr id="20708" name="Google Shape;20708;p87"/>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87"/>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87"/>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1" name="Google Shape;20711;p87"/>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2" name="Google Shape;20712;p87"/>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87"/>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87"/>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87"/>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87"/>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87"/>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8" name="Google Shape;20718;p87"/>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87"/>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0" name="Google Shape;20720;p87"/>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21" name="Google Shape;20721;p87"/>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22" name="Google Shape;20722;p87"/>
          <p:cNvGrpSpPr/>
          <p:nvPr/>
        </p:nvGrpSpPr>
        <p:grpSpPr>
          <a:xfrm>
            <a:off x="1767449" y="1337644"/>
            <a:ext cx="324403" cy="347783"/>
            <a:chOff x="1767449" y="1513044"/>
            <a:chExt cx="324403" cy="347783"/>
          </a:xfrm>
        </p:grpSpPr>
        <p:sp>
          <p:nvSpPr>
            <p:cNvPr id="20723" name="Google Shape;20723;p87"/>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87"/>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5" name="Google Shape;20725;p87"/>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87"/>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7" name="Google Shape;20727;p87"/>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8" name="Google Shape;20728;p87"/>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87"/>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0" name="Google Shape;20730;p87"/>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1" name="Google Shape;20731;p87"/>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2" name="Google Shape;20732;p87"/>
          <p:cNvGrpSpPr/>
          <p:nvPr/>
        </p:nvGrpSpPr>
        <p:grpSpPr>
          <a:xfrm>
            <a:off x="4007193" y="1337327"/>
            <a:ext cx="320633" cy="348100"/>
            <a:chOff x="4007193" y="1512727"/>
            <a:chExt cx="320633" cy="348100"/>
          </a:xfrm>
        </p:grpSpPr>
        <p:sp>
          <p:nvSpPr>
            <p:cNvPr id="20733" name="Google Shape;20733;p87"/>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87"/>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5" name="Google Shape;20735;p87"/>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6" name="Google Shape;20736;p87"/>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7" name="Google Shape;20737;p87"/>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8" name="Google Shape;20738;p87"/>
          <p:cNvGrpSpPr/>
          <p:nvPr/>
        </p:nvGrpSpPr>
        <p:grpSpPr>
          <a:xfrm>
            <a:off x="3530425" y="1333347"/>
            <a:ext cx="368175" cy="344594"/>
            <a:chOff x="3530425" y="1508747"/>
            <a:chExt cx="368175" cy="344594"/>
          </a:xfrm>
        </p:grpSpPr>
        <p:sp>
          <p:nvSpPr>
            <p:cNvPr id="20739" name="Google Shape;20739;p87"/>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87"/>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87"/>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87"/>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3" name="Google Shape;20743;p87"/>
          <p:cNvGrpSpPr/>
          <p:nvPr/>
        </p:nvGrpSpPr>
        <p:grpSpPr>
          <a:xfrm>
            <a:off x="3127598" y="1337834"/>
            <a:ext cx="289714" cy="347593"/>
            <a:chOff x="3127598" y="1513234"/>
            <a:chExt cx="289714" cy="347593"/>
          </a:xfrm>
        </p:grpSpPr>
        <p:sp>
          <p:nvSpPr>
            <p:cNvPr id="20744" name="Google Shape;20744;p87"/>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87"/>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6" name="Google Shape;20746;p87"/>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7" name="Google Shape;20747;p87"/>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8" name="Google Shape;20748;p87"/>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9" name="Google Shape;20749;p87"/>
          <p:cNvGrpSpPr/>
          <p:nvPr/>
        </p:nvGrpSpPr>
        <p:grpSpPr>
          <a:xfrm>
            <a:off x="2662884" y="1337644"/>
            <a:ext cx="322914" cy="348543"/>
            <a:chOff x="2662884" y="1513044"/>
            <a:chExt cx="322914" cy="348543"/>
          </a:xfrm>
        </p:grpSpPr>
        <p:sp>
          <p:nvSpPr>
            <p:cNvPr id="20750" name="Google Shape;20750;p87"/>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1" name="Google Shape;20751;p87"/>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2" name="Google Shape;20752;p87"/>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3" name="Google Shape;20753;p87"/>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4" name="Google Shape;20754;p87"/>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5" name="Google Shape;20755;p87"/>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6" name="Google Shape;20756;p87"/>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7" name="Google Shape;20757;p87"/>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8" name="Google Shape;20758;p87"/>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9" name="Google Shape;20759;p87"/>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0" name="Google Shape;20760;p87"/>
          <p:cNvGrpSpPr/>
          <p:nvPr/>
        </p:nvGrpSpPr>
        <p:grpSpPr>
          <a:xfrm>
            <a:off x="2232511" y="1337359"/>
            <a:ext cx="299534" cy="348068"/>
            <a:chOff x="2232511" y="1512759"/>
            <a:chExt cx="299534" cy="348068"/>
          </a:xfrm>
        </p:grpSpPr>
        <p:sp>
          <p:nvSpPr>
            <p:cNvPr id="20761" name="Google Shape;20761;p87"/>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2" name="Google Shape;20762;p87"/>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87"/>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87"/>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87"/>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6" name="Google Shape;20766;p87"/>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7" name="Google Shape;20767;p87"/>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8" name="Google Shape;20768;p87"/>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9" name="Google Shape;20769;p87"/>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0" name="Google Shape;20770;p87"/>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1" name="Google Shape;20771;p87"/>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2" name="Google Shape;20772;p87"/>
          <p:cNvGrpSpPr/>
          <p:nvPr/>
        </p:nvGrpSpPr>
        <p:grpSpPr>
          <a:xfrm>
            <a:off x="1331406" y="1337961"/>
            <a:ext cx="301784" cy="348607"/>
            <a:chOff x="1331406" y="1513361"/>
            <a:chExt cx="301784" cy="348607"/>
          </a:xfrm>
        </p:grpSpPr>
        <p:sp>
          <p:nvSpPr>
            <p:cNvPr id="20773" name="Google Shape;20773;p87"/>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87"/>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5" name="Google Shape;20775;p87"/>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6" name="Google Shape;20776;p87"/>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7" name="Google Shape;20777;p87"/>
          <p:cNvGrpSpPr/>
          <p:nvPr/>
        </p:nvGrpSpPr>
        <p:grpSpPr>
          <a:xfrm>
            <a:off x="7144274" y="1324814"/>
            <a:ext cx="282174" cy="355735"/>
            <a:chOff x="7144274" y="1500214"/>
            <a:chExt cx="282174" cy="355735"/>
          </a:xfrm>
        </p:grpSpPr>
        <p:sp>
          <p:nvSpPr>
            <p:cNvPr id="20778" name="Google Shape;20778;p87"/>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9" name="Google Shape;20779;p87"/>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0" name="Google Shape;20780;p87"/>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1" name="Google Shape;20781;p87"/>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87"/>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87"/>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4" name="Google Shape;20784;p87"/>
          <p:cNvGrpSpPr/>
          <p:nvPr/>
        </p:nvGrpSpPr>
        <p:grpSpPr>
          <a:xfrm>
            <a:off x="6685262" y="1324814"/>
            <a:ext cx="289682" cy="354594"/>
            <a:chOff x="6685262" y="1500214"/>
            <a:chExt cx="289682" cy="354594"/>
          </a:xfrm>
        </p:grpSpPr>
        <p:sp>
          <p:nvSpPr>
            <p:cNvPr id="20785" name="Google Shape;20785;p87"/>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6" name="Google Shape;20786;p87"/>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7" name="Google Shape;20787;p87"/>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87"/>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9" name="Google Shape;20789;p87"/>
          <p:cNvGrpSpPr/>
          <p:nvPr/>
        </p:nvGrpSpPr>
        <p:grpSpPr>
          <a:xfrm>
            <a:off x="6200938" y="1325194"/>
            <a:ext cx="322154" cy="355355"/>
            <a:chOff x="6200938" y="1500594"/>
            <a:chExt cx="322154" cy="355355"/>
          </a:xfrm>
        </p:grpSpPr>
        <p:sp>
          <p:nvSpPr>
            <p:cNvPr id="20790" name="Google Shape;20790;p87"/>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87"/>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87"/>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3" name="Google Shape;20793;p87"/>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87"/>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5" name="Google Shape;20795;p87"/>
          <p:cNvGrpSpPr/>
          <p:nvPr/>
        </p:nvGrpSpPr>
        <p:grpSpPr>
          <a:xfrm>
            <a:off x="5289631" y="1324814"/>
            <a:ext cx="332355" cy="354974"/>
            <a:chOff x="5289631" y="1500214"/>
            <a:chExt cx="332355" cy="354974"/>
          </a:xfrm>
        </p:grpSpPr>
        <p:sp>
          <p:nvSpPr>
            <p:cNvPr id="20796" name="Google Shape;20796;p87"/>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87"/>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87"/>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87"/>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87"/>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87"/>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2" name="Google Shape;20802;p87"/>
          <p:cNvGrpSpPr/>
          <p:nvPr/>
        </p:nvGrpSpPr>
        <p:grpSpPr>
          <a:xfrm>
            <a:off x="5748295" y="1324433"/>
            <a:ext cx="323294" cy="356115"/>
            <a:chOff x="5748295" y="1499833"/>
            <a:chExt cx="323294" cy="356115"/>
          </a:xfrm>
        </p:grpSpPr>
        <p:sp>
          <p:nvSpPr>
            <p:cNvPr id="20803" name="Google Shape;20803;p87"/>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4" name="Google Shape;20804;p87"/>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5" name="Google Shape;20805;p87"/>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87"/>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87"/>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8" name="Google Shape;20808;p87"/>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9" name="Google Shape;20809;p87"/>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0" name="Google Shape;20810;p87"/>
          <p:cNvGrpSpPr/>
          <p:nvPr/>
        </p:nvGrpSpPr>
        <p:grpSpPr>
          <a:xfrm>
            <a:off x="8047661" y="1325637"/>
            <a:ext cx="278404" cy="355260"/>
            <a:chOff x="8047661" y="1501037"/>
            <a:chExt cx="278404" cy="355260"/>
          </a:xfrm>
        </p:grpSpPr>
        <p:sp>
          <p:nvSpPr>
            <p:cNvPr id="20811" name="Google Shape;20811;p87"/>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2" name="Google Shape;20812;p87"/>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87"/>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87"/>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5" name="Google Shape;20815;p87"/>
          <p:cNvGrpSpPr/>
          <p:nvPr/>
        </p:nvGrpSpPr>
        <p:grpSpPr>
          <a:xfrm>
            <a:off x="4903389" y="1324814"/>
            <a:ext cx="267854" cy="355735"/>
            <a:chOff x="4903389" y="1500214"/>
            <a:chExt cx="267854" cy="355735"/>
          </a:xfrm>
        </p:grpSpPr>
        <p:sp>
          <p:nvSpPr>
            <p:cNvPr id="20816" name="Google Shape;20816;p87"/>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87"/>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87"/>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87"/>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0" name="Google Shape;20820;p87"/>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1" name="Google Shape;20821;p87"/>
          <p:cNvGrpSpPr/>
          <p:nvPr/>
        </p:nvGrpSpPr>
        <p:grpSpPr>
          <a:xfrm>
            <a:off x="7613518" y="1325954"/>
            <a:ext cx="264433" cy="353074"/>
            <a:chOff x="7613518" y="1501354"/>
            <a:chExt cx="264433" cy="353074"/>
          </a:xfrm>
        </p:grpSpPr>
        <p:sp>
          <p:nvSpPr>
            <p:cNvPr id="20822" name="Google Shape;20822;p87"/>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3" name="Google Shape;20823;p87"/>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4" name="Google Shape;20824;p87"/>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87"/>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87"/>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87"/>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28" name="Google Shape;20828;p87"/>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20829" name="Google Shape;20829;p87"/>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833" name="Shape 20833"/>
        <p:cNvGrpSpPr/>
        <p:nvPr/>
      </p:nvGrpSpPr>
      <p:grpSpPr>
        <a:xfrm>
          <a:off x="0" y="0"/>
          <a:ext cx="0" cy="0"/>
          <a:chOff x="0" y="0"/>
          <a:chExt cx="0" cy="0"/>
        </a:xfrm>
      </p:grpSpPr>
      <p:grpSp>
        <p:nvGrpSpPr>
          <p:cNvPr id="20834" name="Google Shape;20834;p88"/>
          <p:cNvGrpSpPr/>
          <p:nvPr/>
        </p:nvGrpSpPr>
        <p:grpSpPr>
          <a:xfrm>
            <a:off x="1757085" y="1325225"/>
            <a:ext cx="371069" cy="359396"/>
            <a:chOff x="1757085" y="1500675"/>
            <a:chExt cx="371069" cy="359396"/>
          </a:xfrm>
        </p:grpSpPr>
        <p:sp>
          <p:nvSpPr>
            <p:cNvPr id="20835" name="Google Shape;20835;p88"/>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88"/>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7" name="Google Shape;20837;p88"/>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8" name="Google Shape;20838;p88"/>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9" name="Google Shape;20839;p8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8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8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2" name="Google Shape;20842;p88"/>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3" name="Google Shape;20843;p8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88"/>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5" name="Google Shape;20845;p88"/>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6" name="Google Shape;20846;p8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8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8" name="Google Shape;20848;p88"/>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9" name="Google Shape;20849;p88"/>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0" name="Google Shape;20850;p8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88"/>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8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8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4" name="Google Shape;20854;p8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5" name="Google Shape;20855;p8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8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7" name="Google Shape;20857;p88"/>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8" name="Google Shape;20858;p88"/>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88"/>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88"/>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88"/>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88"/>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88"/>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4" name="Google Shape;20864;p88"/>
          <p:cNvGrpSpPr/>
          <p:nvPr/>
        </p:nvGrpSpPr>
        <p:grpSpPr>
          <a:xfrm>
            <a:off x="2774209" y="1779241"/>
            <a:ext cx="116693" cy="374186"/>
            <a:chOff x="2774209" y="1954691"/>
            <a:chExt cx="116693" cy="374186"/>
          </a:xfrm>
        </p:grpSpPr>
        <p:sp>
          <p:nvSpPr>
            <p:cNvPr id="20865" name="Google Shape;20865;p88"/>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6" name="Google Shape;20866;p88"/>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7" name="Google Shape;20867;p88"/>
          <p:cNvGrpSpPr/>
          <p:nvPr/>
        </p:nvGrpSpPr>
        <p:grpSpPr>
          <a:xfrm>
            <a:off x="4017435" y="1324462"/>
            <a:ext cx="315092" cy="359397"/>
            <a:chOff x="4017435" y="1499912"/>
            <a:chExt cx="315092" cy="359397"/>
          </a:xfrm>
        </p:grpSpPr>
        <p:sp>
          <p:nvSpPr>
            <p:cNvPr id="20868" name="Google Shape;20868;p88"/>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9" name="Google Shape;20869;p88"/>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0" name="Google Shape;20870;p88"/>
          <p:cNvGrpSpPr/>
          <p:nvPr/>
        </p:nvGrpSpPr>
        <p:grpSpPr>
          <a:xfrm>
            <a:off x="3963652" y="1824309"/>
            <a:ext cx="374154" cy="284050"/>
            <a:chOff x="3963652" y="1999759"/>
            <a:chExt cx="374154" cy="284050"/>
          </a:xfrm>
        </p:grpSpPr>
        <p:sp>
          <p:nvSpPr>
            <p:cNvPr id="20871" name="Google Shape;20871;p88"/>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2" name="Google Shape;20872;p88"/>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3" name="Google Shape;20873;p88"/>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4" name="Google Shape;20874;p88"/>
          <p:cNvGrpSpPr/>
          <p:nvPr/>
        </p:nvGrpSpPr>
        <p:grpSpPr>
          <a:xfrm>
            <a:off x="1777536" y="1839416"/>
            <a:ext cx="376444" cy="253772"/>
            <a:chOff x="1777536" y="2014866"/>
            <a:chExt cx="376444" cy="253772"/>
          </a:xfrm>
        </p:grpSpPr>
        <p:sp>
          <p:nvSpPr>
            <p:cNvPr id="20875" name="Google Shape;20875;p88"/>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88"/>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88"/>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8" name="Google Shape;20878;p88"/>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9" name="Google Shape;20879;p88"/>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0" name="Google Shape;20880;p88"/>
          <p:cNvGrpSpPr/>
          <p:nvPr/>
        </p:nvGrpSpPr>
        <p:grpSpPr>
          <a:xfrm>
            <a:off x="1309875" y="1881876"/>
            <a:ext cx="374154" cy="169680"/>
            <a:chOff x="1309875" y="2057326"/>
            <a:chExt cx="374154" cy="169680"/>
          </a:xfrm>
        </p:grpSpPr>
        <p:sp>
          <p:nvSpPr>
            <p:cNvPr id="20881" name="Google Shape;20881;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2" name="Google Shape;20882;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88"/>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5" name="Google Shape;20885;p88"/>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6" name="Google Shape;20886;p88"/>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88"/>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88"/>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88"/>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92" name="Google Shape;20892;p88"/>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93" name="Google Shape;20893;p88"/>
          <p:cNvGrpSpPr/>
          <p:nvPr/>
        </p:nvGrpSpPr>
        <p:grpSpPr>
          <a:xfrm>
            <a:off x="2347450" y="1779114"/>
            <a:ext cx="113639" cy="373168"/>
            <a:chOff x="2347450" y="1954564"/>
            <a:chExt cx="113639" cy="373168"/>
          </a:xfrm>
        </p:grpSpPr>
        <p:sp>
          <p:nvSpPr>
            <p:cNvPr id="20894" name="Google Shape;20894;p88"/>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5" name="Google Shape;20895;p88"/>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96" name="Google Shape;20896;p88"/>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97" name="Google Shape;20897;p88"/>
          <p:cNvGrpSpPr/>
          <p:nvPr/>
        </p:nvGrpSpPr>
        <p:grpSpPr>
          <a:xfrm>
            <a:off x="3110102" y="1324430"/>
            <a:ext cx="330613" cy="358379"/>
            <a:chOff x="3110102" y="1499880"/>
            <a:chExt cx="330613" cy="358379"/>
          </a:xfrm>
        </p:grpSpPr>
        <p:sp>
          <p:nvSpPr>
            <p:cNvPr id="20898" name="Google Shape;20898;p88"/>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88"/>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0" name="Google Shape;20900;p88"/>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1" name="Google Shape;20901;p88"/>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2" name="Google Shape;20902;p88"/>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3" name="Google Shape;20903;p88"/>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88"/>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05" name="Google Shape;20905;p88"/>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06" name="Google Shape;20906;p88"/>
          <p:cNvGrpSpPr/>
          <p:nvPr/>
        </p:nvGrpSpPr>
        <p:grpSpPr>
          <a:xfrm>
            <a:off x="3485575" y="1824309"/>
            <a:ext cx="373772" cy="284050"/>
            <a:chOff x="3531200" y="1999759"/>
            <a:chExt cx="373772" cy="284050"/>
          </a:xfrm>
        </p:grpSpPr>
        <p:sp>
          <p:nvSpPr>
            <p:cNvPr id="20907" name="Google Shape;20907;p88"/>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8" name="Google Shape;20908;p88"/>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88"/>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88"/>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1" name="Google Shape;20911;p88"/>
          <p:cNvGrpSpPr/>
          <p:nvPr/>
        </p:nvGrpSpPr>
        <p:grpSpPr>
          <a:xfrm>
            <a:off x="2667058" y="1324843"/>
            <a:ext cx="330231" cy="359015"/>
            <a:chOff x="2667058" y="1500293"/>
            <a:chExt cx="330231" cy="359015"/>
          </a:xfrm>
        </p:grpSpPr>
        <p:sp>
          <p:nvSpPr>
            <p:cNvPr id="20912" name="Google Shape;20912;p88"/>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88"/>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88"/>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88"/>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88"/>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8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8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9" name="Google Shape;20919;p8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0" name="Google Shape;20920;p8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88"/>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88"/>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8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4" name="Google Shape;20924;p8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88"/>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88"/>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88"/>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8" name="Google Shape;20928;p88"/>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9" name="Google Shape;20929;p88"/>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0" name="Google Shape;20930;p88"/>
          <p:cNvGrpSpPr/>
          <p:nvPr/>
        </p:nvGrpSpPr>
        <p:grpSpPr>
          <a:xfrm>
            <a:off x="3567553" y="1324462"/>
            <a:ext cx="320022" cy="359778"/>
            <a:chOff x="3567553" y="1499912"/>
            <a:chExt cx="320022" cy="359778"/>
          </a:xfrm>
        </p:grpSpPr>
        <p:sp>
          <p:nvSpPr>
            <p:cNvPr id="20931" name="Google Shape;20931;p88"/>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2" name="Google Shape;20932;p88"/>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88"/>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88"/>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5" name="Google Shape;20935;p88"/>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6" name="Google Shape;20936;p88"/>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7" name="Google Shape;20937;p88"/>
          <p:cNvGrpSpPr/>
          <p:nvPr/>
        </p:nvGrpSpPr>
        <p:grpSpPr>
          <a:xfrm>
            <a:off x="1309875" y="1324462"/>
            <a:ext cx="359015" cy="358633"/>
            <a:chOff x="1309875" y="1499912"/>
            <a:chExt cx="359015" cy="358633"/>
          </a:xfrm>
        </p:grpSpPr>
        <p:sp>
          <p:nvSpPr>
            <p:cNvPr id="20938" name="Google Shape;20938;p88"/>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9" name="Google Shape;20939;p88"/>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0" name="Google Shape;20940;p88"/>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1" name="Google Shape;20941;p88"/>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2" name="Google Shape;20942;p88"/>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3" name="Google Shape;20943;p88"/>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4" name="Google Shape;20944;p88"/>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5" name="Google Shape;20945;p88"/>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6" name="Google Shape;20946;p88"/>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7" name="Google Shape;20947;p88"/>
          <p:cNvGrpSpPr/>
          <p:nvPr/>
        </p:nvGrpSpPr>
        <p:grpSpPr>
          <a:xfrm>
            <a:off x="2219466" y="1324843"/>
            <a:ext cx="330613" cy="359015"/>
            <a:chOff x="2219466" y="1500293"/>
            <a:chExt cx="330613" cy="359015"/>
          </a:xfrm>
        </p:grpSpPr>
        <p:sp>
          <p:nvSpPr>
            <p:cNvPr id="20948" name="Google Shape;20948;p88"/>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9" name="Google Shape;20949;p88"/>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0" name="Google Shape;20950;p88"/>
          <p:cNvGrpSpPr/>
          <p:nvPr/>
        </p:nvGrpSpPr>
        <p:grpSpPr>
          <a:xfrm>
            <a:off x="5343544" y="1333908"/>
            <a:ext cx="244676" cy="351095"/>
            <a:chOff x="5343544" y="1509358"/>
            <a:chExt cx="244676" cy="351095"/>
          </a:xfrm>
        </p:grpSpPr>
        <p:sp>
          <p:nvSpPr>
            <p:cNvPr id="20951" name="Google Shape;20951;p88"/>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88"/>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88"/>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4" name="Google Shape;20954;p88"/>
          <p:cNvGrpSpPr/>
          <p:nvPr/>
        </p:nvGrpSpPr>
        <p:grpSpPr>
          <a:xfrm>
            <a:off x="4882340" y="1333908"/>
            <a:ext cx="246171" cy="351095"/>
            <a:chOff x="4882340" y="1509358"/>
            <a:chExt cx="246171" cy="351095"/>
          </a:xfrm>
        </p:grpSpPr>
        <p:sp>
          <p:nvSpPr>
            <p:cNvPr id="20955" name="Google Shape;20955;p88"/>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6" name="Google Shape;20956;p88"/>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7" name="Google Shape;20957;p88"/>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8" name="Google Shape;20958;p88"/>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9" name="Google Shape;20959;p88"/>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0" name="Google Shape;20960;p88"/>
          <p:cNvGrpSpPr/>
          <p:nvPr/>
        </p:nvGrpSpPr>
        <p:grpSpPr>
          <a:xfrm>
            <a:off x="6273204" y="1333558"/>
            <a:ext cx="236343" cy="351445"/>
            <a:chOff x="6273204" y="1509008"/>
            <a:chExt cx="236343" cy="351445"/>
          </a:xfrm>
        </p:grpSpPr>
        <p:sp>
          <p:nvSpPr>
            <p:cNvPr id="20961" name="Google Shape;20961;p88"/>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2" name="Google Shape;20962;p88"/>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63" name="Google Shape;20963;p88"/>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64" name="Google Shape;20964;p88"/>
          <p:cNvGrpSpPr/>
          <p:nvPr/>
        </p:nvGrpSpPr>
        <p:grpSpPr>
          <a:xfrm>
            <a:off x="7219530" y="1332794"/>
            <a:ext cx="191625" cy="352209"/>
            <a:chOff x="7219530" y="1508244"/>
            <a:chExt cx="191625" cy="352209"/>
          </a:xfrm>
        </p:grpSpPr>
        <p:sp>
          <p:nvSpPr>
            <p:cNvPr id="20965" name="Google Shape;20965;p88"/>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88"/>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7" name="Google Shape;20967;p88"/>
          <p:cNvGrpSpPr/>
          <p:nvPr/>
        </p:nvGrpSpPr>
        <p:grpSpPr>
          <a:xfrm>
            <a:off x="7699309" y="1333176"/>
            <a:ext cx="154922" cy="351827"/>
            <a:chOff x="7699309" y="1508626"/>
            <a:chExt cx="154922" cy="351827"/>
          </a:xfrm>
        </p:grpSpPr>
        <p:sp>
          <p:nvSpPr>
            <p:cNvPr id="20968" name="Google Shape;20968;p88"/>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9" name="Google Shape;20969;p88"/>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0" name="Google Shape;20970;p88"/>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1" name="Google Shape;20971;p88"/>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2" name="Google Shape;20972;p88"/>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3" name="Google Shape;20973;p88"/>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88"/>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5" name="Google Shape;20975;p88"/>
          <p:cNvGrpSpPr/>
          <p:nvPr/>
        </p:nvGrpSpPr>
        <p:grpSpPr>
          <a:xfrm>
            <a:off x="8161690" y="1333558"/>
            <a:ext cx="153396" cy="351064"/>
            <a:chOff x="8161690" y="1509008"/>
            <a:chExt cx="153396" cy="351064"/>
          </a:xfrm>
        </p:grpSpPr>
        <p:sp>
          <p:nvSpPr>
            <p:cNvPr id="20976" name="Google Shape;20976;p88"/>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7" name="Google Shape;20977;p88"/>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8" name="Google Shape;20978;p88"/>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9" name="Google Shape;20979;p88"/>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0" name="Google Shape;20980;p88"/>
          <p:cNvGrpSpPr/>
          <p:nvPr/>
        </p:nvGrpSpPr>
        <p:grpSpPr>
          <a:xfrm>
            <a:off x="6746940" y="1333431"/>
            <a:ext cx="213221" cy="352304"/>
            <a:chOff x="6746940" y="1508881"/>
            <a:chExt cx="213221" cy="352304"/>
          </a:xfrm>
        </p:grpSpPr>
        <p:sp>
          <p:nvSpPr>
            <p:cNvPr id="20981" name="Google Shape;20981;p88"/>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2" name="Google Shape;20982;p88"/>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3" name="Google Shape;20983;p88"/>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88"/>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5" name="Google Shape;20985;p88"/>
          <p:cNvGrpSpPr/>
          <p:nvPr/>
        </p:nvGrpSpPr>
        <p:grpSpPr>
          <a:xfrm>
            <a:off x="5770336" y="1832165"/>
            <a:ext cx="350682" cy="292097"/>
            <a:chOff x="5770336" y="2007615"/>
            <a:chExt cx="350682" cy="292097"/>
          </a:xfrm>
        </p:grpSpPr>
        <p:sp>
          <p:nvSpPr>
            <p:cNvPr id="20986" name="Google Shape;20986;p88"/>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7" name="Google Shape;20987;p88"/>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8" name="Google Shape;20988;p88"/>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88"/>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0" name="Google Shape;20990;p88"/>
          <p:cNvGrpSpPr/>
          <p:nvPr/>
        </p:nvGrpSpPr>
        <p:grpSpPr>
          <a:xfrm>
            <a:off x="5326878" y="1804908"/>
            <a:ext cx="350332" cy="346229"/>
            <a:chOff x="5326878" y="1980358"/>
            <a:chExt cx="350332" cy="346229"/>
          </a:xfrm>
        </p:grpSpPr>
        <p:sp>
          <p:nvSpPr>
            <p:cNvPr id="20991" name="Google Shape;20991;p88"/>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88"/>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3" name="Google Shape;20993;p88"/>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4" name="Google Shape;20994;p88"/>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95" name="Google Shape;20995;p88"/>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96" name="Google Shape;20996;p88"/>
          <p:cNvGrpSpPr/>
          <p:nvPr/>
        </p:nvGrpSpPr>
        <p:grpSpPr>
          <a:xfrm>
            <a:off x="4883835" y="1817121"/>
            <a:ext cx="350300" cy="323043"/>
            <a:chOff x="4883835" y="1992571"/>
            <a:chExt cx="350300" cy="323043"/>
          </a:xfrm>
        </p:grpSpPr>
        <p:sp>
          <p:nvSpPr>
            <p:cNvPr id="20997" name="Google Shape;20997;p88"/>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8" name="Google Shape;20998;p88"/>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88"/>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88"/>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88"/>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88"/>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3" name="Google Shape;21003;p88"/>
          <p:cNvGrpSpPr/>
          <p:nvPr/>
        </p:nvGrpSpPr>
        <p:grpSpPr>
          <a:xfrm>
            <a:off x="7548967" y="1803477"/>
            <a:ext cx="333285" cy="349950"/>
            <a:chOff x="7548967" y="1978927"/>
            <a:chExt cx="333285" cy="349950"/>
          </a:xfrm>
        </p:grpSpPr>
        <p:sp>
          <p:nvSpPr>
            <p:cNvPr id="21004" name="Google Shape;21004;p88"/>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5" name="Google Shape;21005;p88"/>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6" name="Google Shape;21006;p88"/>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88"/>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8" name="Google Shape;21008;p88"/>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9" name="Google Shape;21009;p88"/>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0" name="Google Shape;21010;p88"/>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1" name="Google Shape;21011;p88"/>
          <p:cNvGrpSpPr/>
          <p:nvPr/>
        </p:nvGrpSpPr>
        <p:grpSpPr>
          <a:xfrm>
            <a:off x="6214142" y="1803477"/>
            <a:ext cx="346515" cy="350300"/>
            <a:chOff x="6214142" y="1978927"/>
            <a:chExt cx="346515" cy="350300"/>
          </a:xfrm>
        </p:grpSpPr>
        <p:sp>
          <p:nvSpPr>
            <p:cNvPr id="21012" name="Google Shape;21012;p88"/>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88"/>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4" name="Google Shape;21014;p88"/>
          <p:cNvGrpSpPr/>
          <p:nvPr/>
        </p:nvGrpSpPr>
        <p:grpSpPr>
          <a:xfrm>
            <a:off x="7105923" y="1803095"/>
            <a:ext cx="333285" cy="350682"/>
            <a:chOff x="7105923" y="1978545"/>
            <a:chExt cx="333285" cy="350682"/>
          </a:xfrm>
        </p:grpSpPr>
        <p:sp>
          <p:nvSpPr>
            <p:cNvPr id="21015" name="Google Shape;21015;p88"/>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88"/>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88"/>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88"/>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88"/>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88"/>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88"/>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22" name="Google Shape;21022;p88"/>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88"/>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24" name="Google Shape;21024;p88"/>
          <p:cNvGrpSpPr/>
          <p:nvPr/>
        </p:nvGrpSpPr>
        <p:grpSpPr>
          <a:xfrm>
            <a:off x="3616406" y="2246902"/>
            <a:ext cx="203393" cy="351827"/>
            <a:chOff x="3616406" y="2422352"/>
            <a:chExt cx="203393" cy="351827"/>
          </a:xfrm>
        </p:grpSpPr>
        <p:sp>
          <p:nvSpPr>
            <p:cNvPr id="21025" name="Google Shape;21025;p88"/>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6" name="Google Shape;21026;p88"/>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7" name="Google Shape;21027;p88"/>
          <p:cNvGrpSpPr/>
          <p:nvPr/>
        </p:nvGrpSpPr>
        <p:grpSpPr>
          <a:xfrm>
            <a:off x="878187" y="2246520"/>
            <a:ext cx="272696" cy="351827"/>
            <a:chOff x="913012" y="2421970"/>
            <a:chExt cx="272696" cy="351827"/>
          </a:xfrm>
        </p:grpSpPr>
        <p:sp>
          <p:nvSpPr>
            <p:cNvPr id="21028" name="Google Shape;21028;p88"/>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88"/>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88"/>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1" name="Google Shape;21031;p88"/>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2" name="Google Shape;21032;p88"/>
          <p:cNvGrpSpPr/>
          <p:nvPr/>
        </p:nvGrpSpPr>
        <p:grpSpPr>
          <a:xfrm>
            <a:off x="2274743" y="2246902"/>
            <a:ext cx="255649" cy="351445"/>
            <a:chOff x="2274743" y="2422352"/>
            <a:chExt cx="255649" cy="351445"/>
          </a:xfrm>
        </p:grpSpPr>
        <p:sp>
          <p:nvSpPr>
            <p:cNvPr id="21033" name="Google Shape;21033;p88"/>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88"/>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88"/>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6" name="Google Shape;21036;p88"/>
          <p:cNvGrpSpPr/>
          <p:nvPr/>
        </p:nvGrpSpPr>
        <p:grpSpPr>
          <a:xfrm>
            <a:off x="2708723" y="2245789"/>
            <a:ext cx="246552" cy="352558"/>
            <a:chOff x="2708723" y="2421239"/>
            <a:chExt cx="246552" cy="352558"/>
          </a:xfrm>
        </p:grpSpPr>
        <p:sp>
          <p:nvSpPr>
            <p:cNvPr id="21037" name="Google Shape;21037;p88"/>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88"/>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9" name="Google Shape;21039;p88"/>
          <p:cNvGrpSpPr/>
          <p:nvPr/>
        </p:nvGrpSpPr>
        <p:grpSpPr>
          <a:xfrm>
            <a:off x="1835485" y="2246902"/>
            <a:ext cx="259433" cy="350714"/>
            <a:chOff x="1835485" y="2422352"/>
            <a:chExt cx="259433" cy="350714"/>
          </a:xfrm>
        </p:grpSpPr>
        <p:sp>
          <p:nvSpPr>
            <p:cNvPr id="21040" name="Google Shape;21040;p88"/>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88"/>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88"/>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88"/>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4" name="Google Shape;21044;p88"/>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5" name="Google Shape;21045;p88"/>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6" name="Google Shape;21046;p88"/>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7" name="Google Shape;21047;p88"/>
          <p:cNvGrpSpPr/>
          <p:nvPr/>
        </p:nvGrpSpPr>
        <p:grpSpPr>
          <a:xfrm>
            <a:off x="3150240" y="2246902"/>
            <a:ext cx="212489" cy="351445"/>
            <a:chOff x="3150240" y="2422352"/>
            <a:chExt cx="212489" cy="351445"/>
          </a:xfrm>
        </p:grpSpPr>
        <p:sp>
          <p:nvSpPr>
            <p:cNvPr id="21048" name="Google Shape;21048;p88"/>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88"/>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0" name="Google Shape;21050;p88"/>
          <p:cNvGrpSpPr/>
          <p:nvPr/>
        </p:nvGrpSpPr>
        <p:grpSpPr>
          <a:xfrm>
            <a:off x="1367060" y="2246679"/>
            <a:ext cx="269261" cy="352050"/>
            <a:chOff x="1367060" y="2422129"/>
            <a:chExt cx="269261" cy="352050"/>
          </a:xfrm>
        </p:grpSpPr>
        <p:sp>
          <p:nvSpPr>
            <p:cNvPr id="21051" name="Google Shape;21051;p88"/>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88"/>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88"/>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88"/>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5" name="Google Shape;21055;p88"/>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6" name="Google Shape;21056;p88"/>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88"/>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88"/>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88"/>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88"/>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88"/>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2" name="Google Shape;21062;p88"/>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3" name="Google Shape;21063;p88"/>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4" name="Google Shape;21064;p88"/>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65" name="Google Shape;21065;p88"/>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66" name="Google Shape;21066;p88"/>
          <p:cNvGrpSpPr/>
          <p:nvPr/>
        </p:nvGrpSpPr>
        <p:grpSpPr>
          <a:xfrm>
            <a:off x="4882690" y="2249955"/>
            <a:ext cx="274573" cy="350682"/>
            <a:chOff x="4882690" y="2425405"/>
            <a:chExt cx="274573" cy="350682"/>
          </a:xfrm>
        </p:grpSpPr>
        <p:sp>
          <p:nvSpPr>
            <p:cNvPr id="21067" name="Google Shape;21067;p88"/>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8" name="Google Shape;21068;p88"/>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9" name="Google Shape;21069;p88"/>
          <p:cNvGrpSpPr/>
          <p:nvPr/>
        </p:nvGrpSpPr>
        <p:grpSpPr>
          <a:xfrm>
            <a:off x="6627639" y="2268434"/>
            <a:ext cx="355993" cy="313247"/>
            <a:chOff x="6627639" y="2443884"/>
            <a:chExt cx="355993" cy="313247"/>
          </a:xfrm>
        </p:grpSpPr>
        <p:sp>
          <p:nvSpPr>
            <p:cNvPr id="21070" name="Google Shape;21070;p88"/>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1" name="Google Shape;21071;p88"/>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88"/>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3" name="Google Shape;21073;p88"/>
          <p:cNvGrpSpPr/>
          <p:nvPr/>
        </p:nvGrpSpPr>
        <p:grpSpPr>
          <a:xfrm>
            <a:off x="6183451" y="2286690"/>
            <a:ext cx="351445" cy="277976"/>
            <a:chOff x="6183451" y="2462140"/>
            <a:chExt cx="351445" cy="277976"/>
          </a:xfrm>
        </p:grpSpPr>
        <p:sp>
          <p:nvSpPr>
            <p:cNvPr id="21074" name="Google Shape;21074;p88"/>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88"/>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88"/>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7" name="Google Shape;21077;p88"/>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8" name="Google Shape;21078;p88"/>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9" name="Google Shape;21079;p88"/>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0" name="Google Shape;21080;p88"/>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1" name="Google Shape;21081;p88"/>
          <p:cNvGrpSpPr/>
          <p:nvPr/>
        </p:nvGrpSpPr>
        <p:grpSpPr>
          <a:xfrm>
            <a:off x="5735477" y="2254408"/>
            <a:ext cx="353354" cy="341299"/>
            <a:chOff x="5735477" y="2429858"/>
            <a:chExt cx="353354" cy="341299"/>
          </a:xfrm>
        </p:grpSpPr>
        <p:sp>
          <p:nvSpPr>
            <p:cNvPr id="21082" name="Google Shape;21082;p88"/>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3" name="Google Shape;21083;p88"/>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4" name="Google Shape;21084;p88"/>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88"/>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6" name="Google Shape;21086;p88"/>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88"/>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8" name="Google Shape;21088;p88"/>
          <p:cNvGrpSpPr/>
          <p:nvPr/>
        </p:nvGrpSpPr>
        <p:grpSpPr>
          <a:xfrm>
            <a:off x="5243735" y="2271523"/>
            <a:ext cx="405255" cy="275499"/>
            <a:chOff x="5283337" y="2478774"/>
            <a:chExt cx="358633" cy="243913"/>
          </a:xfrm>
        </p:grpSpPr>
        <p:sp>
          <p:nvSpPr>
            <p:cNvPr id="21089" name="Google Shape;21089;p88"/>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0" name="Google Shape;21090;p88"/>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1" name="Google Shape;21091;p88"/>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2" name="Google Shape;21092;p88"/>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88"/>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88"/>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88"/>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88"/>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88"/>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88"/>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88"/>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0" name="Google Shape;21100;p88"/>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88"/>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88"/>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3" name="Google Shape;21103;p88"/>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4" name="Google Shape;21104;p88"/>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88"/>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6" name="Google Shape;21106;p88"/>
          <p:cNvGrpSpPr/>
          <p:nvPr/>
        </p:nvGrpSpPr>
        <p:grpSpPr>
          <a:xfrm>
            <a:off x="7964753" y="2295373"/>
            <a:ext cx="362068" cy="258670"/>
            <a:chOff x="7964753" y="2470823"/>
            <a:chExt cx="362068" cy="258670"/>
          </a:xfrm>
        </p:grpSpPr>
        <p:sp>
          <p:nvSpPr>
            <p:cNvPr id="21107" name="Google Shape;21107;p88"/>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8" name="Google Shape;21108;p88"/>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9" name="Google Shape;21109;p88"/>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88"/>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88"/>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2" name="Google Shape;21112;p88"/>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3" name="Google Shape;21113;p88"/>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4" name="Google Shape;21114;p88"/>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5" name="Google Shape;21115;p88"/>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6" name="Google Shape;21116;p88"/>
          <p:cNvGrpSpPr/>
          <p:nvPr/>
        </p:nvGrpSpPr>
        <p:grpSpPr>
          <a:xfrm>
            <a:off x="7524349" y="2280997"/>
            <a:ext cx="350332" cy="288948"/>
            <a:chOff x="7524349" y="2456447"/>
            <a:chExt cx="350332" cy="288948"/>
          </a:xfrm>
        </p:grpSpPr>
        <p:sp>
          <p:nvSpPr>
            <p:cNvPr id="21117" name="Google Shape;21117;p88"/>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88"/>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88"/>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0" name="Google Shape;21120;p88"/>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1" name="Google Shape;21121;p88"/>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2" name="Google Shape;21122;p88"/>
          <p:cNvGrpSpPr/>
          <p:nvPr/>
        </p:nvGrpSpPr>
        <p:grpSpPr>
          <a:xfrm>
            <a:off x="3972749" y="2719143"/>
            <a:ext cx="355230" cy="356725"/>
            <a:chOff x="3972749" y="2894211"/>
            <a:chExt cx="355230" cy="356725"/>
          </a:xfrm>
        </p:grpSpPr>
        <p:sp>
          <p:nvSpPr>
            <p:cNvPr id="21123" name="Google Shape;21123;p88"/>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4" name="Google Shape;21124;p88"/>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5" name="Google Shape;21125;p88"/>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88"/>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88"/>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8" name="Google Shape;21128;p88"/>
          <p:cNvGrpSpPr/>
          <p:nvPr/>
        </p:nvGrpSpPr>
        <p:grpSpPr>
          <a:xfrm>
            <a:off x="3527797" y="2743553"/>
            <a:ext cx="355993" cy="307904"/>
            <a:chOff x="3527797" y="2918796"/>
            <a:chExt cx="355993" cy="307904"/>
          </a:xfrm>
        </p:grpSpPr>
        <p:sp>
          <p:nvSpPr>
            <p:cNvPr id="21129" name="Google Shape;21129;p88"/>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88"/>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1" name="Google Shape;21131;p88"/>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2" name="Google Shape;21132;p88"/>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3" name="Google Shape;21133;p88"/>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88"/>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88"/>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6" name="Google Shape;21136;p88"/>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7" name="Google Shape;21137;p88"/>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88"/>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9" name="Google Shape;21139;p88"/>
          <p:cNvGrpSpPr/>
          <p:nvPr/>
        </p:nvGrpSpPr>
        <p:grpSpPr>
          <a:xfrm>
            <a:off x="3082845" y="2746336"/>
            <a:ext cx="356375" cy="302338"/>
            <a:chOff x="3082845" y="2920959"/>
            <a:chExt cx="356375" cy="302338"/>
          </a:xfrm>
        </p:grpSpPr>
        <p:sp>
          <p:nvSpPr>
            <p:cNvPr id="21140" name="Google Shape;21140;p88"/>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1" name="Google Shape;21141;p88"/>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2" name="Google Shape;21142;p88"/>
          <p:cNvGrpSpPr/>
          <p:nvPr/>
        </p:nvGrpSpPr>
        <p:grpSpPr>
          <a:xfrm>
            <a:off x="2639038" y="2719699"/>
            <a:ext cx="355612" cy="355612"/>
            <a:chOff x="2639038" y="2894942"/>
            <a:chExt cx="355612" cy="355612"/>
          </a:xfrm>
        </p:grpSpPr>
        <p:sp>
          <p:nvSpPr>
            <p:cNvPr id="21143" name="Google Shape;21143;p88"/>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88"/>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5" name="Google Shape;21145;p88"/>
          <p:cNvGrpSpPr/>
          <p:nvPr/>
        </p:nvGrpSpPr>
        <p:grpSpPr>
          <a:xfrm>
            <a:off x="2194468" y="2763622"/>
            <a:ext cx="355993" cy="267766"/>
            <a:chOff x="2194468" y="2938865"/>
            <a:chExt cx="355993" cy="267766"/>
          </a:xfrm>
        </p:grpSpPr>
        <p:sp>
          <p:nvSpPr>
            <p:cNvPr id="21146" name="Google Shape;21146;p88"/>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88"/>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88"/>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88"/>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88"/>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88"/>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88"/>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88"/>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88"/>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5" name="Google Shape;21155;p88"/>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6" name="Google Shape;21156;p88"/>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88"/>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8" name="Google Shape;21158;p88"/>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9" name="Google Shape;21159;p88"/>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88"/>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88"/>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88"/>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88"/>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88"/>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88"/>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66" name="Google Shape;21166;p88"/>
          <p:cNvGrpSpPr/>
          <p:nvPr/>
        </p:nvGrpSpPr>
        <p:grpSpPr>
          <a:xfrm>
            <a:off x="1749897" y="2719699"/>
            <a:ext cx="355993" cy="355612"/>
            <a:chOff x="1749897" y="2894561"/>
            <a:chExt cx="355993" cy="355612"/>
          </a:xfrm>
        </p:grpSpPr>
        <p:sp>
          <p:nvSpPr>
            <p:cNvPr id="21167" name="Google Shape;21167;p88"/>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8" name="Google Shape;21168;p88"/>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9" name="Google Shape;21169;p88"/>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88"/>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88"/>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88"/>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88"/>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88"/>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5" name="Google Shape;21175;p88"/>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6" name="Google Shape;21176;p88"/>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7" name="Google Shape;21177;p88"/>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8" name="Google Shape;21178;p88"/>
          <p:cNvGrpSpPr/>
          <p:nvPr/>
        </p:nvGrpSpPr>
        <p:grpSpPr>
          <a:xfrm>
            <a:off x="1305327" y="2718761"/>
            <a:ext cx="357520" cy="357488"/>
            <a:chOff x="1305327" y="2894211"/>
            <a:chExt cx="357520" cy="357488"/>
          </a:xfrm>
        </p:grpSpPr>
        <p:sp>
          <p:nvSpPr>
            <p:cNvPr id="21179" name="Google Shape;21179;p88"/>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0" name="Google Shape;21180;p88"/>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1" name="Google Shape;21181;p88"/>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2" name="Google Shape;21182;p88"/>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3" name="Google Shape;21183;p88"/>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4" name="Google Shape;21184;p88"/>
          <p:cNvGrpSpPr/>
          <p:nvPr/>
        </p:nvGrpSpPr>
        <p:grpSpPr>
          <a:xfrm>
            <a:off x="853950" y="2720860"/>
            <a:ext cx="364104" cy="353290"/>
            <a:chOff x="853950" y="2894720"/>
            <a:chExt cx="364104" cy="353290"/>
          </a:xfrm>
        </p:grpSpPr>
        <p:sp>
          <p:nvSpPr>
            <p:cNvPr id="21185" name="Google Shape;21185;p88"/>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88"/>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7" name="Google Shape;21187;p88"/>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8" name="Google Shape;21188;p88"/>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88"/>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0" name="Google Shape;21190;p88"/>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1" name="Google Shape;21191;p88"/>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2" name="Google Shape;21192;p88"/>
          <p:cNvGrpSpPr/>
          <p:nvPr/>
        </p:nvGrpSpPr>
        <p:grpSpPr>
          <a:xfrm>
            <a:off x="7066548" y="2737144"/>
            <a:ext cx="352209" cy="334938"/>
            <a:chOff x="7066548" y="2912594"/>
            <a:chExt cx="352209" cy="334938"/>
          </a:xfrm>
        </p:grpSpPr>
        <p:sp>
          <p:nvSpPr>
            <p:cNvPr id="21193" name="Google Shape;21193;p88"/>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88"/>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5" name="Google Shape;21195;p88"/>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6" name="Google Shape;21196;p88"/>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88"/>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8" name="Google Shape;21198;p88"/>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99" name="Google Shape;21199;p88"/>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0" name="Google Shape;21200;p88"/>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01" name="Google Shape;21201;p88"/>
          <p:cNvGrpSpPr/>
          <p:nvPr/>
        </p:nvGrpSpPr>
        <p:grpSpPr>
          <a:xfrm>
            <a:off x="7541397" y="2729352"/>
            <a:ext cx="318495" cy="352209"/>
            <a:chOff x="7541397" y="2904802"/>
            <a:chExt cx="318495" cy="352209"/>
          </a:xfrm>
        </p:grpSpPr>
        <p:sp>
          <p:nvSpPr>
            <p:cNvPr id="21202" name="Google Shape;21202;p88"/>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3" name="Google Shape;21203;p88"/>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4" name="Google Shape;21204;p88"/>
          <p:cNvGrpSpPr/>
          <p:nvPr/>
        </p:nvGrpSpPr>
        <p:grpSpPr>
          <a:xfrm>
            <a:off x="8003015" y="2728589"/>
            <a:ext cx="306759" cy="351445"/>
            <a:chOff x="8003015" y="2904039"/>
            <a:chExt cx="306759" cy="351445"/>
          </a:xfrm>
        </p:grpSpPr>
        <p:sp>
          <p:nvSpPr>
            <p:cNvPr id="21205" name="Google Shape;21205;p88"/>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6" name="Google Shape;21206;p88"/>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88"/>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8" name="Google Shape;21208;p88"/>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88"/>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88"/>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1" name="Google Shape;21211;p88"/>
          <p:cNvGrpSpPr/>
          <p:nvPr/>
        </p:nvGrpSpPr>
        <p:grpSpPr>
          <a:xfrm>
            <a:off x="5687770" y="2710046"/>
            <a:ext cx="369638" cy="369606"/>
            <a:chOff x="5687770" y="2885496"/>
            <a:chExt cx="369638" cy="369606"/>
          </a:xfrm>
        </p:grpSpPr>
        <p:sp>
          <p:nvSpPr>
            <p:cNvPr id="21212" name="Google Shape;21212;p88"/>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88"/>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4" name="Google Shape;21214;p88"/>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5" name="Google Shape;21215;p88"/>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88"/>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88"/>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88"/>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88"/>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88"/>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88"/>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2" name="Google Shape;21222;p88"/>
          <p:cNvGrpSpPr/>
          <p:nvPr/>
        </p:nvGrpSpPr>
        <p:grpSpPr>
          <a:xfrm>
            <a:off x="4881958" y="2729352"/>
            <a:ext cx="156417" cy="349537"/>
            <a:chOff x="4881958" y="2904802"/>
            <a:chExt cx="156417" cy="349537"/>
          </a:xfrm>
        </p:grpSpPr>
        <p:sp>
          <p:nvSpPr>
            <p:cNvPr id="21223" name="Google Shape;21223;p88"/>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88"/>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88"/>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88"/>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7" name="Google Shape;21227;p88"/>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88"/>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9" name="Google Shape;21229;p88"/>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0" name="Google Shape;21230;p88"/>
          <p:cNvGrpSpPr/>
          <p:nvPr/>
        </p:nvGrpSpPr>
        <p:grpSpPr>
          <a:xfrm>
            <a:off x="5230318" y="2711064"/>
            <a:ext cx="371133" cy="367443"/>
            <a:chOff x="5230318" y="2886514"/>
            <a:chExt cx="371133" cy="367443"/>
          </a:xfrm>
        </p:grpSpPr>
        <p:sp>
          <p:nvSpPr>
            <p:cNvPr id="21231" name="Google Shape;21231;p88"/>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2" name="Google Shape;21232;p88"/>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3" name="Google Shape;21233;p88"/>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4" name="Google Shape;21234;p88"/>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5" name="Google Shape;21235;p88"/>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88"/>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7" name="Google Shape;21237;p88"/>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8" name="Google Shape;21238;p88"/>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9" name="Google Shape;21239;p88"/>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0" name="Google Shape;21240;p88"/>
          <p:cNvGrpSpPr/>
          <p:nvPr/>
        </p:nvGrpSpPr>
        <p:grpSpPr>
          <a:xfrm>
            <a:off x="5748358" y="3259128"/>
            <a:ext cx="352590" cy="182561"/>
            <a:chOff x="5748358" y="3434578"/>
            <a:chExt cx="352590" cy="182561"/>
          </a:xfrm>
        </p:grpSpPr>
        <p:sp>
          <p:nvSpPr>
            <p:cNvPr id="21241" name="Google Shape;21241;p88"/>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88"/>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88"/>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88"/>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88"/>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88"/>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7" name="Google Shape;21247;p88"/>
          <p:cNvGrpSpPr/>
          <p:nvPr/>
        </p:nvGrpSpPr>
        <p:grpSpPr>
          <a:xfrm>
            <a:off x="862283" y="4099321"/>
            <a:ext cx="341204" cy="359301"/>
            <a:chOff x="862283" y="4274771"/>
            <a:chExt cx="341204" cy="359301"/>
          </a:xfrm>
        </p:grpSpPr>
        <p:sp>
          <p:nvSpPr>
            <p:cNvPr id="21248" name="Google Shape;21248;p88"/>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9" name="Google Shape;21249;p88"/>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0" name="Google Shape;21250;p88"/>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1" name="Google Shape;21251;p88"/>
          <p:cNvGrpSpPr/>
          <p:nvPr/>
        </p:nvGrpSpPr>
        <p:grpSpPr>
          <a:xfrm>
            <a:off x="1396957" y="4111915"/>
            <a:ext cx="301861" cy="332871"/>
            <a:chOff x="1396957" y="4287365"/>
            <a:chExt cx="301861" cy="332871"/>
          </a:xfrm>
        </p:grpSpPr>
        <p:sp>
          <p:nvSpPr>
            <p:cNvPr id="21252" name="Google Shape;21252;p88"/>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3" name="Google Shape;21253;p88"/>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4" name="Google Shape;21254;p88"/>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5" name="Google Shape;21255;p88"/>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6" name="Google Shape;21256;p88"/>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88"/>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88"/>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88"/>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88"/>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88"/>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2" name="Google Shape;21262;p88"/>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3" name="Google Shape;21263;p88"/>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88"/>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88"/>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88"/>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7" name="Google Shape;21267;p88"/>
          <p:cNvGrpSpPr/>
          <p:nvPr/>
        </p:nvGrpSpPr>
        <p:grpSpPr>
          <a:xfrm>
            <a:off x="1865381" y="4102056"/>
            <a:ext cx="396131" cy="355612"/>
            <a:chOff x="1865381" y="4277506"/>
            <a:chExt cx="396131" cy="355612"/>
          </a:xfrm>
        </p:grpSpPr>
        <p:sp>
          <p:nvSpPr>
            <p:cNvPr id="21268" name="Google Shape;21268;p88"/>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88"/>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88"/>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1" name="Google Shape;21271;p88"/>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2" name="Google Shape;21272;p88"/>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88"/>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4" name="Google Shape;21274;p88"/>
          <p:cNvGrpSpPr/>
          <p:nvPr/>
        </p:nvGrpSpPr>
        <p:grpSpPr>
          <a:xfrm>
            <a:off x="2411823" y="4128549"/>
            <a:ext cx="334398" cy="299953"/>
            <a:chOff x="2411823" y="4303999"/>
            <a:chExt cx="334398" cy="299953"/>
          </a:xfrm>
        </p:grpSpPr>
        <p:sp>
          <p:nvSpPr>
            <p:cNvPr id="21275" name="Google Shape;21275;p88"/>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6" name="Google Shape;21276;p88"/>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7" name="Google Shape;21277;p88"/>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8" name="Google Shape;21278;p88"/>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88"/>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0" name="Google Shape;21280;p88"/>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1" name="Google Shape;21281;p88"/>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2" name="Google Shape;21282;p88"/>
          <p:cNvGrpSpPr/>
          <p:nvPr/>
        </p:nvGrpSpPr>
        <p:grpSpPr>
          <a:xfrm>
            <a:off x="2903337" y="4103582"/>
            <a:ext cx="382519" cy="350682"/>
            <a:chOff x="2903337" y="4279032"/>
            <a:chExt cx="382519" cy="350682"/>
          </a:xfrm>
        </p:grpSpPr>
        <p:sp>
          <p:nvSpPr>
            <p:cNvPr id="21283" name="Google Shape;21283;p88"/>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4" name="Google Shape;21284;p88"/>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88"/>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88"/>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88"/>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8" name="Google Shape;21288;p88"/>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9" name="Google Shape;21289;p88"/>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0" name="Google Shape;21290;p88"/>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1" name="Google Shape;21291;p88"/>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2" name="Google Shape;21292;p88"/>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3" name="Google Shape;21293;p88"/>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4" name="Google Shape;21294;p88"/>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5" name="Google Shape;21295;p88"/>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6" name="Google Shape;21296;p88"/>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7" name="Google Shape;21297;p88"/>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8" name="Google Shape;21298;p88"/>
          <p:cNvGrpSpPr/>
          <p:nvPr/>
        </p:nvGrpSpPr>
        <p:grpSpPr>
          <a:xfrm>
            <a:off x="3933342" y="4140317"/>
            <a:ext cx="383632" cy="276449"/>
            <a:chOff x="3933342" y="4315767"/>
            <a:chExt cx="383632" cy="276449"/>
          </a:xfrm>
        </p:grpSpPr>
        <p:sp>
          <p:nvSpPr>
            <p:cNvPr id="21299" name="Google Shape;21299;p88"/>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0" name="Google Shape;21300;p88"/>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88"/>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88"/>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88"/>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4" name="Google Shape;21304;p88"/>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5" name="Google Shape;21305;p88"/>
          <p:cNvGrpSpPr/>
          <p:nvPr/>
        </p:nvGrpSpPr>
        <p:grpSpPr>
          <a:xfrm>
            <a:off x="3441065" y="4127055"/>
            <a:ext cx="337069" cy="302593"/>
            <a:chOff x="3441065" y="4302505"/>
            <a:chExt cx="337069" cy="302593"/>
          </a:xfrm>
        </p:grpSpPr>
        <p:sp>
          <p:nvSpPr>
            <p:cNvPr id="21306" name="Google Shape;21306;p88"/>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7" name="Google Shape;21307;p88"/>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88"/>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9" name="Google Shape;21309;p88"/>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0" name="Google Shape;21310;p88"/>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88"/>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2" name="Google Shape;21312;p88"/>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3" name="Google Shape;21313;p88"/>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4" name="Google Shape;21314;p88"/>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5" name="Google Shape;21315;p88"/>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6" name="Google Shape;21316;p88"/>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88"/>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88"/>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9" name="Google Shape;21319;p88"/>
          <p:cNvGrpSpPr/>
          <p:nvPr/>
        </p:nvGrpSpPr>
        <p:grpSpPr>
          <a:xfrm>
            <a:off x="3532345" y="3187185"/>
            <a:ext cx="339328" cy="336274"/>
            <a:chOff x="3532345" y="3362635"/>
            <a:chExt cx="339328" cy="336274"/>
          </a:xfrm>
        </p:grpSpPr>
        <p:sp>
          <p:nvSpPr>
            <p:cNvPr id="21320" name="Google Shape;21320;p8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1" name="Google Shape;21321;p88"/>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88"/>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8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88"/>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25" name="Google Shape;21325;p88"/>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26" name="Google Shape;21326;p88"/>
          <p:cNvGrpSpPr/>
          <p:nvPr/>
        </p:nvGrpSpPr>
        <p:grpSpPr>
          <a:xfrm>
            <a:off x="1883955" y="3633250"/>
            <a:ext cx="162873" cy="351445"/>
            <a:chOff x="1883955" y="3808700"/>
            <a:chExt cx="162873" cy="351445"/>
          </a:xfrm>
        </p:grpSpPr>
        <p:sp>
          <p:nvSpPr>
            <p:cNvPr id="21327" name="Google Shape;21327;p88"/>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8" name="Google Shape;21328;p88"/>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9" name="Google Shape;21329;p88"/>
          <p:cNvGrpSpPr/>
          <p:nvPr/>
        </p:nvGrpSpPr>
        <p:grpSpPr>
          <a:xfrm>
            <a:off x="939156" y="3633759"/>
            <a:ext cx="192007" cy="351318"/>
            <a:chOff x="939156" y="3809209"/>
            <a:chExt cx="192007" cy="351318"/>
          </a:xfrm>
        </p:grpSpPr>
        <p:sp>
          <p:nvSpPr>
            <p:cNvPr id="21330" name="Google Shape;21330;p88"/>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1" name="Google Shape;21331;p88"/>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2" name="Google Shape;21332;p88"/>
          <p:cNvGrpSpPr/>
          <p:nvPr/>
        </p:nvGrpSpPr>
        <p:grpSpPr>
          <a:xfrm>
            <a:off x="2306167" y="3634395"/>
            <a:ext cx="193915" cy="349155"/>
            <a:chOff x="2306167" y="3809845"/>
            <a:chExt cx="193915" cy="349155"/>
          </a:xfrm>
        </p:grpSpPr>
        <p:sp>
          <p:nvSpPr>
            <p:cNvPr id="21333" name="Google Shape;21333;p88"/>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4" name="Google Shape;21334;p88"/>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88"/>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6" name="Google Shape;21336;p88"/>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7" name="Google Shape;21337;p88"/>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8" name="Google Shape;21338;p88"/>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88"/>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0" name="Google Shape;21340;p88"/>
          <p:cNvGrpSpPr/>
          <p:nvPr/>
        </p:nvGrpSpPr>
        <p:grpSpPr>
          <a:xfrm>
            <a:off x="1323901" y="3631723"/>
            <a:ext cx="356343" cy="356757"/>
            <a:chOff x="1323901" y="3807173"/>
            <a:chExt cx="356343" cy="356757"/>
          </a:xfrm>
        </p:grpSpPr>
        <p:sp>
          <p:nvSpPr>
            <p:cNvPr id="21341" name="Google Shape;21341;p88"/>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88"/>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3" name="Google Shape;21343;p88"/>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4" name="Google Shape;21344;p88"/>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5" name="Google Shape;21345;p88"/>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6" name="Google Shape;21346;p88"/>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7" name="Google Shape;21347;p88"/>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8" name="Google Shape;21348;p88"/>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88"/>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0" name="Google Shape;21350;p88"/>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1" name="Google Shape;21351;p88"/>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2" name="Google Shape;21352;p88"/>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3" name="Google Shape;21353;p88"/>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4" name="Google Shape;21354;p88"/>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5" name="Google Shape;21355;p88"/>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88"/>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88"/>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8" name="Google Shape;21358;p88"/>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9" name="Google Shape;21359;p88"/>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0" name="Google Shape;21360;p88"/>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1" name="Google Shape;21361;p88"/>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88"/>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3" name="Google Shape;21363;p88"/>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4" name="Google Shape;21364;p88"/>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65" name="Google Shape;21365;p88"/>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66" name="Google Shape;21366;p88"/>
          <p:cNvGrpSpPr/>
          <p:nvPr/>
        </p:nvGrpSpPr>
        <p:grpSpPr>
          <a:xfrm>
            <a:off x="859262" y="3178470"/>
            <a:ext cx="306759" cy="351445"/>
            <a:chOff x="859262" y="3353920"/>
            <a:chExt cx="306759" cy="351445"/>
          </a:xfrm>
        </p:grpSpPr>
        <p:sp>
          <p:nvSpPr>
            <p:cNvPr id="21367" name="Google Shape;21367;p88"/>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8" name="Google Shape;21368;p88"/>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9" name="Google Shape;21369;p88"/>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0" name="Google Shape;21370;p88"/>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1" name="Google Shape;21371;p88"/>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72" name="Google Shape;21372;p88"/>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73" name="Google Shape;21373;p88"/>
          <p:cNvGrpSpPr/>
          <p:nvPr/>
        </p:nvGrpSpPr>
        <p:grpSpPr>
          <a:xfrm>
            <a:off x="3967437" y="3661652"/>
            <a:ext cx="364708" cy="295405"/>
            <a:chOff x="3967437" y="3837102"/>
            <a:chExt cx="364708" cy="295405"/>
          </a:xfrm>
        </p:grpSpPr>
        <p:sp>
          <p:nvSpPr>
            <p:cNvPr id="21374" name="Google Shape;21374;p88"/>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88"/>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6" name="Google Shape;21376;p88"/>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7" name="Google Shape;21377;p88"/>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8" name="Google Shape;21378;p88"/>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79" name="Google Shape;21379;p88"/>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0" name="Google Shape;21380;p88"/>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1" name="Google Shape;21381;p88"/>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82" name="Google Shape;21382;p88"/>
          <p:cNvGrpSpPr/>
          <p:nvPr/>
        </p:nvGrpSpPr>
        <p:grpSpPr>
          <a:xfrm>
            <a:off x="5811827" y="3631001"/>
            <a:ext cx="283743" cy="308444"/>
            <a:chOff x="5964227" y="3858701"/>
            <a:chExt cx="283743" cy="308444"/>
          </a:xfrm>
        </p:grpSpPr>
        <p:sp>
          <p:nvSpPr>
            <p:cNvPr id="21383" name="Google Shape;21383;p88"/>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4" name="Google Shape;21384;p88"/>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5" name="Google Shape;21385;p88"/>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88"/>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7" name="Google Shape;21387;p88"/>
          <p:cNvGrpSpPr/>
          <p:nvPr/>
        </p:nvGrpSpPr>
        <p:grpSpPr>
          <a:xfrm>
            <a:off x="6243508" y="3697623"/>
            <a:ext cx="320372" cy="213602"/>
            <a:chOff x="6395908" y="3873073"/>
            <a:chExt cx="320372" cy="213602"/>
          </a:xfrm>
        </p:grpSpPr>
        <p:sp>
          <p:nvSpPr>
            <p:cNvPr id="21388" name="Google Shape;21388;p88"/>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9" name="Google Shape;21389;p88"/>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88"/>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1" name="Google Shape;21391;p88"/>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2" name="Google Shape;21392;p88"/>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3" name="Google Shape;21393;p88"/>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4" name="Google Shape;21394;p88"/>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5" name="Google Shape;21395;p88"/>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6" name="Google Shape;21396;p88"/>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7" name="Google Shape;21397;p88"/>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8" name="Google Shape;21398;p88"/>
          <p:cNvGrpSpPr/>
          <p:nvPr/>
        </p:nvGrpSpPr>
        <p:grpSpPr>
          <a:xfrm>
            <a:off x="7262890" y="3627366"/>
            <a:ext cx="357138" cy="352018"/>
            <a:chOff x="7415290" y="3802816"/>
            <a:chExt cx="357138" cy="352018"/>
          </a:xfrm>
        </p:grpSpPr>
        <p:sp>
          <p:nvSpPr>
            <p:cNvPr id="21399" name="Google Shape;21399;p88"/>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0" name="Google Shape;21400;p88"/>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88"/>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2" name="Google Shape;21402;p88"/>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3" name="Google Shape;21403;p88"/>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4" name="Google Shape;21404;p88"/>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5" name="Google Shape;21405;p88"/>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6" name="Google Shape;21406;p88"/>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7" name="Google Shape;21407;p88"/>
          <p:cNvGrpSpPr/>
          <p:nvPr/>
        </p:nvGrpSpPr>
        <p:grpSpPr>
          <a:xfrm>
            <a:off x="6737312" y="3657963"/>
            <a:ext cx="355230" cy="293401"/>
            <a:chOff x="6889712" y="3833413"/>
            <a:chExt cx="355230" cy="293401"/>
          </a:xfrm>
        </p:grpSpPr>
        <p:sp>
          <p:nvSpPr>
            <p:cNvPr id="21408" name="Google Shape;21408;p88"/>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9" name="Google Shape;21409;p88"/>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0" name="Google Shape;21410;p88"/>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1" name="Google Shape;21411;p88"/>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2" name="Google Shape;21412;p88"/>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3" name="Google Shape;21413;p88"/>
          <p:cNvGrpSpPr/>
          <p:nvPr/>
        </p:nvGrpSpPr>
        <p:grpSpPr>
          <a:xfrm>
            <a:off x="7707152" y="3660420"/>
            <a:ext cx="282318" cy="337168"/>
            <a:chOff x="1635875" y="237775"/>
            <a:chExt cx="4370250" cy="5219325"/>
          </a:xfrm>
        </p:grpSpPr>
        <p:sp>
          <p:nvSpPr>
            <p:cNvPr id="21414" name="Google Shape;21414;p88"/>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5" name="Google Shape;21415;p88"/>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6" name="Google Shape;21416;p88"/>
          <p:cNvGrpSpPr/>
          <p:nvPr/>
        </p:nvGrpSpPr>
        <p:grpSpPr>
          <a:xfrm>
            <a:off x="3103963" y="3185690"/>
            <a:ext cx="297886" cy="337578"/>
            <a:chOff x="3103963" y="3361140"/>
            <a:chExt cx="297886" cy="337578"/>
          </a:xfrm>
        </p:grpSpPr>
        <p:sp>
          <p:nvSpPr>
            <p:cNvPr id="21417" name="Google Shape;21417;p88"/>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8" name="Google Shape;21418;p88"/>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9" name="Google Shape;21419;p88"/>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0" name="Google Shape;21420;p8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1" name="Google Shape;21421;p88"/>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2" name="Google Shape;21422;p8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3" name="Google Shape;21423;p8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4" name="Google Shape;21424;p88"/>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5" name="Google Shape;21425;p8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6" name="Google Shape;21426;p88"/>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7" name="Google Shape;21427;p8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8" name="Google Shape;21428;p88"/>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9" name="Google Shape;21429;p8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0" name="Google Shape;21430;p88"/>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1" name="Google Shape;21431;p8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2" name="Google Shape;21432;p88"/>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3" name="Google Shape;21433;p88"/>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4" name="Google Shape;21434;p8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5" name="Google Shape;21435;p8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6" name="Google Shape;21436;p8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7" name="Google Shape;21437;p8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8" name="Google Shape;21438;p88"/>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9" name="Google Shape;21439;p88"/>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0" name="Google Shape;21440;p8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1" name="Google Shape;21441;p88"/>
          <p:cNvGrpSpPr/>
          <p:nvPr/>
        </p:nvGrpSpPr>
        <p:grpSpPr>
          <a:xfrm>
            <a:off x="2667821" y="3185658"/>
            <a:ext cx="273046" cy="337801"/>
            <a:chOff x="2667821" y="3361108"/>
            <a:chExt cx="273046" cy="337801"/>
          </a:xfrm>
        </p:grpSpPr>
        <p:sp>
          <p:nvSpPr>
            <p:cNvPr id="21442" name="Google Shape;21442;p88"/>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3" name="Google Shape;21443;p88"/>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4" name="Google Shape;21444;p88"/>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5" name="Google Shape;21445;p88"/>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6" name="Google Shape;21446;p88"/>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7" name="Google Shape;21447;p88"/>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8" name="Google Shape;21448;p88"/>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9" name="Google Shape;21449;p88"/>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0" name="Google Shape;21450;p88"/>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1" name="Google Shape;21451;p88"/>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2" name="Google Shape;21452;p88"/>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3" name="Google Shape;21453;p88"/>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4" name="Google Shape;21454;p88"/>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5" name="Google Shape;21455;p88"/>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6" name="Google Shape;21456;p88"/>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7" name="Google Shape;21457;p88"/>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8" name="Google Shape;21458;p88"/>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9" name="Google Shape;21459;p88"/>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0" name="Google Shape;21460;p88"/>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1" name="Google Shape;21461;p88"/>
          <p:cNvGrpSpPr/>
          <p:nvPr/>
        </p:nvGrpSpPr>
        <p:grpSpPr>
          <a:xfrm>
            <a:off x="2212469" y="3184863"/>
            <a:ext cx="282715" cy="338660"/>
            <a:chOff x="2212469" y="3360313"/>
            <a:chExt cx="282715" cy="338660"/>
          </a:xfrm>
        </p:grpSpPr>
        <p:sp>
          <p:nvSpPr>
            <p:cNvPr id="21462" name="Google Shape;21462;p88"/>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3" name="Google Shape;21463;p88"/>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4" name="Google Shape;21464;p88"/>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5" name="Google Shape;21465;p88"/>
          <p:cNvGrpSpPr/>
          <p:nvPr/>
        </p:nvGrpSpPr>
        <p:grpSpPr>
          <a:xfrm>
            <a:off x="1768821" y="3185658"/>
            <a:ext cx="278739" cy="339073"/>
            <a:chOff x="1768821" y="3361108"/>
            <a:chExt cx="278739" cy="339073"/>
          </a:xfrm>
        </p:grpSpPr>
        <p:sp>
          <p:nvSpPr>
            <p:cNvPr id="21466" name="Google Shape;21466;p88"/>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7" name="Google Shape;21467;p88"/>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8" name="Google Shape;21468;p88"/>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9" name="Google Shape;21469;p88"/>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0" name="Google Shape;21470;p88"/>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1" name="Google Shape;21471;p88"/>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2" name="Google Shape;21472;p88"/>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3" name="Google Shape;21473;p88"/>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4" name="Google Shape;21474;p88"/>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5" name="Google Shape;21475;p88"/>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6" name="Google Shape;21476;p88"/>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7" name="Google Shape;21477;p88"/>
          <p:cNvGrpSpPr/>
          <p:nvPr/>
        </p:nvGrpSpPr>
        <p:grpSpPr>
          <a:xfrm>
            <a:off x="5337883" y="3161423"/>
            <a:ext cx="307141" cy="376826"/>
            <a:chOff x="5337883" y="3336873"/>
            <a:chExt cx="307141" cy="376826"/>
          </a:xfrm>
        </p:grpSpPr>
        <p:sp>
          <p:nvSpPr>
            <p:cNvPr id="21478" name="Google Shape;21478;p88"/>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88"/>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80" name="Google Shape;21480;p88"/>
          <p:cNvGrpSpPr/>
          <p:nvPr/>
        </p:nvGrpSpPr>
        <p:grpSpPr>
          <a:xfrm>
            <a:off x="4883835" y="3161805"/>
            <a:ext cx="323425" cy="377557"/>
            <a:chOff x="4883835" y="3337255"/>
            <a:chExt cx="323425" cy="377557"/>
          </a:xfrm>
        </p:grpSpPr>
        <p:sp>
          <p:nvSpPr>
            <p:cNvPr id="21481" name="Google Shape;21481;p88"/>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2" name="Google Shape;21482;p88"/>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3" name="Google Shape;21483;p88"/>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84" name="Google Shape;21484;p88"/>
          <p:cNvGrpSpPr/>
          <p:nvPr/>
        </p:nvGrpSpPr>
        <p:grpSpPr>
          <a:xfrm>
            <a:off x="6193310" y="3231839"/>
            <a:ext cx="352590" cy="237488"/>
            <a:chOff x="6193310" y="3407289"/>
            <a:chExt cx="352590" cy="237488"/>
          </a:xfrm>
        </p:grpSpPr>
        <p:sp>
          <p:nvSpPr>
            <p:cNvPr id="21485" name="Google Shape;21485;p88"/>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6" name="Google Shape;21486;p88"/>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7" name="Google Shape;21487;p88"/>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8" name="Google Shape;21488;p88"/>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9" name="Google Shape;21489;p88"/>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0" name="Google Shape;21490;p88"/>
          <p:cNvGrpSpPr/>
          <p:nvPr/>
        </p:nvGrpSpPr>
        <p:grpSpPr>
          <a:xfrm>
            <a:off x="6637117" y="3222393"/>
            <a:ext cx="353735" cy="254504"/>
            <a:chOff x="6637117" y="3397843"/>
            <a:chExt cx="353735" cy="254504"/>
          </a:xfrm>
        </p:grpSpPr>
        <p:sp>
          <p:nvSpPr>
            <p:cNvPr id="21491" name="Google Shape;21491;p88"/>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2" name="Google Shape;21492;p88"/>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3" name="Google Shape;21493;p88"/>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4" name="Google Shape;21494;p88"/>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5" name="Google Shape;21495;p88"/>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6" name="Google Shape;21496;p88"/>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7" name="Google Shape;21497;p88"/>
          <p:cNvGrpSpPr/>
          <p:nvPr/>
        </p:nvGrpSpPr>
        <p:grpSpPr>
          <a:xfrm>
            <a:off x="7075994" y="3174081"/>
            <a:ext cx="360637" cy="352336"/>
            <a:chOff x="7075994" y="3349531"/>
            <a:chExt cx="360637" cy="352336"/>
          </a:xfrm>
        </p:grpSpPr>
        <p:sp>
          <p:nvSpPr>
            <p:cNvPr id="21498" name="Google Shape;21498;p88"/>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9" name="Google Shape;21499;p88"/>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88"/>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1" name="Google Shape;21501;p88"/>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2" name="Google Shape;21502;p88"/>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3" name="Google Shape;21503;p88"/>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4" name="Google Shape;21504;p88"/>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5" name="Google Shape;21505;p88"/>
          <p:cNvGrpSpPr/>
          <p:nvPr/>
        </p:nvGrpSpPr>
        <p:grpSpPr>
          <a:xfrm>
            <a:off x="7651983" y="3173731"/>
            <a:ext cx="107183" cy="352399"/>
            <a:chOff x="7651983" y="3349181"/>
            <a:chExt cx="107183" cy="352399"/>
          </a:xfrm>
        </p:grpSpPr>
        <p:sp>
          <p:nvSpPr>
            <p:cNvPr id="21506" name="Google Shape;21506;p88"/>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88"/>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8" name="Google Shape;21508;p88"/>
          <p:cNvGrpSpPr/>
          <p:nvPr/>
        </p:nvGrpSpPr>
        <p:grpSpPr>
          <a:xfrm>
            <a:off x="7973468" y="3206872"/>
            <a:ext cx="352590" cy="287072"/>
            <a:chOff x="7973468" y="3382322"/>
            <a:chExt cx="352590" cy="287072"/>
          </a:xfrm>
        </p:grpSpPr>
        <p:sp>
          <p:nvSpPr>
            <p:cNvPr id="21509" name="Google Shape;21509;p88"/>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0" name="Google Shape;21510;p88"/>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88"/>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88"/>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88"/>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4" name="Google Shape;21514;p88"/>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5" name="Google Shape;21515;p88"/>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6" name="Google Shape;21516;p88"/>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7" name="Google Shape;21517;p88"/>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8" name="Google Shape;21518;p88"/>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9" name="Google Shape;21519;p88"/>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0" name="Google Shape;21520;p88"/>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21" name="Google Shape;21521;p8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21522" name="Google Shape;21522;p8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526" name="Shape 21526"/>
        <p:cNvGrpSpPr/>
        <p:nvPr/>
      </p:nvGrpSpPr>
      <p:grpSpPr>
        <a:xfrm>
          <a:off x="0" y="0"/>
          <a:ext cx="0" cy="0"/>
          <a:chOff x="0" y="0"/>
          <a:chExt cx="0" cy="0"/>
        </a:xfrm>
      </p:grpSpPr>
      <p:grpSp>
        <p:nvGrpSpPr>
          <p:cNvPr id="21527" name="Google Shape;21527;p89"/>
          <p:cNvGrpSpPr/>
          <p:nvPr/>
        </p:nvGrpSpPr>
        <p:grpSpPr>
          <a:xfrm>
            <a:off x="821808" y="1576858"/>
            <a:ext cx="347872" cy="347488"/>
            <a:chOff x="849677" y="1500658"/>
            <a:chExt cx="347872" cy="347488"/>
          </a:xfrm>
        </p:grpSpPr>
        <p:sp>
          <p:nvSpPr>
            <p:cNvPr id="21528" name="Google Shape;21528;p89"/>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9" name="Google Shape;21529;p89"/>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0" name="Google Shape;21530;p89"/>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1" name="Google Shape;21531;p89"/>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2" name="Google Shape;21532;p89"/>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3" name="Google Shape;21533;p89"/>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4" name="Google Shape;21534;p89"/>
          <p:cNvGrpSpPr/>
          <p:nvPr/>
        </p:nvGrpSpPr>
        <p:grpSpPr>
          <a:xfrm>
            <a:off x="1387984" y="1576858"/>
            <a:ext cx="315872" cy="347488"/>
            <a:chOff x="1415853" y="1500658"/>
            <a:chExt cx="315872" cy="347488"/>
          </a:xfrm>
        </p:grpSpPr>
        <p:sp>
          <p:nvSpPr>
            <p:cNvPr id="21535" name="Google Shape;21535;p89"/>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6" name="Google Shape;21536;p89"/>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7" name="Google Shape;21537;p89"/>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8" name="Google Shape;21538;p89"/>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9" name="Google Shape;21539;p89"/>
          <p:cNvGrpSpPr/>
          <p:nvPr/>
        </p:nvGrpSpPr>
        <p:grpSpPr>
          <a:xfrm>
            <a:off x="4669520" y="1576858"/>
            <a:ext cx="347520" cy="347104"/>
            <a:chOff x="4697389" y="1500658"/>
            <a:chExt cx="347520" cy="347104"/>
          </a:xfrm>
        </p:grpSpPr>
        <p:sp>
          <p:nvSpPr>
            <p:cNvPr id="21540" name="Google Shape;21540;p89"/>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1" name="Google Shape;21541;p89"/>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2" name="Google Shape;21542;p89"/>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3" name="Google Shape;21543;p89"/>
          <p:cNvGrpSpPr/>
          <p:nvPr/>
        </p:nvGrpSpPr>
        <p:grpSpPr>
          <a:xfrm>
            <a:off x="3575664" y="2041146"/>
            <a:ext cx="347520" cy="353760"/>
            <a:chOff x="3603533" y="1964946"/>
            <a:chExt cx="347520" cy="353760"/>
          </a:xfrm>
        </p:grpSpPr>
        <p:sp>
          <p:nvSpPr>
            <p:cNvPr id="21544" name="Google Shape;21544;p89"/>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5" name="Google Shape;21545;p89"/>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6" name="Google Shape;21546;p89"/>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7" name="Google Shape;21547;p89"/>
          <p:cNvGrpSpPr/>
          <p:nvPr/>
        </p:nvGrpSpPr>
        <p:grpSpPr>
          <a:xfrm>
            <a:off x="1922896" y="2040538"/>
            <a:ext cx="357792" cy="352448"/>
            <a:chOff x="1950765" y="1964338"/>
            <a:chExt cx="357792" cy="352448"/>
          </a:xfrm>
        </p:grpSpPr>
        <p:sp>
          <p:nvSpPr>
            <p:cNvPr id="21548" name="Google Shape;21548;p89"/>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9" name="Google Shape;21549;p89"/>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0" name="Google Shape;21550;p89"/>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1" name="Google Shape;21551;p89"/>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2" name="Google Shape;21552;p89"/>
          <p:cNvGrpSpPr/>
          <p:nvPr/>
        </p:nvGrpSpPr>
        <p:grpSpPr>
          <a:xfrm>
            <a:off x="7407760" y="2040890"/>
            <a:ext cx="367712" cy="353248"/>
            <a:chOff x="7435629" y="1964690"/>
            <a:chExt cx="367712" cy="353248"/>
          </a:xfrm>
        </p:grpSpPr>
        <p:sp>
          <p:nvSpPr>
            <p:cNvPr id="21553" name="Google Shape;21553;p89"/>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4" name="Google Shape;21554;p89"/>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5" name="Google Shape;21555;p89"/>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6" name="Google Shape;21556;p89"/>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7" name="Google Shape;21557;p89"/>
          <p:cNvGrpSpPr/>
          <p:nvPr/>
        </p:nvGrpSpPr>
        <p:grpSpPr>
          <a:xfrm>
            <a:off x="2484880" y="2041242"/>
            <a:ext cx="333024" cy="352896"/>
            <a:chOff x="2512749" y="1965042"/>
            <a:chExt cx="333024" cy="352896"/>
          </a:xfrm>
        </p:grpSpPr>
        <p:sp>
          <p:nvSpPr>
            <p:cNvPr id="21558" name="Google Shape;21558;p89"/>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9" name="Google Shape;21559;p89"/>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0" name="Google Shape;21560;p89"/>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1" name="Google Shape;21561;p89"/>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2" name="Google Shape;21562;p89"/>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3" name="Google Shape;21563;p89"/>
          <p:cNvGrpSpPr/>
          <p:nvPr/>
        </p:nvGrpSpPr>
        <p:grpSpPr>
          <a:xfrm>
            <a:off x="1370448" y="2057978"/>
            <a:ext cx="365792" cy="335392"/>
            <a:chOff x="1398317" y="1981778"/>
            <a:chExt cx="365792" cy="335392"/>
          </a:xfrm>
        </p:grpSpPr>
        <p:sp>
          <p:nvSpPr>
            <p:cNvPr id="21564" name="Google Shape;21564;p89"/>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5" name="Google Shape;21565;p89"/>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6" name="Google Shape;21566;p89"/>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7" name="Google Shape;21567;p89"/>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8" name="Google Shape;21568;p89"/>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9" name="Google Shape;21569;p89"/>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0" name="Google Shape;21570;p89"/>
          <p:cNvGrpSpPr/>
          <p:nvPr/>
        </p:nvGrpSpPr>
        <p:grpSpPr>
          <a:xfrm>
            <a:off x="3024368" y="2079770"/>
            <a:ext cx="353600" cy="314752"/>
            <a:chOff x="3052237" y="2003570"/>
            <a:chExt cx="353600" cy="314752"/>
          </a:xfrm>
        </p:grpSpPr>
        <p:sp>
          <p:nvSpPr>
            <p:cNvPr id="21571" name="Google Shape;21571;p89"/>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2" name="Google Shape;21572;p89"/>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3" name="Google Shape;21573;p89"/>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4" name="Google Shape;21574;p89"/>
          <p:cNvGrpSpPr/>
          <p:nvPr/>
        </p:nvGrpSpPr>
        <p:grpSpPr>
          <a:xfrm>
            <a:off x="1376144" y="3034266"/>
            <a:ext cx="368096" cy="223968"/>
            <a:chOff x="1404013" y="2958066"/>
            <a:chExt cx="368096" cy="223968"/>
          </a:xfrm>
        </p:grpSpPr>
        <p:sp>
          <p:nvSpPr>
            <p:cNvPr id="21575" name="Google Shape;21575;p89"/>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6" name="Google Shape;21576;p89"/>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77" name="Google Shape;21577;p89"/>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8" name="Google Shape;21578;p89"/>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79" name="Google Shape;21579;p89"/>
          <p:cNvGrpSpPr/>
          <p:nvPr/>
        </p:nvGrpSpPr>
        <p:grpSpPr>
          <a:xfrm>
            <a:off x="1923280" y="2961402"/>
            <a:ext cx="370368" cy="367328"/>
            <a:chOff x="1951149" y="2885202"/>
            <a:chExt cx="370368" cy="367328"/>
          </a:xfrm>
        </p:grpSpPr>
        <p:sp>
          <p:nvSpPr>
            <p:cNvPr id="21580" name="Google Shape;21580;p89"/>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1" name="Google Shape;21581;p89"/>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2" name="Google Shape;21582;p89"/>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3" name="Google Shape;21583;p89"/>
          <p:cNvGrpSpPr/>
          <p:nvPr/>
        </p:nvGrpSpPr>
        <p:grpSpPr>
          <a:xfrm>
            <a:off x="2473808" y="2982362"/>
            <a:ext cx="367328" cy="327296"/>
            <a:chOff x="2501677" y="2906162"/>
            <a:chExt cx="367328" cy="327296"/>
          </a:xfrm>
        </p:grpSpPr>
        <p:sp>
          <p:nvSpPr>
            <p:cNvPr id="21584" name="Google Shape;21584;p89"/>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5" name="Google Shape;21585;p89"/>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6" name="Google Shape;21586;p89"/>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87" name="Google Shape;21587;p89"/>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88" name="Google Shape;21588;p89"/>
          <p:cNvGrpSpPr/>
          <p:nvPr/>
        </p:nvGrpSpPr>
        <p:grpSpPr>
          <a:xfrm>
            <a:off x="3022448" y="2969914"/>
            <a:ext cx="367712" cy="354240"/>
            <a:chOff x="3050317" y="2893714"/>
            <a:chExt cx="367712" cy="354240"/>
          </a:xfrm>
        </p:grpSpPr>
        <p:sp>
          <p:nvSpPr>
            <p:cNvPr id="21589" name="Google Shape;21589;p89"/>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0" name="Google Shape;21590;p89"/>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91" name="Google Shape;21591;p89"/>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2" name="Google Shape;21592;p89"/>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93" name="Google Shape;21593;p89"/>
          <p:cNvGrpSpPr/>
          <p:nvPr/>
        </p:nvGrpSpPr>
        <p:grpSpPr>
          <a:xfrm>
            <a:off x="7503408" y="2962554"/>
            <a:ext cx="185184" cy="367296"/>
            <a:chOff x="7531277" y="2886354"/>
            <a:chExt cx="185184" cy="367296"/>
          </a:xfrm>
        </p:grpSpPr>
        <p:sp>
          <p:nvSpPr>
            <p:cNvPr id="21594" name="Google Shape;21594;p89"/>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5" name="Google Shape;21595;p89"/>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6" name="Google Shape;21596;p89"/>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7" name="Google Shape;21597;p89"/>
          <p:cNvGrpSpPr/>
          <p:nvPr/>
        </p:nvGrpSpPr>
        <p:grpSpPr>
          <a:xfrm>
            <a:off x="6898768" y="2962938"/>
            <a:ext cx="297184" cy="367296"/>
            <a:chOff x="6926637" y="2886738"/>
            <a:chExt cx="297184" cy="367296"/>
          </a:xfrm>
        </p:grpSpPr>
        <p:sp>
          <p:nvSpPr>
            <p:cNvPr id="21598" name="Google Shape;21598;p89"/>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9" name="Google Shape;21599;p89"/>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0" name="Google Shape;21600;p89"/>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01" name="Google Shape;21601;p89"/>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2" name="Google Shape;21602;p89"/>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03" name="Google Shape;21603;p89"/>
          <p:cNvGrpSpPr/>
          <p:nvPr/>
        </p:nvGrpSpPr>
        <p:grpSpPr>
          <a:xfrm>
            <a:off x="6312784" y="2962554"/>
            <a:ext cx="370368" cy="368064"/>
            <a:chOff x="6340653" y="2886354"/>
            <a:chExt cx="370368" cy="368064"/>
          </a:xfrm>
        </p:grpSpPr>
        <p:sp>
          <p:nvSpPr>
            <p:cNvPr id="21604" name="Google Shape;21604;p89"/>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5" name="Google Shape;21605;p89"/>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6" name="Google Shape;21606;p89"/>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7" name="Google Shape;21607;p89"/>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8" name="Google Shape;21608;p89"/>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9" name="Google Shape;21609;p89"/>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0" name="Google Shape;21610;p89"/>
          <p:cNvGrpSpPr/>
          <p:nvPr/>
        </p:nvGrpSpPr>
        <p:grpSpPr>
          <a:xfrm>
            <a:off x="5218928" y="2057626"/>
            <a:ext cx="354752" cy="336512"/>
            <a:chOff x="5246797" y="1981426"/>
            <a:chExt cx="354752" cy="336512"/>
          </a:xfrm>
        </p:grpSpPr>
        <p:sp>
          <p:nvSpPr>
            <p:cNvPr id="21611" name="Google Shape;21611;p89"/>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2" name="Google Shape;21612;p89"/>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3" name="Google Shape;21613;p89"/>
          <p:cNvGrpSpPr/>
          <p:nvPr/>
        </p:nvGrpSpPr>
        <p:grpSpPr>
          <a:xfrm>
            <a:off x="4120880" y="2178266"/>
            <a:ext cx="355136" cy="216256"/>
            <a:chOff x="4148749" y="2102066"/>
            <a:chExt cx="355136" cy="216256"/>
          </a:xfrm>
        </p:grpSpPr>
        <p:sp>
          <p:nvSpPr>
            <p:cNvPr id="21614" name="Google Shape;21614;p89"/>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5" name="Google Shape;21615;p89"/>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6" name="Google Shape;21616;p89"/>
          <p:cNvGrpSpPr/>
          <p:nvPr/>
        </p:nvGrpSpPr>
        <p:grpSpPr>
          <a:xfrm>
            <a:off x="5766800" y="2077626"/>
            <a:ext cx="354752" cy="315360"/>
            <a:chOff x="5794669" y="2001426"/>
            <a:chExt cx="354752" cy="315360"/>
          </a:xfrm>
        </p:grpSpPr>
        <p:sp>
          <p:nvSpPr>
            <p:cNvPr id="21617" name="Google Shape;21617;p89"/>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8" name="Google Shape;21618;p89"/>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9" name="Google Shape;21619;p89"/>
          <p:cNvGrpSpPr/>
          <p:nvPr/>
        </p:nvGrpSpPr>
        <p:grpSpPr>
          <a:xfrm>
            <a:off x="6317360" y="2106042"/>
            <a:ext cx="352832" cy="289216"/>
            <a:chOff x="6345229" y="2029842"/>
            <a:chExt cx="352832" cy="289216"/>
          </a:xfrm>
        </p:grpSpPr>
        <p:sp>
          <p:nvSpPr>
            <p:cNvPr id="21620" name="Google Shape;21620;p89"/>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1" name="Google Shape;21621;p89"/>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2" name="Google Shape;21622;p89"/>
          <p:cNvGrpSpPr/>
          <p:nvPr/>
        </p:nvGrpSpPr>
        <p:grpSpPr>
          <a:xfrm>
            <a:off x="4669520" y="2112538"/>
            <a:ext cx="354752" cy="281984"/>
            <a:chOff x="4697389" y="2036338"/>
            <a:chExt cx="354752" cy="281984"/>
          </a:xfrm>
        </p:grpSpPr>
        <p:sp>
          <p:nvSpPr>
            <p:cNvPr id="21623" name="Google Shape;21623;p89"/>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4" name="Google Shape;21624;p89"/>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5" name="Google Shape;21625;p89"/>
          <p:cNvGrpSpPr/>
          <p:nvPr/>
        </p:nvGrpSpPr>
        <p:grpSpPr>
          <a:xfrm>
            <a:off x="1376144" y="2500954"/>
            <a:ext cx="353600" cy="354944"/>
            <a:chOff x="1404013" y="2424754"/>
            <a:chExt cx="353600" cy="354944"/>
          </a:xfrm>
        </p:grpSpPr>
        <p:sp>
          <p:nvSpPr>
            <p:cNvPr id="21626" name="Google Shape;21626;p89"/>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7" name="Google Shape;21627;p89"/>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8" name="Google Shape;21628;p89"/>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9" name="Google Shape;21629;p89"/>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0" name="Google Shape;21630;p89"/>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1" name="Google Shape;21631;p89"/>
          <p:cNvGrpSpPr/>
          <p:nvPr/>
        </p:nvGrpSpPr>
        <p:grpSpPr>
          <a:xfrm>
            <a:off x="826384" y="2504474"/>
            <a:ext cx="355104" cy="351040"/>
            <a:chOff x="854253" y="2428274"/>
            <a:chExt cx="355104" cy="351040"/>
          </a:xfrm>
        </p:grpSpPr>
        <p:sp>
          <p:nvSpPr>
            <p:cNvPr id="21632" name="Google Shape;21632;p89"/>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3" name="Google Shape;21633;p89"/>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4" name="Google Shape;21634;p89"/>
          <p:cNvGrpSpPr/>
          <p:nvPr/>
        </p:nvGrpSpPr>
        <p:grpSpPr>
          <a:xfrm>
            <a:off x="6869040" y="2517146"/>
            <a:ext cx="354752" cy="275904"/>
            <a:chOff x="6896909" y="2440946"/>
            <a:chExt cx="354752" cy="275904"/>
          </a:xfrm>
        </p:grpSpPr>
        <p:sp>
          <p:nvSpPr>
            <p:cNvPr id="21635" name="Google Shape;21635;p89"/>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6" name="Google Shape;21636;p89"/>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37" name="Google Shape;21637;p89"/>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38" name="Google Shape;21638;p89"/>
          <p:cNvGrpSpPr/>
          <p:nvPr/>
        </p:nvGrpSpPr>
        <p:grpSpPr>
          <a:xfrm>
            <a:off x="5237200" y="2500954"/>
            <a:ext cx="321984" cy="354560"/>
            <a:chOff x="5265069" y="2424754"/>
            <a:chExt cx="321984" cy="354560"/>
          </a:xfrm>
        </p:grpSpPr>
        <p:sp>
          <p:nvSpPr>
            <p:cNvPr id="21639" name="Google Shape;21639;p89"/>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0" name="Google Shape;21640;p89"/>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1" name="Google Shape;21641;p89"/>
          <p:cNvGrpSpPr/>
          <p:nvPr/>
        </p:nvGrpSpPr>
        <p:grpSpPr>
          <a:xfrm>
            <a:off x="4122800" y="2542970"/>
            <a:ext cx="355104" cy="259584"/>
            <a:chOff x="4150669" y="2466770"/>
            <a:chExt cx="355104" cy="259584"/>
          </a:xfrm>
        </p:grpSpPr>
        <p:sp>
          <p:nvSpPr>
            <p:cNvPr id="21642" name="Google Shape;21642;p89"/>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3" name="Google Shape;21643;p89"/>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4" name="Google Shape;21644;p89"/>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5" name="Google Shape;21645;p89"/>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6" name="Google Shape;21646;p89"/>
          <p:cNvGrpSpPr/>
          <p:nvPr/>
        </p:nvGrpSpPr>
        <p:grpSpPr>
          <a:xfrm>
            <a:off x="4671824" y="2501146"/>
            <a:ext cx="354336" cy="353984"/>
            <a:chOff x="4699693" y="2424946"/>
            <a:chExt cx="354336" cy="353984"/>
          </a:xfrm>
        </p:grpSpPr>
        <p:sp>
          <p:nvSpPr>
            <p:cNvPr id="21647" name="Google Shape;21647;p89"/>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8" name="Google Shape;21648;p89"/>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49" name="Google Shape;21649;p89"/>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0" name="Google Shape;21650;p89"/>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51" name="Google Shape;21651;p89"/>
          <p:cNvGrpSpPr/>
          <p:nvPr/>
        </p:nvGrpSpPr>
        <p:grpSpPr>
          <a:xfrm>
            <a:off x="1925168" y="2628442"/>
            <a:ext cx="355136" cy="227072"/>
            <a:chOff x="1953037" y="2552242"/>
            <a:chExt cx="355136" cy="227072"/>
          </a:xfrm>
        </p:grpSpPr>
        <p:sp>
          <p:nvSpPr>
            <p:cNvPr id="21652" name="Google Shape;21652;p89"/>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3" name="Google Shape;21653;p89"/>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4" name="Google Shape;21654;p89"/>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55" name="Google Shape;21655;p89"/>
          <p:cNvGrpSpPr/>
          <p:nvPr/>
        </p:nvGrpSpPr>
        <p:grpSpPr>
          <a:xfrm>
            <a:off x="2473072" y="2603418"/>
            <a:ext cx="355104" cy="250944"/>
            <a:chOff x="2500941" y="2527218"/>
            <a:chExt cx="355104" cy="250944"/>
          </a:xfrm>
        </p:grpSpPr>
        <p:sp>
          <p:nvSpPr>
            <p:cNvPr id="21656" name="Google Shape;21656;p89"/>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7" name="Google Shape;21657;p89"/>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8" name="Google Shape;21658;p89"/>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9" name="Google Shape;21659;p89"/>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0" name="Google Shape;21660;p89"/>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61" name="Google Shape;21661;p89"/>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62" name="Google Shape;21662;p89"/>
          <p:cNvGrpSpPr/>
          <p:nvPr/>
        </p:nvGrpSpPr>
        <p:grpSpPr>
          <a:xfrm>
            <a:off x="7965936" y="2503322"/>
            <a:ext cx="356256" cy="351808"/>
            <a:chOff x="7993805" y="2427122"/>
            <a:chExt cx="356256" cy="351808"/>
          </a:xfrm>
        </p:grpSpPr>
        <p:sp>
          <p:nvSpPr>
            <p:cNvPr id="21663" name="Google Shape;21663;p89"/>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4" name="Google Shape;21664;p89"/>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5" name="Google Shape;21665;p89"/>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6" name="Google Shape;21666;p89"/>
          <p:cNvGrpSpPr/>
          <p:nvPr/>
        </p:nvGrpSpPr>
        <p:grpSpPr>
          <a:xfrm>
            <a:off x="850768" y="2041210"/>
            <a:ext cx="308640" cy="353312"/>
            <a:chOff x="878637" y="1965010"/>
            <a:chExt cx="308640" cy="353312"/>
          </a:xfrm>
        </p:grpSpPr>
        <p:sp>
          <p:nvSpPr>
            <p:cNvPr id="21667" name="Google Shape;21667;p89"/>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8" name="Google Shape;21668;p89"/>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9" name="Google Shape;21669;p89"/>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0" name="Google Shape;21670;p89"/>
          <p:cNvGrpSpPr/>
          <p:nvPr/>
        </p:nvGrpSpPr>
        <p:grpSpPr>
          <a:xfrm>
            <a:off x="6868272" y="2040922"/>
            <a:ext cx="348256" cy="352448"/>
            <a:chOff x="6896141" y="1964722"/>
            <a:chExt cx="348256" cy="352448"/>
          </a:xfrm>
        </p:grpSpPr>
        <p:sp>
          <p:nvSpPr>
            <p:cNvPr id="21671" name="Google Shape;21671;p89"/>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2" name="Google Shape;21672;p89"/>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3" name="Google Shape;21673;p89"/>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4" name="Google Shape;21674;p89"/>
          <p:cNvGrpSpPr/>
          <p:nvPr/>
        </p:nvGrpSpPr>
        <p:grpSpPr>
          <a:xfrm>
            <a:off x="7962128" y="2091578"/>
            <a:ext cx="355136" cy="303328"/>
            <a:chOff x="7989997" y="2015378"/>
            <a:chExt cx="355136" cy="303328"/>
          </a:xfrm>
        </p:grpSpPr>
        <p:sp>
          <p:nvSpPr>
            <p:cNvPr id="21675" name="Google Shape;21675;p89"/>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6" name="Google Shape;21676;p89"/>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7" name="Google Shape;21677;p89"/>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8" name="Google Shape;21678;p89"/>
          <p:cNvGrpSpPr/>
          <p:nvPr/>
        </p:nvGrpSpPr>
        <p:grpSpPr>
          <a:xfrm>
            <a:off x="3570352" y="1585562"/>
            <a:ext cx="348640" cy="330784"/>
            <a:chOff x="3598221" y="1509362"/>
            <a:chExt cx="348640" cy="330784"/>
          </a:xfrm>
        </p:grpSpPr>
        <p:sp>
          <p:nvSpPr>
            <p:cNvPr id="21679" name="Google Shape;21679;p89"/>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0" name="Google Shape;21680;p89"/>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1" name="Google Shape;21681;p89"/>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2" name="Google Shape;21682;p89"/>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3" name="Google Shape;21683;p89"/>
          <p:cNvGrpSpPr/>
          <p:nvPr/>
        </p:nvGrpSpPr>
        <p:grpSpPr>
          <a:xfrm>
            <a:off x="5218928" y="1576858"/>
            <a:ext cx="347872" cy="347488"/>
            <a:chOff x="5246797" y="1500658"/>
            <a:chExt cx="347872" cy="347488"/>
          </a:xfrm>
        </p:grpSpPr>
        <p:sp>
          <p:nvSpPr>
            <p:cNvPr id="21684" name="Google Shape;21684;p89"/>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5" name="Google Shape;21685;p89"/>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6" name="Google Shape;21686;p89"/>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7" name="Google Shape;21687;p89"/>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8" name="Google Shape;21688;p89"/>
          <p:cNvGrpSpPr/>
          <p:nvPr/>
        </p:nvGrpSpPr>
        <p:grpSpPr>
          <a:xfrm>
            <a:off x="5768720" y="1576858"/>
            <a:ext cx="349024" cy="346752"/>
            <a:chOff x="5796589" y="1500658"/>
            <a:chExt cx="349024" cy="346752"/>
          </a:xfrm>
        </p:grpSpPr>
        <p:sp>
          <p:nvSpPr>
            <p:cNvPr id="21689" name="Google Shape;21689;p89"/>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90" name="Google Shape;21690;p89"/>
            <p:cNvGrpSpPr/>
            <p:nvPr/>
          </p:nvGrpSpPr>
          <p:grpSpPr>
            <a:xfrm>
              <a:off x="5796589" y="1500658"/>
              <a:ext cx="349024" cy="346752"/>
              <a:chOff x="5796589" y="1500658"/>
              <a:chExt cx="349024" cy="346752"/>
            </a:xfrm>
          </p:grpSpPr>
          <p:sp>
            <p:nvSpPr>
              <p:cNvPr id="21691" name="Google Shape;21691;p89"/>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2" name="Google Shape;21692;p89"/>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3" name="Google Shape;21693;p89"/>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4" name="Google Shape;21694;p89"/>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695" name="Google Shape;21695;p89"/>
          <p:cNvGrpSpPr/>
          <p:nvPr/>
        </p:nvGrpSpPr>
        <p:grpSpPr>
          <a:xfrm>
            <a:off x="6867504" y="1578778"/>
            <a:ext cx="348640" cy="343296"/>
            <a:chOff x="6895373" y="1502578"/>
            <a:chExt cx="348640" cy="343296"/>
          </a:xfrm>
        </p:grpSpPr>
        <p:sp>
          <p:nvSpPr>
            <p:cNvPr id="21696" name="Google Shape;21696;p89"/>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7" name="Google Shape;21697;p89"/>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8" name="Google Shape;21698;p89"/>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9" name="Google Shape;21699;p89"/>
          <p:cNvGrpSpPr/>
          <p:nvPr/>
        </p:nvGrpSpPr>
        <p:grpSpPr>
          <a:xfrm>
            <a:off x="4119728" y="1581658"/>
            <a:ext cx="347904" cy="336992"/>
            <a:chOff x="4147597" y="1505458"/>
            <a:chExt cx="347904" cy="336992"/>
          </a:xfrm>
        </p:grpSpPr>
        <p:sp>
          <p:nvSpPr>
            <p:cNvPr id="21700" name="Google Shape;21700;p89"/>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1" name="Google Shape;21701;p89"/>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2" name="Google Shape;21702;p89"/>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3" name="Google Shape;21703;p89"/>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4" name="Google Shape;21704;p89"/>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5" name="Google Shape;21705;p89"/>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6" name="Google Shape;21706;p89"/>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7" name="Google Shape;21707;p89"/>
          <p:cNvGrpSpPr/>
          <p:nvPr/>
        </p:nvGrpSpPr>
        <p:grpSpPr>
          <a:xfrm>
            <a:off x="2471536" y="1576090"/>
            <a:ext cx="347488" cy="348256"/>
            <a:chOff x="2499405" y="1499890"/>
            <a:chExt cx="347488" cy="348256"/>
          </a:xfrm>
        </p:grpSpPr>
        <p:sp>
          <p:nvSpPr>
            <p:cNvPr id="21708" name="Google Shape;21708;p89"/>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9" name="Google Shape;21709;p89"/>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0" name="Google Shape;21710;p89"/>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1" name="Google Shape;21711;p89"/>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2" name="Google Shape;21712;p89"/>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3" name="Google Shape;21713;p89"/>
          <p:cNvGrpSpPr/>
          <p:nvPr/>
        </p:nvGrpSpPr>
        <p:grpSpPr>
          <a:xfrm>
            <a:off x="1928976" y="1576698"/>
            <a:ext cx="331520" cy="348032"/>
            <a:chOff x="1956845" y="1500498"/>
            <a:chExt cx="331520" cy="348032"/>
          </a:xfrm>
        </p:grpSpPr>
        <p:sp>
          <p:nvSpPr>
            <p:cNvPr id="21714" name="Google Shape;21714;p89"/>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5" name="Google Shape;21715;p89"/>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6" name="Google Shape;21716;p89"/>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7" name="Google Shape;21717;p89"/>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8" name="Google Shape;21718;p89"/>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9" name="Google Shape;21719;p89"/>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0" name="Google Shape;21720;p89"/>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1" name="Google Shape;21721;p89"/>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2" name="Google Shape;21722;p89"/>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3" name="Google Shape;21723;p89"/>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4" name="Google Shape;21724;p89"/>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5" name="Google Shape;21725;p89"/>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6" name="Google Shape;21726;p89"/>
          <p:cNvGrpSpPr/>
          <p:nvPr/>
        </p:nvGrpSpPr>
        <p:grpSpPr>
          <a:xfrm>
            <a:off x="6317744" y="1626074"/>
            <a:ext cx="348640" cy="250656"/>
            <a:chOff x="6345613" y="1549874"/>
            <a:chExt cx="348640" cy="250656"/>
          </a:xfrm>
        </p:grpSpPr>
        <p:sp>
          <p:nvSpPr>
            <p:cNvPr id="21727" name="Google Shape;21727;p89"/>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8" name="Google Shape;21728;p89"/>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9" name="Google Shape;21729;p89"/>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0" name="Google Shape;21730;p89"/>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1" name="Google Shape;21731;p89"/>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2" name="Google Shape;21732;p89"/>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3" name="Google Shape;21733;p89"/>
          <p:cNvGrpSpPr/>
          <p:nvPr/>
        </p:nvGrpSpPr>
        <p:grpSpPr>
          <a:xfrm>
            <a:off x="7416912" y="1583226"/>
            <a:ext cx="348640" cy="334272"/>
            <a:chOff x="7444781" y="1507026"/>
            <a:chExt cx="348640" cy="334272"/>
          </a:xfrm>
        </p:grpSpPr>
        <p:sp>
          <p:nvSpPr>
            <p:cNvPr id="21734" name="Google Shape;21734;p89"/>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5" name="Google Shape;21735;p89"/>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6" name="Google Shape;21736;p89"/>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7" name="Google Shape;21737;p89"/>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8" name="Google Shape;21738;p89"/>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9" name="Google Shape;21739;p89"/>
          <p:cNvGrpSpPr/>
          <p:nvPr/>
        </p:nvGrpSpPr>
        <p:grpSpPr>
          <a:xfrm>
            <a:off x="7967472" y="1582938"/>
            <a:ext cx="347872" cy="334944"/>
            <a:chOff x="7995341" y="1506738"/>
            <a:chExt cx="347872" cy="334944"/>
          </a:xfrm>
        </p:grpSpPr>
        <p:sp>
          <p:nvSpPr>
            <p:cNvPr id="21740" name="Google Shape;21740;p89"/>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1" name="Google Shape;21741;p89"/>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2" name="Google Shape;21742;p89"/>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3" name="Google Shape;21743;p89"/>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4" name="Google Shape;21744;p89"/>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5" name="Google Shape;21745;p89"/>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6" name="Google Shape;21746;p89"/>
          <p:cNvGrpSpPr/>
          <p:nvPr/>
        </p:nvGrpSpPr>
        <p:grpSpPr>
          <a:xfrm>
            <a:off x="3020176" y="1599130"/>
            <a:ext cx="347872" cy="303904"/>
            <a:chOff x="3048045" y="1522930"/>
            <a:chExt cx="347872" cy="303904"/>
          </a:xfrm>
        </p:grpSpPr>
        <p:sp>
          <p:nvSpPr>
            <p:cNvPr id="21747" name="Google Shape;21747;p89"/>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48" name="Google Shape;21748;p89"/>
            <p:cNvGrpSpPr/>
            <p:nvPr/>
          </p:nvGrpSpPr>
          <p:grpSpPr>
            <a:xfrm>
              <a:off x="3048045" y="1522930"/>
              <a:ext cx="347872" cy="303904"/>
              <a:chOff x="3048045" y="1522930"/>
              <a:chExt cx="347872" cy="303904"/>
            </a:xfrm>
          </p:grpSpPr>
          <p:sp>
            <p:nvSpPr>
              <p:cNvPr id="21749" name="Google Shape;21749;p89"/>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0" name="Google Shape;21750;p89"/>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751" name="Google Shape;21751;p89"/>
          <p:cNvGrpSpPr/>
          <p:nvPr/>
        </p:nvGrpSpPr>
        <p:grpSpPr>
          <a:xfrm>
            <a:off x="1105264" y="3428122"/>
            <a:ext cx="313984" cy="358560"/>
            <a:chOff x="1133133" y="3351922"/>
            <a:chExt cx="313984" cy="358560"/>
          </a:xfrm>
        </p:grpSpPr>
        <p:sp>
          <p:nvSpPr>
            <p:cNvPr id="21752" name="Google Shape;21752;p89"/>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3" name="Google Shape;21753;p89"/>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4" name="Google Shape;21754;p89"/>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5" name="Google Shape;21755;p89"/>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6" name="Google Shape;21756;p89"/>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7" name="Google Shape;21757;p89"/>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8" name="Google Shape;21758;p89"/>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9" name="Google Shape;21759;p89"/>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0" name="Google Shape;21760;p89"/>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1" name="Google Shape;21761;p89"/>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2" name="Google Shape;21762;p89"/>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3" name="Google Shape;21763;p89"/>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4" name="Google Shape;21764;p89"/>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5" name="Google Shape;21765;p89"/>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6" name="Google Shape;21766;p89"/>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7" name="Google Shape;21767;p89"/>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68" name="Google Shape;21768;p89"/>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69" name="Google Shape;21769;p89"/>
          <p:cNvGrpSpPr/>
          <p:nvPr/>
        </p:nvGrpSpPr>
        <p:grpSpPr>
          <a:xfrm>
            <a:off x="2767184" y="3428794"/>
            <a:ext cx="288448" cy="357120"/>
            <a:chOff x="2795053" y="3352594"/>
            <a:chExt cx="288448" cy="357120"/>
          </a:xfrm>
        </p:grpSpPr>
        <p:sp>
          <p:nvSpPr>
            <p:cNvPr id="21770" name="Google Shape;21770;p89"/>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1" name="Google Shape;21771;p89"/>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2" name="Google Shape;21772;p89"/>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3" name="Google Shape;21773;p89"/>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4" name="Google Shape;21774;p89"/>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5" name="Google Shape;21775;p89"/>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6" name="Google Shape;21776;p89"/>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7" name="Google Shape;21777;p89"/>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8" name="Google Shape;21778;p89"/>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9" name="Google Shape;21779;p89"/>
          <p:cNvGrpSpPr/>
          <p:nvPr/>
        </p:nvGrpSpPr>
        <p:grpSpPr>
          <a:xfrm>
            <a:off x="2208656" y="3429402"/>
            <a:ext cx="304832" cy="356512"/>
            <a:chOff x="2236525" y="3353202"/>
            <a:chExt cx="304832" cy="356512"/>
          </a:xfrm>
        </p:grpSpPr>
        <p:sp>
          <p:nvSpPr>
            <p:cNvPr id="21780" name="Google Shape;21780;p89"/>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1" name="Google Shape;21781;p89"/>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2" name="Google Shape;21782;p89"/>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83" name="Google Shape;21783;p89"/>
          <p:cNvGrpSpPr/>
          <p:nvPr/>
        </p:nvGrpSpPr>
        <p:grpSpPr>
          <a:xfrm>
            <a:off x="3882768" y="3428890"/>
            <a:ext cx="256800" cy="357024"/>
            <a:chOff x="3910637" y="3352690"/>
            <a:chExt cx="256800" cy="357024"/>
          </a:xfrm>
        </p:grpSpPr>
        <p:sp>
          <p:nvSpPr>
            <p:cNvPr id="21784" name="Google Shape;21784;p89"/>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5" name="Google Shape;21785;p89"/>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6" name="Google Shape;21786;p89"/>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87" name="Google Shape;21787;p89"/>
          <p:cNvGrpSpPr/>
          <p:nvPr/>
        </p:nvGrpSpPr>
        <p:grpSpPr>
          <a:xfrm>
            <a:off x="6028560" y="3428122"/>
            <a:ext cx="360064" cy="360096"/>
            <a:chOff x="6056429" y="3351922"/>
            <a:chExt cx="360064" cy="360096"/>
          </a:xfrm>
        </p:grpSpPr>
        <p:sp>
          <p:nvSpPr>
            <p:cNvPr id="21788" name="Google Shape;21788;p89"/>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9" name="Google Shape;21789;p89"/>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0" name="Google Shape;21790;p89"/>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1" name="Google Shape;21791;p89"/>
          <p:cNvGrpSpPr/>
          <p:nvPr/>
        </p:nvGrpSpPr>
        <p:grpSpPr>
          <a:xfrm>
            <a:off x="6581008" y="3429274"/>
            <a:ext cx="357408" cy="357408"/>
            <a:chOff x="6608877" y="3353074"/>
            <a:chExt cx="357408" cy="357408"/>
          </a:xfrm>
        </p:grpSpPr>
        <p:sp>
          <p:nvSpPr>
            <p:cNvPr id="21792" name="Google Shape;21792;p89"/>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3" name="Google Shape;21793;p89"/>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4" name="Google Shape;21794;p89"/>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5" name="Google Shape;21795;p89"/>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6" name="Google Shape;21796;p89"/>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7" name="Google Shape;21797;p89"/>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8" name="Google Shape;21798;p89"/>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99" name="Google Shape;21799;p89"/>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0" name="Google Shape;21800;p89"/>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01" name="Google Shape;21801;p89"/>
          <p:cNvGrpSpPr/>
          <p:nvPr/>
        </p:nvGrpSpPr>
        <p:grpSpPr>
          <a:xfrm>
            <a:off x="4931664" y="3446426"/>
            <a:ext cx="357408" cy="323488"/>
            <a:chOff x="4959533" y="3370226"/>
            <a:chExt cx="357408" cy="323488"/>
          </a:xfrm>
        </p:grpSpPr>
        <p:sp>
          <p:nvSpPr>
            <p:cNvPr id="21802" name="Google Shape;21802;p89"/>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3" name="Google Shape;21803;p89"/>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4" name="Google Shape;21804;p89"/>
          <p:cNvGrpSpPr/>
          <p:nvPr/>
        </p:nvGrpSpPr>
        <p:grpSpPr>
          <a:xfrm>
            <a:off x="7130768" y="3429274"/>
            <a:ext cx="357056" cy="357408"/>
            <a:chOff x="7158637" y="3353074"/>
            <a:chExt cx="357056" cy="357408"/>
          </a:xfrm>
        </p:grpSpPr>
        <p:sp>
          <p:nvSpPr>
            <p:cNvPr id="21805" name="Google Shape;21805;p89"/>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6" name="Google Shape;21806;p89"/>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7" name="Google Shape;21807;p89"/>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8" name="Google Shape;21808;p89"/>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9" name="Google Shape;21809;p89"/>
          <p:cNvGrpSpPr/>
          <p:nvPr/>
        </p:nvGrpSpPr>
        <p:grpSpPr>
          <a:xfrm>
            <a:off x="3288400" y="3428602"/>
            <a:ext cx="344832" cy="356544"/>
            <a:chOff x="3316269" y="3352402"/>
            <a:chExt cx="344832" cy="356544"/>
          </a:xfrm>
        </p:grpSpPr>
        <p:sp>
          <p:nvSpPr>
            <p:cNvPr id="21810" name="Google Shape;21810;p89"/>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1" name="Google Shape;21811;p89"/>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2" name="Google Shape;21812;p89"/>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3" name="Google Shape;21813;p89"/>
          <p:cNvGrpSpPr/>
          <p:nvPr/>
        </p:nvGrpSpPr>
        <p:grpSpPr>
          <a:xfrm>
            <a:off x="5481040" y="3447706"/>
            <a:ext cx="358560" cy="319552"/>
            <a:chOff x="5508909" y="3371506"/>
            <a:chExt cx="358560" cy="319552"/>
          </a:xfrm>
        </p:grpSpPr>
        <p:sp>
          <p:nvSpPr>
            <p:cNvPr id="21814" name="Google Shape;21814;p89"/>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5" name="Google Shape;21815;p89"/>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6" name="Google Shape;21816;p89"/>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7" name="Google Shape;21817;p89"/>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8" name="Google Shape;21818;p89"/>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9" name="Google Shape;21819;p89"/>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0" name="Google Shape;21820;p89"/>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1" name="Google Shape;21821;p89"/>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2" name="Google Shape;21822;p89"/>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3" name="Google Shape;21823;p89"/>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24" name="Google Shape;21824;p8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828" name="Shape 21828"/>
        <p:cNvGrpSpPr/>
        <p:nvPr/>
      </p:nvGrpSpPr>
      <p:grpSpPr>
        <a:xfrm>
          <a:off x="0" y="0"/>
          <a:ext cx="0" cy="0"/>
          <a:chOff x="0" y="0"/>
          <a:chExt cx="0" cy="0"/>
        </a:xfrm>
      </p:grpSpPr>
      <p:sp>
        <p:nvSpPr>
          <p:cNvPr id="21829" name="Google Shape;21829;p90"/>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30" name="Google Shape;21830;p90"/>
          <p:cNvGrpSpPr/>
          <p:nvPr/>
        </p:nvGrpSpPr>
        <p:grpSpPr>
          <a:xfrm>
            <a:off x="3026217" y="3893352"/>
            <a:ext cx="346056" cy="345674"/>
            <a:chOff x="3303268" y="3817349"/>
            <a:chExt cx="346056" cy="345674"/>
          </a:xfrm>
        </p:grpSpPr>
        <p:sp>
          <p:nvSpPr>
            <p:cNvPr id="21831" name="Google Shape;21831;p9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2" name="Google Shape;21832;p9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3" name="Google Shape;21833;p9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4" name="Google Shape;21834;p9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5" name="Google Shape;21835;p90"/>
          <p:cNvGrpSpPr/>
          <p:nvPr/>
        </p:nvGrpSpPr>
        <p:grpSpPr>
          <a:xfrm>
            <a:off x="3475306" y="3893352"/>
            <a:ext cx="346056" cy="345674"/>
            <a:chOff x="3752358" y="3817349"/>
            <a:chExt cx="346056" cy="345674"/>
          </a:xfrm>
        </p:grpSpPr>
        <p:sp>
          <p:nvSpPr>
            <p:cNvPr id="21836" name="Google Shape;21836;p9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7" name="Google Shape;21837;p9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8" name="Google Shape;21838;p9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9" name="Google Shape;21839;p9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0" name="Google Shape;21840;p90"/>
          <p:cNvGrpSpPr/>
          <p:nvPr/>
        </p:nvGrpSpPr>
        <p:grpSpPr>
          <a:xfrm>
            <a:off x="4822956" y="3893352"/>
            <a:ext cx="346024" cy="345674"/>
            <a:chOff x="5100008" y="3817349"/>
            <a:chExt cx="346024" cy="345674"/>
          </a:xfrm>
        </p:grpSpPr>
        <p:sp>
          <p:nvSpPr>
            <p:cNvPr id="21841" name="Google Shape;21841;p90"/>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2" name="Google Shape;21842;p90"/>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3" name="Google Shape;21843;p90"/>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4" name="Google Shape;21844;p90"/>
          <p:cNvGrpSpPr/>
          <p:nvPr/>
        </p:nvGrpSpPr>
        <p:grpSpPr>
          <a:xfrm>
            <a:off x="5721867" y="3893352"/>
            <a:ext cx="345674" cy="345674"/>
            <a:chOff x="5998919" y="3817349"/>
            <a:chExt cx="345674" cy="345674"/>
          </a:xfrm>
        </p:grpSpPr>
        <p:sp>
          <p:nvSpPr>
            <p:cNvPr id="21845" name="Google Shape;21845;p90"/>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6" name="Google Shape;21846;p90"/>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7" name="Google Shape;21847;p90"/>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8" name="Google Shape;21848;p90"/>
          <p:cNvGrpSpPr/>
          <p:nvPr/>
        </p:nvGrpSpPr>
        <p:grpSpPr>
          <a:xfrm>
            <a:off x="3924396" y="3893352"/>
            <a:ext cx="346024" cy="345674"/>
            <a:chOff x="4201447" y="3817349"/>
            <a:chExt cx="346024" cy="345674"/>
          </a:xfrm>
        </p:grpSpPr>
        <p:sp>
          <p:nvSpPr>
            <p:cNvPr id="21849" name="Google Shape;21849;p9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0" name="Google Shape;21850;p9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1" name="Google Shape;21851;p90"/>
          <p:cNvGrpSpPr/>
          <p:nvPr/>
        </p:nvGrpSpPr>
        <p:grpSpPr>
          <a:xfrm>
            <a:off x="4373867" y="3893352"/>
            <a:ext cx="346024" cy="345674"/>
            <a:chOff x="4650919" y="3817349"/>
            <a:chExt cx="346024" cy="345674"/>
          </a:xfrm>
        </p:grpSpPr>
        <p:sp>
          <p:nvSpPr>
            <p:cNvPr id="21852" name="Google Shape;21852;p90"/>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3" name="Google Shape;21853;p90"/>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4" name="Google Shape;21854;p90"/>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5" name="Google Shape;21855;p90"/>
          <p:cNvGrpSpPr/>
          <p:nvPr/>
        </p:nvGrpSpPr>
        <p:grpSpPr>
          <a:xfrm>
            <a:off x="5272810" y="3893352"/>
            <a:ext cx="345642" cy="345674"/>
            <a:chOff x="5549861" y="3817349"/>
            <a:chExt cx="345642" cy="345674"/>
          </a:xfrm>
        </p:grpSpPr>
        <p:sp>
          <p:nvSpPr>
            <p:cNvPr id="21856" name="Google Shape;21856;p90"/>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7" name="Google Shape;21857;p90"/>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8" name="Google Shape;21858;p90"/>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9" name="Google Shape;21859;p90"/>
          <p:cNvGrpSpPr/>
          <p:nvPr/>
        </p:nvGrpSpPr>
        <p:grpSpPr>
          <a:xfrm>
            <a:off x="1281335" y="3474029"/>
            <a:ext cx="367255" cy="269855"/>
            <a:chOff x="1306445" y="3397829"/>
            <a:chExt cx="367255" cy="269855"/>
          </a:xfrm>
        </p:grpSpPr>
        <p:sp>
          <p:nvSpPr>
            <p:cNvPr id="21860" name="Google Shape;21860;p90"/>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1" name="Google Shape;21861;p90"/>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2" name="Google Shape;21862;p90"/>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3" name="Google Shape;21863;p90"/>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4" name="Google Shape;21864;p90"/>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5" name="Google Shape;21865;p90"/>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6" name="Google Shape;21866;p90"/>
          <p:cNvGrpSpPr/>
          <p:nvPr/>
        </p:nvGrpSpPr>
        <p:grpSpPr>
          <a:xfrm>
            <a:off x="1756207" y="3467600"/>
            <a:ext cx="367255" cy="282364"/>
            <a:chOff x="1781317" y="3391400"/>
            <a:chExt cx="367255" cy="282364"/>
          </a:xfrm>
        </p:grpSpPr>
        <p:sp>
          <p:nvSpPr>
            <p:cNvPr id="21867" name="Google Shape;21867;p90"/>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8" name="Google Shape;21868;p90"/>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9" name="Google Shape;21869;p90"/>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0" name="Google Shape;21870;p90"/>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1" name="Google Shape;21871;p90"/>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2" name="Google Shape;21872;p90"/>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3" name="Google Shape;21873;p90"/>
          <p:cNvGrpSpPr/>
          <p:nvPr/>
        </p:nvGrpSpPr>
        <p:grpSpPr>
          <a:xfrm>
            <a:off x="3653720" y="3447133"/>
            <a:ext cx="369164" cy="323297"/>
            <a:chOff x="3678830" y="3370933"/>
            <a:chExt cx="369164" cy="323297"/>
          </a:xfrm>
        </p:grpSpPr>
        <p:sp>
          <p:nvSpPr>
            <p:cNvPr id="21874" name="Google Shape;21874;p90"/>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5" name="Google Shape;21875;p90"/>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6" name="Google Shape;21876;p90"/>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7" name="Google Shape;21877;p90"/>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8" name="Google Shape;21878;p90"/>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9" name="Google Shape;21879;p90"/>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0" name="Google Shape;21880;p90"/>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1" name="Google Shape;21881;p90"/>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2" name="Google Shape;21882;p90"/>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3" name="Google Shape;21883;p90"/>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4" name="Google Shape;21884;p90"/>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5" name="Google Shape;21885;p90"/>
          <p:cNvGrpSpPr/>
          <p:nvPr/>
        </p:nvGrpSpPr>
        <p:grpSpPr>
          <a:xfrm>
            <a:off x="834155" y="3424375"/>
            <a:ext cx="312316" cy="368400"/>
            <a:chOff x="859265" y="3348175"/>
            <a:chExt cx="312316" cy="368400"/>
          </a:xfrm>
        </p:grpSpPr>
        <p:sp>
          <p:nvSpPr>
            <p:cNvPr id="21886" name="Google Shape;21886;p90"/>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7" name="Google Shape;21887;p90"/>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8" name="Google Shape;21888;p90"/>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9" name="Google Shape;21889;p90"/>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0" name="Google Shape;21890;p90"/>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91" name="Google Shape;21891;p90"/>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92" name="Google Shape;21892;p90"/>
          <p:cNvGrpSpPr/>
          <p:nvPr/>
        </p:nvGrpSpPr>
        <p:grpSpPr>
          <a:xfrm>
            <a:off x="2741264" y="3437213"/>
            <a:ext cx="330110" cy="308908"/>
            <a:chOff x="2766264" y="3394042"/>
            <a:chExt cx="294873" cy="275934"/>
          </a:xfrm>
        </p:grpSpPr>
        <p:sp>
          <p:nvSpPr>
            <p:cNvPr id="21893" name="Google Shape;21893;p90"/>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4" name="Google Shape;21894;p90"/>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5" name="Google Shape;21895;p90"/>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6" name="Google Shape;21896;p90"/>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7" name="Google Shape;21897;p90"/>
          <p:cNvGrpSpPr/>
          <p:nvPr/>
        </p:nvGrpSpPr>
        <p:grpSpPr>
          <a:xfrm>
            <a:off x="3189862" y="3435388"/>
            <a:ext cx="346406" cy="347552"/>
            <a:chOff x="3214972" y="3359188"/>
            <a:chExt cx="346406" cy="347552"/>
          </a:xfrm>
        </p:grpSpPr>
        <p:sp>
          <p:nvSpPr>
            <p:cNvPr id="21898" name="Google Shape;21898;p90"/>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9" name="Google Shape;21899;p90"/>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0" name="Google Shape;21900;p90"/>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1" name="Google Shape;21901;p90"/>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2" name="Google Shape;21902;p90"/>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3" name="Google Shape;21903;p90"/>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4" name="Google Shape;21904;p90"/>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5" name="Google Shape;21905;p90"/>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6" name="Google Shape;21906;p90"/>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7" name="Google Shape;21907;p90"/>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8" name="Google Shape;21908;p90"/>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9" name="Google Shape;21909;p90"/>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0" name="Google Shape;21910;p90"/>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1" name="Google Shape;21911;p90"/>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2" name="Google Shape;21912;p90"/>
          <p:cNvGrpSpPr/>
          <p:nvPr/>
        </p:nvGrpSpPr>
        <p:grpSpPr>
          <a:xfrm>
            <a:off x="4604196" y="3485393"/>
            <a:ext cx="367255" cy="244486"/>
            <a:chOff x="4629306" y="3409193"/>
            <a:chExt cx="367255" cy="244486"/>
          </a:xfrm>
        </p:grpSpPr>
        <p:sp>
          <p:nvSpPr>
            <p:cNvPr id="21913" name="Google Shape;21913;p90"/>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4" name="Google Shape;21914;p90"/>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5" name="Google Shape;21915;p90"/>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6" name="Google Shape;21916;p90"/>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7" name="Google Shape;21917;p90"/>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8" name="Google Shape;21918;p90"/>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9" name="Google Shape;21919;p90"/>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0" name="Google Shape;21920;p90"/>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1" name="Google Shape;21921;p90"/>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2" name="Google Shape;21922;p90"/>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3" name="Google Shape;21923;p90"/>
          <p:cNvGrpSpPr/>
          <p:nvPr/>
        </p:nvGrpSpPr>
        <p:grpSpPr>
          <a:xfrm>
            <a:off x="4168380" y="3426284"/>
            <a:ext cx="289939" cy="334661"/>
            <a:chOff x="4193490" y="3350084"/>
            <a:chExt cx="289939" cy="334661"/>
          </a:xfrm>
        </p:grpSpPr>
        <p:sp>
          <p:nvSpPr>
            <p:cNvPr id="21924" name="Google Shape;21924;p90"/>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5" name="Google Shape;21925;p90"/>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6" name="Google Shape;21926;p90"/>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7" name="Google Shape;21927;p90"/>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8" name="Google Shape;21928;p90"/>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9" name="Google Shape;21929;p90"/>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0" name="Google Shape;21930;p90"/>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1" name="Google Shape;21931;p90"/>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2" name="Google Shape;21932;p90"/>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3" name="Google Shape;21933;p90"/>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4" name="Google Shape;21934;p90"/>
          <p:cNvGrpSpPr/>
          <p:nvPr/>
        </p:nvGrpSpPr>
        <p:grpSpPr>
          <a:xfrm>
            <a:off x="6508171" y="3427430"/>
            <a:ext cx="357037" cy="357005"/>
            <a:chOff x="6533281" y="3351230"/>
            <a:chExt cx="357037" cy="357005"/>
          </a:xfrm>
        </p:grpSpPr>
        <p:sp>
          <p:nvSpPr>
            <p:cNvPr id="21935" name="Google Shape;21935;p90"/>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6" name="Google Shape;21936;p90"/>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7" name="Google Shape;21937;p90"/>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8" name="Google Shape;21938;p90"/>
          <p:cNvGrpSpPr/>
          <p:nvPr/>
        </p:nvGrpSpPr>
        <p:grpSpPr>
          <a:xfrm>
            <a:off x="6033331" y="3427430"/>
            <a:ext cx="357387" cy="357005"/>
            <a:chOff x="6058441" y="3351230"/>
            <a:chExt cx="357387" cy="357005"/>
          </a:xfrm>
        </p:grpSpPr>
        <p:sp>
          <p:nvSpPr>
            <p:cNvPr id="21939" name="Google Shape;21939;p90"/>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0" name="Google Shape;21940;p90"/>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1" name="Google Shape;21941;p90"/>
          <p:cNvGrpSpPr/>
          <p:nvPr/>
        </p:nvGrpSpPr>
        <p:grpSpPr>
          <a:xfrm>
            <a:off x="7932373" y="3427048"/>
            <a:ext cx="357387" cy="357387"/>
            <a:chOff x="7957483" y="3350848"/>
            <a:chExt cx="357387" cy="357387"/>
          </a:xfrm>
        </p:grpSpPr>
        <p:sp>
          <p:nvSpPr>
            <p:cNvPr id="21942" name="Google Shape;21942;p90"/>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3" name="Google Shape;21943;p90"/>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4" name="Google Shape;21944;p90"/>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5" name="Google Shape;21945;p90"/>
          <p:cNvGrpSpPr/>
          <p:nvPr/>
        </p:nvGrpSpPr>
        <p:grpSpPr>
          <a:xfrm>
            <a:off x="6982661" y="3427430"/>
            <a:ext cx="357387" cy="357005"/>
            <a:chOff x="7007771" y="3351230"/>
            <a:chExt cx="357387" cy="357005"/>
          </a:xfrm>
        </p:grpSpPr>
        <p:sp>
          <p:nvSpPr>
            <p:cNvPr id="21946" name="Google Shape;21946;p90"/>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7" name="Google Shape;21947;p90"/>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8" name="Google Shape;21948;p90"/>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9" name="Google Shape;21949;p90"/>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0" name="Google Shape;21950;p90"/>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1" name="Google Shape;21951;p90"/>
          <p:cNvGrpSpPr/>
          <p:nvPr/>
        </p:nvGrpSpPr>
        <p:grpSpPr>
          <a:xfrm>
            <a:off x="5083620" y="3427430"/>
            <a:ext cx="357005" cy="357005"/>
            <a:chOff x="5108729" y="3351230"/>
            <a:chExt cx="357005" cy="357005"/>
          </a:xfrm>
        </p:grpSpPr>
        <p:sp>
          <p:nvSpPr>
            <p:cNvPr id="21952" name="Google Shape;21952;p90"/>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3" name="Google Shape;21953;p90"/>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4" name="Google Shape;21954;p90"/>
          <p:cNvGrpSpPr/>
          <p:nvPr/>
        </p:nvGrpSpPr>
        <p:grpSpPr>
          <a:xfrm>
            <a:off x="5558459" y="3427430"/>
            <a:ext cx="357419" cy="357005"/>
            <a:chOff x="5583569" y="3351230"/>
            <a:chExt cx="357419" cy="357005"/>
          </a:xfrm>
        </p:grpSpPr>
        <p:sp>
          <p:nvSpPr>
            <p:cNvPr id="21955" name="Google Shape;21955;p90"/>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6" name="Google Shape;21956;p90"/>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7" name="Google Shape;21957;p90"/>
          <p:cNvGrpSpPr/>
          <p:nvPr/>
        </p:nvGrpSpPr>
        <p:grpSpPr>
          <a:xfrm>
            <a:off x="7457119" y="3427430"/>
            <a:ext cx="357419" cy="357005"/>
            <a:chOff x="7482229" y="3351230"/>
            <a:chExt cx="357419" cy="357005"/>
          </a:xfrm>
        </p:grpSpPr>
        <p:sp>
          <p:nvSpPr>
            <p:cNvPr id="21958" name="Google Shape;21958;p90"/>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9" name="Google Shape;21959;p90"/>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0" name="Google Shape;21960;p90"/>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1" name="Google Shape;21961;p90"/>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2" name="Google Shape;21962;p90"/>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3" name="Google Shape;21963;p90"/>
          <p:cNvGrpSpPr/>
          <p:nvPr/>
        </p:nvGrpSpPr>
        <p:grpSpPr>
          <a:xfrm>
            <a:off x="3739375" y="2966882"/>
            <a:ext cx="222874" cy="345737"/>
            <a:chOff x="3764485" y="2890682"/>
            <a:chExt cx="222874" cy="345737"/>
          </a:xfrm>
        </p:grpSpPr>
        <p:sp>
          <p:nvSpPr>
            <p:cNvPr id="21964" name="Google Shape;21964;p90"/>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5" name="Google Shape;21965;p90"/>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6" name="Google Shape;21966;p90"/>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7" name="Google Shape;21967;p90"/>
          <p:cNvGrpSpPr/>
          <p:nvPr/>
        </p:nvGrpSpPr>
        <p:grpSpPr>
          <a:xfrm>
            <a:off x="2213507" y="2984331"/>
            <a:ext cx="422596" cy="310382"/>
            <a:chOff x="2278533" y="2937377"/>
            <a:chExt cx="346788" cy="254704"/>
          </a:xfrm>
        </p:grpSpPr>
        <p:sp>
          <p:nvSpPr>
            <p:cNvPr id="21968" name="Google Shape;21968;p90"/>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9" name="Google Shape;21969;p90"/>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70" name="Google Shape;21970;p90"/>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71" name="Google Shape;21971;p90"/>
          <p:cNvGrpSpPr/>
          <p:nvPr/>
        </p:nvGrpSpPr>
        <p:grpSpPr>
          <a:xfrm>
            <a:off x="1811527" y="2967710"/>
            <a:ext cx="286152" cy="346438"/>
            <a:chOff x="1836637" y="2891510"/>
            <a:chExt cx="286152" cy="346438"/>
          </a:xfrm>
        </p:grpSpPr>
        <p:sp>
          <p:nvSpPr>
            <p:cNvPr id="21972" name="Google Shape;21972;p90"/>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3" name="Google Shape;21973;p90"/>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4" name="Google Shape;21974;p90"/>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5" name="Google Shape;21975;p90"/>
          <p:cNvGrpSpPr/>
          <p:nvPr/>
        </p:nvGrpSpPr>
        <p:grpSpPr>
          <a:xfrm>
            <a:off x="5560751" y="2982129"/>
            <a:ext cx="379764" cy="337684"/>
            <a:chOff x="5585861" y="2905929"/>
            <a:chExt cx="379764" cy="337684"/>
          </a:xfrm>
        </p:grpSpPr>
        <p:sp>
          <p:nvSpPr>
            <p:cNvPr id="21976" name="Google Shape;21976;p90"/>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7" name="Google Shape;21977;p90"/>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8" name="Google Shape;21978;p90"/>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9" name="Google Shape;21979;p90"/>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0" name="Google Shape;21980;p90"/>
          <p:cNvGrpSpPr/>
          <p:nvPr/>
        </p:nvGrpSpPr>
        <p:grpSpPr>
          <a:xfrm>
            <a:off x="1302566" y="2986680"/>
            <a:ext cx="347934" cy="310024"/>
            <a:chOff x="1327676" y="2910480"/>
            <a:chExt cx="347934" cy="310024"/>
          </a:xfrm>
        </p:grpSpPr>
        <p:sp>
          <p:nvSpPr>
            <p:cNvPr id="21981" name="Google Shape;21981;p90"/>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2" name="Google Shape;21982;p90"/>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3" name="Google Shape;21983;p90"/>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4" name="Google Shape;21984;p90"/>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5" name="Google Shape;21985;p90"/>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86" name="Google Shape;21986;p90"/>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87" name="Google Shape;21987;p90"/>
          <p:cNvGrpSpPr/>
          <p:nvPr/>
        </p:nvGrpSpPr>
        <p:grpSpPr>
          <a:xfrm>
            <a:off x="2728291" y="2945764"/>
            <a:ext cx="382828" cy="358601"/>
            <a:chOff x="2753373" y="2902523"/>
            <a:chExt cx="347552" cy="325557"/>
          </a:xfrm>
        </p:grpSpPr>
        <p:sp>
          <p:nvSpPr>
            <p:cNvPr id="21988" name="Google Shape;21988;p90"/>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9" name="Google Shape;21989;p90"/>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0" name="Google Shape;21990;p90"/>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1" name="Google Shape;21991;p90"/>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2" name="Google Shape;21992;p90"/>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3" name="Google Shape;21993;p90"/>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4" name="Google Shape;21994;p90"/>
          <p:cNvGrpSpPr/>
          <p:nvPr/>
        </p:nvGrpSpPr>
        <p:grpSpPr>
          <a:xfrm>
            <a:off x="823906" y="2979455"/>
            <a:ext cx="356655" cy="335425"/>
            <a:chOff x="849016" y="2903255"/>
            <a:chExt cx="356655" cy="335425"/>
          </a:xfrm>
        </p:grpSpPr>
        <p:sp>
          <p:nvSpPr>
            <p:cNvPr id="21995" name="Google Shape;21995;p90"/>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6" name="Google Shape;21996;p90"/>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7" name="Google Shape;21997;p90"/>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8" name="Google Shape;21998;p90"/>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9" name="Google Shape;21999;p90"/>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0" name="Google Shape;22000;p90"/>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1" name="Google Shape;22001;p90"/>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2" name="Google Shape;22002;p90"/>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3" name="Google Shape;22003;p90"/>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4" name="Google Shape;22004;p90"/>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5" name="Google Shape;22005;p90"/>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06" name="Google Shape;22006;p90"/>
          <p:cNvGrpSpPr/>
          <p:nvPr/>
        </p:nvGrpSpPr>
        <p:grpSpPr>
          <a:xfrm>
            <a:off x="4185823" y="3002977"/>
            <a:ext cx="280072" cy="275520"/>
            <a:chOff x="4210933" y="2926777"/>
            <a:chExt cx="280072" cy="275520"/>
          </a:xfrm>
        </p:grpSpPr>
        <p:sp>
          <p:nvSpPr>
            <p:cNvPr id="22007" name="Google Shape;22007;p90"/>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8" name="Google Shape;22008;p90"/>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9" name="Google Shape;22009;p90"/>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0" name="Google Shape;22010;p90"/>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1" name="Google Shape;22011;p90"/>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2" name="Google Shape;22012;p90"/>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3" name="Google Shape;22013;p90"/>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4" name="Google Shape;22014;p90"/>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5" name="Google Shape;22015;p90"/>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6" name="Google Shape;22016;p90"/>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7" name="Google Shape;22017;p90"/>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8" name="Google Shape;22018;p90"/>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9" name="Google Shape;22019;p90"/>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0" name="Google Shape;22020;p90"/>
          <p:cNvGrpSpPr/>
          <p:nvPr/>
        </p:nvGrpSpPr>
        <p:grpSpPr>
          <a:xfrm>
            <a:off x="4642106" y="2991582"/>
            <a:ext cx="320273" cy="318395"/>
            <a:chOff x="4667216" y="2915382"/>
            <a:chExt cx="320273" cy="318395"/>
          </a:xfrm>
        </p:grpSpPr>
        <p:sp>
          <p:nvSpPr>
            <p:cNvPr id="22021" name="Google Shape;22021;p90"/>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2" name="Google Shape;22022;p90"/>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3" name="Google Shape;22023;p90"/>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4" name="Google Shape;22024;p90"/>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5" name="Google Shape;22025;p90"/>
          <p:cNvGrpSpPr/>
          <p:nvPr/>
        </p:nvGrpSpPr>
        <p:grpSpPr>
          <a:xfrm>
            <a:off x="5145370" y="3010839"/>
            <a:ext cx="261929" cy="280550"/>
            <a:chOff x="5170480" y="2934639"/>
            <a:chExt cx="261929" cy="280550"/>
          </a:xfrm>
        </p:grpSpPr>
        <p:sp>
          <p:nvSpPr>
            <p:cNvPr id="22026" name="Google Shape;22026;p90"/>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7" name="Google Shape;22027;p90"/>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8" name="Google Shape;22028;p90"/>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9" name="Google Shape;22029;p90"/>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0" name="Google Shape;22030;p90"/>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1" name="Google Shape;22031;p90"/>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2" name="Google Shape;22032;p90"/>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33" name="Google Shape;22033;p90"/>
          <p:cNvGrpSpPr/>
          <p:nvPr/>
        </p:nvGrpSpPr>
        <p:grpSpPr>
          <a:xfrm>
            <a:off x="6044313" y="2968091"/>
            <a:ext cx="362321" cy="364231"/>
            <a:chOff x="6069423" y="2891892"/>
            <a:chExt cx="362321" cy="364231"/>
          </a:xfrm>
        </p:grpSpPr>
        <p:sp>
          <p:nvSpPr>
            <p:cNvPr id="22034" name="Google Shape;22034;p90"/>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5" name="Google Shape;22035;p90"/>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6" name="Google Shape;22036;p90"/>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7" name="Google Shape;22037;p90"/>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8" name="Google Shape;22038;p90"/>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9" name="Google Shape;22039;p90"/>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0" name="Google Shape;22040;p90"/>
          <p:cNvGrpSpPr/>
          <p:nvPr/>
        </p:nvGrpSpPr>
        <p:grpSpPr>
          <a:xfrm>
            <a:off x="6546845" y="2995370"/>
            <a:ext cx="308878" cy="311170"/>
            <a:chOff x="6571955" y="2919170"/>
            <a:chExt cx="308878" cy="311170"/>
          </a:xfrm>
        </p:grpSpPr>
        <p:sp>
          <p:nvSpPr>
            <p:cNvPr id="22041" name="Google Shape;22041;p90"/>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2" name="Google Shape;22042;p90"/>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3" name="Google Shape;22043;p90"/>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4" name="Google Shape;22044;p90"/>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5" name="Google Shape;22045;p90"/>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6" name="Google Shape;22046;p90"/>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7" name="Google Shape;22047;p90"/>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8" name="Google Shape;22048;p90"/>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9" name="Google Shape;22049;p90"/>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0" name="Google Shape;22050;p90"/>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1" name="Google Shape;22051;p90"/>
          <p:cNvGrpSpPr/>
          <p:nvPr/>
        </p:nvGrpSpPr>
        <p:grpSpPr>
          <a:xfrm>
            <a:off x="7474944" y="3010935"/>
            <a:ext cx="350576" cy="280454"/>
            <a:chOff x="7500054" y="2934735"/>
            <a:chExt cx="350576" cy="280454"/>
          </a:xfrm>
        </p:grpSpPr>
        <p:sp>
          <p:nvSpPr>
            <p:cNvPr id="22052" name="Google Shape;22052;p90"/>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3" name="Google Shape;22053;p90"/>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4" name="Google Shape;22054;p90"/>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5" name="Google Shape;22055;p90"/>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6" name="Google Shape;22056;p90"/>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7" name="Google Shape;22057;p90"/>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8" name="Google Shape;22058;p90"/>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9" name="Google Shape;22059;p90"/>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0" name="Google Shape;22060;p90"/>
          <p:cNvGrpSpPr/>
          <p:nvPr/>
        </p:nvGrpSpPr>
        <p:grpSpPr>
          <a:xfrm>
            <a:off x="6987570" y="2950862"/>
            <a:ext cx="332012" cy="355454"/>
            <a:chOff x="7055134" y="2919170"/>
            <a:chExt cx="290321" cy="310820"/>
          </a:xfrm>
        </p:grpSpPr>
        <p:sp>
          <p:nvSpPr>
            <p:cNvPr id="22061" name="Google Shape;22061;p90"/>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2" name="Google Shape;22062;p90"/>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3" name="Google Shape;22063;p90"/>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4" name="Google Shape;22064;p90"/>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5" name="Google Shape;22065;p90"/>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6" name="Google Shape;22066;p90"/>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7" name="Google Shape;22067;p90"/>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8" name="Google Shape;22068;p90"/>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9" name="Google Shape;22069;p90"/>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0" name="Google Shape;22070;p90"/>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1" name="Google Shape;22071;p90"/>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2" name="Google Shape;22072;p90"/>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3" name="Google Shape;22073;p90"/>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4" name="Google Shape;22074;p90"/>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5" name="Google Shape;22075;p90"/>
          <p:cNvGrpSpPr/>
          <p:nvPr/>
        </p:nvGrpSpPr>
        <p:grpSpPr>
          <a:xfrm>
            <a:off x="7960033" y="2976813"/>
            <a:ext cx="330109" cy="347552"/>
            <a:chOff x="7985143" y="2900613"/>
            <a:chExt cx="330109" cy="347552"/>
          </a:xfrm>
        </p:grpSpPr>
        <p:sp>
          <p:nvSpPr>
            <p:cNvPr id="22076" name="Google Shape;22076;p90"/>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7" name="Google Shape;22077;p90"/>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8" name="Google Shape;22078;p90"/>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9" name="Google Shape;22079;p90"/>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0" name="Google Shape;22080;p90"/>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1" name="Google Shape;22081;p90"/>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2" name="Google Shape;22082;p90"/>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3" name="Google Shape;22083;p90"/>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4" name="Google Shape;22084;p90"/>
          <p:cNvGrpSpPr/>
          <p:nvPr/>
        </p:nvGrpSpPr>
        <p:grpSpPr>
          <a:xfrm>
            <a:off x="7965731" y="2511426"/>
            <a:ext cx="354363" cy="353631"/>
            <a:chOff x="7990840" y="2435226"/>
            <a:chExt cx="354363" cy="353631"/>
          </a:xfrm>
        </p:grpSpPr>
        <p:sp>
          <p:nvSpPr>
            <p:cNvPr id="22085" name="Google Shape;22085;p90"/>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6" name="Google Shape;22086;p90"/>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7" name="Google Shape;22087;p90"/>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8" name="Google Shape;22088;p90"/>
          <p:cNvGrpSpPr/>
          <p:nvPr/>
        </p:nvGrpSpPr>
        <p:grpSpPr>
          <a:xfrm>
            <a:off x="1792207" y="2556530"/>
            <a:ext cx="350958" cy="263043"/>
            <a:chOff x="1817317" y="2480330"/>
            <a:chExt cx="350958" cy="263043"/>
          </a:xfrm>
        </p:grpSpPr>
        <p:sp>
          <p:nvSpPr>
            <p:cNvPr id="22089" name="Google Shape;22089;p90"/>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0" name="Google Shape;22090;p90"/>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1" name="Google Shape;22091;p90"/>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2" name="Google Shape;22092;p90"/>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3" name="Google Shape;22093;p90"/>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4" name="Google Shape;22094;p90"/>
          <p:cNvGrpSpPr/>
          <p:nvPr/>
        </p:nvGrpSpPr>
        <p:grpSpPr>
          <a:xfrm>
            <a:off x="1316617" y="2559549"/>
            <a:ext cx="419913" cy="308109"/>
            <a:chOff x="1341727" y="2483349"/>
            <a:chExt cx="419913" cy="308109"/>
          </a:xfrm>
        </p:grpSpPr>
        <p:sp>
          <p:nvSpPr>
            <p:cNvPr id="22095" name="Google Shape;22095;p90"/>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6" name="Google Shape;22096;p90"/>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7" name="Google Shape;22097;p90"/>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8" name="Google Shape;22098;p90"/>
          <p:cNvGrpSpPr/>
          <p:nvPr/>
        </p:nvGrpSpPr>
        <p:grpSpPr>
          <a:xfrm>
            <a:off x="829222" y="2523936"/>
            <a:ext cx="376358" cy="330109"/>
            <a:chOff x="854332" y="2447736"/>
            <a:chExt cx="376358" cy="330109"/>
          </a:xfrm>
        </p:grpSpPr>
        <p:sp>
          <p:nvSpPr>
            <p:cNvPr id="22099" name="Google Shape;22099;p90"/>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0" name="Google Shape;22100;p90"/>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1" name="Google Shape;22101;p90"/>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2" name="Google Shape;22102;p90"/>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3" name="Google Shape;22103;p90"/>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4" name="Google Shape;22104;p90"/>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5" name="Google Shape;22105;p90"/>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6" name="Google Shape;22106;p90"/>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07" name="Google Shape;22107;p90"/>
          <p:cNvGrpSpPr/>
          <p:nvPr/>
        </p:nvGrpSpPr>
        <p:grpSpPr>
          <a:xfrm>
            <a:off x="4181653" y="2527151"/>
            <a:ext cx="322151" cy="322374"/>
            <a:chOff x="4206763" y="2450951"/>
            <a:chExt cx="322151" cy="322374"/>
          </a:xfrm>
        </p:grpSpPr>
        <p:sp>
          <p:nvSpPr>
            <p:cNvPr id="22108" name="Google Shape;22108;p90"/>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9" name="Google Shape;22109;p90"/>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0" name="Google Shape;22110;p90"/>
          <p:cNvGrpSpPr/>
          <p:nvPr/>
        </p:nvGrpSpPr>
        <p:grpSpPr>
          <a:xfrm>
            <a:off x="7491236" y="2526259"/>
            <a:ext cx="327976" cy="324316"/>
            <a:chOff x="7528096" y="2450059"/>
            <a:chExt cx="327976" cy="324316"/>
          </a:xfrm>
        </p:grpSpPr>
        <p:sp>
          <p:nvSpPr>
            <p:cNvPr id="22111" name="Google Shape;22111;p90"/>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2" name="Google Shape;22112;p90"/>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3" name="Google Shape;22113;p90"/>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4" name="Google Shape;22114;p90"/>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5" name="Google Shape;22115;p90"/>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6" name="Google Shape;22116;p90"/>
          <p:cNvGrpSpPr/>
          <p:nvPr/>
        </p:nvGrpSpPr>
        <p:grpSpPr>
          <a:xfrm>
            <a:off x="7052019" y="2588742"/>
            <a:ext cx="282364" cy="198619"/>
            <a:chOff x="7077129" y="2512542"/>
            <a:chExt cx="282364" cy="198619"/>
          </a:xfrm>
        </p:grpSpPr>
        <p:sp>
          <p:nvSpPr>
            <p:cNvPr id="22117" name="Google Shape;22117;p90"/>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8" name="Google Shape;22118;p90"/>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9" name="Google Shape;22119;p90"/>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0" name="Google Shape;22120;p90"/>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1" name="Google Shape;22121;p90"/>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2" name="Google Shape;22122;p90"/>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3" name="Google Shape;22123;p90"/>
          <p:cNvGrpSpPr/>
          <p:nvPr/>
        </p:nvGrpSpPr>
        <p:grpSpPr>
          <a:xfrm>
            <a:off x="3700351" y="2520912"/>
            <a:ext cx="334279" cy="334661"/>
            <a:chOff x="3725461" y="2444712"/>
            <a:chExt cx="334279" cy="334661"/>
          </a:xfrm>
        </p:grpSpPr>
        <p:sp>
          <p:nvSpPr>
            <p:cNvPr id="22124" name="Google Shape;22124;p90"/>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5" name="Google Shape;22125;p90"/>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6" name="Google Shape;22126;p90"/>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7" name="Google Shape;22127;p90"/>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8" name="Google Shape;22128;p90"/>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9" name="Google Shape;22129;p90"/>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0" name="Google Shape;22130;p90"/>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1" name="Google Shape;22131;p90"/>
          <p:cNvGrpSpPr/>
          <p:nvPr/>
        </p:nvGrpSpPr>
        <p:grpSpPr>
          <a:xfrm>
            <a:off x="6552128" y="2533421"/>
            <a:ext cx="332019" cy="310788"/>
            <a:chOff x="6577238" y="2457221"/>
            <a:chExt cx="332019" cy="310788"/>
          </a:xfrm>
        </p:grpSpPr>
        <p:sp>
          <p:nvSpPr>
            <p:cNvPr id="22132" name="Google Shape;22132;p90"/>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3" name="Google Shape;22133;p90"/>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4" name="Google Shape;22134;p90"/>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5" name="Google Shape;22135;p90"/>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6" name="Google Shape;22136;p90"/>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7" name="Google Shape;22137;p90"/>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8" name="Google Shape;22138;p90"/>
          <p:cNvGrpSpPr/>
          <p:nvPr/>
        </p:nvGrpSpPr>
        <p:grpSpPr>
          <a:xfrm>
            <a:off x="2793451" y="2515978"/>
            <a:ext cx="247892" cy="346024"/>
            <a:chOff x="2818561" y="2439778"/>
            <a:chExt cx="247892" cy="346024"/>
          </a:xfrm>
        </p:grpSpPr>
        <p:sp>
          <p:nvSpPr>
            <p:cNvPr id="22139" name="Google Shape;22139;p90"/>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0" name="Google Shape;22140;p90"/>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1" name="Google Shape;22141;p90"/>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2" name="Google Shape;22142;p90"/>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3" name="Google Shape;22143;p90"/>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4" name="Google Shape;22144;p90"/>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5" name="Google Shape;22145;p90"/>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6" name="Google Shape;22146;p90"/>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7" name="Google Shape;22147;p90"/>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8" name="Google Shape;22148;p90"/>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9" name="Google Shape;22149;p90"/>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0" name="Google Shape;22150;p90"/>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1" name="Google Shape;22151;p90"/>
          <p:cNvGrpSpPr/>
          <p:nvPr/>
        </p:nvGrpSpPr>
        <p:grpSpPr>
          <a:xfrm>
            <a:off x="3182668" y="2550832"/>
            <a:ext cx="419933" cy="275170"/>
            <a:chOff x="3207778" y="2474632"/>
            <a:chExt cx="419933" cy="275170"/>
          </a:xfrm>
        </p:grpSpPr>
        <p:sp>
          <p:nvSpPr>
            <p:cNvPr id="22152" name="Google Shape;22152;p90"/>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3" name="Google Shape;22153;p90"/>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4" name="Google Shape;22154;p90"/>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5" name="Google Shape;22155;p90"/>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6" name="Google Shape;22156;p90"/>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7" name="Google Shape;22157;p90"/>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8" name="Google Shape;22158;p90"/>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9" name="Google Shape;22159;p90"/>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0" name="Google Shape;22160;p90"/>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1" name="Google Shape;22161;p90"/>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2" name="Google Shape;22162;p90"/>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3" name="Google Shape;22163;p90"/>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4" name="Google Shape;22164;p90"/>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5" name="Google Shape;22165;p90"/>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66" name="Google Shape;22166;p90"/>
          <p:cNvGrpSpPr/>
          <p:nvPr/>
        </p:nvGrpSpPr>
        <p:grpSpPr>
          <a:xfrm>
            <a:off x="6074265" y="2532275"/>
            <a:ext cx="337684" cy="314194"/>
            <a:chOff x="6099375" y="2456075"/>
            <a:chExt cx="337684" cy="314194"/>
          </a:xfrm>
        </p:grpSpPr>
        <p:sp>
          <p:nvSpPr>
            <p:cNvPr id="22167" name="Google Shape;22167;p90"/>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8" name="Google Shape;22168;p90"/>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69" name="Google Shape;22169;p90"/>
          <p:cNvGrpSpPr/>
          <p:nvPr/>
        </p:nvGrpSpPr>
        <p:grpSpPr>
          <a:xfrm>
            <a:off x="2287513" y="2544784"/>
            <a:ext cx="312698" cy="286534"/>
            <a:chOff x="2312623" y="2468584"/>
            <a:chExt cx="312698" cy="286534"/>
          </a:xfrm>
        </p:grpSpPr>
        <p:sp>
          <p:nvSpPr>
            <p:cNvPr id="22170" name="Google Shape;22170;p90"/>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1" name="Google Shape;22171;p90"/>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2" name="Google Shape;22172;p90"/>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3" name="Google Shape;22173;p90"/>
          <p:cNvGrpSpPr/>
          <p:nvPr/>
        </p:nvGrpSpPr>
        <p:grpSpPr>
          <a:xfrm>
            <a:off x="5593695" y="2517124"/>
            <a:ext cx="345292" cy="342618"/>
            <a:chOff x="5618805" y="2440924"/>
            <a:chExt cx="345292" cy="342618"/>
          </a:xfrm>
        </p:grpSpPr>
        <p:sp>
          <p:nvSpPr>
            <p:cNvPr id="22174" name="Google Shape;22174;p90"/>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5" name="Google Shape;22175;p90"/>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6" name="Google Shape;22176;p90"/>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7" name="Google Shape;22177;p90"/>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8" name="Google Shape;22178;p90"/>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9" name="Google Shape;22179;p90"/>
          <p:cNvGrpSpPr/>
          <p:nvPr/>
        </p:nvGrpSpPr>
        <p:grpSpPr>
          <a:xfrm>
            <a:off x="4628069" y="2522790"/>
            <a:ext cx="377886" cy="331255"/>
            <a:chOff x="4653179" y="2446590"/>
            <a:chExt cx="377886" cy="331255"/>
          </a:xfrm>
        </p:grpSpPr>
        <p:sp>
          <p:nvSpPr>
            <p:cNvPr id="22180" name="Google Shape;22180;p90"/>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1" name="Google Shape;22181;p90"/>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2" name="Google Shape;22182;p90"/>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3" name="Google Shape;22183;p90"/>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4" name="Google Shape;22184;p90"/>
          <p:cNvGrpSpPr/>
          <p:nvPr/>
        </p:nvGrpSpPr>
        <p:grpSpPr>
          <a:xfrm>
            <a:off x="5159407" y="2535681"/>
            <a:ext cx="252062" cy="305122"/>
            <a:chOff x="5184517" y="2459481"/>
            <a:chExt cx="252062" cy="305122"/>
          </a:xfrm>
        </p:grpSpPr>
        <p:sp>
          <p:nvSpPr>
            <p:cNvPr id="22185" name="Google Shape;22185;p90"/>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6" name="Google Shape;22186;p90"/>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7" name="Google Shape;22187;p90"/>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8" name="Google Shape;22188;p90"/>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9" name="Google Shape;22189;p90"/>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0" name="Google Shape;22190;p90"/>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91" name="Google Shape;22191;p90"/>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92" name="Google Shape;22192;p90"/>
          <p:cNvGrpSpPr/>
          <p:nvPr/>
        </p:nvGrpSpPr>
        <p:grpSpPr>
          <a:xfrm>
            <a:off x="6130349" y="2045308"/>
            <a:ext cx="249770" cy="363849"/>
            <a:chOff x="6155459" y="1969108"/>
            <a:chExt cx="249770" cy="363849"/>
          </a:xfrm>
        </p:grpSpPr>
        <p:sp>
          <p:nvSpPr>
            <p:cNvPr id="22193" name="Google Shape;22193;p90"/>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4" name="Google Shape;22194;p90"/>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5" name="Google Shape;22195;p90"/>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6" name="Google Shape;22196;p90"/>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7" name="Google Shape;22197;p90"/>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8" name="Google Shape;22198;p90"/>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9" name="Google Shape;22199;p90"/>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0" name="Google Shape;22200;p90"/>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1" name="Google Shape;22201;p90"/>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2" name="Google Shape;22202;p90"/>
          <p:cNvGrpSpPr/>
          <p:nvPr/>
        </p:nvGrpSpPr>
        <p:grpSpPr>
          <a:xfrm>
            <a:off x="2254919" y="2046804"/>
            <a:ext cx="353631" cy="354395"/>
            <a:chOff x="2280029" y="1970604"/>
            <a:chExt cx="353631" cy="354395"/>
          </a:xfrm>
        </p:grpSpPr>
        <p:sp>
          <p:nvSpPr>
            <p:cNvPr id="22203" name="Google Shape;22203;p90"/>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4" name="Google Shape;22204;p90"/>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5" name="Google Shape;22205;p90"/>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6" name="Google Shape;22206;p90"/>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7" name="Google Shape;22207;p90"/>
          <p:cNvGrpSpPr/>
          <p:nvPr/>
        </p:nvGrpSpPr>
        <p:grpSpPr>
          <a:xfrm>
            <a:off x="8039990" y="2076374"/>
            <a:ext cx="255086" cy="301685"/>
            <a:chOff x="8065100" y="2000174"/>
            <a:chExt cx="255086" cy="301685"/>
          </a:xfrm>
        </p:grpSpPr>
        <p:sp>
          <p:nvSpPr>
            <p:cNvPr id="22208" name="Google Shape;22208;p90"/>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9" name="Google Shape;22209;p90"/>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0" name="Google Shape;22210;p90"/>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1" name="Google Shape;22211;p90"/>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2" name="Google Shape;22212;p90"/>
          <p:cNvGrpSpPr/>
          <p:nvPr/>
        </p:nvGrpSpPr>
        <p:grpSpPr>
          <a:xfrm>
            <a:off x="6608595" y="2045308"/>
            <a:ext cx="249420" cy="363849"/>
            <a:chOff x="6633705" y="1969108"/>
            <a:chExt cx="249420" cy="363849"/>
          </a:xfrm>
        </p:grpSpPr>
        <p:sp>
          <p:nvSpPr>
            <p:cNvPr id="22213" name="Google Shape;22213;p90"/>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4" name="Google Shape;22214;p90"/>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5" name="Google Shape;22215;p90"/>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6" name="Google Shape;22216;p90"/>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7" name="Google Shape;22217;p90"/>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8" name="Google Shape;22218;p90"/>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9" name="Google Shape;22219;p90"/>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0" name="Google Shape;22220;p90"/>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1" name="Google Shape;22221;p90"/>
          <p:cNvGrpSpPr/>
          <p:nvPr/>
        </p:nvGrpSpPr>
        <p:grpSpPr>
          <a:xfrm>
            <a:off x="5185921" y="2045308"/>
            <a:ext cx="226661" cy="363467"/>
            <a:chOff x="5211031" y="1969108"/>
            <a:chExt cx="226661" cy="363467"/>
          </a:xfrm>
        </p:grpSpPr>
        <p:sp>
          <p:nvSpPr>
            <p:cNvPr id="22222" name="Google Shape;22222;p90"/>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3" name="Google Shape;22223;p90"/>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4" name="Google Shape;22224;p90"/>
          <p:cNvGrpSpPr/>
          <p:nvPr/>
        </p:nvGrpSpPr>
        <p:grpSpPr>
          <a:xfrm>
            <a:off x="3687842" y="2046804"/>
            <a:ext cx="354363" cy="354395"/>
            <a:chOff x="3712952" y="1970604"/>
            <a:chExt cx="354363" cy="354395"/>
          </a:xfrm>
        </p:grpSpPr>
        <p:sp>
          <p:nvSpPr>
            <p:cNvPr id="22225" name="Google Shape;22225;p90"/>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6" name="Google Shape;22226;p90"/>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7" name="Google Shape;22227;p90"/>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8" name="Google Shape;22228;p90"/>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9" name="Google Shape;22229;p90"/>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0" name="Google Shape;22230;p90"/>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1" name="Google Shape;22231;p90"/>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2" name="Google Shape;22232;p90"/>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3" name="Google Shape;22233;p90"/>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4" name="Google Shape;22234;p90"/>
          <p:cNvGrpSpPr/>
          <p:nvPr/>
        </p:nvGrpSpPr>
        <p:grpSpPr>
          <a:xfrm>
            <a:off x="3210329" y="2046804"/>
            <a:ext cx="354363" cy="354745"/>
            <a:chOff x="3235438" y="1970604"/>
            <a:chExt cx="354363" cy="354745"/>
          </a:xfrm>
        </p:grpSpPr>
        <p:sp>
          <p:nvSpPr>
            <p:cNvPr id="22235" name="Google Shape;22235;p90"/>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6" name="Google Shape;22236;p90"/>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7" name="Google Shape;22237;p90"/>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8" name="Google Shape;22238;p90"/>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9" name="Google Shape;22239;p90"/>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0" name="Google Shape;22240;p90"/>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1" name="Google Shape;22241;p90"/>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2" name="Google Shape;22242;p90"/>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3" name="Google Shape;22243;p90"/>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4" name="Google Shape;22244;p90"/>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5" name="Google Shape;22245;p90"/>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6" name="Google Shape;22246;p90"/>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7" name="Google Shape;22247;p90"/>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48" name="Google Shape;22248;p90"/>
          <p:cNvGrpSpPr/>
          <p:nvPr/>
        </p:nvGrpSpPr>
        <p:grpSpPr>
          <a:xfrm>
            <a:off x="1304475" y="2066125"/>
            <a:ext cx="341472" cy="335074"/>
            <a:chOff x="1329585" y="1989925"/>
            <a:chExt cx="341472" cy="335074"/>
          </a:xfrm>
        </p:grpSpPr>
        <p:sp>
          <p:nvSpPr>
            <p:cNvPr id="22249" name="Google Shape;22249;p90"/>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0" name="Google Shape;22250;p90"/>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1" name="Google Shape;22251;p90"/>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2" name="Google Shape;22252;p90"/>
          <p:cNvGrpSpPr/>
          <p:nvPr/>
        </p:nvGrpSpPr>
        <p:grpSpPr>
          <a:xfrm>
            <a:off x="5566761" y="2066106"/>
            <a:ext cx="416649" cy="325597"/>
            <a:chOff x="5626763" y="2013829"/>
            <a:chExt cx="351722" cy="274788"/>
          </a:xfrm>
        </p:grpSpPr>
        <p:sp>
          <p:nvSpPr>
            <p:cNvPr id="22253" name="Google Shape;22253;p90"/>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4" name="Google Shape;22254;p90"/>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5" name="Google Shape;22255;p90"/>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6" name="Google Shape;22256;p90"/>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7" name="Google Shape;22257;p90"/>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8" name="Google Shape;22258;p90"/>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9" name="Google Shape;22259;p90"/>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0" name="Google Shape;22260;p90"/>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1" name="Google Shape;22261;p90"/>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2" name="Google Shape;22262;p90"/>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3" name="Google Shape;22263;p90"/>
          <p:cNvGrpSpPr/>
          <p:nvPr/>
        </p:nvGrpSpPr>
        <p:grpSpPr>
          <a:xfrm>
            <a:off x="7551495" y="2060077"/>
            <a:ext cx="276698" cy="333133"/>
            <a:chOff x="7576605" y="1983877"/>
            <a:chExt cx="276698" cy="333133"/>
          </a:xfrm>
        </p:grpSpPr>
        <p:sp>
          <p:nvSpPr>
            <p:cNvPr id="22264" name="Google Shape;22264;p90"/>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5" name="Google Shape;22265;p90"/>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6" name="Google Shape;22266;p90"/>
          <p:cNvGrpSpPr/>
          <p:nvPr/>
        </p:nvGrpSpPr>
        <p:grpSpPr>
          <a:xfrm>
            <a:off x="828458" y="2051738"/>
            <a:ext cx="337334" cy="353599"/>
            <a:chOff x="853568" y="1975538"/>
            <a:chExt cx="337334" cy="353599"/>
          </a:xfrm>
        </p:grpSpPr>
        <p:sp>
          <p:nvSpPr>
            <p:cNvPr id="22267" name="Google Shape;22267;p90"/>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8" name="Google Shape;22268;p90"/>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9" name="Google Shape;22269;p90"/>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0" name="Google Shape;22270;p90"/>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71" name="Google Shape;22271;p90"/>
          <p:cNvGrpSpPr/>
          <p:nvPr/>
        </p:nvGrpSpPr>
        <p:grpSpPr>
          <a:xfrm>
            <a:off x="2733192" y="2085828"/>
            <a:ext cx="327085" cy="277080"/>
            <a:chOff x="2770052" y="2009628"/>
            <a:chExt cx="327085" cy="277080"/>
          </a:xfrm>
        </p:grpSpPr>
        <p:sp>
          <p:nvSpPr>
            <p:cNvPr id="22272" name="Google Shape;22272;p90"/>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3" name="Google Shape;22273;p90"/>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74" name="Google Shape;22274;p90"/>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75" name="Google Shape;22275;p90"/>
          <p:cNvGrpSpPr/>
          <p:nvPr/>
        </p:nvGrpSpPr>
        <p:grpSpPr>
          <a:xfrm>
            <a:off x="4170289" y="2046804"/>
            <a:ext cx="344878" cy="343573"/>
            <a:chOff x="4195399" y="1970604"/>
            <a:chExt cx="344878" cy="343573"/>
          </a:xfrm>
        </p:grpSpPr>
        <p:sp>
          <p:nvSpPr>
            <p:cNvPr id="22276" name="Google Shape;22276;p90"/>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7" name="Google Shape;22277;p90"/>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8" name="Google Shape;22278;p90"/>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9" name="Google Shape;22279;p90"/>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80" name="Google Shape;22280;p90"/>
          <p:cNvGrpSpPr/>
          <p:nvPr/>
        </p:nvGrpSpPr>
        <p:grpSpPr>
          <a:xfrm>
            <a:off x="4649681" y="2053647"/>
            <a:ext cx="344528" cy="344114"/>
            <a:chOff x="4674791" y="1977447"/>
            <a:chExt cx="344528" cy="344114"/>
          </a:xfrm>
        </p:grpSpPr>
        <p:sp>
          <p:nvSpPr>
            <p:cNvPr id="22281" name="Google Shape;22281;p90"/>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2" name="Google Shape;22282;p90"/>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3" name="Google Shape;22283;p90"/>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4" name="Google Shape;22284;p90"/>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5" name="Google Shape;22285;p90"/>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6" name="Google Shape;22286;p90"/>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7" name="Google Shape;22287;p90"/>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8" name="Google Shape;22288;p90"/>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9" name="Google Shape;22289;p90"/>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0" name="Google Shape;22290;p90"/>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1" name="Google Shape;22291;p90"/>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2" name="Google Shape;22292;p90"/>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3" name="Google Shape;22293;p90"/>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4" name="Google Shape;22294;p90"/>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5" name="Google Shape;22295;p90"/>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6" name="Google Shape;22296;p90"/>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7" name="Google Shape;22297;p90"/>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8" name="Google Shape;22298;p90"/>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9" name="Google Shape;22299;p90"/>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0" name="Google Shape;22300;p90"/>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1" name="Google Shape;22301;p90"/>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2" name="Google Shape;22302;p90"/>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3" name="Google Shape;22303;p90"/>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4" name="Google Shape;22304;p90"/>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5" name="Google Shape;22305;p90"/>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6" name="Google Shape;22306;p90"/>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07" name="Google Shape;22307;p90"/>
          <p:cNvGrpSpPr/>
          <p:nvPr/>
        </p:nvGrpSpPr>
        <p:grpSpPr>
          <a:xfrm>
            <a:off x="6058700" y="1623497"/>
            <a:ext cx="382819" cy="310788"/>
            <a:chOff x="6083810" y="1547297"/>
            <a:chExt cx="382819" cy="310788"/>
          </a:xfrm>
        </p:grpSpPr>
        <p:sp>
          <p:nvSpPr>
            <p:cNvPr id="22308" name="Google Shape;22308;p90"/>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9" name="Google Shape;22309;p90"/>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0" name="Google Shape;22310;p90"/>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1" name="Google Shape;22311;p90"/>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2" name="Google Shape;22312;p90"/>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3" name="Google Shape;22313;p90"/>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4" name="Google Shape;22314;p90"/>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5" name="Google Shape;22315;p90"/>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6" name="Google Shape;22316;p90"/>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7" name="Google Shape;22317;p90"/>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8" name="Google Shape;22318;p90"/>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9" name="Google Shape;22319;p90"/>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0" name="Google Shape;22320;p90"/>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1" name="Google Shape;22321;p90"/>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2" name="Google Shape;22322;p90"/>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3" name="Google Shape;22323;p90"/>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4" name="Google Shape;22324;p90"/>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5" name="Google Shape;22325;p90"/>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6" name="Google Shape;22326;p90"/>
          <p:cNvGrpSpPr/>
          <p:nvPr/>
        </p:nvGrpSpPr>
        <p:grpSpPr>
          <a:xfrm>
            <a:off x="6533190" y="1614393"/>
            <a:ext cx="382788" cy="328613"/>
            <a:chOff x="6558300" y="1538193"/>
            <a:chExt cx="382788" cy="328613"/>
          </a:xfrm>
        </p:grpSpPr>
        <p:sp>
          <p:nvSpPr>
            <p:cNvPr id="22327" name="Google Shape;22327;p90"/>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8" name="Google Shape;22328;p90"/>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9" name="Google Shape;22329;p90"/>
          <p:cNvGrpSpPr/>
          <p:nvPr/>
        </p:nvGrpSpPr>
        <p:grpSpPr>
          <a:xfrm>
            <a:off x="5168892" y="1587497"/>
            <a:ext cx="259605" cy="346024"/>
            <a:chOff x="5194002" y="1511297"/>
            <a:chExt cx="259605" cy="346024"/>
          </a:xfrm>
        </p:grpSpPr>
        <p:sp>
          <p:nvSpPr>
            <p:cNvPr id="22330" name="Google Shape;22330;p90"/>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1" name="Google Shape;22331;p90"/>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2" name="Google Shape;22332;p90"/>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3" name="Google Shape;22333;p90"/>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4" name="Google Shape;22334;p90"/>
          <p:cNvGrpSpPr/>
          <p:nvPr/>
        </p:nvGrpSpPr>
        <p:grpSpPr>
          <a:xfrm>
            <a:off x="1369631" y="1588261"/>
            <a:ext cx="252444" cy="351722"/>
            <a:chOff x="1394741" y="1512061"/>
            <a:chExt cx="252444" cy="351722"/>
          </a:xfrm>
        </p:grpSpPr>
        <p:sp>
          <p:nvSpPr>
            <p:cNvPr id="22335" name="Google Shape;22335;p90"/>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6" name="Google Shape;22336;p90"/>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7" name="Google Shape;22337;p90"/>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8" name="Google Shape;22338;p90"/>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9" name="Google Shape;22339;p90"/>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0" name="Google Shape;22340;p90"/>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1" name="Google Shape;22341;p90"/>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2" name="Google Shape;22342;p90"/>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3" name="Google Shape;22343;p90"/>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4" name="Google Shape;22344;p90"/>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5" name="Google Shape;22345;p90"/>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6" name="Google Shape;22346;p90"/>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7" name="Google Shape;22347;p90"/>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8" name="Google Shape;22348;p90"/>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9" name="Google Shape;22349;p90"/>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0" name="Google Shape;22350;p90"/>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1" name="Google Shape;22351;p90"/>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2" name="Google Shape;22352;p90"/>
          <p:cNvGrpSpPr/>
          <p:nvPr/>
        </p:nvGrpSpPr>
        <p:grpSpPr>
          <a:xfrm>
            <a:off x="829986" y="1580685"/>
            <a:ext cx="380910" cy="339594"/>
            <a:chOff x="855096" y="1504485"/>
            <a:chExt cx="380910" cy="339594"/>
          </a:xfrm>
        </p:grpSpPr>
        <p:sp>
          <p:nvSpPr>
            <p:cNvPr id="22353" name="Google Shape;22353;p90"/>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4" name="Google Shape;22354;p90"/>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5" name="Google Shape;22355;p90"/>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6" name="Google Shape;22356;p90"/>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7" name="Google Shape;22357;p90"/>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8" name="Google Shape;22358;p90"/>
          <p:cNvGrpSpPr/>
          <p:nvPr/>
        </p:nvGrpSpPr>
        <p:grpSpPr>
          <a:xfrm>
            <a:off x="1794466" y="1587879"/>
            <a:ext cx="352103" cy="352103"/>
            <a:chOff x="1819576" y="1511679"/>
            <a:chExt cx="352103" cy="352103"/>
          </a:xfrm>
        </p:grpSpPr>
        <p:sp>
          <p:nvSpPr>
            <p:cNvPr id="22359" name="Google Shape;22359;p90"/>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0" name="Google Shape;22360;p90"/>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1" name="Google Shape;22361;p90"/>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2" name="Google Shape;22362;p90"/>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3" name="Google Shape;22363;p90"/>
          <p:cNvGrpSpPr/>
          <p:nvPr/>
        </p:nvGrpSpPr>
        <p:grpSpPr>
          <a:xfrm>
            <a:off x="5595987" y="1576961"/>
            <a:ext cx="371424" cy="355446"/>
            <a:chOff x="5621097" y="1500761"/>
            <a:chExt cx="371424" cy="355446"/>
          </a:xfrm>
        </p:grpSpPr>
        <p:sp>
          <p:nvSpPr>
            <p:cNvPr id="22364" name="Google Shape;22364;p90"/>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5" name="Google Shape;22365;p90"/>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6" name="Google Shape;22366;p90"/>
          <p:cNvGrpSpPr/>
          <p:nvPr/>
        </p:nvGrpSpPr>
        <p:grpSpPr>
          <a:xfrm>
            <a:off x="4645129" y="1617799"/>
            <a:ext cx="359679" cy="321833"/>
            <a:chOff x="4670239" y="1541599"/>
            <a:chExt cx="359679" cy="321833"/>
          </a:xfrm>
        </p:grpSpPr>
        <p:sp>
          <p:nvSpPr>
            <p:cNvPr id="22367" name="Google Shape;22367;p90"/>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8" name="Google Shape;22368;p90"/>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9" name="Google Shape;22369;p90"/>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0" name="Google Shape;22370;p90"/>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1" name="Google Shape;22371;p90"/>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2" name="Google Shape;22372;p90"/>
          <p:cNvGrpSpPr/>
          <p:nvPr/>
        </p:nvGrpSpPr>
        <p:grpSpPr>
          <a:xfrm>
            <a:off x="4187319" y="1578585"/>
            <a:ext cx="321037" cy="353822"/>
            <a:chOff x="4212429" y="1502385"/>
            <a:chExt cx="321037" cy="353822"/>
          </a:xfrm>
        </p:grpSpPr>
        <p:sp>
          <p:nvSpPr>
            <p:cNvPr id="22373" name="Google Shape;22373;p90"/>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4" name="Google Shape;22374;p90"/>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5" name="Google Shape;22375;p90"/>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6" name="Google Shape;22376;p90"/>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7" name="Google Shape;22377;p90"/>
          <p:cNvGrpSpPr/>
          <p:nvPr/>
        </p:nvGrpSpPr>
        <p:grpSpPr>
          <a:xfrm>
            <a:off x="2277678" y="1582181"/>
            <a:ext cx="336188" cy="335425"/>
            <a:chOff x="2302788" y="1505981"/>
            <a:chExt cx="336188" cy="335425"/>
          </a:xfrm>
        </p:grpSpPr>
        <p:sp>
          <p:nvSpPr>
            <p:cNvPr id="22378" name="Google Shape;22378;p90"/>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9" name="Google Shape;22379;p90"/>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0" name="Google Shape;22380;p90"/>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1" name="Google Shape;22381;p90"/>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2" name="Google Shape;22382;p90"/>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3" name="Google Shape;22383;p90"/>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4" name="Google Shape;22384;p90"/>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5" name="Google Shape;22385;p90"/>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6" name="Google Shape;22386;p90"/>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7" name="Google Shape;22387;p90"/>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8" name="Google Shape;22388;p90"/>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9" name="Google Shape;22389;p90"/>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0" name="Google Shape;22390;p90"/>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1" name="Google Shape;22391;p90"/>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2" name="Google Shape;22392;p90"/>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3" name="Google Shape;22393;p90"/>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4" name="Google Shape;22394;p90"/>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5" name="Google Shape;22395;p90"/>
          <p:cNvGrpSpPr/>
          <p:nvPr/>
        </p:nvGrpSpPr>
        <p:grpSpPr>
          <a:xfrm>
            <a:off x="2755191" y="1598096"/>
            <a:ext cx="333133" cy="321037"/>
            <a:chOff x="2780301" y="1521896"/>
            <a:chExt cx="333133" cy="321037"/>
          </a:xfrm>
        </p:grpSpPr>
        <p:sp>
          <p:nvSpPr>
            <p:cNvPr id="22396" name="Google Shape;22396;p90"/>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7" name="Google Shape;22397;p90"/>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8" name="Google Shape;22398;p90"/>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9" name="Google Shape;22399;p90"/>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0" name="Google Shape;22400;p90"/>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1" name="Google Shape;22401;p90"/>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2" name="Google Shape;22402;p90"/>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3" name="Google Shape;22403;p90"/>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4" name="Google Shape;22404;p90"/>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5" name="Google Shape;22405;p90"/>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6" name="Google Shape;22406;p90"/>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7" name="Google Shape;22407;p90"/>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8" name="Google Shape;22408;p90"/>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9" name="Google Shape;22409;p90"/>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0" name="Google Shape;22410;p90"/>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1" name="Google Shape;22411;p90"/>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2" name="Google Shape;22412;p90"/>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3" name="Google Shape;22413;p90"/>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4" name="Google Shape;22414;p90"/>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5" name="Google Shape;22415;p90"/>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6" name="Google Shape;22416;p90"/>
          <p:cNvGrpSpPr/>
          <p:nvPr/>
        </p:nvGrpSpPr>
        <p:grpSpPr>
          <a:xfrm>
            <a:off x="3291049" y="1591285"/>
            <a:ext cx="211892" cy="339594"/>
            <a:chOff x="3316159" y="1515085"/>
            <a:chExt cx="211892" cy="339594"/>
          </a:xfrm>
        </p:grpSpPr>
        <p:sp>
          <p:nvSpPr>
            <p:cNvPr id="22417" name="Google Shape;22417;p90"/>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8" name="Google Shape;22418;p90"/>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9" name="Google Shape;22419;p90"/>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20" name="Google Shape;22420;p90"/>
            <p:cNvGrpSpPr/>
            <p:nvPr/>
          </p:nvGrpSpPr>
          <p:grpSpPr>
            <a:xfrm>
              <a:off x="3316159" y="1515085"/>
              <a:ext cx="211892" cy="339594"/>
              <a:chOff x="3316159" y="1515085"/>
              <a:chExt cx="211892" cy="339594"/>
            </a:xfrm>
          </p:grpSpPr>
          <p:sp>
            <p:nvSpPr>
              <p:cNvPr id="22421" name="Google Shape;22421;p90"/>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2" name="Google Shape;22422;p90"/>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3" name="Google Shape;22423;p90"/>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4" name="Google Shape;22424;p90"/>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5" name="Google Shape;22425;p90"/>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6" name="Google Shape;22426;p90"/>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27" name="Google Shape;22427;p90"/>
          <p:cNvGrpSpPr/>
          <p:nvPr/>
        </p:nvGrpSpPr>
        <p:grpSpPr>
          <a:xfrm>
            <a:off x="3691248" y="1620855"/>
            <a:ext cx="361971" cy="314958"/>
            <a:chOff x="3716358" y="1544655"/>
            <a:chExt cx="361971" cy="314958"/>
          </a:xfrm>
        </p:grpSpPr>
        <p:sp>
          <p:nvSpPr>
            <p:cNvPr id="22428" name="Google Shape;22428;p90"/>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9" name="Google Shape;22429;p90"/>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0" name="Google Shape;22430;p90"/>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1" name="Google Shape;22431;p90"/>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2" name="Google Shape;22432;p90"/>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33" name="Google Shape;22433;p90"/>
            <p:cNvGrpSpPr/>
            <p:nvPr/>
          </p:nvGrpSpPr>
          <p:grpSpPr>
            <a:xfrm>
              <a:off x="3716358" y="1544655"/>
              <a:ext cx="361971" cy="314958"/>
              <a:chOff x="3716358" y="1544655"/>
              <a:chExt cx="361971" cy="314958"/>
            </a:xfrm>
          </p:grpSpPr>
          <p:sp>
            <p:nvSpPr>
              <p:cNvPr id="22434" name="Google Shape;22434;p90"/>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5" name="Google Shape;22435;p90"/>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6" name="Google Shape;22436;p90"/>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7" name="Google Shape;22437;p90"/>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8" name="Google Shape;22438;p90"/>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39" name="Google Shape;22439;p90"/>
          <p:cNvGrpSpPr/>
          <p:nvPr/>
        </p:nvGrpSpPr>
        <p:grpSpPr>
          <a:xfrm>
            <a:off x="6986814" y="1633752"/>
            <a:ext cx="499533" cy="305136"/>
            <a:chOff x="7009649" y="1541981"/>
            <a:chExt cx="524940" cy="320655"/>
          </a:xfrm>
        </p:grpSpPr>
        <p:sp>
          <p:nvSpPr>
            <p:cNvPr id="22440" name="Google Shape;22440;p90"/>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1" name="Google Shape;22441;p9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2" name="Google Shape;22442;p9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3" name="Google Shape;22443;p9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4" name="Google Shape;22444;p9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5" name="Google Shape;22445;p9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6" name="Google Shape;22446;p9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7" name="Google Shape;22447;p9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48" name="Google Shape;22448;p90"/>
          <p:cNvGrpSpPr/>
          <p:nvPr/>
        </p:nvGrpSpPr>
        <p:grpSpPr>
          <a:xfrm>
            <a:off x="8008924" y="1594309"/>
            <a:ext cx="282746" cy="340358"/>
            <a:chOff x="8034034" y="1518109"/>
            <a:chExt cx="282746" cy="340358"/>
          </a:xfrm>
        </p:grpSpPr>
        <p:sp>
          <p:nvSpPr>
            <p:cNvPr id="22449" name="Google Shape;22449;p90"/>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0" name="Google Shape;22450;p90"/>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1" name="Google Shape;22451;p90"/>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2" name="Google Shape;22452;p90"/>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3" name="Google Shape;22453;p90"/>
          <p:cNvGrpSpPr/>
          <p:nvPr/>
        </p:nvGrpSpPr>
        <p:grpSpPr>
          <a:xfrm>
            <a:off x="7557192" y="1576134"/>
            <a:ext cx="369133" cy="360411"/>
            <a:chOff x="7582302" y="1499934"/>
            <a:chExt cx="369133" cy="360411"/>
          </a:xfrm>
        </p:grpSpPr>
        <p:sp>
          <p:nvSpPr>
            <p:cNvPr id="22454" name="Google Shape;22454;p90"/>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5" name="Google Shape;22455;p90"/>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6" name="Google Shape;22456;p90"/>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7" name="Google Shape;22457;p90"/>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8" name="Google Shape;22458;p90"/>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9" name="Google Shape;22459;p90"/>
          <p:cNvGrpSpPr/>
          <p:nvPr/>
        </p:nvGrpSpPr>
        <p:grpSpPr>
          <a:xfrm>
            <a:off x="6170979" y="3893352"/>
            <a:ext cx="346056" cy="345674"/>
            <a:chOff x="2238181" y="4120624"/>
            <a:chExt cx="346056" cy="345674"/>
          </a:xfrm>
        </p:grpSpPr>
        <p:grpSp>
          <p:nvGrpSpPr>
            <p:cNvPr id="22460" name="Google Shape;22460;p90"/>
            <p:cNvGrpSpPr/>
            <p:nvPr/>
          </p:nvGrpSpPr>
          <p:grpSpPr>
            <a:xfrm>
              <a:off x="2309155" y="4177413"/>
              <a:ext cx="203862" cy="231903"/>
              <a:chOff x="1512725" y="258500"/>
              <a:chExt cx="4570900" cy="5199625"/>
            </a:xfrm>
          </p:grpSpPr>
          <p:sp>
            <p:nvSpPr>
              <p:cNvPr id="22461" name="Google Shape;22461;p90"/>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2" name="Google Shape;22462;p90"/>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63" name="Google Shape;22463;p90"/>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64" name="Google Shape;22464;p9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468" name="Shape 22468"/>
        <p:cNvGrpSpPr/>
        <p:nvPr/>
      </p:nvGrpSpPr>
      <p:grpSpPr>
        <a:xfrm>
          <a:off x="0" y="0"/>
          <a:ext cx="0" cy="0"/>
          <a:chOff x="0" y="0"/>
          <a:chExt cx="0" cy="0"/>
        </a:xfrm>
      </p:grpSpPr>
      <p:pic>
        <p:nvPicPr>
          <p:cNvPr id="22469" name="Google Shape;22469;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8" name="Shape 4288"/>
        <p:cNvGrpSpPr/>
        <p:nvPr/>
      </p:nvGrpSpPr>
      <p:grpSpPr>
        <a:xfrm>
          <a:off x="0" y="0"/>
          <a:ext cx="0" cy="0"/>
          <a:chOff x="0" y="0"/>
          <a:chExt cx="0" cy="0"/>
        </a:xfrm>
      </p:grpSpPr>
      <p:sp>
        <p:nvSpPr>
          <p:cNvPr id="4289" name="Google Shape;4289;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need longer text?</a:t>
            </a:r>
            <a:endParaRPr/>
          </a:p>
        </p:txBody>
      </p:sp>
      <p:sp>
        <p:nvSpPr>
          <p:cNvPr id="4290" name="Google Shape;4290;p41"/>
          <p:cNvSpPr txBox="1"/>
          <p:nvPr>
            <p:ph idx="1" type="subTitle"/>
          </p:nvPr>
        </p:nvSpPr>
        <p:spPr>
          <a:xfrm>
            <a:off x="4996545" y="1505700"/>
            <a:ext cx="3028500" cy="271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4291" name="Google Shape;4291;p41"/>
          <p:cNvSpPr txBox="1"/>
          <p:nvPr>
            <p:ph idx="2" type="subTitle"/>
          </p:nvPr>
        </p:nvSpPr>
        <p:spPr>
          <a:xfrm>
            <a:off x="1118950" y="1505700"/>
            <a:ext cx="3028500" cy="271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5" name="Shape 4295"/>
        <p:cNvGrpSpPr/>
        <p:nvPr/>
      </p:nvGrpSpPr>
      <p:grpSpPr>
        <a:xfrm>
          <a:off x="0" y="0"/>
          <a:ext cx="0" cy="0"/>
          <a:chOff x="0" y="0"/>
          <a:chExt cx="0" cy="0"/>
        </a:xfrm>
      </p:grpSpPr>
      <p:sp>
        <p:nvSpPr>
          <p:cNvPr id="4296" name="Google Shape;4296;p42"/>
          <p:cNvSpPr txBox="1"/>
          <p:nvPr>
            <p:ph type="title"/>
          </p:nvPr>
        </p:nvSpPr>
        <p:spPr>
          <a:xfrm>
            <a:off x="3756650" y="1054625"/>
            <a:ext cx="467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4297" name="Google Shape;4297;p42"/>
          <p:cNvSpPr txBox="1"/>
          <p:nvPr>
            <p:ph idx="1" type="subTitle"/>
          </p:nvPr>
        </p:nvSpPr>
        <p:spPr>
          <a:xfrm>
            <a:off x="3756650" y="2146150"/>
            <a:ext cx="3676800" cy="201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a:t>
            </a:r>
            <a:r>
              <a:rPr lang="en"/>
              <a:t>milk</a:t>
            </a:r>
            <a:r>
              <a:rPr lang="en"/>
              <a:t>!</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4298" name="Google Shape;4298;p42"/>
          <p:cNvGrpSpPr/>
          <p:nvPr/>
        </p:nvGrpSpPr>
        <p:grpSpPr>
          <a:xfrm>
            <a:off x="350675" y="391075"/>
            <a:ext cx="2354462" cy="4383600"/>
            <a:chOff x="350675" y="391075"/>
            <a:chExt cx="2354462" cy="4383600"/>
          </a:xfrm>
        </p:grpSpPr>
        <p:grpSp>
          <p:nvGrpSpPr>
            <p:cNvPr id="4299" name="Google Shape;4299;p42"/>
            <p:cNvGrpSpPr/>
            <p:nvPr/>
          </p:nvGrpSpPr>
          <p:grpSpPr>
            <a:xfrm>
              <a:off x="350675" y="391075"/>
              <a:ext cx="2354462" cy="4383600"/>
              <a:chOff x="356625" y="391075"/>
              <a:chExt cx="2354462" cy="4383600"/>
            </a:xfrm>
          </p:grpSpPr>
          <p:sp>
            <p:nvSpPr>
              <p:cNvPr id="4300" name="Google Shape;4300;p42"/>
              <p:cNvSpPr/>
              <p:nvPr/>
            </p:nvSpPr>
            <p:spPr>
              <a:xfrm>
                <a:off x="356625" y="391075"/>
                <a:ext cx="2354400" cy="4383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1" name="Google Shape;4301;p42"/>
              <p:cNvGrpSpPr/>
              <p:nvPr/>
            </p:nvGrpSpPr>
            <p:grpSpPr>
              <a:xfrm>
                <a:off x="361847" y="397942"/>
                <a:ext cx="2349240" cy="4370437"/>
                <a:chOff x="356625" y="391075"/>
                <a:chExt cx="1126950" cy="2098750"/>
              </a:xfrm>
            </p:grpSpPr>
            <p:sp>
              <p:nvSpPr>
                <p:cNvPr id="4302" name="Google Shape;4302;p42"/>
                <p:cNvSpPr/>
                <p:nvPr/>
              </p:nvSpPr>
              <p:spPr>
                <a:xfrm>
                  <a:off x="472375" y="2195050"/>
                  <a:ext cx="34075" cy="18500"/>
                </a:xfrm>
                <a:custGeom>
                  <a:rect b="b" l="l" r="r" t="t"/>
                  <a:pathLst>
                    <a:path extrusionOk="0" h="740" w="1363">
                      <a:moveTo>
                        <a:pt x="684" y="0"/>
                      </a:moveTo>
                      <a:cubicBezTo>
                        <a:pt x="526" y="0"/>
                        <a:pt x="370" y="39"/>
                        <a:pt x="254" y="117"/>
                      </a:cubicBezTo>
                      <a:cubicBezTo>
                        <a:pt x="1" y="234"/>
                        <a:pt x="1" y="487"/>
                        <a:pt x="254" y="623"/>
                      </a:cubicBezTo>
                      <a:cubicBezTo>
                        <a:pt x="370"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2"/>
                <p:cNvSpPr/>
                <p:nvPr/>
              </p:nvSpPr>
              <p:spPr>
                <a:xfrm>
                  <a:off x="435425" y="2216450"/>
                  <a:ext cx="34075" cy="18125"/>
                </a:xfrm>
                <a:custGeom>
                  <a:rect b="b" l="l" r="r" t="t"/>
                  <a:pathLst>
                    <a:path extrusionOk="0" h="725" w="1363">
                      <a:moveTo>
                        <a:pt x="679" y="0"/>
                      </a:moveTo>
                      <a:cubicBezTo>
                        <a:pt x="521" y="0"/>
                        <a:pt x="360" y="39"/>
                        <a:pt x="234" y="117"/>
                      </a:cubicBezTo>
                      <a:cubicBezTo>
                        <a:pt x="0" y="253"/>
                        <a:pt x="0" y="487"/>
                        <a:pt x="234" y="623"/>
                      </a:cubicBezTo>
                      <a:cubicBezTo>
                        <a:pt x="357" y="697"/>
                        <a:pt x="520" y="724"/>
                        <a:pt x="681" y="724"/>
                      </a:cubicBezTo>
                      <a:cubicBezTo>
                        <a:pt x="775" y="724"/>
                        <a:pt x="868" y="715"/>
                        <a:pt x="954" y="701"/>
                      </a:cubicBezTo>
                      <a:cubicBezTo>
                        <a:pt x="759" y="584"/>
                        <a:pt x="642" y="526"/>
                        <a:pt x="642" y="526"/>
                      </a:cubicBezTo>
                      <a:cubicBezTo>
                        <a:pt x="584" y="506"/>
                        <a:pt x="564" y="409"/>
                        <a:pt x="603" y="351"/>
                      </a:cubicBezTo>
                      <a:cubicBezTo>
                        <a:pt x="618" y="322"/>
                        <a:pt x="663" y="304"/>
                        <a:pt x="717" y="304"/>
                      </a:cubicBezTo>
                      <a:cubicBezTo>
                        <a:pt x="737" y="304"/>
                        <a:pt x="758" y="306"/>
                        <a:pt x="778" y="312"/>
                      </a:cubicBezTo>
                      <a:lnTo>
                        <a:pt x="1206" y="545"/>
                      </a:lnTo>
                      <a:cubicBezTo>
                        <a:pt x="1362" y="409"/>
                        <a:pt x="1343" y="234"/>
                        <a:pt x="1109" y="117"/>
                      </a:cubicBezTo>
                      <a:cubicBezTo>
                        <a:pt x="992" y="39"/>
                        <a:pt x="837" y="0"/>
                        <a:pt x="6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2"/>
                <p:cNvSpPr/>
                <p:nvPr/>
              </p:nvSpPr>
              <p:spPr>
                <a:xfrm>
                  <a:off x="356625" y="1553825"/>
                  <a:ext cx="22400" cy="17225"/>
                </a:xfrm>
                <a:custGeom>
                  <a:rect b="b" l="l" r="r" t="t"/>
                  <a:pathLst>
                    <a:path extrusionOk="0" h="689" w="896">
                      <a:moveTo>
                        <a:pt x="719" y="0"/>
                      </a:moveTo>
                      <a:cubicBezTo>
                        <a:pt x="701" y="0"/>
                        <a:pt x="681" y="3"/>
                        <a:pt x="662" y="8"/>
                      </a:cubicBezTo>
                      <a:lnTo>
                        <a:pt x="1" y="397"/>
                      </a:lnTo>
                      <a:lnTo>
                        <a:pt x="1" y="689"/>
                      </a:lnTo>
                      <a:lnTo>
                        <a:pt x="798" y="261"/>
                      </a:lnTo>
                      <a:cubicBezTo>
                        <a:pt x="857" y="202"/>
                        <a:pt x="895" y="144"/>
                        <a:pt x="837" y="66"/>
                      </a:cubicBezTo>
                      <a:cubicBezTo>
                        <a:pt x="823" y="22"/>
                        <a:pt x="775" y="0"/>
                        <a:pt x="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2"/>
                <p:cNvSpPr/>
                <p:nvPr/>
              </p:nvSpPr>
              <p:spPr>
                <a:xfrm>
                  <a:off x="357600" y="1570850"/>
                  <a:ext cx="49625" cy="33750"/>
                </a:xfrm>
                <a:custGeom>
                  <a:rect b="b" l="l" r="r" t="t"/>
                  <a:pathLst>
                    <a:path extrusionOk="0" h="1350" w="1985">
                      <a:moveTo>
                        <a:pt x="1848" y="0"/>
                      </a:moveTo>
                      <a:cubicBezTo>
                        <a:pt x="1829" y="0"/>
                        <a:pt x="1810" y="3"/>
                        <a:pt x="1790" y="8"/>
                      </a:cubicBezTo>
                      <a:lnTo>
                        <a:pt x="0" y="1058"/>
                      </a:lnTo>
                      <a:lnTo>
                        <a:pt x="0" y="1350"/>
                      </a:lnTo>
                      <a:lnTo>
                        <a:pt x="1927" y="241"/>
                      </a:lnTo>
                      <a:cubicBezTo>
                        <a:pt x="1965" y="183"/>
                        <a:pt x="1985" y="105"/>
                        <a:pt x="1965" y="66"/>
                      </a:cubicBezTo>
                      <a:cubicBezTo>
                        <a:pt x="1951" y="22"/>
                        <a:pt x="1903" y="0"/>
                        <a:pt x="1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2"/>
                <p:cNvSpPr/>
                <p:nvPr/>
              </p:nvSpPr>
              <p:spPr>
                <a:xfrm>
                  <a:off x="356625" y="1587375"/>
                  <a:ext cx="79300" cy="50300"/>
                </a:xfrm>
                <a:custGeom>
                  <a:rect b="b" l="l" r="r" t="t"/>
                  <a:pathLst>
                    <a:path extrusionOk="0" h="2012" w="3172">
                      <a:moveTo>
                        <a:pt x="3035" y="1"/>
                      </a:moveTo>
                      <a:cubicBezTo>
                        <a:pt x="3016" y="1"/>
                        <a:pt x="2997" y="3"/>
                        <a:pt x="2977" y="8"/>
                      </a:cubicBezTo>
                      <a:lnTo>
                        <a:pt x="1" y="1720"/>
                      </a:lnTo>
                      <a:lnTo>
                        <a:pt x="1" y="2012"/>
                      </a:lnTo>
                      <a:lnTo>
                        <a:pt x="3094" y="222"/>
                      </a:lnTo>
                      <a:cubicBezTo>
                        <a:pt x="3152" y="183"/>
                        <a:pt x="3172" y="105"/>
                        <a:pt x="3152" y="66"/>
                      </a:cubicBezTo>
                      <a:cubicBezTo>
                        <a:pt x="3138" y="23"/>
                        <a:pt x="3090" y="1"/>
                        <a:pt x="3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2"/>
                <p:cNvSpPr/>
                <p:nvPr/>
              </p:nvSpPr>
              <p:spPr>
                <a:xfrm>
                  <a:off x="357125" y="1603900"/>
                  <a:ext cx="107500" cy="66850"/>
                </a:xfrm>
                <a:custGeom>
                  <a:rect b="b" l="l" r="r" t="t"/>
                  <a:pathLst>
                    <a:path extrusionOk="0" h="2674" w="4300">
                      <a:moveTo>
                        <a:pt x="4163" y="1"/>
                      </a:moveTo>
                      <a:cubicBezTo>
                        <a:pt x="4145" y="1"/>
                        <a:pt x="4126" y="3"/>
                        <a:pt x="4105" y="8"/>
                      </a:cubicBezTo>
                      <a:lnTo>
                        <a:pt x="0" y="2382"/>
                      </a:lnTo>
                      <a:lnTo>
                        <a:pt x="0" y="2674"/>
                      </a:lnTo>
                      <a:lnTo>
                        <a:pt x="4222" y="223"/>
                      </a:lnTo>
                      <a:cubicBezTo>
                        <a:pt x="4280" y="203"/>
                        <a:pt x="4300" y="125"/>
                        <a:pt x="4280" y="47"/>
                      </a:cubicBezTo>
                      <a:cubicBezTo>
                        <a:pt x="4252" y="19"/>
                        <a:pt x="4213" y="1"/>
                        <a:pt x="4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2"/>
                <p:cNvSpPr/>
                <p:nvPr/>
              </p:nvSpPr>
              <p:spPr>
                <a:xfrm>
                  <a:off x="357600" y="1620225"/>
                  <a:ext cx="136200" cy="83600"/>
                </a:xfrm>
                <a:custGeom>
                  <a:rect b="b" l="l" r="r" t="t"/>
                  <a:pathLst>
                    <a:path extrusionOk="0" h="3344" w="5448">
                      <a:moveTo>
                        <a:pt x="5317" y="1"/>
                      </a:moveTo>
                      <a:cubicBezTo>
                        <a:pt x="5297" y="1"/>
                        <a:pt x="5276" y="6"/>
                        <a:pt x="5253" y="17"/>
                      </a:cubicBezTo>
                      <a:lnTo>
                        <a:pt x="0" y="3052"/>
                      </a:lnTo>
                      <a:lnTo>
                        <a:pt x="0" y="3344"/>
                      </a:lnTo>
                      <a:lnTo>
                        <a:pt x="5370" y="231"/>
                      </a:lnTo>
                      <a:cubicBezTo>
                        <a:pt x="5428" y="212"/>
                        <a:pt x="5448" y="134"/>
                        <a:pt x="5428" y="56"/>
                      </a:cubicBezTo>
                      <a:cubicBezTo>
                        <a:pt x="5401" y="28"/>
                        <a:pt x="5364" y="1"/>
                        <a:pt x="5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2"/>
                <p:cNvSpPr/>
                <p:nvPr/>
              </p:nvSpPr>
              <p:spPr>
                <a:xfrm>
                  <a:off x="357600" y="1637250"/>
                  <a:ext cx="164900" cy="100150"/>
                </a:xfrm>
                <a:custGeom>
                  <a:rect b="b" l="l" r="r" t="t"/>
                  <a:pathLst>
                    <a:path extrusionOk="0" h="4006" w="6596">
                      <a:moveTo>
                        <a:pt x="6455" y="1"/>
                      </a:moveTo>
                      <a:cubicBezTo>
                        <a:pt x="6437" y="1"/>
                        <a:pt x="6418" y="5"/>
                        <a:pt x="6401" y="17"/>
                      </a:cubicBezTo>
                      <a:lnTo>
                        <a:pt x="0" y="3713"/>
                      </a:lnTo>
                      <a:lnTo>
                        <a:pt x="0" y="4005"/>
                      </a:lnTo>
                      <a:lnTo>
                        <a:pt x="6518" y="231"/>
                      </a:lnTo>
                      <a:cubicBezTo>
                        <a:pt x="6557" y="211"/>
                        <a:pt x="6596" y="134"/>
                        <a:pt x="6557" y="56"/>
                      </a:cubicBezTo>
                      <a:cubicBezTo>
                        <a:pt x="6543" y="28"/>
                        <a:pt x="6500" y="1"/>
                        <a:pt x="6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2"/>
                <p:cNvSpPr/>
                <p:nvPr/>
              </p:nvSpPr>
              <p:spPr>
                <a:xfrm>
                  <a:off x="357125" y="1653525"/>
                  <a:ext cx="193600" cy="116450"/>
                </a:xfrm>
                <a:custGeom>
                  <a:rect b="b" l="l" r="r" t="t"/>
                  <a:pathLst>
                    <a:path extrusionOk="0" h="4658" w="7744">
                      <a:moveTo>
                        <a:pt x="7606" y="1"/>
                      </a:moveTo>
                      <a:cubicBezTo>
                        <a:pt x="7587" y="1"/>
                        <a:pt x="7568" y="3"/>
                        <a:pt x="7549" y="8"/>
                      </a:cubicBezTo>
                      <a:lnTo>
                        <a:pt x="0" y="4366"/>
                      </a:lnTo>
                      <a:lnTo>
                        <a:pt x="0" y="4658"/>
                      </a:lnTo>
                      <a:lnTo>
                        <a:pt x="7685" y="241"/>
                      </a:lnTo>
                      <a:cubicBezTo>
                        <a:pt x="7724" y="202"/>
                        <a:pt x="7743" y="144"/>
                        <a:pt x="7724" y="66"/>
                      </a:cubicBezTo>
                      <a:cubicBezTo>
                        <a:pt x="7709" y="23"/>
                        <a:pt x="7662" y="1"/>
                        <a:pt x="7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2"/>
                <p:cNvSpPr/>
                <p:nvPr/>
              </p:nvSpPr>
              <p:spPr>
                <a:xfrm>
                  <a:off x="357600" y="1670075"/>
                  <a:ext cx="222300" cy="133950"/>
                </a:xfrm>
                <a:custGeom>
                  <a:rect b="b" l="l" r="r" t="t"/>
                  <a:pathLst>
                    <a:path extrusionOk="0" h="5358" w="8892">
                      <a:moveTo>
                        <a:pt x="8754" y="0"/>
                      </a:moveTo>
                      <a:cubicBezTo>
                        <a:pt x="8736" y="0"/>
                        <a:pt x="8716" y="3"/>
                        <a:pt x="8697" y="7"/>
                      </a:cubicBezTo>
                      <a:lnTo>
                        <a:pt x="0" y="5066"/>
                      </a:lnTo>
                      <a:lnTo>
                        <a:pt x="0" y="5358"/>
                      </a:lnTo>
                      <a:lnTo>
                        <a:pt x="8833" y="221"/>
                      </a:lnTo>
                      <a:cubicBezTo>
                        <a:pt x="8872" y="202"/>
                        <a:pt x="8891" y="124"/>
                        <a:pt x="8872" y="66"/>
                      </a:cubicBezTo>
                      <a:cubicBezTo>
                        <a:pt x="8857" y="22"/>
                        <a:pt x="8810" y="0"/>
                        <a:pt x="8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2"/>
                <p:cNvSpPr/>
                <p:nvPr/>
              </p:nvSpPr>
              <p:spPr>
                <a:xfrm>
                  <a:off x="383375" y="1687100"/>
                  <a:ext cx="225225" cy="131025"/>
                </a:xfrm>
                <a:custGeom>
                  <a:rect b="b" l="l" r="r" t="t"/>
                  <a:pathLst>
                    <a:path extrusionOk="0" h="5241" w="9009">
                      <a:moveTo>
                        <a:pt x="8871" y="0"/>
                      </a:moveTo>
                      <a:cubicBezTo>
                        <a:pt x="8853" y="0"/>
                        <a:pt x="8833" y="2"/>
                        <a:pt x="8814" y="7"/>
                      </a:cubicBezTo>
                      <a:lnTo>
                        <a:pt x="1" y="5085"/>
                      </a:lnTo>
                      <a:cubicBezTo>
                        <a:pt x="39" y="5085"/>
                        <a:pt x="59" y="5124"/>
                        <a:pt x="59" y="5124"/>
                      </a:cubicBezTo>
                      <a:cubicBezTo>
                        <a:pt x="156" y="5143"/>
                        <a:pt x="215" y="5182"/>
                        <a:pt x="234" y="5241"/>
                      </a:cubicBezTo>
                      <a:lnTo>
                        <a:pt x="8930" y="221"/>
                      </a:lnTo>
                      <a:cubicBezTo>
                        <a:pt x="8989" y="202"/>
                        <a:pt x="9008" y="124"/>
                        <a:pt x="8989" y="66"/>
                      </a:cubicBezTo>
                      <a:cubicBezTo>
                        <a:pt x="8974" y="22"/>
                        <a:pt x="8927" y="0"/>
                        <a:pt x="88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2"/>
                <p:cNvSpPr/>
                <p:nvPr/>
              </p:nvSpPr>
              <p:spPr>
                <a:xfrm>
                  <a:off x="470450" y="1703625"/>
                  <a:ext cx="166850" cy="97975"/>
                </a:xfrm>
                <a:custGeom>
                  <a:rect b="b" l="l" r="r" t="t"/>
                  <a:pathLst>
                    <a:path extrusionOk="0" h="3919" w="6674">
                      <a:moveTo>
                        <a:pt x="6537" y="0"/>
                      </a:moveTo>
                      <a:cubicBezTo>
                        <a:pt x="6519" y="0"/>
                        <a:pt x="6499" y="3"/>
                        <a:pt x="6479" y="8"/>
                      </a:cubicBezTo>
                      <a:lnTo>
                        <a:pt x="0" y="3743"/>
                      </a:lnTo>
                      <a:cubicBezTo>
                        <a:pt x="39" y="3743"/>
                        <a:pt x="39" y="3782"/>
                        <a:pt x="58" y="3782"/>
                      </a:cubicBezTo>
                      <a:cubicBezTo>
                        <a:pt x="136" y="3821"/>
                        <a:pt x="175" y="3879"/>
                        <a:pt x="233" y="3918"/>
                      </a:cubicBezTo>
                      <a:lnTo>
                        <a:pt x="6595" y="222"/>
                      </a:lnTo>
                      <a:cubicBezTo>
                        <a:pt x="6654" y="202"/>
                        <a:pt x="6673" y="125"/>
                        <a:pt x="6654" y="47"/>
                      </a:cubicBezTo>
                      <a:cubicBezTo>
                        <a:pt x="6625" y="18"/>
                        <a:pt x="6586"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2"/>
                <p:cNvSpPr/>
                <p:nvPr/>
              </p:nvSpPr>
              <p:spPr>
                <a:xfrm>
                  <a:off x="357600" y="1719950"/>
                  <a:ext cx="308875" cy="183300"/>
                </a:xfrm>
                <a:custGeom>
                  <a:rect b="b" l="l" r="r" t="t"/>
                  <a:pathLst>
                    <a:path extrusionOk="0" h="7332" w="12355">
                      <a:moveTo>
                        <a:pt x="12223" y="0"/>
                      </a:moveTo>
                      <a:cubicBezTo>
                        <a:pt x="12204" y="0"/>
                        <a:pt x="12183" y="5"/>
                        <a:pt x="12160" y="16"/>
                      </a:cubicBezTo>
                      <a:lnTo>
                        <a:pt x="0" y="7040"/>
                      </a:lnTo>
                      <a:lnTo>
                        <a:pt x="0" y="7331"/>
                      </a:lnTo>
                      <a:lnTo>
                        <a:pt x="12277" y="230"/>
                      </a:lnTo>
                      <a:cubicBezTo>
                        <a:pt x="12335" y="211"/>
                        <a:pt x="12354" y="133"/>
                        <a:pt x="12335" y="55"/>
                      </a:cubicBezTo>
                      <a:cubicBezTo>
                        <a:pt x="12307" y="28"/>
                        <a:pt x="12270" y="0"/>
                        <a:pt x="12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2"/>
                <p:cNvSpPr/>
                <p:nvPr/>
              </p:nvSpPr>
              <p:spPr>
                <a:xfrm>
                  <a:off x="357125" y="1736975"/>
                  <a:ext cx="337550" cy="199825"/>
                </a:xfrm>
                <a:custGeom>
                  <a:rect b="b" l="l" r="r" t="t"/>
                  <a:pathLst>
                    <a:path extrusionOk="0" h="7993" w="13502">
                      <a:moveTo>
                        <a:pt x="13381" y="0"/>
                      </a:moveTo>
                      <a:cubicBezTo>
                        <a:pt x="13363" y="0"/>
                        <a:pt x="13344" y="5"/>
                        <a:pt x="13327" y="16"/>
                      </a:cubicBezTo>
                      <a:lnTo>
                        <a:pt x="0" y="7701"/>
                      </a:lnTo>
                      <a:lnTo>
                        <a:pt x="0" y="7993"/>
                      </a:lnTo>
                      <a:lnTo>
                        <a:pt x="13443" y="230"/>
                      </a:lnTo>
                      <a:cubicBezTo>
                        <a:pt x="13482" y="211"/>
                        <a:pt x="13502" y="133"/>
                        <a:pt x="13482" y="55"/>
                      </a:cubicBezTo>
                      <a:cubicBezTo>
                        <a:pt x="13469" y="28"/>
                        <a:pt x="13426" y="0"/>
                        <a:pt x="133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2"/>
                <p:cNvSpPr/>
                <p:nvPr/>
              </p:nvSpPr>
              <p:spPr>
                <a:xfrm>
                  <a:off x="415475" y="1753225"/>
                  <a:ext cx="307900" cy="179700"/>
                </a:xfrm>
                <a:custGeom>
                  <a:rect b="b" l="l" r="r" t="t"/>
                  <a:pathLst>
                    <a:path extrusionOk="0" h="7188" w="12316">
                      <a:moveTo>
                        <a:pt x="12179" y="1"/>
                      </a:moveTo>
                      <a:cubicBezTo>
                        <a:pt x="12160" y="1"/>
                        <a:pt x="12141" y="3"/>
                        <a:pt x="12121" y="8"/>
                      </a:cubicBezTo>
                      <a:lnTo>
                        <a:pt x="1" y="7012"/>
                      </a:lnTo>
                      <a:cubicBezTo>
                        <a:pt x="20" y="7012"/>
                        <a:pt x="40" y="7051"/>
                        <a:pt x="59" y="7051"/>
                      </a:cubicBezTo>
                      <a:cubicBezTo>
                        <a:pt x="117" y="7109"/>
                        <a:pt x="156" y="7148"/>
                        <a:pt x="215" y="7187"/>
                      </a:cubicBezTo>
                      <a:lnTo>
                        <a:pt x="12257" y="242"/>
                      </a:lnTo>
                      <a:cubicBezTo>
                        <a:pt x="12296" y="203"/>
                        <a:pt x="12316" y="125"/>
                        <a:pt x="12296" y="67"/>
                      </a:cubicBezTo>
                      <a:cubicBezTo>
                        <a:pt x="12282" y="23"/>
                        <a:pt x="12234" y="1"/>
                        <a:pt x="12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2"/>
                <p:cNvSpPr/>
                <p:nvPr/>
              </p:nvSpPr>
              <p:spPr>
                <a:xfrm>
                  <a:off x="540950" y="1769925"/>
                  <a:ext cx="211600" cy="123600"/>
                </a:xfrm>
                <a:custGeom>
                  <a:rect b="b" l="l" r="r" t="t"/>
                  <a:pathLst>
                    <a:path extrusionOk="0" h="4944" w="8464">
                      <a:moveTo>
                        <a:pt x="8336" y="1"/>
                      </a:moveTo>
                      <a:cubicBezTo>
                        <a:pt x="8313" y="1"/>
                        <a:pt x="8290" y="7"/>
                        <a:pt x="8269" y="21"/>
                      </a:cubicBezTo>
                      <a:lnTo>
                        <a:pt x="1" y="4788"/>
                      </a:lnTo>
                      <a:cubicBezTo>
                        <a:pt x="40" y="4788"/>
                        <a:pt x="59" y="4827"/>
                        <a:pt x="79" y="4827"/>
                      </a:cubicBezTo>
                      <a:cubicBezTo>
                        <a:pt x="137" y="4846"/>
                        <a:pt x="176" y="4885"/>
                        <a:pt x="234" y="4943"/>
                      </a:cubicBezTo>
                      <a:lnTo>
                        <a:pt x="8406" y="216"/>
                      </a:lnTo>
                      <a:cubicBezTo>
                        <a:pt x="8444" y="196"/>
                        <a:pt x="8464" y="118"/>
                        <a:pt x="8444" y="60"/>
                      </a:cubicBezTo>
                      <a:cubicBezTo>
                        <a:pt x="8419" y="22"/>
                        <a:pt x="8378" y="1"/>
                        <a:pt x="83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2"/>
                <p:cNvSpPr/>
                <p:nvPr/>
              </p:nvSpPr>
              <p:spPr>
                <a:xfrm>
                  <a:off x="357125" y="1786800"/>
                  <a:ext cx="424125" cy="249225"/>
                </a:xfrm>
                <a:custGeom>
                  <a:rect b="b" l="l" r="r" t="t"/>
                  <a:pathLst>
                    <a:path extrusionOk="0" h="9969" w="16965">
                      <a:moveTo>
                        <a:pt x="16828" y="0"/>
                      </a:moveTo>
                      <a:cubicBezTo>
                        <a:pt x="16809" y="0"/>
                        <a:pt x="16790" y="3"/>
                        <a:pt x="16770" y="8"/>
                      </a:cubicBezTo>
                      <a:lnTo>
                        <a:pt x="0" y="9696"/>
                      </a:lnTo>
                      <a:lnTo>
                        <a:pt x="0" y="9969"/>
                      </a:lnTo>
                      <a:lnTo>
                        <a:pt x="16887" y="222"/>
                      </a:lnTo>
                      <a:cubicBezTo>
                        <a:pt x="16965" y="183"/>
                        <a:pt x="16965" y="105"/>
                        <a:pt x="16945" y="66"/>
                      </a:cubicBezTo>
                      <a:cubicBezTo>
                        <a:pt x="16931" y="22"/>
                        <a:pt x="16883" y="0"/>
                        <a:pt x="16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2"/>
                <p:cNvSpPr/>
                <p:nvPr/>
              </p:nvSpPr>
              <p:spPr>
                <a:xfrm>
                  <a:off x="637275" y="1803325"/>
                  <a:ext cx="173175" cy="101875"/>
                </a:xfrm>
                <a:custGeom>
                  <a:rect b="b" l="l" r="r" t="t"/>
                  <a:pathLst>
                    <a:path extrusionOk="0" h="4075" w="6927">
                      <a:moveTo>
                        <a:pt x="6793" y="0"/>
                      </a:moveTo>
                      <a:cubicBezTo>
                        <a:pt x="6773" y="0"/>
                        <a:pt x="6752" y="3"/>
                        <a:pt x="6731" y="8"/>
                      </a:cubicBezTo>
                      <a:lnTo>
                        <a:pt x="0" y="3899"/>
                      </a:lnTo>
                      <a:cubicBezTo>
                        <a:pt x="20" y="3899"/>
                        <a:pt x="20" y="3899"/>
                        <a:pt x="39" y="3919"/>
                      </a:cubicBezTo>
                      <a:lnTo>
                        <a:pt x="195" y="4074"/>
                      </a:lnTo>
                      <a:lnTo>
                        <a:pt x="6848" y="222"/>
                      </a:lnTo>
                      <a:cubicBezTo>
                        <a:pt x="6907" y="203"/>
                        <a:pt x="6926" y="125"/>
                        <a:pt x="6907" y="47"/>
                      </a:cubicBezTo>
                      <a:cubicBezTo>
                        <a:pt x="6892" y="18"/>
                        <a:pt x="6847" y="0"/>
                        <a:pt x="67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2"/>
                <p:cNvSpPr/>
                <p:nvPr/>
              </p:nvSpPr>
              <p:spPr>
                <a:xfrm>
                  <a:off x="635325" y="1907600"/>
                  <a:ext cx="25" cy="25"/>
                </a:xfrm>
                <a:custGeom>
                  <a:rect b="b" l="l" r="r" t="t"/>
                  <a:pathLst>
                    <a:path extrusionOk="0" h="1" w="1">
                      <a:moveTo>
                        <a:pt x="0" y="0"/>
                      </a:move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2"/>
                <p:cNvSpPr/>
                <p:nvPr/>
              </p:nvSpPr>
              <p:spPr>
                <a:xfrm>
                  <a:off x="719450" y="1819650"/>
                  <a:ext cx="119675" cy="70475"/>
                </a:xfrm>
                <a:custGeom>
                  <a:rect b="b" l="l" r="r" t="t"/>
                  <a:pathLst>
                    <a:path extrusionOk="0" h="2819" w="4787">
                      <a:moveTo>
                        <a:pt x="4656" y="0"/>
                      </a:moveTo>
                      <a:cubicBezTo>
                        <a:pt x="4636" y="0"/>
                        <a:pt x="4615" y="5"/>
                        <a:pt x="4592" y="17"/>
                      </a:cubicBezTo>
                      <a:lnTo>
                        <a:pt x="1" y="2662"/>
                      </a:lnTo>
                      <a:cubicBezTo>
                        <a:pt x="20" y="2682"/>
                        <a:pt x="40" y="2682"/>
                        <a:pt x="59" y="2701"/>
                      </a:cubicBezTo>
                      <a:cubicBezTo>
                        <a:pt x="137" y="2760"/>
                        <a:pt x="196" y="2779"/>
                        <a:pt x="215" y="2818"/>
                      </a:cubicBezTo>
                      <a:lnTo>
                        <a:pt x="4709" y="231"/>
                      </a:lnTo>
                      <a:cubicBezTo>
                        <a:pt x="4767" y="192"/>
                        <a:pt x="4787" y="133"/>
                        <a:pt x="4767" y="55"/>
                      </a:cubicBezTo>
                      <a:cubicBezTo>
                        <a:pt x="4740" y="28"/>
                        <a:pt x="4703" y="0"/>
                        <a:pt x="46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2"/>
                <p:cNvSpPr/>
                <p:nvPr/>
              </p:nvSpPr>
              <p:spPr>
                <a:xfrm>
                  <a:off x="1478700" y="1575900"/>
                  <a:ext cx="3425" cy="6825"/>
                </a:xfrm>
                <a:custGeom>
                  <a:rect b="b" l="l" r="r" t="t"/>
                  <a:pathLst>
                    <a:path extrusionOk="0" h="273" w="137">
                      <a:moveTo>
                        <a:pt x="136" y="0"/>
                      </a:moveTo>
                      <a:cubicBezTo>
                        <a:pt x="97" y="0"/>
                        <a:pt x="39" y="0"/>
                        <a:pt x="20" y="58"/>
                      </a:cubicBezTo>
                      <a:cubicBezTo>
                        <a:pt x="0" y="97"/>
                        <a:pt x="0" y="175"/>
                        <a:pt x="78" y="234"/>
                      </a:cubicBezTo>
                      <a:lnTo>
                        <a:pt x="136" y="272"/>
                      </a:lnTo>
                      <a:lnTo>
                        <a:pt x="1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2"/>
                <p:cNvSpPr/>
                <p:nvPr/>
              </p:nvSpPr>
              <p:spPr>
                <a:xfrm>
                  <a:off x="1450000" y="1592425"/>
                  <a:ext cx="32125" cy="23850"/>
                </a:xfrm>
                <a:custGeom>
                  <a:rect b="b" l="l" r="r" t="t"/>
                  <a:pathLst>
                    <a:path extrusionOk="0" h="954" w="1285">
                      <a:moveTo>
                        <a:pt x="124" y="1"/>
                      </a:moveTo>
                      <a:cubicBezTo>
                        <a:pt x="80" y="1"/>
                        <a:pt x="46" y="27"/>
                        <a:pt x="20" y="78"/>
                      </a:cubicBezTo>
                      <a:cubicBezTo>
                        <a:pt x="0" y="117"/>
                        <a:pt x="0" y="195"/>
                        <a:pt x="78" y="234"/>
                      </a:cubicBezTo>
                      <a:lnTo>
                        <a:pt x="1284" y="954"/>
                      </a:lnTo>
                      <a:lnTo>
                        <a:pt x="1284" y="662"/>
                      </a:lnTo>
                      <a:lnTo>
                        <a:pt x="195" y="20"/>
                      </a:lnTo>
                      <a:cubicBezTo>
                        <a:pt x="169" y="7"/>
                        <a:pt x="145" y="1"/>
                        <a:pt x="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2"/>
                <p:cNvSpPr/>
                <p:nvPr/>
              </p:nvSpPr>
              <p:spPr>
                <a:xfrm>
                  <a:off x="1420825" y="1608975"/>
                  <a:ext cx="61300" cy="39900"/>
                </a:xfrm>
                <a:custGeom>
                  <a:rect b="b" l="l" r="r" t="t"/>
                  <a:pathLst>
                    <a:path extrusionOk="0" h="1596" w="2452">
                      <a:moveTo>
                        <a:pt x="195" y="0"/>
                      </a:moveTo>
                      <a:cubicBezTo>
                        <a:pt x="136" y="0"/>
                        <a:pt x="78" y="0"/>
                        <a:pt x="19" y="78"/>
                      </a:cubicBezTo>
                      <a:cubicBezTo>
                        <a:pt x="0" y="117"/>
                        <a:pt x="0" y="195"/>
                        <a:pt x="78" y="234"/>
                      </a:cubicBezTo>
                      <a:lnTo>
                        <a:pt x="2451" y="1595"/>
                      </a:lnTo>
                      <a:lnTo>
                        <a:pt x="2451" y="1304"/>
                      </a:ln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2"/>
                <p:cNvSpPr/>
                <p:nvPr/>
              </p:nvSpPr>
              <p:spPr>
                <a:xfrm>
                  <a:off x="1392125" y="1625800"/>
                  <a:ext cx="90000" cy="56625"/>
                </a:xfrm>
                <a:custGeom>
                  <a:rect b="b" l="l" r="r" t="t"/>
                  <a:pathLst>
                    <a:path extrusionOk="0" h="2265" w="3600">
                      <a:moveTo>
                        <a:pt x="145" y="0"/>
                      </a:moveTo>
                      <a:cubicBezTo>
                        <a:pt x="99" y="0"/>
                        <a:pt x="53" y="18"/>
                        <a:pt x="39" y="47"/>
                      </a:cubicBezTo>
                      <a:cubicBezTo>
                        <a:pt x="0" y="105"/>
                        <a:pt x="0" y="183"/>
                        <a:pt x="78" y="222"/>
                      </a:cubicBezTo>
                      <a:lnTo>
                        <a:pt x="3599" y="2265"/>
                      </a:lnTo>
                      <a:lnTo>
                        <a:pt x="3599" y="1973"/>
                      </a:lnTo>
                      <a:lnTo>
                        <a:pt x="195" y="8"/>
                      </a:lnTo>
                      <a:cubicBezTo>
                        <a:pt x="179" y="3"/>
                        <a:pt x="162"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2"/>
                <p:cNvSpPr/>
                <p:nvPr/>
              </p:nvSpPr>
              <p:spPr>
                <a:xfrm>
                  <a:off x="1363900" y="1642300"/>
                  <a:ext cx="118225" cy="73700"/>
                </a:xfrm>
                <a:custGeom>
                  <a:rect b="b" l="l" r="r" t="t"/>
                  <a:pathLst>
                    <a:path extrusionOk="0" h="2948" w="4729">
                      <a:moveTo>
                        <a:pt x="116" y="0"/>
                      </a:moveTo>
                      <a:cubicBezTo>
                        <a:pt x="70" y="0"/>
                        <a:pt x="33" y="30"/>
                        <a:pt x="20" y="68"/>
                      </a:cubicBezTo>
                      <a:cubicBezTo>
                        <a:pt x="1" y="126"/>
                        <a:pt x="1" y="204"/>
                        <a:pt x="59" y="243"/>
                      </a:cubicBezTo>
                      <a:lnTo>
                        <a:pt x="4728" y="2947"/>
                      </a:lnTo>
                      <a:lnTo>
                        <a:pt x="4728" y="2655"/>
                      </a:lnTo>
                      <a:lnTo>
                        <a:pt x="195" y="29"/>
                      </a:lnTo>
                      <a:cubicBezTo>
                        <a:pt x="168" y="9"/>
                        <a:pt x="141" y="0"/>
                        <a:pt x="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2"/>
                <p:cNvSpPr/>
                <p:nvPr/>
              </p:nvSpPr>
              <p:spPr>
                <a:xfrm>
                  <a:off x="1334725" y="1658900"/>
                  <a:ext cx="147400" cy="89675"/>
                </a:xfrm>
                <a:custGeom>
                  <a:rect b="b" l="l" r="r" t="t"/>
                  <a:pathLst>
                    <a:path extrusionOk="0" h="3587" w="5896">
                      <a:moveTo>
                        <a:pt x="117" y="1"/>
                      </a:moveTo>
                      <a:cubicBezTo>
                        <a:pt x="79" y="1"/>
                        <a:pt x="43" y="20"/>
                        <a:pt x="20" y="65"/>
                      </a:cubicBezTo>
                      <a:cubicBezTo>
                        <a:pt x="1" y="124"/>
                        <a:pt x="1" y="182"/>
                        <a:pt x="59" y="240"/>
                      </a:cubicBezTo>
                      <a:lnTo>
                        <a:pt x="5895" y="3587"/>
                      </a:lnTo>
                      <a:lnTo>
                        <a:pt x="5895" y="3334"/>
                      </a:lnTo>
                      <a:lnTo>
                        <a:pt x="195" y="26"/>
                      </a:lnTo>
                      <a:cubicBezTo>
                        <a:pt x="171" y="10"/>
                        <a:pt x="143"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2"/>
                <p:cNvSpPr/>
                <p:nvPr/>
              </p:nvSpPr>
              <p:spPr>
                <a:xfrm>
                  <a:off x="1306025" y="1675425"/>
                  <a:ext cx="176100" cy="106725"/>
                </a:xfrm>
                <a:custGeom>
                  <a:rect b="b" l="l" r="r" t="t"/>
                  <a:pathLst>
                    <a:path extrusionOk="0" h="4269" w="7044">
                      <a:moveTo>
                        <a:pt x="138" y="0"/>
                      </a:moveTo>
                      <a:cubicBezTo>
                        <a:pt x="82" y="0"/>
                        <a:pt x="35" y="22"/>
                        <a:pt x="20" y="66"/>
                      </a:cubicBezTo>
                      <a:cubicBezTo>
                        <a:pt x="1" y="105"/>
                        <a:pt x="1" y="182"/>
                        <a:pt x="78" y="241"/>
                      </a:cubicBezTo>
                      <a:lnTo>
                        <a:pt x="7043" y="4268"/>
                      </a:lnTo>
                      <a:lnTo>
                        <a:pt x="7043" y="3976"/>
                      </a:lnTo>
                      <a:lnTo>
                        <a:pt x="195" y="7"/>
                      </a:lnTo>
                      <a:cubicBezTo>
                        <a:pt x="176" y="3"/>
                        <a:pt x="156" y="0"/>
                        <a:pt x="1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2"/>
                <p:cNvSpPr/>
                <p:nvPr/>
              </p:nvSpPr>
              <p:spPr>
                <a:xfrm>
                  <a:off x="1277325" y="1692125"/>
                  <a:ext cx="204800" cy="123575"/>
                </a:xfrm>
                <a:custGeom>
                  <a:rect b="b" l="l" r="r" t="t"/>
                  <a:pathLst>
                    <a:path extrusionOk="0" h="4943" w="8192">
                      <a:moveTo>
                        <a:pt x="120" y="1"/>
                      </a:moveTo>
                      <a:cubicBezTo>
                        <a:pt x="72" y="1"/>
                        <a:pt x="33" y="27"/>
                        <a:pt x="20" y="79"/>
                      </a:cubicBezTo>
                      <a:cubicBezTo>
                        <a:pt x="1" y="118"/>
                        <a:pt x="1" y="195"/>
                        <a:pt x="79" y="254"/>
                      </a:cubicBezTo>
                      <a:lnTo>
                        <a:pt x="8191" y="4942"/>
                      </a:lnTo>
                      <a:lnTo>
                        <a:pt x="8191" y="4651"/>
                      </a:lnTo>
                      <a:lnTo>
                        <a:pt x="195" y="20"/>
                      </a:lnTo>
                      <a:cubicBezTo>
                        <a:pt x="169" y="7"/>
                        <a:pt x="143" y="1"/>
                        <a:pt x="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2"/>
                <p:cNvSpPr/>
                <p:nvPr/>
              </p:nvSpPr>
              <p:spPr>
                <a:xfrm>
                  <a:off x="1248625" y="1708875"/>
                  <a:ext cx="233000" cy="136000"/>
                </a:xfrm>
                <a:custGeom>
                  <a:rect b="b" l="l" r="r" t="t"/>
                  <a:pathLst>
                    <a:path extrusionOk="0" h="5440" w="9320">
                      <a:moveTo>
                        <a:pt x="141" y="0"/>
                      </a:moveTo>
                      <a:cubicBezTo>
                        <a:pt x="105" y="0"/>
                        <a:pt x="65" y="14"/>
                        <a:pt x="40" y="51"/>
                      </a:cubicBezTo>
                      <a:cubicBezTo>
                        <a:pt x="1" y="109"/>
                        <a:pt x="1" y="187"/>
                        <a:pt x="79" y="226"/>
                      </a:cubicBezTo>
                      <a:lnTo>
                        <a:pt x="9106" y="5440"/>
                      </a:lnTo>
                      <a:cubicBezTo>
                        <a:pt x="9125" y="5381"/>
                        <a:pt x="9184" y="5342"/>
                        <a:pt x="9242" y="5304"/>
                      </a:cubicBezTo>
                      <a:cubicBezTo>
                        <a:pt x="9281" y="5304"/>
                        <a:pt x="9300" y="5284"/>
                        <a:pt x="9320" y="5284"/>
                      </a:cubicBezTo>
                      <a:lnTo>
                        <a:pt x="196" y="12"/>
                      </a:lnTo>
                      <a:cubicBezTo>
                        <a:pt x="181" y="5"/>
                        <a:pt x="162" y="0"/>
                        <a:pt x="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2"/>
                <p:cNvSpPr/>
                <p:nvPr/>
              </p:nvSpPr>
              <p:spPr>
                <a:xfrm>
                  <a:off x="1219450" y="1725500"/>
                  <a:ext cx="262675" cy="156350"/>
                </a:xfrm>
                <a:custGeom>
                  <a:rect b="b" l="l" r="r" t="t"/>
                  <a:pathLst>
                    <a:path extrusionOk="0" h="6254" w="10507">
                      <a:moveTo>
                        <a:pt x="146" y="1"/>
                      </a:moveTo>
                      <a:cubicBezTo>
                        <a:pt x="99" y="1"/>
                        <a:pt x="54" y="19"/>
                        <a:pt x="40" y="47"/>
                      </a:cubicBezTo>
                      <a:cubicBezTo>
                        <a:pt x="1" y="106"/>
                        <a:pt x="1" y="183"/>
                        <a:pt x="78" y="222"/>
                      </a:cubicBezTo>
                      <a:lnTo>
                        <a:pt x="10506" y="6253"/>
                      </a:lnTo>
                      <a:lnTo>
                        <a:pt x="10506" y="5961"/>
                      </a:lnTo>
                      <a:lnTo>
                        <a:pt x="195" y="8"/>
                      </a:lnTo>
                      <a:cubicBezTo>
                        <a:pt x="180" y="3"/>
                        <a:pt x="163"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2"/>
                <p:cNvSpPr/>
                <p:nvPr/>
              </p:nvSpPr>
              <p:spPr>
                <a:xfrm>
                  <a:off x="1191250" y="1742000"/>
                  <a:ext cx="290875" cy="173400"/>
                </a:xfrm>
                <a:custGeom>
                  <a:rect b="b" l="l" r="r" t="t"/>
                  <a:pathLst>
                    <a:path extrusionOk="0" h="6936" w="11635">
                      <a:moveTo>
                        <a:pt x="116" y="0"/>
                      </a:moveTo>
                      <a:cubicBezTo>
                        <a:pt x="70" y="0"/>
                        <a:pt x="32" y="30"/>
                        <a:pt x="20" y="68"/>
                      </a:cubicBezTo>
                      <a:cubicBezTo>
                        <a:pt x="0" y="126"/>
                        <a:pt x="0" y="204"/>
                        <a:pt x="59" y="243"/>
                      </a:cubicBezTo>
                      <a:lnTo>
                        <a:pt x="11634" y="6936"/>
                      </a:lnTo>
                      <a:lnTo>
                        <a:pt x="11634" y="6644"/>
                      </a:lnTo>
                      <a:lnTo>
                        <a:pt x="195" y="29"/>
                      </a:lnTo>
                      <a:cubicBezTo>
                        <a:pt x="168" y="9"/>
                        <a:pt x="141" y="0"/>
                        <a:pt x="1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2"/>
                <p:cNvSpPr/>
                <p:nvPr/>
              </p:nvSpPr>
              <p:spPr>
                <a:xfrm>
                  <a:off x="1162050" y="1758275"/>
                  <a:ext cx="320075" cy="189725"/>
                </a:xfrm>
                <a:custGeom>
                  <a:rect b="b" l="l" r="r" t="t"/>
                  <a:pathLst>
                    <a:path extrusionOk="0" h="7589" w="12803">
                      <a:moveTo>
                        <a:pt x="196" y="1"/>
                      </a:moveTo>
                      <a:cubicBezTo>
                        <a:pt x="137" y="1"/>
                        <a:pt x="59" y="1"/>
                        <a:pt x="20" y="79"/>
                      </a:cubicBezTo>
                      <a:cubicBezTo>
                        <a:pt x="1" y="137"/>
                        <a:pt x="1" y="195"/>
                        <a:pt x="59" y="254"/>
                      </a:cubicBezTo>
                      <a:lnTo>
                        <a:pt x="12802" y="7588"/>
                      </a:lnTo>
                      <a:lnTo>
                        <a:pt x="12802" y="7296"/>
                      </a:lnTo>
                      <a:lnTo>
                        <a:pt x="1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2"/>
                <p:cNvSpPr/>
                <p:nvPr/>
              </p:nvSpPr>
              <p:spPr>
                <a:xfrm>
                  <a:off x="1133375" y="1775125"/>
                  <a:ext cx="348750" cy="206425"/>
                </a:xfrm>
                <a:custGeom>
                  <a:rect b="b" l="l" r="r" t="t"/>
                  <a:pathLst>
                    <a:path extrusionOk="0" h="8257" w="13950">
                      <a:moveTo>
                        <a:pt x="137" y="0"/>
                      </a:moveTo>
                      <a:cubicBezTo>
                        <a:pt x="82" y="0"/>
                        <a:pt x="34" y="22"/>
                        <a:pt x="20" y="66"/>
                      </a:cubicBezTo>
                      <a:cubicBezTo>
                        <a:pt x="0" y="105"/>
                        <a:pt x="0" y="183"/>
                        <a:pt x="78" y="222"/>
                      </a:cubicBezTo>
                      <a:lnTo>
                        <a:pt x="13949" y="8257"/>
                      </a:lnTo>
                      <a:lnTo>
                        <a:pt x="13949" y="7965"/>
                      </a:lnTo>
                      <a:lnTo>
                        <a:pt x="195" y="8"/>
                      </a:lnTo>
                      <a:cubicBezTo>
                        <a:pt x="175" y="3"/>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2"/>
                <p:cNvSpPr/>
                <p:nvPr/>
              </p:nvSpPr>
              <p:spPr>
                <a:xfrm>
                  <a:off x="1104675" y="1791850"/>
                  <a:ext cx="378425" cy="223250"/>
                </a:xfrm>
                <a:custGeom>
                  <a:rect b="b" l="l" r="r" t="t"/>
                  <a:pathLst>
                    <a:path extrusionOk="0" h="8930" w="15137">
                      <a:moveTo>
                        <a:pt x="124" y="0"/>
                      </a:moveTo>
                      <a:cubicBezTo>
                        <a:pt x="80" y="0"/>
                        <a:pt x="46" y="26"/>
                        <a:pt x="20" y="78"/>
                      </a:cubicBezTo>
                      <a:cubicBezTo>
                        <a:pt x="0" y="117"/>
                        <a:pt x="0" y="195"/>
                        <a:pt x="78" y="253"/>
                      </a:cubicBezTo>
                      <a:lnTo>
                        <a:pt x="15136" y="8930"/>
                      </a:lnTo>
                      <a:lnTo>
                        <a:pt x="15136" y="8638"/>
                      </a:lnTo>
                      <a:lnTo>
                        <a:pt x="195" y="20"/>
                      </a:lnTo>
                      <a:cubicBezTo>
                        <a:pt x="169" y="7"/>
                        <a:pt x="145"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2"/>
                <p:cNvSpPr/>
                <p:nvPr/>
              </p:nvSpPr>
              <p:spPr>
                <a:xfrm>
                  <a:off x="1075500" y="1808600"/>
                  <a:ext cx="406625" cy="239100"/>
                </a:xfrm>
                <a:custGeom>
                  <a:rect b="b" l="l" r="r" t="t"/>
                  <a:pathLst>
                    <a:path extrusionOk="0" h="9564" w="16265">
                      <a:moveTo>
                        <a:pt x="145" y="0"/>
                      </a:moveTo>
                      <a:cubicBezTo>
                        <a:pt x="106" y="0"/>
                        <a:pt x="58" y="18"/>
                        <a:pt x="19" y="69"/>
                      </a:cubicBezTo>
                      <a:cubicBezTo>
                        <a:pt x="0" y="108"/>
                        <a:pt x="0" y="186"/>
                        <a:pt x="78" y="225"/>
                      </a:cubicBezTo>
                      <a:lnTo>
                        <a:pt x="16264" y="9563"/>
                      </a:lnTo>
                      <a:lnTo>
                        <a:pt x="16264" y="9272"/>
                      </a:lnTo>
                      <a:lnTo>
                        <a:pt x="195" y="11"/>
                      </a:lnTo>
                      <a:cubicBezTo>
                        <a:pt x="182" y="5"/>
                        <a:pt x="164"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2"/>
                <p:cNvSpPr/>
                <p:nvPr/>
              </p:nvSpPr>
              <p:spPr>
                <a:xfrm>
                  <a:off x="1046800" y="1825200"/>
                  <a:ext cx="435325" cy="256050"/>
                </a:xfrm>
                <a:custGeom>
                  <a:rect b="b" l="l" r="r" t="t"/>
                  <a:pathLst>
                    <a:path extrusionOk="0" h="10242" w="17413">
                      <a:moveTo>
                        <a:pt x="145" y="1"/>
                      </a:moveTo>
                      <a:cubicBezTo>
                        <a:pt x="99" y="1"/>
                        <a:pt x="53" y="19"/>
                        <a:pt x="39" y="47"/>
                      </a:cubicBezTo>
                      <a:cubicBezTo>
                        <a:pt x="0" y="106"/>
                        <a:pt x="0" y="164"/>
                        <a:pt x="78" y="223"/>
                      </a:cubicBezTo>
                      <a:lnTo>
                        <a:pt x="17412" y="10242"/>
                      </a:lnTo>
                      <a:lnTo>
                        <a:pt x="17412" y="9950"/>
                      </a:lnTo>
                      <a:lnTo>
                        <a:pt x="195" y="9"/>
                      </a:lnTo>
                      <a:cubicBezTo>
                        <a:pt x="179" y="3"/>
                        <a:pt x="162"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2"/>
                <p:cNvSpPr/>
                <p:nvPr/>
              </p:nvSpPr>
              <p:spPr>
                <a:xfrm>
                  <a:off x="1193200" y="1320050"/>
                  <a:ext cx="288425" cy="171725"/>
                </a:xfrm>
                <a:custGeom>
                  <a:rect b="b" l="l" r="r" t="t"/>
                  <a:pathLst>
                    <a:path extrusionOk="0" h="6869" w="11537">
                      <a:moveTo>
                        <a:pt x="11537" y="1"/>
                      </a:moveTo>
                      <a:lnTo>
                        <a:pt x="58" y="6615"/>
                      </a:lnTo>
                      <a:cubicBezTo>
                        <a:pt x="39" y="6693"/>
                        <a:pt x="0" y="6771"/>
                        <a:pt x="39" y="6810"/>
                      </a:cubicBezTo>
                      <a:cubicBezTo>
                        <a:pt x="58" y="6868"/>
                        <a:pt x="117" y="6868"/>
                        <a:pt x="136" y="6868"/>
                      </a:cubicBezTo>
                      <a:cubicBezTo>
                        <a:pt x="156" y="6868"/>
                        <a:pt x="175" y="6868"/>
                        <a:pt x="175" y="6829"/>
                      </a:cubicBezTo>
                      <a:lnTo>
                        <a:pt x="11537" y="293"/>
                      </a:lnTo>
                      <a:lnTo>
                        <a:pt x="115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2"/>
                <p:cNvSpPr/>
                <p:nvPr/>
              </p:nvSpPr>
              <p:spPr>
                <a:xfrm>
                  <a:off x="1166925" y="1288925"/>
                  <a:ext cx="314700" cy="187275"/>
                </a:xfrm>
                <a:custGeom>
                  <a:rect b="b" l="l" r="r" t="t"/>
                  <a:pathLst>
                    <a:path extrusionOk="0" h="7491" w="12588">
                      <a:moveTo>
                        <a:pt x="12588" y="1"/>
                      </a:moveTo>
                      <a:lnTo>
                        <a:pt x="39" y="7257"/>
                      </a:lnTo>
                      <a:cubicBezTo>
                        <a:pt x="20" y="7296"/>
                        <a:pt x="1" y="7394"/>
                        <a:pt x="20" y="7452"/>
                      </a:cubicBezTo>
                      <a:cubicBezTo>
                        <a:pt x="39" y="7491"/>
                        <a:pt x="78" y="7491"/>
                        <a:pt x="117" y="7491"/>
                      </a:cubicBezTo>
                      <a:cubicBezTo>
                        <a:pt x="137" y="7491"/>
                        <a:pt x="156" y="7491"/>
                        <a:pt x="156" y="7471"/>
                      </a:cubicBezTo>
                      <a:lnTo>
                        <a:pt x="12588" y="292"/>
                      </a:lnTo>
                      <a:lnTo>
                        <a:pt x="125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2"/>
                <p:cNvSpPr/>
                <p:nvPr/>
              </p:nvSpPr>
              <p:spPr>
                <a:xfrm>
                  <a:off x="1140175" y="1258275"/>
                  <a:ext cx="341450" cy="202375"/>
                </a:xfrm>
                <a:custGeom>
                  <a:rect b="b" l="l" r="r" t="t"/>
                  <a:pathLst>
                    <a:path extrusionOk="0" h="8095" w="13658">
                      <a:moveTo>
                        <a:pt x="13658" y="1"/>
                      </a:moveTo>
                      <a:lnTo>
                        <a:pt x="39" y="7841"/>
                      </a:lnTo>
                      <a:cubicBezTo>
                        <a:pt x="1" y="7919"/>
                        <a:pt x="1" y="7997"/>
                        <a:pt x="20" y="8036"/>
                      </a:cubicBezTo>
                      <a:cubicBezTo>
                        <a:pt x="39" y="8094"/>
                        <a:pt x="98" y="8094"/>
                        <a:pt x="117" y="8094"/>
                      </a:cubicBezTo>
                      <a:cubicBezTo>
                        <a:pt x="137" y="8094"/>
                        <a:pt x="156" y="8094"/>
                        <a:pt x="156" y="8075"/>
                      </a:cubicBezTo>
                      <a:lnTo>
                        <a:pt x="13658" y="293"/>
                      </a:lnTo>
                      <a:lnTo>
                        <a:pt x="136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2"/>
                <p:cNvSpPr/>
                <p:nvPr/>
              </p:nvSpPr>
              <p:spPr>
                <a:xfrm>
                  <a:off x="1112450" y="1227150"/>
                  <a:ext cx="369175" cy="218425"/>
                </a:xfrm>
                <a:custGeom>
                  <a:rect b="b" l="l" r="r" t="t"/>
                  <a:pathLst>
                    <a:path extrusionOk="0" h="8737" w="14767">
                      <a:moveTo>
                        <a:pt x="14767" y="1"/>
                      </a:moveTo>
                      <a:lnTo>
                        <a:pt x="78" y="8483"/>
                      </a:lnTo>
                      <a:cubicBezTo>
                        <a:pt x="39" y="8542"/>
                        <a:pt x="1" y="8600"/>
                        <a:pt x="59" y="8678"/>
                      </a:cubicBezTo>
                      <a:cubicBezTo>
                        <a:pt x="78" y="8736"/>
                        <a:pt x="137" y="8736"/>
                        <a:pt x="156" y="8736"/>
                      </a:cubicBezTo>
                      <a:cubicBezTo>
                        <a:pt x="176" y="8736"/>
                        <a:pt x="195" y="8736"/>
                        <a:pt x="195" y="8697"/>
                      </a:cubicBezTo>
                      <a:lnTo>
                        <a:pt x="14767" y="293"/>
                      </a:lnTo>
                      <a:lnTo>
                        <a:pt x="147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2"/>
                <p:cNvSpPr/>
                <p:nvPr/>
              </p:nvSpPr>
              <p:spPr>
                <a:xfrm>
                  <a:off x="1085700" y="1195550"/>
                  <a:ext cx="396425" cy="233975"/>
                </a:xfrm>
                <a:custGeom>
                  <a:rect b="b" l="l" r="r" t="t"/>
                  <a:pathLst>
                    <a:path extrusionOk="0" h="9359" w="15857">
                      <a:moveTo>
                        <a:pt x="15856" y="0"/>
                      </a:moveTo>
                      <a:lnTo>
                        <a:pt x="78" y="9086"/>
                      </a:lnTo>
                      <a:cubicBezTo>
                        <a:pt x="39" y="9183"/>
                        <a:pt x="1" y="9261"/>
                        <a:pt x="59" y="9319"/>
                      </a:cubicBezTo>
                      <a:cubicBezTo>
                        <a:pt x="78" y="9358"/>
                        <a:pt x="137" y="9358"/>
                        <a:pt x="156" y="9358"/>
                      </a:cubicBezTo>
                      <a:cubicBezTo>
                        <a:pt x="176" y="9358"/>
                        <a:pt x="195" y="9358"/>
                        <a:pt x="195" y="9339"/>
                      </a:cubicBezTo>
                      <a:lnTo>
                        <a:pt x="15856" y="292"/>
                      </a:lnTo>
                      <a:lnTo>
                        <a:pt x="15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2"/>
                <p:cNvSpPr/>
                <p:nvPr/>
              </p:nvSpPr>
              <p:spPr>
                <a:xfrm>
                  <a:off x="1058950" y="1164900"/>
                  <a:ext cx="422675" cy="249550"/>
                </a:xfrm>
                <a:custGeom>
                  <a:rect b="b" l="l" r="r" t="t"/>
                  <a:pathLst>
                    <a:path extrusionOk="0" h="9982" w="16907">
                      <a:moveTo>
                        <a:pt x="16907" y="1"/>
                      </a:moveTo>
                      <a:lnTo>
                        <a:pt x="59" y="9728"/>
                      </a:lnTo>
                      <a:cubicBezTo>
                        <a:pt x="39" y="9786"/>
                        <a:pt x="1" y="9864"/>
                        <a:pt x="39" y="9923"/>
                      </a:cubicBezTo>
                      <a:cubicBezTo>
                        <a:pt x="59" y="9981"/>
                        <a:pt x="98" y="9981"/>
                        <a:pt x="137" y="9981"/>
                      </a:cubicBezTo>
                      <a:cubicBezTo>
                        <a:pt x="156" y="9981"/>
                        <a:pt x="176" y="9981"/>
                        <a:pt x="176" y="9962"/>
                      </a:cubicBezTo>
                      <a:lnTo>
                        <a:pt x="16907" y="292"/>
                      </a:lnTo>
                      <a:lnTo>
                        <a:pt x="169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2"/>
                <p:cNvSpPr/>
                <p:nvPr/>
              </p:nvSpPr>
              <p:spPr>
                <a:xfrm>
                  <a:off x="1032200" y="1133300"/>
                  <a:ext cx="449425" cy="265100"/>
                </a:xfrm>
                <a:custGeom>
                  <a:rect b="b" l="l" r="r" t="t"/>
                  <a:pathLst>
                    <a:path extrusionOk="0" h="10604" w="17977">
                      <a:moveTo>
                        <a:pt x="17977" y="0"/>
                      </a:moveTo>
                      <a:lnTo>
                        <a:pt x="59" y="10350"/>
                      </a:lnTo>
                      <a:cubicBezTo>
                        <a:pt x="39" y="10447"/>
                        <a:pt x="1" y="10506"/>
                        <a:pt x="39" y="10564"/>
                      </a:cubicBezTo>
                      <a:cubicBezTo>
                        <a:pt x="59" y="10603"/>
                        <a:pt x="98" y="10603"/>
                        <a:pt x="137" y="10603"/>
                      </a:cubicBezTo>
                      <a:cubicBezTo>
                        <a:pt x="156" y="10603"/>
                        <a:pt x="176" y="10603"/>
                        <a:pt x="176" y="10584"/>
                      </a:cubicBezTo>
                      <a:lnTo>
                        <a:pt x="17977" y="292"/>
                      </a:lnTo>
                      <a:lnTo>
                        <a:pt x="179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2"/>
                <p:cNvSpPr/>
                <p:nvPr/>
              </p:nvSpPr>
              <p:spPr>
                <a:xfrm>
                  <a:off x="1005450" y="1103625"/>
                  <a:ext cx="476175" cy="279675"/>
                </a:xfrm>
                <a:custGeom>
                  <a:rect b="b" l="l" r="r" t="t"/>
                  <a:pathLst>
                    <a:path extrusionOk="0" h="11187" w="19047">
                      <a:moveTo>
                        <a:pt x="19047" y="0"/>
                      </a:moveTo>
                      <a:lnTo>
                        <a:pt x="78" y="10973"/>
                      </a:lnTo>
                      <a:cubicBezTo>
                        <a:pt x="0" y="10992"/>
                        <a:pt x="0" y="11070"/>
                        <a:pt x="39" y="11148"/>
                      </a:cubicBezTo>
                      <a:cubicBezTo>
                        <a:pt x="59" y="11187"/>
                        <a:pt x="98" y="11187"/>
                        <a:pt x="137" y="11187"/>
                      </a:cubicBezTo>
                      <a:cubicBezTo>
                        <a:pt x="156" y="11187"/>
                        <a:pt x="176" y="11187"/>
                        <a:pt x="176" y="11167"/>
                      </a:cubicBezTo>
                      <a:lnTo>
                        <a:pt x="19047" y="273"/>
                      </a:lnTo>
                      <a:lnTo>
                        <a:pt x="19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2"/>
                <p:cNvSpPr/>
                <p:nvPr/>
              </p:nvSpPr>
              <p:spPr>
                <a:xfrm>
                  <a:off x="951450" y="1137675"/>
                  <a:ext cx="369200" cy="214500"/>
                </a:xfrm>
                <a:custGeom>
                  <a:rect b="b" l="l" r="r" t="t"/>
                  <a:pathLst>
                    <a:path extrusionOk="0" h="8580" w="14768">
                      <a:moveTo>
                        <a:pt x="14553" y="0"/>
                      </a:moveTo>
                      <a:lnTo>
                        <a:pt x="79" y="8366"/>
                      </a:lnTo>
                      <a:cubicBezTo>
                        <a:pt x="20" y="8385"/>
                        <a:pt x="1" y="8463"/>
                        <a:pt x="20" y="8541"/>
                      </a:cubicBezTo>
                      <a:cubicBezTo>
                        <a:pt x="59" y="8560"/>
                        <a:pt x="98" y="8580"/>
                        <a:pt x="157" y="8580"/>
                      </a:cubicBezTo>
                      <a:cubicBezTo>
                        <a:pt x="176" y="8580"/>
                        <a:pt x="196" y="8580"/>
                        <a:pt x="196" y="8560"/>
                      </a:cubicBezTo>
                      <a:lnTo>
                        <a:pt x="14767" y="156"/>
                      </a:lnTo>
                      <a:cubicBezTo>
                        <a:pt x="14748" y="156"/>
                        <a:pt x="14709" y="117"/>
                        <a:pt x="14689" y="117"/>
                      </a:cubicBezTo>
                      <a:cubicBezTo>
                        <a:pt x="14651" y="97"/>
                        <a:pt x="14592" y="58"/>
                        <a:pt x="14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2"/>
                <p:cNvSpPr/>
                <p:nvPr/>
              </p:nvSpPr>
              <p:spPr>
                <a:xfrm>
                  <a:off x="1073550" y="1234450"/>
                  <a:ext cx="27750" cy="15100"/>
                </a:xfrm>
                <a:custGeom>
                  <a:rect b="b" l="l" r="r" t="t"/>
                  <a:pathLst>
                    <a:path extrusionOk="0" h="604" w="1110">
                      <a:moveTo>
                        <a:pt x="856" y="1"/>
                      </a:moveTo>
                      <a:lnTo>
                        <a:pt x="0" y="468"/>
                      </a:lnTo>
                      <a:lnTo>
                        <a:pt x="253" y="604"/>
                      </a:lnTo>
                      <a:lnTo>
                        <a:pt x="1109" y="137"/>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2"/>
                <p:cNvSpPr/>
                <p:nvPr/>
              </p:nvSpPr>
              <p:spPr>
                <a:xfrm>
                  <a:off x="1020050" y="1265575"/>
                  <a:ext cx="26775" cy="15100"/>
                </a:xfrm>
                <a:custGeom>
                  <a:rect b="b" l="l" r="r" t="t"/>
                  <a:pathLst>
                    <a:path extrusionOk="0" h="604" w="1071">
                      <a:moveTo>
                        <a:pt x="837" y="1"/>
                      </a:moveTo>
                      <a:lnTo>
                        <a:pt x="0" y="487"/>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2"/>
                <p:cNvSpPr/>
                <p:nvPr/>
              </p:nvSpPr>
              <p:spPr>
                <a:xfrm>
                  <a:off x="939300" y="1311800"/>
                  <a:ext cx="27275" cy="15575"/>
                </a:xfrm>
                <a:custGeom>
                  <a:rect b="b" l="l" r="r" t="t"/>
                  <a:pathLst>
                    <a:path extrusionOk="0" h="623" w="1091">
                      <a:moveTo>
                        <a:pt x="857" y="0"/>
                      </a:moveTo>
                      <a:lnTo>
                        <a:pt x="1" y="486"/>
                      </a:lnTo>
                      <a:lnTo>
                        <a:pt x="254" y="623"/>
                      </a:lnTo>
                      <a:lnTo>
                        <a:pt x="1090" y="136"/>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2"/>
                <p:cNvSpPr/>
                <p:nvPr/>
              </p:nvSpPr>
              <p:spPr>
                <a:xfrm>
                  <a:off x="966550" y="1296225"/>
                  <a:ext cx="26775" cy="15600"/>
                </a:xfrm>
                <a:custGeom>
                  <a:rect b="b" l="l" r="r" t="t"/>
                  <a:pathLst>
                    <a:path extrusionOk="0" h="624" w="1071">
                      <a:moveTo>
                        <a:pt x="837" y="0"/>
                      </a:moveTo>
                      <a:lnTo>
                        <a:pt x="0" y="487"/>
                      </a:lnTo>
                      <a:lnTo>
                        <a:pt x="253" y="623"/>
                      </a:lnTo>
                      <a:lnTo>
                        <a:pt x="1070"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2"/>
                <p:cNvSpPr/>
                <p:nvPr/>
              </p:nvSpPr>
              <p:spPr>
                <a:xfrm>
                  <a:off x="1046800" y="1249525"/>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2"/>
                <p:cNvSpPr/>
                <p:nvPr/>
              </p:nvSpPr>
              <p:spPr>
                <a:xfrm>
                  <a:off x="1101275" y="1010725"/>
                  <a:ext cx="380850" cy="223750"/>
                </a:xfrm>
                <a:custGeom>
                  <a:rect b="b" l="l" r="r" t="t"/>
                  <a:pathLst>
                    <a:path extrusionOk="0" h="8950" w="15234">
                      <a:moveTo>
                        <a:pt x="15233" y="0"/>
                      </a:moveTo>
                      <a:lnTo>
                        <a:pt x="0" y="8794"/>
                      </a:lnTo>
                      <a:lnTo>
                        <a:pt x="234" y="8950"/>
                      </a:lnTo>
                      <a:lnTo>
                        <a:pt x="15233" y="273"/>
                      </a:lnTo>
                      <a:lnTo>
                        <a:pt x="152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2"/>
                <p:cNvSpPr/>
                <p:nvPr/>
              </p:nvSpPr>
              <p:spPr>
                <a:xfrm>
                  <a:off x="993300" y="1280650"/>
                  <a:ext cx="26775" cy="15600"/>
                </a:xfrm>
                <a:custGeom>
                  <a:rect b="b" l="l" r="r" t="t"/>
                  <a:pathLst>
                    <a:path extrusionOk="0" h="624" w="1071">
                      <a:moveTo>
                        <a:pt x="837" y="1"/>
                      </a:moveTo>
                      <a:lnTo>
                        <a:pt x="0" y="487"/>
                      </a:lnTo>
                      <a:lnTo>
                        <a:pt x="253" y="623"/>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2"/>
                <p:cNvSpPr/>
                <p:nvPr/>
              </p:nvSpPr>
              <p:spPr>
                <a:xfrm>
                  <a:off x="924700" y="1326875"/>
                  <a:ext cx="14150" cy="9750"/>
                </a:xfrm>
                <a:custGeom>
                  <a:rect b="b" l="l" r="r" t="t"/>
                  <a:pathLst>
                    <a:path extrusionOk="0" h="390" w="566">
                      <a:moveTo>
                        <a:pt x="312" y="0"/>
                      </a:moveTo>
                      <a:lnTo>
                        <a:pt x="79" y="175"/>
                      </a:lnTo>
                      <a:cubicBezTo>
                        <a:pt x="20" y="195"/>
                        <a:pt x="1" y="273"/>
                        <a:pt x="20" y="331"/>
                      </a:cubicBezTo>
                      <a:cubicBezTo>
                        <a:pt x="59" y="389"/>
                        <a:pt x="98" y="389"/>
                        <a:pt x="118" y="389"/>
                      </a:cubicBezTo>
                      <a:cubicBezTo>
                        <a:pt x="157" y="389"/>
                        <a:pt x="176" y="389"/>
                        <a:pt x="176" y="370"/>
                      </a:cubicBezTo>
                      <a:lnTo>
                        <a:pt x="565" y="13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2"/>
                <p:cNvSpPr/>
                <p:nvPr/>
              </p:nvSpPr>
              <p:spPr>
                <a:xfrm>
                  <a:off x="1046800" y="1218400"/>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2"/>
                <p:cNvSpPr/>
                <p:nvPr/>
              </p:nvSpPr>
              <p:spPr>
                <a:xfrm>
                  <a:off x="1020050" y="1234450"/>
                  <a:ext cx="26775" cy="15100"/>
                </a:xfrm>
                <a:custGeom>
                  <a:rect b="b" l="l" r="r" t="t"/>
                  <a:pathLst>
                    <a:path extrusionOk="0" h="604" w="1071">
                      <a:moveTo>
                        <a:pt x="837" y="1"/>
                      </a:moveTo>
                      <a:lnTo>
                        <a:pt x="0" y="468"/>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2"/>
                <p:cNvSpPr/>
                <p:nvPr/>
              </p:nvSpPr>
              <p:spPr>
                <a:xfrm>
                  <a:off x="993300" y="1249525"/>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2"/>
                <p:cNvSpPr/>
                <p:nvPr/>
              </p:nvSpPr>
              <p:spPr>
                <a:xfrm>
                  <a:off x="897950" y="1311800"/>
                  <a:ext cx="14150" cy="9750"/>
                </a:xfrm>
                <a:custGeom>
                  <a:rect b="b" l="l" r="r" t="t"/>
                  <a:pathLst>
                    <a:path extrusionOk="0" h="390" w="566">
                      <a:moveTo>
                        <a:pt x="312" y="0"/>
                      </a:moveTo>
                      <a:lnTo>
                        <a:pt x="79" y="156"/>
                      </a:lnTo>
                      <a:cubicBezTo>
                        <a:pt x="20" y="195"/>
                        <a:pt x="1" y="253"/>
                        <a:pt x="20" y="331"/>
                      </a:cubicBezTo>
                      <a:cubicBezTo>
                        <a:pt x="59" y="389"/>
                        <a:pt x="98" y="389"/>
                        <a:pt x="118" y="389"/>
                      </a:cubicBezTo>
                      <a:cubicBezTo>
                        <a:pt x="137" y="389"/>
                        <a:pt x="176" y="389"/>
                        <a:pt x="176" y="350"/>
                      </a:cubicBezTo>
                      <a:lnTo>
                        <a:pt x="565" y="13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2"/>
                <p:cNvSpPr/>
                <p:nvPr/>
              </p:nvSpPr>
              <p:spPr>
                <a:xfrm>
                  <a:off x="912550" y="1296225"/>
                  <a:ext cx="26775" cy="15600"/>
                </a:xfrm>
                <a:custGeom>
                  <a:rect b="b" l="l" r="r" t="t"/>
                  <a:pathLst>
                    <a:path extrusionOk="0" h="624" w="1071">
                      <a:moveTo>
                        <a:pt x="837" y="0"/>
                      </a:moveTo>
                      <a:lnTo>
                        <a:pt x="1" y="487"/>
                      </a:lnTo>
                      <a:lnTo>
                        <a:pt x="254" y="623"/>
                      </a:lnTo>
                      <a:lnTo>
                        <a:pt x="1071" y="15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2"/>
                <p:cNvSpPr/>
                <p:nvPr/>
              </p:nvSpPr>
              <p:spPr>
                <a:xfrm>
                  <a:off x="966550" y="1265575"/>
                  <a:ext cx="26775" cy="15100"/>
                </a:xfrm>
                <a:custGeom>
                  <a:rect b="b" l="l" r="r" t="t"/>
                  <a:pathLst>
                    <a:path extrusionOk="0" h="604" w="1071">
                      <a:moveTo>
                        <a:pt x="837" y="1"/>
                      </a:moveTo>
                      <a:lnTo>
                        <a:pt x="0" y="487"/>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2"/>
                <p:cNvSpPr/>
                <p:nvPr/>
              </p:nvSpPr>
              <p:spPr>
                <a:xfrm>
                  <a:off x="939300" y="1280650"/>
                  <a:ext cx="27275" cy="15600"/>
                </a:xfrm>
                <a:custGeom>
                  <a:rect b="b" l="l" r="r" t="t"/>
                  <a:pathLst>
                    <a:path extrusionOk="0" h="624" w="1091">
                      <a:moveTo>
                        <a:pt x="857" y="1"/>
                      </a:moveTo>
                      <a:lnTo>
                        <a:pt x="1" y="487"/>
                      </a:lnTo>
                      <a:lnTo>
                        <a:pt x="254" y="623"/>
                      </a:lnTo>
                      <a:lnTo>
                        <a:pt x="109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2"/>
                <p:cNvSpPr/>
                <p:nvPr/>
              </p:nvSpPr>
              <p:spPr>
                <a:xfrm>
                  <a:off x="1074525" y="1024825"/>
                  <a:ext cx="334150" cy="193125"/>
                </a:xfrm>
                <a:custGeom>
                  <a:rect b="b" l="l" r="r" t="t"/>
                  <a:pathLst>
                    <a:path extrusionOk="0" h="7725" w="13366">
                      <a:moveTo>
                        <a:pt x="13152" y="1"/>
                      </a:moveTo>
                      <a:lnTo>
                        <a:pt x="0" y="7569"/>
                      </a:lnTo>
                      <a:lnTo>
                        <a:pt x="234" y="7724"/>
                      </a:lnTo>
                      <a:lnTo>
                        <a:pt x="13366" y="156"/>
                      </a:lnTo>
                      <a:cubicBezTo>
                        <a:pt x="13346" y="137"/>
                        <a:pt x="13327" y="137"/>
                        <a:pt x="13288" y="117"/>
                      </a:cubicBezTo>
                      <a:cubicBezTo>
                        <a:pt x="13249" y="98"/>
                        <a:pt x="13191" y="39"/>
                        <a:pt x="13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2"/>
                <p:cNvSpPr/>
                <p:nvPr/>
              </p:nvSpPr>
              <p:spPr>
                <a:xfrm>
                  <a:off x="1046800" y="1046725"/>
                  <a:ext cx="271900" cy="157125"/>
                </a:xfrm>
                <a:custGeom>
                  <a:rect b="b" l="l" r="r" t="t"/>
                  <a:pathLst>
                    <a:path extrusionOk="0" h="6285" w="10876">
                      <a:moveTo>
                        <a:pt x="10661" y="0"/>
                      </a:moveTo>
                      <a:lnTo>
                        <a:pt x="0" y="6148"/>
                      </a:lnTo>
                      <a:lnTo>
                        <a:pt x="253" y="6284"/>
                      </a:lnTo>
                      <a:lnTo>
                        <a:pt x="10875" y="136"/>
                      </a:lnTo>
                      <a:cubicBezTo>
                        <a:pt x="10856" y="136"/>
                        <a:pt x="10837" y="117"/>
                        <a:pt x="10798" y="117"/>
                      </a:cubicBezTo>
                      <a:cubicBezTo>
                        <a:pt x="10759" y="97"/>
                        <a:pt x="10700" y="39"/>
                        <a:pt x="106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2"/>
                <p:cNvSpPr/>
                <p:nvPr/>
              </p:nvSpPr>
              <p:spPr>
                <a:xfrm>
                  <a:off x="939300" y="1249525"/>
                  <a:ext cx="27275" cy="16075"/>
                </a:xfrm>
                <a:custGeom>
                  <a:rect b="b" l="l" r="r" t="t"/>
                  <a:pathLst>
                    <a:path extrusionOk="0" h="643" w="1091">
                      <a:moveTo>
                        <a:pt x="857" y="1"/>
                      </a:moveTo>
                      <a:lnTo>
                        <a:pt x="1" y="487"/>
                      </a:lnTo>
                      <a:lnTo>
                        <a:pt x="254" y="643"/>
                      </a:lnTo>
                      <a:lnTo>
                        <a:pt x="1090" y="156"/>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2"/>
                <p:cNvSpPr/>
                <p:nvPr/>
              </p:nvSpPr>
              <p:spPr>
                <a:xfrm>
                  <a:off x="993300" y="1218400"/>
                  <a:ext cx="26775" cy="16075"/>
                </a:xfrm>
                <a:custGeom>
                  <a:rect b="b" l="l" r="r" t="t"/>
                  <a:pathLst>
                    <a:path extrusionOk="0" h="643" w="1071">
                      <a:moveTo>
                        <a:pt x="837" y="1"/>
                      </a:moveTo>
                      <a:lnTo>
                        <a:pt x="0" y="487"/>
                      </a:lnTo>
                      <a:lnTo>
                        <a:pt x="253" y="643"/>
                      </a:lnTo>
                      <a:lnTo>
                        <a:pt x="1070"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2"/>
                <p:cNvSpPr/>
                <p:nvPr/>
              </p:nvSpPr>
              <p:spPr>
                <a:xfrm>
                  <a:off x="966550" y="1234450"/>
                  <a:ext cx="26775" cy="15100"/>
                </a:xfrm>
                <a:custGeom>
                  <a:rect b="b" l="l" r="r" t="t"/>
                  <a:pathLst>
                    <a:path extrusionOk="0" h="604" w="1071">
                      <a:moveTo>
                        <a:pt x="837" y="1"/>
                      </a:moveTo>
                      <a:lnTo>
                        <a:pt x="0" y="468"/>
                      </a:lnTo>
                      <a:lnTo>
                        <a:pt x="253" y="604"/>
                      </a:lnTo>
                      <a:lnTo>
                        <a:pt x="1070"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2"/>
                <p:cNvSpPr/>
                <p:nvPr/>
              </p:nvSpPr>
              <p:spPr>
                <a:xfrm>
                  <a:off x="912550" y="1265575"/>
                  <a:ext cx="26775" cy="15100"/>
                </a:xfrm>
                <a:custGeom>
                  <a:rect b="b" l="l" r="r" t="t"/>
                  <a:pathLst>
                    <a:path extrusionOk="0" h="604" w="1071">
                      <a:moveTo>
                        <a:pt x="837" y="1"/>
                      </a:moveTo>
                      <a:lnTo>
                        <a:pt x="1" y="487"/>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2"/>
                <p:cNvSpPr/>
                <p:nvPr/>
              </p:nvSpPr>
              <p:spPr>
                <a:xfrm>
                  <a:off x="1020050" y="1203325"/>
                  <a:ext cx="26775" cy="15100"/>
                </a:xfrm>
                <a:custGeom>
                  <a:rect b="b" l="l" r="r" t="t"/>
                  <a:pathLst>
                    <a:path extrusionOk="0" h="604" w="1071">
                      <a:moveTo>
                        <a:pt x="837" y="1"/>
                      </a:moveTo>
                      <a:lnTo>
                        <a:pt x="0" y="467"/>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2"/>
                <p:cNvSpPr/>
                <p:nvPr/>
              </p:nvSpPr>
              <p:spPr>
                <a:xfrm>
                  <a:off x="885800" y="1280650"/>
                  <a:ext cx="26775" cy="15600"/>
                </a:xfrm>
                <a:custGeom>
                  <a:rect b="b" l="l" r="r" t="t"/>
                  <a:pathLst>
                    <a:path extrusionOk="0" h="624" w="1071">
                      <a:moveTo>
                        <a:pt x="837" y="1"/>
                      </a:moveTo>
                      <a:lnTo>
                        <a:pt x="1" y="487"/>
                      </a:lnTo>
                      <a:lnTo>
                        <a:pt x="253"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2"/>
                <p:cNvSpPr/>
                <p:nvPr/>
              </p:nvSpPr>
              <p:spPr>
                <a:xfrm>
                  <a:off x="871200" y="1295750"/>
                  <a:ext cx="14150" cy="9750"/>
                </a:xfrm>
                <a:custGeom>
                  <a:rect b="b" l="l" r="r" t="t"/>
                  <a:pathLst>
                    <a:path extrusionOk="0" h="390" w="566">
                      <a:moveTo>
                        <a:pt x="312" y="0"/>
                      </a:moveTo>
                      <a:lnTo>
                        <a:pt x="79" y="175"/>
                      </a:lnTo>
                      <a:cubicBezTo>
                        <a:pt x="20" y="195"/>
                        <a:pt x="1" y="272"/>
                        <a:pt x="20" y="350"/>
                      </a:cubicBezTo>
                      <a:cubicBezTo>
                        <a:pt x="59" y="389"/>
                        <a:pt x="98" y="389"/>
                        <a:pt x="118" y="389"/>
                      </a:cubicBezTo>
                      <a:cubicBezTo>
                        <a:pt x="157" y="389"/>
                        <a:pt x="176" y="389"/>
                        <a:pt x="176" y="370"/>
                      </a:cubicBezTo>
                      <a:lnTo>
                        <a:pt x="565" y="156"/>
                      </a:lnTo>
                      <a:lnTo>
                        <a:pt x="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2"/>
                <p:cNvSpPr/>
                <p:nvPr/>
              </p:nvSpPr>
              <p:spPr>
                <a:xfrm>
                  <a:off x="993300" y="1187775"/>
                  <a:ext cx="26775" cy="15575"/>
                </a:xfrm>
                <a:custGeom>
                  <a:rect b="b" l="l" r="r" t="t"/>
                  <a:pathLst>
                    <a:path extrusionOk="0" h="623" w="1071">
                      <a:moveTo>
                        <a:pt x="837" y="0"/>
                      </a:moveTo>
                      <a:lnTo>
                        <a:pt x="0" y="486"/>
                      </a:lnTo>
                      <a:lnTo>
                        <a:pt x="253" y="623"/>
                      </a:lnTo>
                      <a:lnTo>
                        <a:pt x="1070" y="13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2"/>
                <p:cNvSpPr/>
                <p:nvPr/>
              </p:nvSpPr>
              <p:spPr>
                <a:xfrm>
                  <a:off x="912550" y="1234450"/>
                  <a:ext cx="26775" cy="15100"/>
                </a:xfrm>
                <a:custGeom>
                  <a:rect b="b" l="l" r="r" t="t"/>
                  <a:pathLst>
                    <a:path extrusionOk="0" h="604" w="1071">
                      <a:moveTo>
                        <a:pt x="837" y="1"/>
                      </a:moveTo>
                      <a:lnTo>
                        <a:pt x="1" y="468"/>
                      </a:lnTo>
                      <a:lnTo>
                        <a:pt x="254"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2"/>
                <p:cNvSpPr/>
                <p:nvPr/>
              </p:nvSpPr>
              <p:spPr>
                <a:xfrm>
                  <a:off x="859050" y="1265575"/>
                  <a:ext cx="26775" cy="15100"/>
                </a:xfrm>
                <a:custGeom>
                  <a:rect b="b" l="l" r="r" t="t"/>
                  <a:pathLst>
                    <a:path extrusionOk="0" h="604" w="1071">
                      <a:moveTo>
                        <a:pt x="837" y="1"/>
                      </a:moveTo>
                      <a:lnTo>
                        <a:pt x="1" y="487"/>
                      </a:lnTo>
                      <a:lnTo>
                        <a:pt x="253"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2"/>
                <p:cNvSpPr/>
                <p:nvPr/>
              </p:nvSpPr>
              <p:spPr>
                <a:xfrm>
                  <a:off x="966550" y="1203325"/>
                  <a:ext cx="26775" cy="15100"/>
                </a:xfrm>
                <a:custGeom>
                  <a:rect b="b" l="l" r="r" t="t"/>
                  <a:pathLst>
                    <a:path extrusionOk="0" h="604" w="1071">
                      <a:moveTo>
                        <a:pt x="837" y="1"/>
                      </a:moveTo>
                      <a:lnTo>
                        <a:pt x="0" y="467"/>
                      </a:lnTo>
                      <a:lnTo>
                        <a:pt x="253" y="604"/>
                      </a:lnTo>
                      <a:lnTo>
                        <a:pt x="1070"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2"/>
                <p:cNvSpPr/>
                <p:nvPr/>
              </p:nvSpPr>
              <p:spPr>
                <a:xfrm>
                  <a:off x="885800" y="1249525"/>
                  <a:ext cx="26775" cy="16075"/>
                </a:xfrm>
                <a:custGeom>
                  <a:rect b="b" l="l" r="r" t="t"/>
                  <a:pathLst>
                    <a:path extrusionOk="0" h="643" w="1071">
                      <a:moveTo>
                        <a:pt x="837" y="1"/>
                      </a:moveTo>
                      <a:lnTo>
                        <a:pt x="1" y="487"/>
                      </a:lnTo>
                      <a:lnTo>
                        <a:pt x="253"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2"/>
                <p:cNvSpPr/>
                <p:nvPr/>
              </p:nvSpPr>
              <p:spPr>
                <a:xfrm>
                  <a:off x="939300" y="1218400"/>
                  <a:ext cx="27275" cy="16075"/>
                </a:xfrm>
                <a:custGeom>
                  <a:rect b="b" l="l" r="r" t="t"/>
                  <a:pathLst>
                    <a:path extrusionOk="0" h="643" w="1091">
                      <a:moveTo>
                        <a:pt x="857" y="1"/>
                      </a:moveTo>
                      <a:lnTo>
                        <a:pt x="1" y="487"/>
                      </a:lnTo>
                      <a:lnTo>
                        <a:pt x="254" y="643"/>
                      </a:lnTo>
                      <a:lnTo>
                        <a:pt x="1090" y="156"/>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2"/>
                <p:cNvSpPr/>
                <p:nvPr/>
              </p:nvSpPr>
              <p:spPr>
                <a:xfrm>
                  <a:off x="843975" y="1280650"/>
                  <a:ext cx="14125" cy="9775"/>
                </a:xfrm>
                <a:custGeom>
                  <a:rect b="b" l="l" r="r" t="t"/>
                  <a:pathLst>
                    <a:path extrusionOk="0" h="391" w="565">
                      <a:moveTo>
                        <a:pt x="312" y="1"/>
                      </a:moveTo>
                      <a:lnTo>
                        <a:pt x="78" y="176"/>
                      </a:lnTo>
                      <a:cubicBezTo>
                        <a:pt x="20" y="195"/>
                        <a:pt x="0" y="273"/>
                        <a:pt x="20" y="332"/>
                      </a:cubicBezTo>
                      <a:cubicBezTo>
                        <a:pt x="39" y="390"/>
                        <a:pt x="98" y="390"/>
                        <a:pt x="117" y="390"/>
                      </a:cubicBezTo>
                      <a:cubicBezTo>
                        <a:pt x="137" y="390"/>
                        <a:pt x="176" y="390"/>
                        <a:pt x="176" y="371"/>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2"/>
                <p:cNvSpPr/>
                <p:nvPr/>
              </p:nvSpPr>
              <p:spPr>
                <a:xfrm>
                  <a:off x="1020050" y="917825"/>
                  <a:ext cx="462075" cy="269950"/>
                </a:xfrm>
                <a:custGeom>
                  <a:rect b="b" l="l" r="r" t="t"/>
                  <a:pathLst>
                    <a:path extrusionOk="0" h="10798" w="18483">
                      <a:moveTo>
                        <a:pt x="18482" y="0"/>
                      </a:moveTo>
                      <a:lnTo>
                        <a:pt x="0" y="10642"/>
                      </a:lnTo>
                      <a:lnTo>
                        <a:pt x="253" y="10798"/>
                      </a:lnTo>
                      <a:lnTo>
                        <a:pt x="18482" y="253"/>
                      </a:lnTo>
                      <a:lnTo>
                        <a:pt x="184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2"/>
                <p:cNvSpPr/>
                <p:nvPr/>
              </p:nvSpPr>
              <p:spPr>
                <a:xfrm>
                  <a:off x="939300" y="1187775"/>
                  <a:ext cx="27275" cy="15575"/>
                </a:xfrm>
                <a:custGeom>
                  <a:rect b="b" l="l" r="r" t="t"/>
                  <a:pathLst>
                    <a:path extrusionOk="0" h="623" w="1091">
                      <a:moveTo>
                        <a:pt x="857" y="0"/>
                      </a:moveTo>
                      <a:lnTo>
                        <a:pt x="1" y="486"/>
                      </a:lnTo>
                      <a:lnTo>
                        <a:pt x="254" y="623"/>
                      </a:lnTo>
                      <a:lnTo>
                        <a:pt x="1090" y="136"/>
                      </a:lnTo>
                      <a:lnTo>
                        <a:pt x="8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2"/>
                <p:cNvSpPr/>
                <p:nvPr/>
              </p:nvSpPr>
              <p:spPr>
                <a:xfrm>
                  <a:off x="859050" y="1234450"/>
                  <a:ext cx="26775" cy="15100"/>
                </a:xfrm>
                <a:custGeom>
                  <a:rect b="b" l="l" r="r" t="t"/>
                  <a:pathLst>
                    <a:path extrusionOk="0" h="604" w="1071">
                      <a:moveTo>
                        <a:pt x="837" y="1"/>
                      </a:moveTo>
                      <a:lnTo>
                        <a:pt x="1" y="468"/>
                      </a:lnTo>
                      <a:lnTo>
                        <a:pt x="253" y="604"/>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2"/>
                <p:cNvSpPr/>
                <p:nvPr/>
              </p:nvSpPr>
              <p:spPr>
                <a:xfrm>
                  <a:off x="831825" y="1249525"/>
                  <a:ext cx="27250" cy="16075"/>
                </a:xfrm>
                <a:custGeom>
                  <a:rect b="b" l="l" r="r" t="t"/>
                  <a:pathLst>
                    <a:path extrusionOk="0" h="643" w="1090">
                      <a:moveTo>
                        <a:pt x="856" y="1"/>
                      </a:moveTo>
                      <a:lnTo>
                        <a:pt x="0" y="487"/>
                      </a:lnTo>
                      <a:lnTo>
                        <a:pt x="234"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2"/>
                <p:cNvSpPr/>
                <p:nvPr/>
              </p:nvSpPr>
              <p:spPr>
                <a:xfrm>
                  <a:off x="966550" y="1172200"/>
                  <a:ext cx="26775" cy="15575"/>
                </a:xfrm>
                <a:custGeom>
                  <a:rect b="b" l="l" r="r" t="t"/>
                  <a:pathLst>
                    <a:path extrusionOk="0" h="623" w="1071">
                      <a:moveTo>
                        <a:pt x="837" y="0"/>
                      </a:moveTo>
                      <a:lnTo>
                        <a:pt x="0" y="467"/>
                      </a:lnTo>
                      <a:lnTo>
                        <a:pt x="253" y="623"/>
                      </a:lnTo>
                      <a:lnTo>
                        <a:pt x="1070"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2"/>
                <p:cNvSpPr/>
                <p:nvPr/>
              </p:nvSpPr>
              <p:spPr>
                <a:xfrm>
                  <a:off x="992800" y="773375"/>
                  <a:ext cx="447500" cy="398850"/>
                </a:xfrm>
                <a:custGeom>
                  <a:rect b="b" l="l" r="r" t="t"/>
                  <a:pathLst>
                    <a:path extrusionOk="0" h="15954" w="17900">
                      <a:moveTo>
                        <a:pt x="17782" y="0"/>
                      </a:moveTo>
                      <a:cubicBezTo>
                        <a:pt x="17705" y="0"/>
                        <a:pt x="17666" y="59"/>
                        <a:pt x="17666" y="137"/>
                      </a:cubicBezTo>
                      <a:lnTo>
                        <a:pt x="17666" y="5623"/>
                      </a:lnTo>
                      <a:lnTo>
                        <a:pt x="1" y="15817"/>
                      </a:lnTo>
                      <a:lnTo>
                        <a:pt x="254" y="15953"/>
                      </a:lnTo>
                      <a:lnTo>
                        <a:pt x="17860" y="5798"/>
                      </a:lnTo>
                      <a:cubicBezTo>
                        <a:pt x="17899" y="5778"/>
                        <a:pt x="17899" y="5720"/>
                        <a:pt x="17899" y="5701"/>
                      </a:cubicBezTo>
                      <a:lnTo>
                        <a:pt x="17899" y="137"/>
                      </a:lnTo>
                      <a:cubicBezTo>
                        <a:pt x="17899" y="59"/>
                        <a:pt x="17860" y="0"/>
                        <a:pt x="177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2"/>
                <p:cNvSpPr/>
                <p:nvPr/>
              </p:nvSpPr>
              <p:spPr>
                <a:xfrm>
                  <a:off x="817225" y="1264600"/>
                  <a:ext cx="14125" cy="9750"/>
                </a:xfrm>
                <a:custGeom>
                  <a:rect b="b" l="l" r="r" t="t"/>
                  <a:pathLst>
                    <a:path extrusionOk="0" h="390" w="565">
                      <a:moveTo>
                        <a:pt x="312" y="1"/>
                      </a:moveTo>
                      <a:lnTo>
                        <a:pt x="78" y="176"/>
                      </a:lnTo>
                      <a:cubicBezTo>
                        <a:pt x="20" y="195"/>
                        <a:pt x="0" y="273"/>
                        <a:pt x="20" y="351"/>
                      </a:cubicBezTo>
                      <a:cubicBezTo>
                        <a:pt x="39" y="390"/>
                        <a:pt x="98" y="390"/>
                        <a:pt x="117" y="390"/>
                      </a:cubicBezTo>
                      <a:cubicBezTo>
                        <a:pt x="137" y="390"/>
                        <a:pt x="176" y="390"/>
                        <a:pt x="176" y="371"/>
                      </a:cubicBezTo>
                      <a:lnTo>
                        <a:pt x="565" y="15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2"/>
                <p:cNvSpPr/>
                <p:nvPr/>
              </p:nvSpPr>
              <p:spPr>
                <a:xfrm>
                  <a:off x="885800" y="1218400"/>
                  <a:ext cx="26775" cy="16075"/>
                </a:xfrm>
                <a:custGeom>
                  <a:rect b="b" l="l" r="r" t="t"/>
                  <a:pathLst>
                    <a:path extrusionOk="0" h="643" w="1071">
                      <a:moveTo>
                        <a:pt x="837" y="1"/>
                      </a:moveTo>
                      <a:lnTo>
                        <a:pt x="1" y="487"/>
                      </a:lnTo>
                      <a:lnTo>
                        <a:pt x="253" y="643"/>
                      </a:lnTo>
                      <a:lnTo>
                        <a:pt x="1071" y="156"/>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2"/>
                <p:cNvSpPr/>
                <p:nvPr/>
              </p:nvSpPr>
              <p:spPr>
                <a:xfrm>
                  <a:off x="912550" y="1203325"/>
                  <a:ext cx="26775" cy="15100"/>
                </a:xfrm>
                <a:custGeom>
                  <a:rect b="b" l="l" r="r" t="t"/>
                  <a:pathLst>
                    <a:path extrusionOk="0" h="604" w="1071">
                      <a:moveTo>
                        <a:pt x="837" y="1"/>
                      </a:moveTo>
                      <a:lnTo>
                        <a:pt x="1" y="467"/>
                      </a:lnTo>
                      <a:lnTo>
                        <a:pt x="254"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2"/>
                <p:cNvSpPr/>
                <p:nvPr/>
              </p:nvSpPr>
              <p:spPr>
                <a:xfrm>
                  <a:off x="939300" y="1156625"/>
                  <a:ext cx="27275" cy="15600"/>
                </a:xfrm>
                <a:custGeom>
                  <a:rect b="b" l="l" r="r" t="t"/>
                  <a:pathLst>
                    <a:path extrusionOk="0" h="624" w="1091">
                      <a:moveTo>
                        <a:pt x="857" y="1"/>
                      </a:moveTo>
                      <a:lnTo>
                        <a:pt x="1" y="487"/>
                      </a:lnTo>
                      <a:lnTo>
                        <a:pt x="254" y="623"/>
                      </a:lnTo>
                      <a:lnTo>
                        <a:pt x="1090" y="137"/>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2"/>
                <p:cNvSpPr/>
                <p:nvPr/>
              </p:nvSpPr>
              <p:spPr>
                <a:xfrm>
                  <a:off x="885800" y="1187775"/>
                  <a:ext cx="26775" cy="15575"/>
                </a:xfrm>
                <a:custGeom>
                  <a:rect b="b" l="l" r="r" t="t"/>
                  <a:pathLst>
                    <a:path extrusionOk="0" h="623" w="1071">
                      <a:moveTo>
                        <a:pt x="837" y="0"/>
                      </a:moveTo>
                      <a:lnTo>
                        <a:pt x="1" y="486"/>
                      </a:lnTo>
                      <a:lnTo>
                        <a:pt x="253" y="623"/>
                      </a:lnTo>
                      <a:lnTo>
                        <a:pt x="1071" y="136"/>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2"/>
                <p:cNvSpPr/>
                <p:nvPr/>
              </p:nvSpPr>
              <p:spPr>
                <a:xfrm>
                  <a:off x="831825" y="1218400"/>
                  <a:ext cx="27250" cy="16075"/>
                </a:xfrm>
                <a:custGeom>
                  <a:rect b="b" l="l" r="r" t="t"/>
                  <a:pathLst>
                    <a:path extrusionOk="0" h="643" w="1090">
                      <a:moveTo>
                        <a:pt x="856" y="1"/>
                      </a:moveTo>
                      <a:lnTo>
                        <a:pt x="0" y="487"/>
                      </a:lnTo>
                      <a:lnTo>
                        <a:pt x="234" y="643"/>
                      </a:lnTo>
                      <a:lnTo>
                        <a:pt x="1090" y="156"/>
                      </a:lnTo>
                      <a:lnTo>
                        <a:pt x="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2"/>
                <p:cNvSpPr/>
                <p:nvPr/>
              </p:nvSpPr>
              <p:spPr>
                <a:xfrm>
                  <a:off x="859050" y="1203325"/>
                  <a:ext cx="26775" cy="15100"/>
                </a:xfrm>
                <a:custGeom>
                  <a:rect b="b" l="l" r="r" t="t"/>
                  <a:pathLst>
                    <a:path extrusionOk="0" h="604" w="1071">
                      <a:moveTo>
                        <a:pt x="837" y="1"/>
                      </a:moveTo>
                      <a:lnTo>
                        <a:pt x="1" y="467"/>
                      </a:lnTo>
                      <a:lnTo>
                        <a:pt x="253" y="604"/>
                      </a:lnTo>
                      <a:lnTo>
                        <a:pt x="1071" y="11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2"/>
                <p:cNvSpPr/>
                <p:nvPr/>
              </p:nvSpPr>
              <p:spPr>
                <a:xfrm>
                  <a:off x="966050" y="1000025"/>
                  <a:ext cx="271425" cy="157125"/>
                </a:xfrm>
                <a:custGeom>
                  <a:rect b="b" l="l" r="r" t="t"/>
                  <a:pathLst>
                    <a:path extrusionOk="0" h="6285" w="10857">
                      <a:moveTo>
                        <a:pt x="10604" y="0"/>
                      </a:moveTo>
                      <a:lnTo>
                        <a:pt x="1" y="6129"/>
                      </a:lnTo>
                      <a:lnTo>
                        <a:pt x="254" y="6284"/>
                      </a:lnTo>
                      <a:lnTo>
                        <a:pt x="10857" y="156"/>
                      </a:lnTo>
                      <a:cubicBezTo>
                        <a:pt x="10818" y="137"/>
                        <a:pt x="10779" y="137"/>
                        <a:pt x="10740" y="117"/>
                      </a:cubicBezTo>
                      <a:cubicBezTo>
                        <a:pt x="10701" y="78"/>
                        <a:pt x="10643" y="39"/>
                        <a:pt x="10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2"/>
                <p:cNvSpPr/>
                <p:nvPr/>
              </p:nvSpPr>
              <p:spPr>
                <a:xfrm>
                  <a:off x="805075" y="1234450"/>
                  <a:ext cx="26775" cy="15100"/>
                </a:xfrm>
                <a:custGeom>
                  <a:rect b="b" l="l" r="r" t="t"/>
                  <a:pathLst>
                    <a:path extrusionOk="0" h="604" w="1071">
                      <a:moveTo>
                        <a:pt x="817" y="1"/>
                      </a:moveTo>
                      <a:lnTo>
                        <a:pt x="0" y="468"/>
                      </a:lnTo>
                      <a:lnTo>
                        <a:pt x="233" y="604"/>
                      </a:lnTo>
                      <a:lnTo>
                        <a:pt x="1070" y="13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2"/>
                <p:cNvSpPr/>
                <p:nvPr/>
              </p:nvSpPr>
              <p:spPr>
                <a:xfrm>
                  <a:off x="790475" y="1249525"/>
                  <a:ext cx="14125" cy="9750"/>
                </a:xfrm>
                <a:custGeom>
                  <a:rect b="b" l="l" r="r" t="t"/>
                  <a:pathLst>
                    <a:path extrusionOk="0" h="390" w="565">
                      <a:moveTo>
                        <a:pt x="312" y="1"/>
                      </a:moveTo>
                      <a:lnTo>
                        <a:pt x="78" y="176"/>
                      </a:lnTo>
                      <a:cubicBezTo>
                        <a:pt x="20" y="195"/>
                        <a:pt x="0" y="273"/>
                        <a:pt x="20" y="332"/>
                      </a:cubicBezTo>
                      <a:cubicBezTo>
                        <a:pt x="39" y="390"/>
                        <a:pt x="98" y="390"/>
                        <a:pt x="117" y="390"/>
                      </a:cubicBezTo>
                      <a:cubicBezTo>
                        <a:pt x="137" y="390"/>
                        <a:pt x="175" y="390"/>
                        <a:pt x="175" y="370"/>
                      </a:cubicBezTo>
                      <a:lnTo>
                        <a:pt x="565" y="137"/>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2"/>
                <p:cNvSpPr/>
                <p:nvPr/>
              </p:nvSpPr>
              <p:spPr>
                <a:xfrm>
                  <a:off x="912550" y="1172200"/>
                  <a:ext cx="26775" cy="15575"/>
                </a:xfrm>
                <a:custGeom>
                  <a:rect b="b" l="l" r="r" t="t"/>
                  <a:pathLst>
                    <a:path extrusionOk="0" h="623" w="1071">
                      <a:moveTo>
                        <a:pt x="837" y="0"/>
                      </a:moveTo>
                      <a:lnTo>
                        <a:pt x="1" y="467"/>
                      </a:lnTo>
                      <a:lnTo>
                        <a:pt x="254"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2"/>
                <p:cNvSpPr/>
                <p:nvPr/>
              </p:nvSpPr>
              <p:spPr>
                <a:xfrm>
                  <a:off x="831825" y="1187775"/>
                  <a:ext cx="27250" cy="15575"/>
                </a:xfrm>
                <a:custGeom>
                  <a:rect b="b" l="l" r="r" t="t"/>
                  <a:pathLst>
                    <a:path extrusionOk="0" h="623" w="1090">
                      <a:moveTo>
                        <a:pt x="856" y="0"/>
                      </a:moveTo>
                      <a:lnTo>
                        <a:pt x="0" y="486"/>
                      </a:lnTo>
                      <a:lnTo>
                        <a:pt x="234" y="623"/>
                      </a:lnTo>
                      <a:lnTo>
                        <a:pt x="1090" y="136"/>
                      </a:lnTo>
                      <a:lnTo>
                        <a:pt x="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2"/>
                <p:cNvSpPr/>
                <p:nvPr/>
              </p:nvSpPr>
              <p:spPr>
                <a:xfrm>
                  <a:off x="885800" y="1156625"/>
                  <a:ext cx="26775" cy="15600"/>
                </a:xfrm>
                <a:custGeom>
                  <a:rect b="b" l="l" r="r" t="t"/>
                  <a:pathLst>
                    <a:path extrusionOk="0" h="624" w="1071">
                      <a:moveTo>
                        <a:pt x="837" y="1"/>
                      </a:moveTo>
                      <a:lnTo>
                        <a:pt x="1" y="487"/>
                      </a:lnTo>
                      <a:lnTo>
                        <a:pt x="253" y="623"/>
                      </a:lnTo>
                      <a:lnTo>
                        <a:pt x="1071" y="137"/>
                      </a:lnTo>
                      <a:lnTo>
                        <a:pt x="8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2"/>
                <p:cNvSpPr/>
                <p:nvPr/>
              </p:nvSpPr>
              <p:spPr>
                <a:xfrm>
                  <a:off x="805075" y="1203325"/>
                  <a:ext cx="26775" cy="15100"/>
                </a:xfrm>
                <a:custGeom>
                  <a:rect b="b" l="l" r="r" t="t"/>
                  <a:pathLst>
                    <a:path extrusionOk="0" h="604" w="1071">
                      <a:moveTo>
                        <a:pt x="817" y="1"/>
                      </a:moveTo>
                      <a:lnTo>
                        <a:pt x="0" y="467"/>
                      </a:lnTo>
                      <a:lnTo>
                        <a:pt x="233" y="604"/>
                      </a:lnTo>
                      <a:lnTo>
                        <a:pt x="1070" y="117"/>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2"/>
                <p:cNvSpPr/>
                <p:nvPr/>
              </p:nvSpPr>
              <p:spPr>
                <a:xfrm>
                  <a:off x="859050" y="1172200"/>
                  <a:ext cx="26775" cy="15575"/>
                </a:xfrm>
                <a:custGeom>
                  <a:rect b="b" l="l" r="r" t="t"/>
                  <a:pathLst>
                    <a:path extrusionOk="0" h="623" w="1071">
                      <a:moveTo>
                        <a:pt x="837" y="0"/>
                      </a:moveTo>
                      <a:lnTo>
                        <a:pt x="1" y="467"/>
                      </a:lnTo>
                      <a:lnTo>
                        <a:pt x="253"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2"/>
                <p:cNvSpPr/>
                <p:nvPr/>
              </p:nvSpPr>
              <p:spPr>
                <a:xfrm>
                  <a:off x="763725" y="1233475"/>
                  <a:ext cx="14125" cy="9750"/>
                </a:xfrm>
                <a:custGeom>
                  <a:rect b="b" l="l" r="r" t="t"/>
                  <a:pathLst>
                    <a:path extrusionOk="0" h="390" w="565">
                      <a:moveTo>
                        <a:pt x="312" y="1"/>
                      </a:moveTo>
                      <a:lnTo>
                        <a:pt x="78" y="176"/>
                      </a:lnTo>
                      <a:cubicBezTo>
                        <a:pt x="20" y="195"/>
                        <a:pt x="0" y="273"/>
                        <a:pt x="20" y="351"/>
                      </a:cubicBezTo>
                      <a:cubicBezTo>
                        <a:pt x="39" y="390"/>
                        <a:pt x="98" y="390"/>
                        <a:pt x="117" y="390"/>
                      </a:cubicBezTo>
                      <a:cubicBezTo>
                        <a:pt x="137" y="390"/>
                        <a:pt x="175" y="390"/>
                        <a:pt x="175" y="370"/>
                      </a:cubicBezTo>
                      <a:lnTo>
                        <a:pt x="565" y="156"/>
                      </a:lnTo>
                      <a:lnTo>
                        <a:pt x="3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2"/>
                <p:cNvSpPr/>
                <p:nvPr/>
              </p:nvSpPr>
              <p:spPr>
                <a:xfrm>
                  <a:off x="912550" y="1141075"/>
                  <a:ext cx="26775" cy="15575"/>
                </a:xfrm>
                <a:custGeom>
                  <a:rect b="b" l="l" r="r" t="t"/>
                  <a:pathLst>
                    <a:path extrusionOk="0" h="623" w="1071">
                      <a:moveTo>
                        <a:pt x="837" y="0"/>
                      </a:moveTo>
                      <a:lnTo>
                        <a:pt x="1" y="467"/>
                      </a:lnTo>
                      <a:lnTo>
                        <a:pt x="254" y="623"/>
                      </a:lnTo>
                      <a:lnTo>
                        <a:pt x="1071" y="137"/>
                      </a:lnTo>
                      <a:lnTo>
                        <a:pt x="8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2"/>
                <p:cNvSpPr/>
                <p:nvPr/>
              </p:nvSpPr>
              <p:spPr>
                <a:xfrm>
                  <a:off x="939300" y="1033100"/>
                  <a:ext cx="186300" cy="107500"/>
                </a:xfrm>
                <a:custGeom>
                  <a:rect b="b" l="l" r="r" t="t"/>
                  <a:pathLst>
                    <a:path extrusionOk="0" h="4300" w="7452">
                      <a:moveTo>
                        <a:pt x="7218" y="0"/>
                      </a:moveTo>
                      <a:lnTo>
                        <a:pt x="1" y="4164"/>
                      </a:lnTo>
                      <a:lnTo>
                        <a:pt x="254" y="4300"/>
                      </a:lnTo>
                      <a:lnTo>
                        <a:pt x="7452" y="175"/>
                      </a:lnTo>
                      <a:cubicBezTo>
                        <a:pt x="7413" y="175"/>
                        <a:pt x="7394" y="156"/>
                        <a:pt x="7374" y="117"/>
                      </a:cubicBezTo>
                      <a:cubicBezTo>
                        <a:pt x="7316" y="98"/>
                        <a:pt x="7277" y="59"/>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2"/>
                <p:cNvSpPr/>
                <p:nvPr/>
              </p:nvSpPr>
              <p:spPr>
                <a:xfrm>
                  <a:off x="778325" y="1218400"/>
                  <a:ext cx="26775" cy="16075"/>
                </a:xfrm>
                <a:custGeom>
                  <a:rect b="b" l="l" r="r" t="t"/>
                  <a:pathLst>
                    <a:path extrusionOk="0" h="643" w="1071">
                      <a:moveTo>
                        <a:pt x="817" y="1"/>
                      </a:moveTo>
                      <a:lnTo>
                        <a:pt x="0" y="487"/>
                      </a:lnTo>
                      <a:lnTo>
                        <a:pt x="233" y="643"/>
                      </a:lnTo>
                      <a:lnTo>
                        <a:pt x="1070" y="156"/>
                      </a:lnTo>
                      <a:lnTo>
                        <a:pt x="8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2"/>
                <p:cNvSpPr/>
                <p:nvPr/>
              </p:nvSpPr>
              <p:spPr>
                <a:xfrm>
                  <a:off x="1258375" y="1108000"/>
                  <a:ext cx="168775" cy="98275"/>
                </a:xfrm>
                <a:custGeom>
                  <a:rect b="b" l="l" r="r" t="t"/>
                  <a:pathLst>
                    <a:path extrusionOk="0" h="3931" w="6751">
                      <a:moveTo>
                        <a:pt x="6517" y="0"/>
                      </a:moveTo>
                      <a:lnTo>
                        <a:pt x="78" y="3716"/>
                      </a:lnTo>
                      <a:cubicBezTo>
                        <a:pt x="20" y="3736"/>
                        <a:pt x="0" y="3814"/>
                        <a:pt x="20" y="3891"/>
                      </a:cubicBezTo>
                      <a:cubicBezTo>
                        <a:pt x="58" y="3930"/>
                        <a:pt x="97" y="3930"/>
                        <a:pt x="136" y="3930"/>
                      </a:cubicBezTo>
                      <a:cubicBezTo>
                        <a:pt x="156" y="3930"/>
                        <a:pt x="175" y="3930"/>
                        <a:pt x="175" y="3911"/>
                      </a:cubicBezTo>
                      <a:lnTo>
                        <a:pt x="6751" y="117"/>
                      </a:lnTo>
                      <a:cubicBezTo>
                        <a:pt x="6712" y="98"/>
                        <a:pt x="6673" y="98"/>
                        <a:pt x="6634" y="78"/>
                      </a:cubicBezTo>
                      <a:cubicBezTo>
                        <a:pt x="6595" y="78"/>
                        <a:pt x="6556" y="20"/>
                        <a:pt x="65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2"/>
                <p:cNvSpPr/>
                <p:nvPr/>
              </p:nvSpPr>
              <p:spPr>
                <a:xfrm>
                  <a:off x="357125" y="1360425"/>
                  <a:ext cx="12650" cy="12175"/>
                </a:xfrm>
                <a:custGeom>
                  <a:rect b="b" l="l" r="r" t="t"/>
                  <a:pathLst>
                    <a:path extrusionOk="0" h="487" w="506">
                      <a:moveTo>
                        <a:pt x="0" y="1"/>
                      </a:moveTo>
                      <a:lnTo>
                        <a:pt x="0" y="292"/>
                      </a:lnTo>
                      <a:lnTo>
                        <a:pt x="311" y="487"/>
                      </a:lnTo>
                      <a:cubicBezTo>
                        <a:pt x="324" y="474"/>
                        <a:pt x="333" y="470"/>
                        <a:pt x="340" y="470"/>
                      </a:cubicBezTo>
                      <a:cubicBezTo>
                        <a:pt x="355" y="470"/>
                        <a:pt x="363" y="487"/>
                        <a:pt x="389" y="487"/>
                      </a:cubicBezTo>
                      <a:cubicBezTo>
                        <a:pt x="428" y="487"/>
                        <a:pt x="447" y="448"/>
                        <a:pt x="486" y="429"/>
                      </a:cubicBezTo>
                      <a:cubicBezTo>
                        <a:pt x="506" y="390"/>
                        <a:pt x="506" y="312"/>
                        <a:pt x="428" y="25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2"/>
                <p:cNvSpPr/>
                <p:nvPr/>
              </p:nvSpPr>
              <p:spPr>
                <a:xfrm>
                  <a:off x="357125" y="1329300"/>
                  <a:ext cx="301575" cy="178525"/>
                </a:xfrm>
                <a:custGeom>
                  <a:rect b="b" l="l" r="r" t="t"/>
                  <a:pathLst>
                    <a:path extrusionOk="0" h="7141" w="12063">
                      <a:moveTo>
                        <a:pt x="0" y="0"/>
                      </a:moveTo>
                      <a:lnTo>
                        <a:pt x="0" y="292"/>
                      </a:lnTo>
                      <a:lnTo>
                        <a:pt x="11868" y="7140"/>
                      </a:lnTo>
                      <a:cubicBezTo>
                        <a:pt x="11887" y="7121"/>
                        <a:pt x="11906" y="7121"/>
                        <a:pt x="11926" y="7121"/>
                      </a:cubicBezTo>
                      <a:cubicBezTo>
                        <a:pt x="11984" y="7121"/>
                        <a:pt x="12004" y="7101"/>
                        <a:pt x="12023" y="7082"/>
                      </a:cubicBezTo>
                      <a:cubicBezTo>
                        <a:pt x="12062" y="7024"/>
                        <a:pt x="12062" y="6946"/>
                        <a:pt x="11984" y="6907"/>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2"/>
                <p:cNvSpPr/>
                <p:nvPr/>
              </p:nvSpPr>
              <p:spPr>
                <a:xfrm>
                  <a:off x="356625" y="1298175"/>
                  <a:ext cx="328825" cy="194075"/>
                </a:xfrm>
                <a:custGeom>
                  <a:rect b="b" l="l" r="r" t="t"/>
                  <a:pathLst>
                    <a:path extrusionOk="0" h="7763" w="13153">
                      <a:moveTo>
                        <a:pt x="1" y="0"/>
                      </a:moveTo>
                      <a:lnTo>
                        <a:pt x="1" y="292"/>
                      </a:lnTo>
                      <a:lnTo>
                        <a:pt x="12958" y="7763"/>
                      </a:lnTo>
                      <a:lnTo>
                        <a:pt x="13016" y="7763"/>
                      </a:lnTo>
                      <a:cubicBezTo>
                        <a:pt x="13074" y="7763"/>
                        <a:pt x="13094" y="7743"/>
                        <a:pt x="13113" y="7704"/>
                      </a:cubicBezTo>
                      <a:cubicBezTo>
                        <a:pt x="13152" y="7666"/>
                        <a:pt x="13152" y="7588"/>
                        <a:pt x="13074" y="7549"/>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2"/>
                <p:cNvSpPr/>
                <p:nvPr/>
              </p:nvSpPr>
              <p:spPr>
                <a:xfrm>
                  <a:off x="356625" y="1267050"/>
                  <a:ext cx="355575" cy="210125"/>
                </a:xfrm>
                <a:custGeom>
                  <a:rect b="b" l="l" r="r" t="t"/>
                  <a:pathLst>
                    <a:path extrusionOk="0" h="8405" w="14223">
                      <a:moveTo>
                        <a:pt x="1" y="0"/>
                      </a:moveTo>
                      <a:lnTo>
                        <a:pt x="1" y="292"/>
                      </a:lnTo>
                      <a:lnTo>
                        <a:pt x="14008" y="8405"/>
                      </a:lnTo>
                      <a:cubicBezTo>
                        <a:pt x="14047" y="8366"/>
                        <a:pt x="14067" y="8366"/>
                        <a:pt x="14086" y="8366"/>
                      </a:cubicBezTo>
                      <a:cubicBezTo>
                        <a:pt x="14144" y="8366"/>
                        <a:pt x="14164" y="8346"/>
                        <a:pt x="14183" y="8327"/>
                      </a:cubicBezTo>
                      <a:cubicBezTo>
                        <a:pt x="14222" y="8269"/>
                        <a:pt x="14222" y="8210"/>
                        <a:pt x="14144" y="8152"/>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2"/>
                <p:cNvSpPr/>
                <p:nvPr/>
              </p:nvSpPr>
              <p:spPr>
                <a:xfrm>
                  <a:off x="398450" y="1263150"/>
                  <a:ext cx="340500" cy="197975"/>
                </a:xfrm>
                <a:custGeom>
                  <a:rect b="b" l="l" r="r" t="t"/>
                  <a:pathLst>
                    <a:path extrusionOk="0" h="7919" w="13620">
                      <a:moveTo>
                        <a:pt x="215" y="1"/>
                      </a:moveTo>
                      <a:cubicBezTo>
                        <a:pt x="156" y="39"/>
                        <a:pt x="117" y="98"/>
                        <a:pt x="59" y="117"/>
                      </a:cubicBezTo>
                      <a:cubicBezTo>
                        <a:pt x="40" y="117"/>
                        <a:pt x="20" y="137"/>
                        <a:pt x="1" y="137"/>
                      </a:cubicBezTo>
                      <a:lnTo>
                        <a:pt x="13425" y="7899"/>
                      </a:lnTo>
                      <a:cubicBezTo>
                        <a:pt x="13464" y="7919"/>
                        <a:pt x="13464" y="7919"/>
                        <a:pt x="13483" y="7919"/>
                      </a:cubicBezTo>
                      <a:cubicBezTo>
                        <a:pt x="13541" y="7919"/>
                        <a:pt x="13561" y="7899"/>
                        <a:pt x="13580" y="7880"/>
                      </a:cubicBezTo>
                      <a:cubicBezTo>
                        <a:pt x="13619" y="7821"/>
                        <a:pt x="13619" y="7744"/>
                        <a:pt x="13541" y="7705"/>
                      </a:cubicBez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2"/>
                <p:cNvSpPr/>
                <p:nvPr/>
              </p:nvSpPr>
              <p:spPr>
                <a:xfrm>
                  <a:off x="356625" y="1204775"/>
                  <a:ext cx="409550" cy="240800"/>
                </a:xfrm>
                <a:custGeom>
                  <a:rect b="b" l="l" r="r" t="t"/>
                  <a:pathLst>
                    <a:path extrusionOk="0" h="9632" w="16382">
                      <a:moveTo>
                        <a:pt x="1" y="1"/>
                      </a:moveTo>
                      <a:lnTo>
                        <a:pt x="1" y="293"/>
                      </a:lnTo>
                      <a:lnTo>
                        <a:pt x="16187" y="9631"/>
                      </a:lnTo>
                      <a:lnTo>
                        <a:pt x="16265" y="9631"/>
                      </a:lnTo>
                      <a:cubicBezTo>
                        <a:pt x="16304" y="9631"/>
                        <a:pt x="16323" y="9592"/>
                        <a:pt x="16362" y="9573"/>
                      </a:cubicBezTo>
                      <a:cubicBezTo>
                        <a:pt x="16382" y="9534"/>
                        <a:pt x="16382" y="9456"/>
                        <a:pt x="16304" y="9398"/>
                      </a:cubicBez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2"/>
                <p:cNvSpPr/>
                <p:nvPr/>
              </p:nvSpPr>
              <p:spPr>
                <a:xfrm>
                  <a:off x="384825" y="1193125"/>
                  <a:ext cx="407125" cy="236875"/>
                </a:xfrm>
                <a:custGeom>
                  <a:rect b="b" l="l" r="r" t="t"/>
                  <a:pathLst>
                    <a:path extrusionOk="0" h="9475" w="16285">
                      <a:moveTo>
                        <a:pt x="195" y="0"/>
                      </a:moveTo>
                      <a:cubicBezTo>
                        <a:pt x="176" y="39"/>
                        <a:pt x="118" y="97"/>
                        <a:pt x="59" y="117"/>
                      </a:cubicBezTo>
                      <a:cubicBezTo>
                        <a:pt x="20" y="117"/>
                        <a:pt x="20" y="136"/>
                        <a:pt x="1" y="136"/>
                      </a:cubicBezTo>
                      <a:lnTo>
                        <a:pt x="16129" y="9455"/>
                      </a:lnTo>
                      <a:cubicBezTo>
                        <a:pt x="16149" y="9455"/>
                        <a:pt x="16168" y="9475"/>
                        <a:pt x="16168" y="9475"/>
                      </a:cubicBezTo>
                      <a:cubicBezTo>
                        <a:pt x="16226" y="9475"/>
                        <a:pt x="16246" y="9455"/>
                        <a:pt x="16265" y="9436"/>
                      </a:cubicBezTo>
                      <a:cubicBezTo>
                        <a:pt x="16285" y="9377"/>
                        <a:pt x="16285" y="9300"/>
                        <a:pt x="16226" y="9261"/>
                      </a:cubicBezTo>
                      <a:lnTo>
                        <a:pt x="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2"/>
                <p:cNvSpPr/>
                <p:nvPr/>
              </p:nvSpPr>
              <p:spPr>
                <a:xfrm>
                  <a:off x="357125" y="1142525"/>
                  <a:ext cx="462550" cy="271925"/>
                </a:xfrm>
                <a:custGeom>
                  <a:rect b="b" l="l" r="r" t="t"/>
                  <a:pathLst>
                    <a:path extrusionOk="0" h="10877" w="18502">
                      <a:moveTo>
                        <a:pt x="0" y="1"/>
                      </a:moveTo>
                      <a:lnTo>
                        <a:pt x="0" y="293"/>
                      </a:lnTo>
                      <a:lnTo>
                        <a:pt x="18307" y="10876"/>
                      </a:lnTo>
                      <a:lnTo>
                        <a:pt x="18385" y="10876"/>
                      </a:lnTo>
                      <a:cubicBezTo>
                        <a:pt x="18424" y="10876"/>
                        <a:pt x="18443" y="10857"/>
                        <a:pt x="18482" y="10818"/>
                      </a:cubicBezTo>
                      <a:cubicBezTo>
                        <a:pt x="18502" y="10779"/>
                        <a:pt x="18502" y="10701"/>
                        <a:pt x="18424" y="10662"/>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2"/>
                <p:cNvSpPr/>
                <p:nvPr/>
              </p:nvSpPr>
              <p:spPr>
                <a:xfrm>
                  <a:off x="356625" y="1112375"/>
                  <a:ext cx="489800" cy="286975"/>
                </a:xfrm>
                <a:custGeom>
                  <a:rect b="b" l="l" r="r" t="t"/>
                  <a:pathLst>
                    <a:path extrusionOk="0" h="11479" w="19592">
                      <a:moveTo>
                        <a:pt x="1" y="0"/>
                      </a:moveTo>
                      <a:lnTo>
                        <a:pt x="1" y="292"/>
                      </a:lnTo>
                      <a:lnTo>
                        <a:pt x="19397" y="11479"/>
                      </a:lnTo>
                      <a:lnTo>
                        <a:pt x="19475" y="11479"/>
                      </a:lnTo>
                      <a:cubicBezTo>
                        <a:pt x="19514" y="11479"/>
                        <a:pt x="19533" y="11440"/>
                        <a:pt x="19572" y="11421"/>
                      </a:cubicBezTo>
                      <a:cubicBezTo>
                        <a:pt x="19592" y="11382"/>
                        <a:pt x="19592" y="11304"/>
                        <a:pt x="19514" y="11245"/>
                      </a:cubicBez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2"/>
                <p:cNvSpPr/>
                <p:nvPr/>
              </p:nvSpPr>
              <p:spPr>
                <a:xfrm>
                  <a:off x="426175" y="1124525"/>
                  <a:ext cx="447000" cy="258775"/>
                </a:xfrm>
                <a:custGeom>
                  <a:rect b="b" l="l" r="r" t="t"/>
                  <a:pathLst>
                    <a:path extrusionOk="0" h="10351" w="17880">
                      <a:moveTo>
                        <a:pt x="234" y="1"/>
                      </a:moveTo>
                      <a:cubicBezTo>
                        <a:pt x="195" y="40"/>
                        <a:pt x="176" y="59"/>
                        <a:pt x="98" y="98"/>
                      </a:cubicBezTo>
                      <a:cubicBezTo>
                        <a:pt x="78" y="118"/>
                        <a:pt x="40" y="118"/>
                        <a:pt x="1" y="137"/>
                      </a:cubicBezTo>
                      <a:lnTo>
                        <a:pt x="17646" y="10331"/>
                      </a:lnTo>
                      <a:cubicBezTo>
                        <a:pt x="17724" y="10351"/>
                        <a:pt x="17763" y="10351"/>
                        <a:pt x="17763" y="10351"/>
                      </a:cubicBezTo>
                      <a:cubicBezTo>
                        <a:pt x="17802" y="10351"/>
                        <a:pt x="17821" y="10331"/>
                        <a:pt x="17860" y="10312"/>
                      </a:cubicBezTo>
                      <a:cubicBezTo>
                        <a:pt x="17880" y="10254"/>
                        <a:pt x="17880" y="10176"/>
                        <a:pt x="17802" y="10137"/>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2"/>
                <p:cNvSpPr/>
                <p:nvPr/>
              </p:nvSpPr>
              <p:spPr>
                <a:xfrm>
                  <a:off x="593975" y="1159075"/>
                  <a:ext cx="332700" cy="193600"/>
                </a:xfrm>
                <a:custGeom>
                  <a:rect b="b" l="l" r="r" t="t"/>
                  <a:pathLst>
                    <a:path extrusionOk="0" h="7744" w="13308">
                      <a:moveTo>
                        <a:pt x="253" y="0"/>
                      </a:moveTo>
                      <a:cubicBezTo>
                        <a:pt x="195" y="20"/>
                        <a:pt x="176" y="78"/>
                        <a:pt x="98" y="97"/>
                      </a:cubicBezTo>
                      <a:cubicBezTo>
                        <a:pt x="78" y="117"/>
                        <a:pt x="20" y="117"/>
                        <a:pt x="1" y="136"/>
                      </a:cubicBezTo>
                      <a:lnTo>
                        <a:pt x="13133" y="7724"/>
                      </a:lnTo>
                      <a:cubicBezTo>
                        <a:pt x="13152" y="7724"/>
                        <a:pt x="13191" y="7743"/>
                        <a:pt x="13191" y="7743"/>
                      </a:cubicBezTo>
                      <a:cubicBezTo>
                        <a:pt x="13230" y="7743"/>
                        <a:pt x="13249" y="7724"/>
                        <a:pt x="13288" y="7704"/>
                      </a:cubicBezTo>
                      <a:cubicBezTo>
                        <a:pt x="13308" y="7665"/>
                        <a:pt x="13308" y="7588"/>
                        <a:pt x="13230" y="752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2"/>
                <p:cNvSpPr/>
                <p:nvPr/>
              </p:nvSpPr>
              <p:spPr>
                <a:xfrm>
                  <a:off x="399425" y="1015575"/>
                  <a:ext cx="378900" cy="218900"/>
                </a:xfrm>
                <a:custGeom>
                  <a:rect b="b" l="l" r="r" t="t"/>
                  <a:pathLst>
                    <a:path extrusionOk="0" h="8756" w="15156">
                      <a:moveTo>
                        <a:pt x="254" y="1"/>
                      </a:moveTo>
                      <a:cubicBezTo>
                        <a:pt x="215" y="20"/>
                        <a:pt x="176" y="40"/>
                        <a:pt x="117" y="79"/>
                      </a:cubicBezTo>
                      <a:cubicBezTo>
                        <a:pt x="78" y="98"/>
                        <a:pt x="59" y="118"/>
                        <a:pt x="1" y="137"/>
                      </a:cubicBezTo>
                      <a:lnTo>
                        <a:pt x="14903" y="8756"/>
                      </a:lnTo>
                      <a:lnTo>
                        <a:pt x="15156" y="8600"/>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2"/>
                <p:cNvSpPr/>
                <p:nvPr/>
              </p:nvSpPr>
              <p:spPr>
                <a:xfrm>
                  <a:off x="939300" y="1327850"/>
                  <a:ext cx="14625" cy="9250"/>
                </a:xfrm>
                <a:custGeom>
                  <a:rect b="b" l="l" r="r" t="t"/>
                  <a:pathLst>
                    <a:path extrusionOk="0" h="370" w="585">
                      <a:moveTo>
                        <a:pt x="254" y="0"/>
                      </a:moveTo>
                      <a:lnTo>
                        <a:pt x="1" y="156"/>
                      </a:lnTo>
                      <a:lnTo>
                        <a:pt x="409" y="350"/>
                      </a:lnTo>
                      <a:cubicBezTo>
                        <a:pt x="448" y="350"/>
                        <a:pt x="468" y="370"/>
                        <a:pt x="468" y="370"/>
                      </a:cubicBezTo>
                      <a:cubicBezTo>
                        <a:pt x="506" y="370"/>
                        <a:pt x="545" y="350"/>
                        <a:pt x="565" y="331"/>
                      </a:cubicBezTo>
                      <a:cubicBezTo>
                        <a:pt x="584" y="272"/>
                        <a:pt x="584" y="195"/>
                        <a:pt x="506" y="15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2"/>
                <p:cNvSpPr/>
                <p:nvPr/>
              </p:nvSpPr>
              <p:spPr>
                <a:xfrm>
                  <a:off x="859050" y="1280650"/>
                  <a:ext cx="26775" cy="15600"/>
                </a:xfrm>
                <a:custGeom>
                  <a:rect b="b" l="l" r="r" t="t"/>
                  <a:pathLst>
                    <a:path extrusionOk="0" h="624" w="1071">
                      <a:moveTo>
                        <a:pt x="253" y="1"/>
                      </a:moveTo>
                      <a:lnTo>
                        <a:pt x="1" y="137"/>
                      </a:lnTo>
                      <a:lnTo>
                        <a:pt x="837" y="62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2"/>
                <p:cNvSpPr/>
                <p:nvPr/>
              </p:nvSpPr>
              <p:spPr>
                <a:xfrm>
                  <a:off x="885800" y="1296225"/>
                  <a:ext cx="26775" cy="15600"/>
                </a:xfrm>
                <a:custGeom>
                  <a:rect b="b" l="l" r="r" t="t"/>
                  <a:pathLst>
                    <a:path extrusionOk="0" h="624" w="1071">
                      <a:moveTo>
                        <a:pt x="253" y="0"/>
                      </a:moveTo>
                      <a:lnTo>
                        <a:pt x="1" y="156"/>
                      </a:lnTo>
                      <a:lnTo>
                        <a:pt x="837" y="623"/>
                      </a:lnTo>
                      <a:lnTo>
                        <a:pt x="1071" y="48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2"/>
                <p:cNvSpPr/>
                <p:nvPr/>
              </p:nvSpPr>
              <p:spPr>
                <a:xfrm>
                  <a:off x="831825" y="1265575"/>
                  <a:ext cx="27250" cy="15100"/>
                </a:xfrm>
                <a:custGeom>
                  <a:rect b="b" l="l" r="r" t="t"/>
                  <a:pathLst>
                    <a:path extrusionOk="0" h="604" w="1090">
                      <a:moveTo>
                        <a:pt x="234" y="1"/>
                      </a:moveTo>
                      <a:lnTo>
                        <a:pt x="0" y="137"/>
                      </a:lnTo>
                      <a:lnTo>
                        <a:pt x="856" y="604"/>
                      </a:lnTo>
                      <a:lnTo>
                        <a:pt x="1090" y="48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2"/>
                <p:cNvSpPr/>
                <p:nvPr/>
              </p:nvSpPr>
              <p:spPr>
                <a:xfrm>
                  <a:off x="912550" y="1311800"/>
                  <a:ext cx="26775" cy="15575"/>
                </a:xfrm>
                <a:custGeom>
                  <a:rect b="b" l="l" r="r" t="t"/>
                  <a:pathLst>
                    <a:path extrusionOk="0" h="623" w="1071">
                      <a:moveTo>
                        <a:pt x="254" y="0"/>
                      </a:moveTo>
                      <a:lnTo>
                        <a:pt x="1" y="136"/>
                      </a:lnTo>
                      <a:lnTo>
                        <a:pt x="837" y="623"/>
                      </a:lnTo>
                      <a:lnTo>
                        <a:pt x="1071" y="48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2"/>
                <p:cNvSpPr/>
                <p:nvPr/>
              </p:nvSpPr>
              <p:spPr>
                <a:xfrm>
                  <a:off x="778325" y="1234450"/>
                  <a:ext cx="26775" cy="15100"/>
                </a:xfrm>
                <a:custGeom>
                  <a:rect b="b" l="l" r="r" t="t"/>
                  <a:pathLst>
                    <a:path extrusionOk="0" h="604" w="1071">
                      <a:moveTo>
                        <a:pt x="233" y="1"/>
                      </a:moveTo>
                      <a:lnTo>
                        <a:pt x="0" y="137"/>
                      </a:lnTo>
                      <a:lnTo>
                        <a:pt x="817" y="604"/>
                      </a:lnTo>
                      <a:lnTo>
                        <a:pt x="1070" y="468"/>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2"/>
                <p:cNvSpPr/>
                <p:nvPr/>
              </p:nvSpPr>
              <p:spPr>
                <a:xfrm>
                  <a:off x="805075" y="1249525"/>
                  <a:ext cx="26775" cy="16075"/>
                </a:xfrm>
                <a:custGeom>
                  <a:rect b="b" l="l" r="r" t="t"/>
                  <a:pathLst>
                    <a:path extrusionOk="0" h="643" w="1071">
                      <a:moveTo>
                        <a:pt x="233" y="1"/>
                      </a:moveTo>
                      <a:lnTo>
                        <a:pt x="0" y="156"/>
                      </a:lnTo>
                      <a:lnTo>
                        <a:pt x="817" y="643"/>
                      </a:lnTo>
                      <a:lnTo>
                        <a:pt x="1070" y="48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2"/>
                <p:cNvSpPr/>
                <p:nvPr/>
              </p:nvSpPr>
              <p:spPr>
                <a:xfrm>
                  <a:off x="933475" y="1323950"/>
                  <a:ext cx="12175" cy="7325"/>
                </a:xfrm>
                <a:custGeom>
                  <a:rect b="b" l="l" r="r" t="t"/>
                  <a:pathLst>
                    <a:path extrusionOk="0" h="293" w="487">
                      <a:moveTo>
                        <a:pt x="234" y="0"/>
                      </a:moveTo>
                      <a:lnTo>
                        <a:pt x="0"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2"/>
                <p:cNvSpPr/>
                <p:nvPr/>
              </p:nvSpPr>
              <p:spPr>
                <a:xfrm>
                  <a:off x="906725" y="1308375"/>
                  <a:ext cx="12175" cy="6850"/>
                </a:xfrm>
                <a:custGeom>
                  <a:rect b="b" l="l" r="r" t="t"/>
                  <a:pathLst>
                    <a:path extrusionOk="0" h="274" w="487">
                      <a:moveTo>
                        <a:pt x="234" y="1"/>
                      </a:moveTo>
                      <a:lnTo>
                        <a:pt x="0" y="137"/>
                      </a:lnTo>
                      <a:lnTo>
                        <a:pt x="234" y="273"/>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2"/>
                <p:cNvSpPr/>
                <p:nvPr/>
              </p:nvSpPr>
              <p:spPr>
                <a:xfrm>
                  <a:off x="879975" y="1292825"/>
                  <a:ext cx="12175" cy="7325"/>
                </a:xfrm>
                <a:custGeom>
                  <a:rect b="b" l="l" r="r" t="t"/>
                  <a:pathLst>
                    <a:path extrusionOk="0" h="293" w="487">
                      <a:moveTo>
                        <a:pt x="234" y="0"/>
                      </a:moveTo>
                      <a:lnTo>
                        <a:pt x="0" y="136"/>
                      </a:lnTo>
                      <a:lnTo>
                        <a:pt x="234" y="292"/>
                      </a:lnTo>
                      <a:lnTo>
                        <a:pt x="486"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2"/>
                <p:cNvSpPr/>
                <p:nvPr/>
              </p:nvSpPr>
              <p:spPr>
                <a:xfrm>
                  <a:off x="853225" y="1277750"/>
                  <a:ext cx="12175" cy="6350"/>
                </a:xfrm>
                <a:custGeom>
                  <a:rect b="b" l="l" r="r" t="t"/>
                  <a:pathLst>
                    <a:path extrusionOk="0" h="254" w="487">
                      <a:moveTo>
                        <a:pt x="234" y="0"/>
                      </a:moveTo>
                      <a:lnTo>
                        <a:pt x="0" y="117"/>
                      </a:lnTo>
                      <a:lnTo>
                        <a:pt x="234" y="253"/>
                      </a:lnTo>
                      <a:lnTo>
                        <a:pt x="486"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2"/>
                <p:cNvSpPr/>
                <p:nvPr/>
              </p:nvSpPr>
              <p:spPr>
                <a:xfrm>
                  <a:off x="825500" y="1261700"/>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2"/>
                <p:cNvSpPr/>
                <p:nvPr/>
              </p:nvSpPr>
              <p:spPr>
                <a:xfrm>
                  <a:off x="798750" y="1246125"/>
                  <a:ext cx="12175" cy="7325"/>
                </a:xfrm>
                <a:custGeom>
                  <a:rect b="b" l="l" r="r" t="t"/>
                  <a:pathLst>
                    <a:path extrusionOk="0" h="293" w="487">
                      <a:moveTo>
                        <a:pt x="253" y="1"/>
                      </a:moveTo>
                      <a:lnTo>
                        <a:pt x="0" y="137"/>
                      </a:lnTo>
                      <a:lnTo>
                        <a:pt x="253" y="292"/>
                      </a:lnTo>
                      <a:lnTo>
                        <a:pt x="486" y="13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2"/>
                <p:cNvSpPr/>
                <p:nvPr/>
              </p:nvSpPr>
              <p:spPr>
                <a:xfrm>
                  <a:off x="772000" y="1230575"/>
                  <a:ext cx="12175" cy="7300"/>
                </a:xfrm>
                <a:custGeom>
                  <a:rect b="b" l="l" r="r" t="t"/>
                  <a:pathLst>
                    <a:path extrusionOk="0" h="292" w="487">
                      <a:moveTo>
                        <a:pt x="253" y="0"/>
                      </a:moveTo>
                      <a:lnTo>
                        <a:pt x="0" y="156"/>
                      </a:lnTo>
                      <a:lnTo>
                        <a:pt x="253" y="292"/>
                      </a:lnTo>
                      <a:lnTo>
                        <a:pt x="486"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2"/>
                <p:cNvSpPr/>
                <p:nvPr/>
              </p:nvSpPr>
              <p:spPr>
                <a:xfrm>
                  <a:off x="805075" y="1218400"/>
                  <a:ext cx="26775" cy="16075"/>
                </a:xfrm>
                <a:custGeom>
                  <a:rect b="b" l="l" r="r" t="t"/>
                  <a:pathLst>
                    <a:path extrusionOk="0" h="643" w="1071">
                      <a:moveTo>
                        <a:pt x="233" y="1"/>
                      </a:moveTo>
                      <a:lnTo>
                        <a:pt x="0" y="156"/>
                      </a:lnTo>
                      <a:lnTo>
                        <a:pt x="817" y="643"/>
                      </a:lnTo>
                      <a:lnTo>
                        <a:pt x="1070" y="487"/>
                      </a:lnTo>
                      <a:lnTo>
                        <a:pt x="2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2"/>
                <p:cNvSpPr/>
                <p:nvPr/>
              </p:nvSpPr>
              <p:spPr>
                <a:xfrm>
                  <a:off x="912550" y="1280650"/>
                  <a:ext cx="26775" cy="15600"/>
                </a:xfrm>
                <a:custGeom>
                  <a:rect b="b" l="l" r="r" t="t"/>
                  <a:pathLst>
                    <a:path extrusionOk="0" h="624" w="1071">
                      <a:moveTo>
                        <a:pt x="254" y="1"/>
                      </a:moveTo>
                      <a:lnTo>
                        <a:pt x="1" y="137"/>
                      </a:lnTo>
                      <a:lnTo>
                        <a:pt x="837" y="62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2"/>
                <p:cNvSpPr/>
                <p:nvPr/>
              </p:nvSpPr>
              <p:spPr>
                <a:xfrm>
                  <a:off x="966050" y="1312275"/>
                  <a:ext cx="14625" cy="9275"/>
                </a:xfrm>
                <a:custGeom>
                  <a:rect b="b" l="l" r="r" t="t"/>
                  <a:pathLst>
                    <a:path extrusionOk="0" h="371" w="585">
                      <a:moveTo>
                        <a:pt x="254" y="0"/>
                      </a:moveTo>
                      <a:lnTo>
                        <a:pt x="1" y="137"/>
                      </a:lnTo>
                      <a:lnTo>
                        <a:pt x="409" y="331"/>
                      </a:lnTo>
                      <a:cubicBezTo>
                        <a:pt x="448" y="331"/>
                        <a:pt x="468" y="370"/>
                        <a:pt x="468" y="370"/>
                      </a:cubicBezTo>
                      <a:cubicBezTo>
                        <a:pt x="506" y="370"/>
                        <a:pt x="545" y="331"/>
                        <a:pt x="565" y="312"/>
                      </a:cubicBezTo>
                      <a:cubicBezTo>
                        <a:pt x="584" y="273"/>
                        <a:pt x="584" y="195"/>
                        <a:pt x="506" y="137"/>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2"/>
                <p:cNvSpPr/>
                <p:nvPr/>
              </p:nvSpPr>
              <p:spPr>
                <a:xfrm>
                  <a:off x="939300" y="1296225"/>
                  <a:ext cx="27275" cy="15600"/>
                </a:xfrm>
                <a:custGeom>
                  <a:rect b="b" l="l" r="r" t="t"/>
                  <a:pathLst>
                    <a:path extrusionOk="0" h="624" w="1091">
                      <a:moveTo>
                        <a:pt x="254" y="0"/>
                      </a:moveTo>
                      <a:lnTo>
                        <a:pt x="1" y="156"/>
                      </a:lnTo>
                      <a:lnTo>
                        <a:pt x="857" y="623"/>
                      </a:lnTo>
                      <a:lnTo>
                        <a:pt x="1090" y="48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2"/>
                <p:cNvSpPr/>
                <p:nvPr/>
              </p:nvSpPr>
              <p:spPr>
                <a:xfrm>
                  <a:off x="831825" y="1234450"/>
                  <a:ext cx="27250" cy="15100"/>
                </a:xfrm>
                <a:custGeom>
                  <a:rect b="b" l="l" r="r" t="t"/>
                  <a:pathLst>
                    <a:path extrusionOk="0" h="604" w="1090">
                      <a:moveTo>
                        <a:pt x="234" y="1"/>
                      </a:moveTo>
                      <a:lnTo>
                        <a:pt x="0" y="137"/>
                      </a:lnTo>
                      <a:lnTo>
                        <a:pt x="856" y="604"/>
                      </a:lnTo>
                      <a:lnTo>
                        <a:pt x="1090" y="46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2"/>
                <p:cNvSpPr/>
                <p:nvPr/>
              </p:nvSpPr>
              <p:spPr>
                <a:xfrm>
                  <a:off x="885800" y="1265575"/>
                  <a:ext cx="26775" cy="15100"/>
                </a:xfrm>
                <a:custGeom>
                  <a:rect b="b" l="l" r="r" t="t"/>
                  <a:pathLst>
                    <a:path extrusionOk="0" h="604" w="1071">
                      <a:moveTo>
                        <a:pt x="253" y="1"/>
                      </a:moveTo>
                      <a:lnTo>
                        <a:pt x="1" y="137"/>
                      </a:lnTo>
                      <a:lnTo>
                        <a:pt x="837" y="604"/>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2"/>
                <p:cNvSpPr/>
                <p:nvPr/>
              </p:nvSpPr>
              <p:spPr>
                <a:xfrm>
                  <a:off x="481625" y="1031625"/>
                  <a:ext cx="323475" cy="186800"/>
                </a:xfrm>
                <a:custGeom>
                  <a:rect b="b" l="l" r="r" t="t"/>
                  <a:pathLst>
                    <a:path extrusionOk="0" h="7472" w="12939">
                      <a:moveTo>
                        <a:pt x="234" y="1"/>
                      </a:moveTo>
                      <a:cubicBezTo>
                        <a:pt x="195" y="59"/>
                        <a:pt x="176" y="79"/>
                        <a:pt x="98" y="118"/>
                      </a:cubicBezTo>
                      <a:cubicBezTo>
                        <a:pt x="78" y="137"/>
                        <a:pt x="20" y="137"/>
                        <a:pt x="0" y="157"/>
                      </a:cubicBezTo>
                      <a:lnTo>
                        <a:pt x="12685" y="7472"/>
                      </a:lnTo>
                      <a:lnTo>
                        <a:pt x="12938" y="7335"/>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2"/>
                <p:cNvSpPr/>
                <p:nvPr/>
              </p:nvSpPr>
              <p:spPr>
                <a:xfrm>
                  <a:off x="859050" y="1249525"/>
                  <a:ext cx="26775" cy="16075"/>
                </a:xfrm>
                <a:custGeom>
                  <a:rect b="b" l="l" r="r" t="t"/>
                  <a:pathLst>
                    <a:path extrusionOk="0" h="643" w="1071">
                      <a:moveTo>
                        <a:pt x="253" y="1"/>
                      </a:moveTo>
                      <a:lnTo>
                        <a:pt x="1" y="156"/>
                      </a:lnTo>
                      <a:lnTo>
                        <a:pt x="837" y="64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2"/>
                <p:cNvSpPr/>
                <p:nvPr/>
              </p:nvSpPr>
              <p:spPr>
                <a:xfrm>
                  <a:off x="960700" y="1308375"/>
                  <a:ext cx="12175" cy="6850"/>
                </a:xfrm>
                <a:custGeom>
                  <a:rect b="b" l="l" r="r" t="t"/>
                  <a:pathLst>
                    <a:path extrusionOk="0" h="274" w="487">
                      <a:moveTo>
                        <a:pt x="234" y="1"/>
                      </a:moveTo>
                      <a:lnTo>
                        <a:pt x="1" y="137"/>
                      </a:lnTo>
                      <a:lnTo>
                        <a:pt x="234" y="273"/>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2"/>
                <p:cNvSpPr/>
                <p:nvPr/>
              </p:nvSpPr>
              <p:spPr>
                <a:xfrm>
                  <a:off x="933475" y="1292825"/>
                  <a:ext cx="12175" cy="7325"/>
                </a:xfrm>
                <a:custGeom>
                  <a:rect b="b" l="l" r="r" t="t"/>
                  <a:pathLst>
                    <a:path extrusionOk="0" h="293" w="487">
                      <a:moveTo>
                        <a:pt x="234" y="0"/>
                      </a:moveTo>
                      <a:lnTo>
                        <a:pt x="0" y="136"/>
                      </a:lnTo>
                      <a:lnTo>
                        <a:pt x="234" y="292"/>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2"/>
                <p:cNvSpPr/>
                <p:nvPr/>
              </p:nvSpPr>
              <p:spPr>
                <a:xfrm>
                  <a:off x="906725" y="1277750"/>
                  <a:ext cx="12175" cy="6350"/>
                </a:xfrm>
                <a:custGeom>
                  <a:rect b="b" l="l" r="r" t="t"/>
                  <a:pathLst>
                    <a:path extrusionOk="0" h="254" w="487">
                      <a:moveTo>
                        <a:pt x="234" y="0"/>
                      </a:moveTo>
                      <a:lnTo>
                        <a:pt x="0"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2"/>
                <p:cNvSpPr/>
                <p:nvPr/>
              </p:nvSpPr>
              <p:spPr>
                <a:xfrm>
                  <a:off x="879975" y="1261700"/>
                  <a:ext cx="12175" cy="7300"/>
                </a:xfrm>
                <a:custGeom>
                  <a:rect b="b" l="l" r="r" t="t"/>
                  <a:pathLst>
                    <a:path extrusionOk="0" h="292"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2"/>
                <p:cNvSpPr/>
                <p:nvPr/>
              </p:nvSpPr>
              <p:spPr>
                <a:xfrm>
                  <a:off x="853225" y="1246125"/>
                  <a:ext cx="12175" cy="7325"/>
                </a:xfrm>
                <a:custGeom>
                  <a:rect b="b" l="l" r="r" t="t"/>
                  <a:pathLst>
                    <a:path extrusionOk="0" h="293" w="487">
                      <a:moveTo>
                        <a:pt x="234" y="1"/>
                      </a:moveTo>
                      <a:lnTo>
                        <a:pt x="0" y="137"/>
                      </a:lnTo>
                      <a:lnTo>
                        <a:pt x="234" y="292"/>
                      </a:lnTo>
                      <a:lnTo>
                        <a:pt x="486"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2"/>
                <p:cNvSpPr/>
                <p:nvPr/>
              </p:nvSpPr>
              <p:spPr>
                <a:xfrm>
                  <a:off x="825500" y="1230575"/>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2"/>
                <p:cNvSpPr/>
                <p:nvPr/>
              </p:nvSpPr>
              <p:spPr>
                <a:xfrm>
                  <a:off x="798750" y="1215000"/>
                  <a:ext cx="12175" cy="7325"/>
                </a:xfrm>
                <a:custGeom>
                  <a:rect b="b" l="l" r="r" t="t"/>
                  <a:pathLst>
                    <a:path extrusionOk="0" h="293" w="487">
                      <a:moveTo>
                        <a:pt x="253" y="0"/>
                      </a:moveTo>
                      <a:lnTo>
                        <a:pt x="0" y="137"/>
                      </a:lnTo>
                      <a:lnTo>
                        <a:pt x="253" y="292"/>
                      </a:lnTo>
                      <a:lnTo>
                        <a:pt x="486"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2"/>
                <p:cNvSpPr/>
                <p:nvPr/>
              </p:nvSpPr>
              <p:spPr>
                <a:xfrm>
                  <a:off x="912550" y="1249525"/>
                  <a:ext cx="26775" cy="16075"/>
                </a:xfrm>
                <a:custGeom>
                  <a:rect b="b" l="l" r="r" t="t"/>
                  <a:pathLst>
                    <a:path extrusionOk="0" h="643" w="1071">
                      <a:moveTo>
                        <a:pt x="254" y="1"/>
                      </a:moveTo>
                      <a:lnTo>
                        <a:pt x="1" y="156"/>
                      </a:lnTo>
                      <a:lnTo>
                        <a:pt x="837" y="64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2"/>
                <p:cNvSpPr/>
                <p:nvPr/>
              </p:nvSpPr>
              <p:spPr>
                <a:xfrm>
                  <a:off x="831825" y="1203325"/>
                  <a:ext cx="27250" cy="15100"/>
                </a:xfrm>
                <a:custGeom>
                  <a:rect b="b" l="l" r="r" t="t"/>
                  <a:pathLst>
                    <a:path extrusionOk="0" h="604" w="1090">
                      <a:moveTo>
                        <a:pt x="234" y="1"/>
                      </a:moveTo>
                      <a:lnTo>
                        <a:pt x="0" y="117"/>
                      </a:lnTo>
                      <a:lnTo>
                        <a:pt x="856" y="604"/>
                      </a:lnTo>
                      <a:lnTo>
                        <a:pt x="1090" y="46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2"/>
                <p:cNvSpPr/>
                <p:nvPr/>
              </p:nvSpPr>
              <p:spPr>
                <a:xfrm>
                  <a:off x="992800" y="1297200"/>
                  <a:ext cx="14625" cy="8775"/>
                </a:xfrm>
                <a:custGeom>
                  <a:rect b="b" l="l" r="r" t="t"/>
                  <a:pathLst>
                    <a:path extrusionOk="0" h="351" w="585">
                      <a:moveTo>
                        <a:pt x="234" y="0"/>
                      </a:moveTo>
                      <a:lnTo>
                        <a:pt x="1" y="137"/>
                      </a:lnTo>
                      <a:lnTo>
                        <a:pt x="409" y="331"/>
                      </a:lnTo>
                      <a:cubicBezTo>
                        <a:pt x="448" y="331"/>
                        <a:pt x="468" y="351"/>
                        <a:pt x="468" y="351"/>
                      </a:cubicBezTo>
                      <a:cubicBezTo>
                        <a:pt x="506" y="351"/>
                        <a:pt x="545" y="331"/>
                        <a:pt x="565" y="312"/>
                      </a:cubicBezTo>
                      <a:cubicBezTo>
                        <a:pt x="584" y="253"/>
                        <a:pt x="584" y="195"/>
                        <a:pt x="506" y="137"/>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2"/>
                <p:cNvSpPr/>
                <p:nvPr/>
              </p:nvSpPr>
              <p:spPr>
                <a:xfrm>
                  <a:off x="885800" y="1234450"/>
                  <a:ext cx="26775" cy="15100"/>
                </a:xfrm>
                <a:custGeom>
                  <a:rect b="b" l="l" r="r" t="t"/>
                  <a:pathLst>
                    <a:path extrusionOk="0" h="604" w="1071">
                      <a:moveTo>
                        <a:pt x="253" y="1"/>
                      </a:moveTo>
                      <a:lnTo>
                        <a:pt x="1" y="137"/>
                      </a:lnTo>
                      <a:lnTo>
                        <a:pt x="837" y="604"/>
                      </a:lnTo>
                      <a:lnTo>
                        <a:pt x="1071"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2"/>
                <p:cNvSpPr/>
                <p:nvPr/>
              </p:nvSpPr>
              <p:spPr>
                <a:xfrm>
                  <a:off x="966550" y="1280650"/>
                  <a:ext cx="26775" cy="15600"/>
                </a:xfrm>
                <a:custGeom>
                  <a:rect b="b" l="l" r="r" t="t"/>
                  <a:pathLst>
                    <a:path extrusionOk="0" h="624" w="1071">
                      <a:moveTo>
                        <a:pt x="253" y="1"/>
                      </a:moveTo>
                      <a:lnTo>
                        <a:pt x="0" y="137"/>
                      </a:lnTo>
                      <a:lnTo>
                        <a:pt x="837" y="62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2"/>
                <p:cNvSpPr/>
                <p:nvPr/>
              </p:nvSpPr>
              <p:spPr>
                <a:xfrm>
                  <a:off x="939300" y="1265575"/>
                  <a:ext cx="27275" cy="15100"/>
                </a:xfrm>
                <a:custGeom>
                  <a:rect b="b" l="l" r="r" t="t"/>
                  <a:pathLst>
                    <a:path extrusionOk="0" h="604" w="1091">
                      <a:moveTo>
                        <a:pt x="254" y="1"/>
                      </a:moveTo>
                      <a:lnTo>
                        <a:pt x="1" y="137"/>
                      </a:lnTo>
                      <a:lnTo>
                        <a:pt x="857" y="604"/>
                      </a:lnTo>
                      <a:lnTo>
                        <a:pt x="1090"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2"/>
                <p:cNvSpPr/>
                <p:nvPr/>
              </p:nvSpPr>
              <p:spPr>
                <a:xfrm>
                  <a:off x="357600" y="925600"/>
                  <a:ext cx="474250" cy="277750"/>
                </a:xfrm>
                <a:custGeom>
                  <a:rect b="b" l="l" r="r" t="t"/>
                  <a:pathLst>
                    <a:path extrusionOk="0" h="11110" w="18970">
                      <a:moveTo>
                        <a:pt x="0" y="1"/>
                      </a:moveTo>
                      <a:lnTo>
                        <a:pt x="0" y="293"/>
                      </a:lnTo>
                      <a:lnTo>
                        <a:pt x="18716" y="11110"/>
                      </a:lnTo>
                      <a:lnTo>
                        <a:pt x="18969" y="10973"/>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2"/>
                <p:cNvSpPr/>
                <p:nvPr/>
              </p:nvSpPr>
              <p:spPr>
                <a:xfrm>
                  <a:off x="859050" y="1218400"/>
                  <a:ext cx="26775" cy="16075"/>
                </a:xfrm>
                <a:custGeom>
                  <a:rect b="b" l="l" r="r" t="t"/>
                  <a:pathLst>
                    <a:path extrusionOk="0" h="643" w="1071">
                      <a:moveTo>
                        <a:pt x="253" y="1"/>
                      </a:moveTo>
                      <a:lnTo>
                        <a:pt x="1" y="156"/>
                      </a:lnTo>
                      <a:lnTo>
                        <a:pt x="837" y="643"/>
                      </a:lnTo>
                      <a:lnTo>
                        <a:pt x="1071"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2"/>
                <p:cNvSpPr/>
                <p:nvPr/>
              </p:nvSpPr>
              <p:spPr>
                <a:xfrm>
                  <a:off x="987450" y="1292825"/>
                  <a:ext cx="12200" cy="7325"/>
                </a:xfrm>
                <a:custGeom>
                  <a:rect b="b" l="l" r="r" t="t"/>
                  <a:pathLst>
                    <a:path extrusionOk="0" h="293" w="488">
                      <a:moveTo>
                        <a:pt x="234" y="0"/>
                      </a:moveTo>
                      <a:lnTo>
                        <a:pt x="1" y="136"/>
                      </a:lnTo>
                      <a:lnTo>
                        <a:pt x="234" y="292"/>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2"/>
                <p:cNvSpPr/>
                <p:nvPr/>
              </p:nvSpPr>
              <p:spPr>
                <a:xfrm>
                  <a:off x="960700" y="1277750"/>
                  <a:ext cx="12175" cy="6350"/>
                </a:xfrm>
                <a:custGeom>
                  <a:rect b="b" l="l" r="r" t="t"/>
                  <a:pathLst>
                    <a:path extrusionOk="0" h="254" w="487">
                      <a:moveTo>
                        <a:pt x="234" y="0"/>
                      </a:moveTo>
                      <a:lnTo>
                        <a:pt x="1"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2"/>
                <p:cNvSpPr/>
                <p:nvPr/>
              </p:nvSpPr>
              <p:spPr>
                <a:xfrm>
                  <a:off x="933475" y="1261700"/>
                  <a:ext cx="12175" cy="7300"/>
                </a:xfrm>
                <a:custGeom>
                  <a:rect b="b" l="l" r="r" t="t"/>
                  <a:pathLst>
                    <a:path extrusionOk="0" h="292"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2"/>
                <p:cNvSpPr/>
                <p:nvPr/>
              </p:nvSpPr>
              <p:spPr>
                <a:xfrm>
                  <a:off x="906725" y="1246125"/>
                  <a:ext cx="12175" cy="7325"/>
                </a:xfrm>
                <a:custGeom>
                  <a:rect b="b" l="l" r="r" t="t"/>
                  <a:pathLst>
                    <a:path extrusionOk="0" h="293" w="487">
                      <a:moveTo>
                        <a:pt x="234" y="1"/>
                      </a:moveTo>
                      <a:lnTo>
                        <a:pt x="0"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2"/>
                <p:cNvSpPr/>
                <p:nvPr/>
              </p:nvSpPr>
              <p:spPr>
                <a:xfrm>
                  <a:off x="879975" y="1230575"/>
                  <a:ext cx="12175" cy="7300"/>
                </a:xfrm>
                <a:custGeom>
                  <a:rect b="b" l="l" r="r" t="t"/>
                  <a:pathLst>
                    <a:path extrusionOk="0" h="292"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2"/>
                <p:cNvSpPr/>
                <p:nvPr/>
              </p:nvSpPr>
              <p:spPr>
                <a:xfrm>
                  <a:off x="853225" y="1215000"/>
                  <a:ext cx="12175" cy="7325"/>
                </a:xfrm>
                <a:custGeom>
                  <a:rect b="b" l="l" r="r" t="t"/>
                  <a:pathLst>
                    <a:path extrusionOk="0" h="293" w="487">
                      <a:moveTo>
                        <a:pt x="234" y="0"/>
                      </a:moveTo>
                      <a:lnTo>
                        <a:pt x="0" y="137"/>
                      </a:lnTo>
                      <a:lnTo>
                        <a:pt x="234" y="292"/>
                      </a:lnTo>
                      <a:lnTo>
                        <a:pt x="486"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2"/>
                <p:cNvSpPr/>
                <p:nvPr/>
              </p:nvSpPr>
              <p:spPr>
                <a:xfrm>
                  <a:off x="825500" y="1199925"/>
                  <a:ext cx="12175" cy="6350"/>
                </a:xfrm>
                <a:custGeom>
                  <a:rect b="b" l="l" r="r" t="t"/>
                  <a:pathLst>
                    <a:path extrusionOk="0" h="254" w="487">
                      <a:moveTo>
                        <a:pt x="253" y="0"/>
                      </a:moveTo>
                      <a:lnTo>
                        <a:pt x="0" y="137"/>
                      </a:lnTo>
                      <a:lnTo>
                        <a:pt x="253" y="253"/>
                      </a:lnTo>
                      <a:lnTo>
                        <a:pt x="487" y="13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2"/>
                <p:cNvSpPr/>
                <p:nvPr/>
              </p:nvSpPr>
              <p:spPr>
                <a:xfrm>
                  <a:off x="885800" y="1203325"/>
                  <a:ext cx="26775" cy="15100"/>
                </a:xfrm>
                <a:custGeom>
                  <a:rect b="b" l="l" r="r" t="t"/>
                  <a:pathLst>
                    <a:path extrusionOk="0" h="604" w="1071">
                      <a:moveTo>
                        <a:pt x="253" y="1"/>
                      </a:moveTo>
                      <a:lnTo>
                        <a:pt x="1" y="117"/>
                      </a:lnTo>
                      <a:lnTo>
                        <a:pt x="837" y="604"/>
                      </a:lnTo>
                      <a:lnTo>
                        <a:pt x="1071"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2"/>
                <p:cNvSpPr/>
                <p:nvPr/>
              </p:nvSpPr>
              <p:spPr>
                <a:xfrm>
                  <a:off x="993300" y="1265575"/>
                  <a:ext cx="26775" cy="15100"/>
                </a:xfrm>
                <a:custGeom>
                  <a:rect b="b" l="l" r="r" t="t"/>
                  <a:pathLst>
                    <a:path extrusionOk="0" h="604" w="1071">
                      <a:moveTo>
                        <a:pt x="253" y="1"/>
                      </a:moveTo>
                      <a:lnTo>
                        <a:pt x="0" y="137"/>
                      </a:lnTo>
                      <a:lnTo>
                        <a:pt x="837" y="604"/>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2"/>
                <p:cNvSpPr/>
                <p:nvPr/>
              </p:nvSpPr>
              <p:spPr>
                <a:xfrm>
                  <a:off x="1019550" y="1281150"/>
                  <a:ext cx="14625" cy="9275"/>
                </a:xfrm>
                <a:custGeom>
                  <a:rect b="b" l="l" r="r" t="t"/>
                  <a:pathLst>
                    <a:path extrusionOk="0" h="371" w="585">
                      <a:moveTo>
                        <a:pt x="254" y="0"/>
                      </a:moveTo>
                      <a:lnTo>
                        <a:pt x="1" y="156"/>
                      </a:lnTo>
                      <a:lnTo>
                        <a:pt x="409" y="351"/>
                      </a:lnTo>
                      <a:cubicBezTo>
                        <a:pt x="448" y="351"/>
                        <a:pt x="468" y="370"/>
                        <a:pt x="468" y="370"/>
                      </a:cubicBezTo>
                      <a:cubicBezTo>
                        <a:pt x="507" y="370"/>
                        <a:pt x="545" y="351"/>
                        <a:pt x="565" y="312"/>
                      </a:cubicBezTo>
                      <a:cubicBezTo>
                        <a:pt x="584" y="273"/>
                        <a:pt x="584" y="195"/>
                        <a:pt x="507" y="15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2"/>
                <p:cNvSpPr/>
                <p:nvPr/>
              </p:nvSpPr>
              <p:spPr>
                <a:xfrm>
                  <a:off x="939300" y="1234450"/>
                  <a:ext cx="27275" cy="15100"/>
                </a:xfrm>
                <a:custGeom>
                  <a:rect b="b" l="l" r="r" t="t"/>
                  <a:pathLst>
                    <a:path extrusionOk="0" h="604" w="1091">
                      <a:moveTo>
                        <a:pt x="254" y="1"/>
                      </a:moveTo>
                      <a:lnTo>
                        <a:pt x="1" y="137"/>
                      </a:lnTo>
                      <a:lnTo>
                        <a:pt x="857" y="604"/>
                      </a:lnTo>
                      <a:lnTo>
                        <a:pt x="1090" y="468"/>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2"/>
                <p:cNvSpPr/>
                <p:nvPr/>
              </p:nvSpPr>
              <p:spPr>
                <a:xfrm>
                  <a:off x="477725" y="967425"/>
                  <a:ext cx="381350" cy="220850"/>
                </a:xfrm>
                <a:custGeom>
                  <a:rect b="b" l="l" r="r" t="t"/>
                  <a:pathLst>
                    <a:path extrusionOk="0" h="8834" w="15254">
                      <a:moveTo>
                        <a:pt x="234" y="1"/>
                      </a:moveTo>
                      <a:cubicBezTo>
                        <a:pt x="176" y="59"/>
                        <a:pt x="156" y="79"/>
                        <a:pt x="79" y="118"/>
                      </a:cubicBezTo>
                      <a:cubicBezTo>
                        <a:pt x="59" y="137"/>
                        <a:pt x="20" y="137"/>
                        <a:pt x="1" y="176"/>
                      </a:cubicBezTo>
                      <a:lnTo>
                        <a:pt x="15020" y="8833"/>
                      </a:lnTo>
                      <a:lnTo>
                        <a:pt x="15254" y="8678"/>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2"/>
                <p:cNvSpPr/>
                <p:nvPr/>
              </p:nvSpPr>
              <p:spPr>
                <a:xfrm>
                  <a:off x="859050" y="1187775"/>
                  <a:ext cx="26775" cy="15575"/>
                </a:xfrm>
                <a:custGeom>
                  <a:rect b="b" l="l" r="r" t="t"/>
                  <a:pathLst>
                    <a:path extrusionOk="0" h="623" w="1071">
                      <a:moveTo>
                        <a:pt x="253" y="0"/>
                      </a:moveTo>
                      <a:lnTo>
                        <a:pt x="1" y="136"/>
                      </a:lnTo>
                      <a:lnTo>
                        <a:pt x="837" y="623"/>
                      </a:lnTo>
                      <a:lnTo>
                        <a:pt x="1071"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2"/>
                <p:cNvSpPr/>
                <p:nvPr/>
              </p:nvSpPr>
              <p:spPr>
                <a:xfrm>
                  <a:off x="966550" y="1249525"/>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2"/>
                <p:cNvSpPr/>
                <p:nvPr/>
              </p:nvSpPr>
              <p:spPr>
                <a:xfrm>
                  <a:off x="912550" y="1218400"/>
                  <a:ext cx="26775" cy="16075"/>
                </a:xfrm>
                <a:custGeom>
                  <a:rect b="b" l="l" r="r" t="t"/>
                  <a:pathLst>
                    <a:path extrusionOk="0" h="643" w="1071">
                      <a:moveTo>
                        <a:pt x="254" y="1"/>
                      </a:moveTo>
                      <a:lnTo>
                        <a:pt x="1" y="156"/>
                      </a:lnTo>
                      <a:lnTo>
                        <a:pt x="837" y="64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2"/>
                <p:cNvSpPr/>
                <p:nvPr/>
              </p:nvSpPr>
              <p:spPr>
                <a:xfrm>
                  <a:off x="1014200" y="1277750"/>
                  <a:ext cx="12200" cy="6350"/>
                </a:xfrm>
                <a:custGeom>
                  <a:rect b="b" l="l" r="r" t="t"/>
                  <a:pathLst>
                    <a:path extrusionOk="0" h="254" w="488">
                      <a:moveTo>
                        <a:pt x="234" y="0"/>
                      </a:moveTo>
                      <a:lnTo>
                        <a:pt x="1" y="117"/>
                      </a:lnTo>
                      <a:lnTo>
                        <a:pt x="234" y="253"/>
                      </a:lnTo>
                      <a:lnTo>
                        <a:pt x="487" y="11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2"/>
                <p:cNvSpPr/>
                <p:nvPr/>
              </p:nvSpPr>
              <p:spPr>
                <a:xfrm>
                  <a:off x="987450" y="1261700"/>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2"/>
                <p:cNvSpPr/>
                <p:nvPr/>
              </p:nvSpPr>
              <p:spPr>
                <a:xfrm>
                  <a:off x="960700" y="1246125"/>
                  <a:ext cx="12175" cy="7325"/>
                </a:xfrm>
                <a:custGeom>
                  <a:rect b="b" l="l" r="r" t="t"/>
                  <a:pathLst>
                    <a:path extrusionOk="0" h="293" w="487">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2"/>
                <p:cNvSpPr/>
                <p:nvPr/>
              </p:nvSpPr>
              <p:spPr>
                <a:xfrm>
                  <a:off x="933475" y="1230575"/>
                  <a:ext cx="12175" cy="7300"/>
                </a:xfrm>
                <a:custGeom>
                  <a:rect b="b" l="l" r="r" t="t"/>
                  <a:pathLst>
                    <a:path extrusionOk="0" h="292"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2"/>
                <p:cNvSpPr/>
                <p:nvPr/>
              </p:nvSpPr>
              <p:spPr>
                <a:xfrm>
                  <a:off x="906725" y="1215000"/>
                  <a:ext cx="12175" cy="7325"/>
                </a:xfrm>
                <a:custGeom>
                  <a:rect b="b" l="l" r="r" t="t"/>
                  <a:pathLst>
                    <a:path extrusionOk="0" h="293" w="487">
                      <a:moveTo>
                        <a:pt x="234" y="0"/>
                      </a:moveTo>
                      <a:lnTo>
                        <a:pt x="0"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2"/>
                <p:cNvSpPr/>
                <p:nvPr/>
              </p:nvSpPr>
              <p:spPr>
                <a:xfrm>
                  <a:off x="879975" y="1199925"/>
                  <a:ext cx="12175" cy="6350"/>
                </a:xfrm>
                <a:custGeom>
                  <a:rect b="b" l="l" r="r" t="t"/>
                  <a:pathLst>
                    <a:path extrusionOk="0" h="254" w="487">
                      <a:moveTo>
                        <a:pt x="234" y="0"/>
                      </a:moveTo>
                      <a:lnTo>
                        <a:pt x="0" y="137"/>
                      </a:lnTo>
                      <a:lnTo>
                        <a:pt x="234" y="253"/>
                      </a:lnTo>
                      <a:lnTo>
                        <a:pt x="486"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2"/>
                <p:cNvSpPr/>
                <p:nvPr/>
              </p:nvSpPr>
              <p:spPr>
                <a:xfrm>
                  <a:off x="853225" y="1183875"/>
                  <a:ext cx="12175" cy="7325"/>
                </a:xfrm>
                <a:custGeom>
                  <a:rect b="b" l="l" r="r" t="t"/>
                  <a:pathLst>
                    <a:path extrusionOk="0" h="293" w="487">
                      <a:moveTo>
                        <a:pt x="234" y="0"/>
                      </a:moveTo>
                      <a:lnTo>
                        <a:pt x="0" y="156"/>
                      </a:lnTo>
                      <a:lnTo>
                        <a:pt x="234" y="292"/>
                      </a:lnTo>
                      <a:lnTo>
                        <a:pt x="486"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2"/>
                <p:cNvSpPr/>
                <p:nvPr/>
              </p:nvSpPr>
              <p:spPr>
                <a:xfrm>
                  <a:off x="939300" y="1203325"/>
                  <a:ext cx="27275" cy="15100"/>
                </a:xfrm>
                <a:custGeom>
                  <a:rect b="b" l="l" r="r" t="t"/>
                  <a:pathLst>
                    <a:path extrusionOk="0" h="604" w="1091">
                      <a:moveTo>
                        <a:pt x="254" y="1"/>
                      </a:moveTo>
                      <a:lnTo>
                        <a:pt x="1" y="117"/>
                      </a:lnTo>
                      <a:lnTo>
                        <a:pt x="857" y="604"/>
                      </a:lnTo>
                      <a:lnTo>
                        <a:pt x="1090" y="46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2"/>
                <p:cNvSpPr/>
                <p:nvPr/>
              </p:nvSpPr>
              <p:spPr>
                <a:xfrm>
                  <a:off x="912550" y="1187775"/>
                  <a:ext cx="26775" cy="15575"/>
                </a:xfrm>
                <a:custGeom>
                  <a:rect b="b" l="l" r="r" t="t"/>
                  <a:pathLst>
                    <a:path extrusionOk="0" h="623" w="1071">
                      <a:moveTo>
                        <a:pt x="254" y="0"/>
                      </a:moveTo>
                      <a:lnTo>
                        <a:pt x="1" y="136"/>
                      </a:lnTo>
                      <a:lnTo>
                        <a:pt x="837" y="623"/>
                      </a:lnTo>
                      <a:lnTo>
                        <a:pt x="1071" y="486"/>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2"/>
                <p:cNvSpPr/>
                <p:nvPr/>
              </p:nvSpPr>
              <p:spPr>
                <a:xfrm>
                  <a:off x="1046300" y="1266075"/>
                  <a:ext cx="14625" cy="9250"/>
                </a:xfrm>
                <a:custGeom>
                  <a:rect b="b" l="l" r="r" t="t"/>
                  <a:pathLst>
                    <a:path extrusionOk="0" h="370" w="585">
                      <a:moveTo>
                        <a:pt x="254" y="0"/>
                      </a:moveTo>
                      <a:lnTo>
                        <a:pt x="1" y="136"/>
                      </a:lnTo>
                      <a:lnTo>
                        <a:pt x="409" y="331"/>
                      </a:lnTo>
                      <a:cubicBezTo>
                        <a:pt x="448" y="331"/>
                        <a:pt x="468" y="370"/>
                        <a:pt x="468" y="370"/>
                      </a:cubicBezTo>
                      <a:cubicBezTo>
                        <a:pt x="507" y="370"/>
                        <a:pt x="545" y="331"/>
                        <a:pt x="565" y="312"/>
                      </a:cubicBezTo>
                      <a:cubicBezTo>
                        <a:pt x="584" y="273"/>
                        <a:pt x="584" y="195"/>
                        <a:pt x="507" y="136"/>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2"/>
                <p:cNvSpPr/>
                <p:nvPr/>
              </p:nvSpPr>
              <p:spPr>
                <a:xfrm>
                  <a:off x="993300" y="1234450"/>
                  <a:ext cx="26775" cy="15100"/>
                </a:xfrm>
                <a:custGeom>
                  <a:rect b="b" l="l" r="r" t="t"/>
                  <a:pathLst>
                    <a:path extrusionOk="0" h="604" w="1071">
                      <a:moveTo>
                        <a:pt x="253" y="1"/>
                      </a:moveTo>
                      <a:lnTo>
                        <a:pt x="0" y="137"/>
                      </a:lnTo>
                      <a:lnTo>
                        <a:pt x="837" y="604"/>
                      </a:lnTo>
                      <a:lnTo>
                        <a:pt x="1070"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2"/>
                <p:cNvSpPr/>
                <p:nvPr/>
              </p:nvSpPr>
              <p:spPr>
                <a:xfrm>
                  <a:off x="966550" y="1218400"/>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2"/>
                <p:cNvSpPr/>
                <p:nvPr/>
              </p:nvSpPr>
              <p:spPr>
                <a:xfrm>
                  <a:off x="357600" y="863350"/>
                  <a:ext cx="528225" cy="308875"/>
                </a:xfrm>
                <a:custGeom>
                  <a:rect b="b" l="l" r="r" t="t"/>
                  <a:pathLst>
                    <a:path extrusionOk="0" h="12355" w="21129">
                      <a:moveTo>
                        <a:pt x="0" y="1"/>
                      </a:moveTo>
                      <a:lnTo>
                        <a:pt x="0" y="273"/>
                      </a:lnTo>
                      <a:lnTo>
                        <a:pt x="20895" y="12354"/>
                      </a:lnTo>
                      <a:lnTo>
                        <a:pt x="21129" y="1221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2"/>
                <p:cNvSpPr/>
                <p:nvPr/>
              </p:nvSpPr>
              <p:spPr>
                <a:xfrm>
                  <a:off x="885800" y="1172200"/>
                  <a:ext cx="26775" cy="15575"/>
                </a:xfrm>
                <a:custGeom>
                  <a:rect b="b" l="l" r="r" t="t"/>
                  <a:pathLst>
                    <a:path extrusionOk="0" h="623" w="1071">
                      <a:moveTo>
                        <a:pt x="253" y="0"/>
                      </a:moveTo>
                      <a:lnTo>
                        <a:pt x="1" y="137"/>
                      </a:lnTo>
                      <a:lnTo>
                        <a:pt x="837" y="623"/>
                      </a:lnTo>
                      <a:lnTo>
                        <a:pt x="1071"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2"/>
                <p:cNvSpPr/>
                <p:nvPr/>
              </p:nvSpPr>
              <p:spPr>
                <a:xfrm>
                  <a:off x="1020050" y="1249525"/>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2"/>
                <p:cNvSpPr/>
                <p:nvPr/>
              </p:nvSpPr>
              <p:spPr>
                <a:xfrm>
                  <a:off x="1040950" y="1261700"/>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2"/>
                <p:cNvSpPr/>
                <p:nvPr/>
              </p:nvSpPr>
              <p:spPr>
                <a:xfrm>
                  <a:off x="1014200" y="1246125"/>
                  <a:ext cx="12200" cy="7325"/>
                </a:xfrm>
                <a:custGeom>
                  <a:rect b="b" l="l" r="r" t="t"/>
                  <a:pathLst>
                    <a:path extrusionOk="0" h="293" w="488">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2"/>
                <p:cNvSpPr/>
                <p:nvPr/>
              </p:nvSpPr>
              <p:spPr>
                <a:xfrm>
                  <a:off x="987450" y="1230575"/>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2"/>
                <p:cNvSpPr/>
                <p:nvPr/>
              </p:nvSpPr>
              <p:spPr>
                <a:xfrm>
                  <a:off x="960700" y="1215000"/>
                  <a:ext cx="12175" cy="7325"/>
                </a:xfrm>
                <a:custGeom>
                  <a:rect b="b" l="l" r="r" t="t"/>
                  <a:pathLst>
                    <a:path extrusionOk="0" h="293" w="487">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2"/>
                <p:cNvSpPr/>
                <p:nvPr/>
              </p:nvSpPr>
              <p:spPr>
                <a:xfrm>
                  <a:off x="933475" y="1199925"/>
                  <a:ext cx="12175" cy="6350"/>
                </a:xfrm>
                <a:custGeom>
                  <a:rect b="b" l="l" r="r" t="t"/>
                  <a:pathLst>
                    <a:path extrusionOk="0" h="254" w="487">
                      <a:moveTo>
                        <a:pt x="234" y="0"/>
                      </a:moveTo>
                      <a:lnTo>
                        <a:pt x="0"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2"/>
                <p:cNvSpPr/>
                <p:nvPr/>
              </p:nvSpPr>
              <p:spPr>
                <a:xfrm>
                  <a:off x="906725" y="1183875"/>
                  <a:ext cx="12175" cy="7325"/>
                </a:xfrm>
                <a:custGeom>
                  <a:rect b="b" l="l" r="r" t="t"/>
                  <a:pathLst>
                    <a:path extrusionOk="0" h="293"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2"/>
                <p:cNvSpPr/>
                <p:nvPr/>
              </p:nvSpPr>
              <p:spPr>
                <a:xfrm>
                  <a:off x="879975" y="1168800"/>
                  <a:ext cx="12175" cy="6825"/>
                </a:xfrm>
                <a:custGeom>
                  <a:rect b="b" l="l" r="r" t="t"/>
                  <a:pathLst>
                    <a:path extrusionOk="0" h="273" w="487">
                      <a:moveTo>
                        <a:pt x="234" y="0"/>
                      </a:moveTo>
                      <a:lnTo>
                        <a:pt x="0" y="136"/>
                      </a:lnTo>
                      <a:lnTo>
                        <a:pt x="234" y="273"/>
                      </a:lnTo>
                      <a:lnTo>
                        <a:pt x="486"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2"/>
                <p:cNvSpPr/>
                <p:nvPr/>
              </p:nvSpPr>
              <p:spPr>
                <a:xfrm>
                  <a:off x="1046800" y="1234450"/>
                  <a:ext cx="26775" cy="15100"/>
                </a:xfrm>
                <a:custGeom>
                  <a:rect b="b" l="l" r="r" t="t"/>
                  <a:pathLst>
                    <a:path extrusionOk="0" h="604" w="1071">
                      <a:moveTo>
                        <a:pt x="253" y="1"/>
                      </a:moveTo>
                      <a:lnTo>
                        <a:pt x="0" y="137"/>
                      </a:lnTo>
                      <a:lnTo>
                        <a:pt x="837" y="604"/>
                      </a:lnTo>
                      <a:lnTo>
                        <a:pt x="1070" y="46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2"/>
                <p:cNvSpPr/>
                <p:nvPr/>
              </p:nvSpPr>
              <p:spPr>
                <a:xfrm>
                  <a:off x="1073550" y="1250025"/>
                  <a:ext cx="14600" cy="9250"/>
                </a:xfrm>
                <a:custGeom>
                  <a:rect b="b" l="l" r="r" t="t"/>
                  <a:pathLst>
                    <a:path extrusionOk="0" h="370" w="584">
                      <a:moveTo>
                        <a:pt x="253" y="0"/>
                      </a:moveTo>
                      <a:lnTo>
                        <a:pt x="0" y="156"/>
                      </a:lnTo>
                      <a:lnTo>
                        <a:pt x="428" y="350"/>
                      </a:lnTo>
                      <a:cubicBezTo>
                        <a:pt x="448" y="350"/>
                        <a:pt x="467" y="370"/>
                        <a:pt x="467" y="370"/>
                      </a:cubicBezTo>
                      <a:cubicBezTo>
                        <a:pt x="525" y="370"/>
                        <a:pt x="545" y="350"/>
                        <a:pt x="564" y="331"/>
                      </a:cubicBezTo>
                      <a:cubicBezTo>
                        <a:pt x="584" y="273"/>
                        <a:pt x="584" y="195"/>
                        <a:pt x="525" y="156"/>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2"/>
                <p:cNvSpPr/>
                <p:nvPr/>
              </p:nvSpPr>
              <p:spPr>
                <a:xfrm>
                  <a:off x="542425" y="806925"/>
                  <a:ext cx="370150" cy="349725"/>
                </a:xfrm>
                <a:custGeom>
                  <a:rect b="b" l="l" r="r" t="t"/>
                  <a:pathLst>
                    <a:path extrusionOk="0" h="13989" w="14806">
                      <a:moveTo>
                        <a:pt x="0" y="1"/>
                      </a:moveTo>
                      <a:lnTo>
                        <a:pt x="0" y="5506"/>
                      </a:lnTo>
                      <a:cubicBezTo>
                        <a:pt x="0" y="5545"/>
                        <a:pt x="20" y="5565"/>
                        <a:pt x="39" y="5604"/>
                      </a:cubicBezTo>
                      <a:lnTo>
                        <a:pt x="14572" y="13989"/>
                      </a:lnTo>
                      <a:lnTo>
                        <a:pt x="14806" y="13833"/>
                      </a:lnTo>
                      <a:lnTo>
                        <a:pt x="234" y="5429"/>
                      </a:lnTo>
                      <a:lnTo>
                        <a:pt x="234" y="156"/>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2"/>
                <p:cNvSpPr/>
                <p:nvPr/>
              </p:nvSpPr>
              <p:spPr>
                <a:xfrm>
                  <a:off x="993300" y="1203325"/>
                  <a:ext cx="26775" cy="15100"/>
                </a:xfrm>
                <a:custGeom>
                  <a:rect b="b" l="l" r="r" t="t"/>
                  <a:pathLst>
                    <a:path extrusionOk="0" h="604" w="1071">
                      <a:moveTo>
                        <a:pt x="253" y="1"/>
                      </a:moveTo>
                      <a:lnTo>
                        <a:pt x="0" y="117"/>
                      </a:lnTo>
                      <a:lnTo>
                        <a:pt x="837" y="604"/>
                      </a:lnTo>
                      <a:lnTo>
                        <a:pt x="1070"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2"/>
                <p:cNvSpPr/>
                <p:nvPr/>
              </p:nvSpPr>
              <p:spPr>
                <a:xfrm>
                  <a:off x="966550" y="1187775"/>
                  <a:ext cx="26775" cy="15575"/>
                </a:xfrm>
                <a:custGeom>
                  <a:rect b="b" l="l" r="r" t="t"/>
                  <a:pathLst>
                    <a:path extrusionOk="0" h="623" w="1071">
                      <a:moveTo>
                        <a:pt x="253" y="0"/>
                      </a:moveTo>
                      <a:lnTo>
                        <a:pt x="0" y="136"/>
                      </a:lnTo>
                      <a:lnTo>
                        <a:pt x="837" y="623"/>
                      </a:lnTo>
                      <a:lnTo>
                        <a:pt x="1070"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2"/>
                <p:cNvSpPr/>
                <p:nvPr/>
              </p:nvSpPr>
              <p:spPr>
                <a:xfrm>
                  <a:off x="1020050" y="1218400"/>
                  <a:ext cx="26775" cy="16075"/>
                </a:xfrm>
                <a:custGeom>
                  <a:rect b="b" l="l" r="r" t="t"/>
                  <a:pathLst>
                    <a:path extrusionOk="0" h="643" w="1071">
                      <a:moveTo>
                        <a:pt x="253" y="1"/>
                      </a:moveTo>
                      <a:lnTo>
                        <a:pt x="0" y="156"/>
                      </a:lnTo>
                      <a:lnTo>
                        <a:pt x="837" y="64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2"/>
                <p:cNvSpPr/>
                <p:nvPr/>
              </p:nvSpPr>
              <p:spPr>
                <a:xfrm>
                  <a:off x="939300" y="1172200"/>
                  <a:ext cx="27275" cy="15575"/>
                </a:xfrm>
                <a:custGeom>
                  <a:rect b="b" l="l" r="r" t="t"/>
                  <a:pathLst>
                    <a:path extrusionOk="0" h="623" w="1091">
                      <a:moveTo>
                        <a:pt x="254" y="0"/>
                      </a:moveTo>
                      <a:lnTo>
                        <a:pt x="1" y="137"/>
                      </a:lnTo>
                      <a:lnTo>
                        <a:pt x="857" y="623"/>
                      </a:lnTo>
                      <a:lnTo>
                        <a:pt x="1090" y="46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2"/>
                <p:cNvSpPr/>
                <p:nvPr/>
              </p:nvSpPr>
              <p:spPr>
                <a:xfrm>
                  <a:off x="912550" y="1156625"/>
                  <a:ext cx="26775" cy="15600"/>
                </a:xfrm>
                <a:custGeom>
                  <a:rect b="b" l="l" r="r" t="t"/>
                  <a:pathLst>
                    <a:path extrusionOk="0" h="624" w="1071">
                      <a:moveTo>
                        <a:pt x="254" y="1"/>
                      </a:moveTo>
                      <a:lnTo>
                        <a:pt x="1" y="137"/>
                      </a:lnTo>
                      <a:lnTo>
                        <a:pt x="837" y="623"/>
                      </a:lnTo>
                      <a:lnTo>
                        <a:pt x="1071" y="48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2"/>
                <p:cNvSpPr/>
                <p:nvPr/>
              </p:nvSpPr>
              <p:spPr>
                <a:xfrm>
                  <a:off x="1067700" y="1246125"/>
                  <a:ext cx="12200" cy="7325"/>
                </a:xfrm>
                <a:custGeom>
                  <a:rect b="b" l="l" r="r" t="t"/>
                  <a:pathLst>
                    <a:path extrusionOk="0" h="293" w="488">
                      <a:moveTo>
                        <a:pt x="234" y="1"/>
                      </a:moveTo>
                      <a:lnTo>
                        <a:pt x="1" y="137"/>
                      </a:lnTo>
                      <a:lnTo>
                        <a:pt x="234" y="292"/>
                      </a:lnTo>
                      <a:lnTo>
                        <a:pt x="487" y="137"/>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2"/>
                <p:cNvSpPr/>
                <p:nvPr/>
              </p:nvSpPr>
              <p:spPr>
                <a:xfrm>
                  <a:off x="1040950" y="1230575"/>
                  <a:ext cx="12200" cy="7300"/>
                </a:xfrm>
                <a:custGeom>
                  <a:rect b="b" l="l" r="r" t="t"/>
                  <a:pathLst>
                    <a:path extrusionOk="0" h="292"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2"/>
                <p:cNvSpPr/>
                <p:nvPr/>
              </p:nvSpPr>
              <p:spPr>
                <a:xfrm>
                  <a:off x="1014200" y="1215000"/>
                  <a:ext cx="12200" cy="7325"/>
                </a:xfrm>
                <a:custGeom>
                  <a:rect b="b" l="l" r="r" t="t"/>
                  <a:pathLst>
                    <a:path extrusionOk="0" h="293" w="488">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2"/>
                <p:cNvSpPr/>
                <p:nvPr/>
              </p:nvSpPr>
              <p:spPr>
                <a:xfrm>
                  <a:off x="987450" y="1199925"/>
                  <a:ext cx="12200" cy="6350"/>
                </a:xfrm>
                <a:custGeom>
                  <a:rect b="b" l="l" r="r" t="t"/>
                  <a:pathLst>
                    <a:path extrusionOk="0" h="254" w="488">
                      <a:moveTo>
                        <a:pt x="234" y="0"/>
                      </a:moveTo>
                      <a:lnTo>
                        <a:pt x="1"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2"/>
                <p:cNvSpPr/>
                <p:nvPr/>
              </p:nvSpPr>
              <p:spPr>
                <a:xfrm>
                  <a:off x="960700" y="1183875"/>
                  <a:ext cx="12175" cy="7325"/>
                </a:xfrm>
                <a:custGeom>
                  <a:rect b="b" l="l" r="r" t="t"/>
                  <a:pathLst>
                    <a:path extrusionOk="0" h="293" w="487">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2"/>
                <p:cNvSpPr/>
                <p:nvPr/>
              </p:nvSpPr>
              <p:spPr>
                <a:xfrm>
                  <a:off x="933475" y="1168800"/>
                  <a:ext cx="12175" cy="6825"/>
                </a:xfrm>
                <a:custGeom>
                  <a:rect b="b" l="l" r="r" t="t"/>
                  <a:pathLst>
                    <a:path extrusionOk="0" h="273" w="487">
                      <a:moveTo>
                        <a:pt x="234" y="0"/>
                      </a:moveTo>
                      <a:lnTo>
                        <a:pt x="0"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2"/>
                <p:cNvSpPr/>
                <p:nvPr/>
              </p:nvSpPr>
              <p:spPr>
                <a:xfrm>
                  <a:off x="906725" y="1152750"/>
                  <a:ext cx="12175" cy="7325"/>
                </a:xfrm>
                <a:custGeom>
                  <a:rect b="b" l="l" r="r" t="t"/>
                  <a:pathLst>
                    <a:path extrusionOk="0" h="293" w="487">
                      <a:moveTo>
                        <a:pt x="234" y="0"/>
                      </a:moveTo>
                      <a:lnTo>
                        <a:pt x="0"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2"/>
                <p:cNvSpPr/>
                <p:nvPr/>
              </p:nvSpPr>
              <p:spPr>
                <a:xfrm>
                  <a:off x="589125" y="805950"/>
                  <a:ext cx="350200" cy="334650"/>
                </a:xfrm>
                <a:custGeom>
                  <a:rect b="b" l="l" r="r" t="t"/>
                  <a:pathLst>
                    <a:path extrusionOk="0" h="13386" w="14008">
                      <a:moveTo>
                        <a:pt x="253" y="1"/>
                      </a:moveTo>
                      <a:lnTo>
                        <a:pt x="0" y="137"/>
                      </a:lnTo>
                      <a:lnTo>
                        <a:pt x="0" y="5390"/>
                      </a:lnTo>
                      <a:lnTo>
                        <a:pt x="19" y="5390"/>
                      </a:lnTo>
                      <a:cubicBezTo>
                        <a:pt x="19" y="5448"/>
                        <a:pt x="58" y="5468"/>
                        <a:pt x="78" y="5487"/>
                      </a:cubicBezTo>
                      <a:lnTo>
                        <a:pt x="13774" y="13386"/>
                      </a:lnTo>
                      <a:lnTo>
                        <a:pt x="14008" y="13250"/>
                      </a:lnTo>
                      <a:lnTo>
                        <a:pt x="253" y="5293"/>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2"/>
                <p:cNvSpPr/>
                <p:nvPr/>
              </p:nvSpPr>
              <p:spPr>
                <a:xfrm>
                  <a:off x="1100300" y="1234950"/>
                  <a:ext cx="14600" cy="9250"/>
                </a:xfrm>
                <a:custGeom>
                  <a:rect b="b" l="l" r="r" t="t"/>
                  <a:pathLst>
                    <a:path extrusionOk="0" h="370" w="584">
                      <a:moveTo>
                        <a:pt x="253" y="0"/>
                      </a:moveTo>
                      <a:lnTo>
                        <a:pt x="0" y="156"/>
                      </a:lnTo>
                      <a:lnTo>
                        <a:pt x="428" y="350"/>
                      </a:lnTo>
                      <a:cubicBezTo>
                        <a:pt x="448" y="350"/>
                        <a:pt x="467" y="370"/>
                        <a:pt x="467" y="370"/>
                      </a:cubicBezTo>
                      <a:cubicBezTo>
                        <a:pt x="525" y="370"/>
                        <a:pt x="545" y="350"/>
                        <a:pt x="564" y="311"/>
                      </a:cubicBezTo>
                      <a:cubicBezTo>
                        <a:pt x="584" y="273"/>
                        <a:pt x="584" y="195"/>
                        <a:pt x="525" y="156"/>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2"/>
                <p:cNvSpPr/>
                <p:nvPr/>
              </p:nvSpPr>
              <p:spPr>
                <a:xfrm>
                  <a:off x="1073550" y="1218400"/>
                  <a:ext cx="27750" cy="16075"/>
                </a:xfrm>
                <a:custGeom>
                  <a:rect b="b" l="l" r="r" t="t"/>
                  <a:pathLst>
                    <a:path extrusionOk="0" h="643" w="1110">
                      <a:moveTo>
                        <a:pt x="253" y="1"/>
                      </a:moveTo>
                      <a:lnTo>
                        <a:pt x="0" y="156"/>
                      </a:lnTo>
                      <a:lnTo>
                        <a:pt x="856" y="643"/>
                      </a:lnTo>
                      <a:lnTo>
                        <a:pt x="1109"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2"/>
                <p:cNvSpPr/>
                <p:nvPr/>
              </p:nvSpPr>
              <p:spPr>
                <a:xfrm>
                  <a:off x="939300" y="1141075"/>
                  <a:ext cx="27275" cy="15575"/>
                </a:xfrm>
                <a:custGeom>
                  <a:rect b="b" l="l" r="r" t="t"/>
                  <a:pathLst>
                    <a:path extrusionOk="0" h="623" w="1091">
                      <a:moveTo>
                        <a:pt x="254" y="0"/>
                      </a:moveTo>
                      <a:lnTo>
                        <a:pt x="1" y="137"/>
                      </a:lnTo>
                      <a:lnTo>
                        <a:pt x="857" y="623"/>
                      </a:lnTo>
                      <a:lnTo>
                        <a:pt x="1090" y="467"/>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2"/>
                <p:cNvSpPr/>
                <p:nvPr/>
              </p:nvSpPr>
              <p:spPr>
                <a:xfrm>
                  <a:off x="993300" y="1172200"/>
                  <a:ext cx="26775" cy="15575"/>
                </a:xfrm>
                <a:custGeom>
                  <a:rect b="b" l="l" r="r" t="t"/>
                  <a:pathLst>
                    <a:path extrusionOk="0" h="623" w="1071">
                      <a:moveTo>
                        <a:pt x="253" y="0"/>
                      </a:moveTo>
                      <a:lnTo>
                        <a:pt x="0" y="137"/>
                      </a:lnTo>
                      <a:lnTo>
                        <a:pt x="837" y="623"/>
                      </a:lnTo>
                      <a:lnTo>
                        <a:pt x="1070" y="46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2"/>
                <p:cNvSpPr/>
                <p:nvPr/>
              </p:nvSpPr>
              <p:spPr>
                <a:xfrm>
                  <a:off x="1020050" y="1187775"/>
                  <a:ext cx="26775" cy="15575"/>
                </a:xfrm>
                <a:custGeom>
                  <a:rect b="b" l="l" r="r" t="t"/>
                  <a:pathLst>
                    <a:path extrusionOk="0" h="623" w="1071">
                      <a:moveTo>
                        <a:pt x="253" y="0"/>
                      </a:moveTo>
                      <a:lnTo>
                        <a:pt x="0" y="136"/>
                      </a:lnTo>
                      <a:lnTo>
                        <a:pt x="837" y="623"/>
                      </a:lnTo>
                      <a:lnTo>
                        <a:pt x="1070" y="4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2"/>
                <p:cNvSpPr/>
                <p:nvPr/>
              </p:nvSpPr>
              <p:spPr>
                <a:xfrm>
                  <a:off x="1046800" y="1203325"/>
                  <a:ext cx="26775" cy="15100"/>
                </a:xfrm>
                <a:custGeom>
                  <a:rect b="b" l="l" r="r" t="t"/>
                  <a:pathLst>
                    <a:path extrusionOk="0" h="604" w="1071">
                      <a:moveTo>
                        <a:pt x="253" y="1"/>
                      </a:moveTo>
                      <a:lnTo>
                        <a:pt x="0" y="117"/>
                      </a:lnTo>
                      <a:lnTo>
                        <a:pt x="837" y="604"/>
                      </a:lnTo>
                      <a:lnTo>
                        <a:pt x="1070" y="46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2"/>
                <p:cNvSpPr/>
                <p:nvPr/>
              </p:nvSpPr>
              <p:spPr>
                <a:xfrm>
                  <a:off x="966550" y="1156625"/>
                  <a:ext cx="26775" cy="15600"/>
                </a:xfrm>
                <a:custGeom>
                  <a:rect b="b" l="l" r="r" t="t"/>
                  <a:pathLst>
                    <a:path extrusionOk="0" h="624" w="1071">
                      <a:moveTo>
                        <a:pt x="253" y="1"/>
                      </a:moveTo>
                      <a:lnTo>
                        <a:pt x="0" y="137"/>
                      </a:lnTo>
                      <a:lnTo>
                        <a:pt x="837" y="623"/>
                      </a:lnTo>
                      <a:lnTo>
                        <a:pt x="1070" y="487"/>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2"/>
                <p:cNvSpPr/>
                <p:nvPr/>
              </p:nvSpPr>
              <p:spPr>
                <a:xfrm>
                  <a:off x="1094950" y="1230575"/>
                  <a:ext cx="12175" cy="7300"/>
                </a:xfrm>
                <a:custGeom>
                  <a:rect b="b" l="l" r="r" t="t"/>
                  <a:pathLst>
                    <a:path extrusionOk="0" h="292" w="487">
                      <a:moveTo>
                        <a:pt x="253" y="0"/>
                      </a:moveTo>
                      <a:lnTo>
                        <a:pt x="0" y="156"/>
                      </a:lnTo>
                      <a:lnTo>
                        <a:pt x="253" y="292"/>
                      </a:lnTo>
                      <a:lnTo>
                        <a:pt x="487" y="15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2"/>
                <p:cNvSpPr/>
                <p:nvPr/>
              </p:nvSpPr>
              <p:spPr>
                <a:xfrm>
                  <a:off x="1067700" y="1215000"/>
                  <a:ext cx="12200" cy="7325"/>
                </a:xfrm>
                <a:custGeom>
                  <a:rect b="b" l="l" r="r" t="t"/>
                  <a:pathLst>
                    <a:path extrusionOk="0" h="293" w="488">
                      <a:moveTo>
                        <a:pt x="234" y="0"/>
                      </a:moveTo>
                      <a:lnTo>
                        <a:pt x="1" y="137"/>
                      </a:lnTo>
                      <a:lnTo>
                        <a:pt x="234" y="292"/>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2"/>
                <p:cNvSpPr/>
                <p:nvPr/>
              </p:nvSpPr>
              <p:spPr>
                <a:xfrm>
                  <a:off x="1040950" y="1199925"/>
                  <a:ext cx="12200" cy="6350"/>
                </a:xfrm>
                <a:custGeom>
                  <a:rect b="b" l="l" r="r" t="t"/>
                  <a:pathLst>
                    <a:path extrusionOk="0" h="254" w="488">
                      <a:moveTo>
                        <a:pt x="234" y="0"/>
                      </a:moveTo>
                      <a:lnTo>
                        <a:pt x="1" y="137"/>
                      </a:lnTo>
                      <a:lnTo>
                        <a:pt x="234" y="253"/>
                      </a:lnTo>
                      <a:lnTo>
                        <a:pt x="487" y="137"/>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2"/>
                <p:cNvSpPr/>
                <p:nvPr/>
              </p:nvSpPr>
              <p:spPr>
                <a:xfrm>
                  <a:off x="1014200" y="1183875"/>
                  <a:ext cx="12200" cy="7325"/>
                </a:xfrm>
                <a:custGeom>
                  <a:rect b="b" l="l" r="r" t="t"/>
                  <a:pathLst>
                    <a:path extrusionOk="0" h="293" w="488">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2"/>
                <p:cNvSpPr/>
                <p:nvPr/>
              </p:nvSpPr>
              <p:spPr>
                <a:xfrm>
                  <a:off x="987450" y="1168800"/>
                  <a:ext cx="12200" cy="6825"/>
                </a:xfrm>
                <a:custGeom>
                  <a:rect b="b" l="l" r="r" t="t"/>
                  <a:pathLst>
                    <a:path extrusionOk="0" h="273" w="488">
                      <a:moveTo>
                        <a:pt x="234" y="0"/>
                      </a:moveTo>
                      <a:lnTo>
                        <a:pt x="1"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2"/>
                <p:cNvSpPr/>
                <p:nvPr/>
              </p:nvSpPr>
              <p:spPr>
                <a:xfrm>
                  <a:off x="960700" y="1152750"/>
                  <a:ext cx="12175" cy="7325"/>
                </a:xfrm>
                <a:custGeom>
                  <a:rect b="b" l="l" r="r" t="t"/>
                  <a:pathLst>
                    <a:path extrusionOk="0" h="293" w="487">
                      <a:moveTo>
                        <a:pt x="234" y="0"/>
                      </a:moveTo>
                      <a:lnTo>
                        <a:pt x="1" y="156"/>
                      </a:lnTo>
                      <a:lnTo>
                        <a:pt x="234" y="292"/>
                      </a:lnTo>
                      <a:lnTo>
                        <a:pt x="487" y="15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2"/>
                <p:cNvSpPr/>
                <p:nvPr/>
              </p:nvSpPr>
              <p:spPr>
                <a:xfrm>
                  <a:off x="933475" y="1137675"/>
                  <a:ext cx="12175" cy="6825"/>
                </a:xfrm>
                <a:custGeom>
                  <a:rect b="b" l="l" r="r" t="t"/>
                  <a:pathLst>
                    <a:path extrusionOk="0" h="273" w="487">
                      <a:moveTo>
                        <a:pt x="234" y="0"/>
                      </a:moveTo>
                      <a:lnTo>
                        <a:pt x="0" y="136"/>
                      </a:lnTo>
                      <a:lnTo>
                        <a:pt x="234" y="273"/>
                      </a:lnTo>
                      <a:lnTo>
                        <a:pt x="487" y="136"/>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2"/>
                <p:cNvSpPr/>
                <p:nvPr/>
              </p:nvSpPr>
              <p:spPr>
                <a:xfrm>
                  <a:off x="522475" y="1148850"/>
                  <a:ext cx="97800" cy="58400"/>
                </a:xfrm>
                <a:custGeom>
                  <a:rect b="b" l="l" r="r" t="t"/>
                  <a:pathLst>
                    <a:path extrusionOk="0" h="2336" w="3912">
                      <a:moveTo>
                        <a:pt x="195" y="1"/>
                      </a:moveTo>
                      <a:cubicBezTo>
                        <a:pt x="156" y="20"/>
                        <a:pt x="117" y="59"/>
                        <a:pt x="59" y="98"/>
                      </a:cubicBezTo>
                      <a:cubicBezTo>
                        <a:pt x="40" y="117"/>
                        <a:pt x="20" y="117"/>
                        <a:pt x="1" y="137"/>
                      </a:cubicBezTo>
                      <a:lnTo>
                        <a:pt x="3736" y="2296"/>
                      </a:lnTo>
                      <a:cubicBezTo>
                        <a:pt x="3756" y="2296"/>
                        <a:pt x="3794" y="2335"/>
                        <a:pt x="3794" y="2335"/>
                      </a:cubicBezTo>
                      <a:cubicBezTo>
                        <a:pt x="3833" y="2335"/>
                        <a:pt x="3853" y="2296"/>
                        <a:pt x="3892" y="2277"/>
                      </a:cubicBezTo>
                      <a:cubicBezTo>
                        <a:pt x="3911" y="2238"/>
                        <a:pt x="3911" y="2160"/>
                        <a:pt x="3833" y="2102"/>
                      </a:cubicBezTo>
                      <a:lnTo>
                        <a:pt x="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2"/>
                <p:cNvSpPr/>
                <p:nvPr/>
              </p:nvSpPr>
              <p:spPr>
                <a:xfrm>
                  <a:off x="357600" y="674625"/>
                  <a:ext cx="148850" cy="90025"/>
                </a:xfrm>
                <a:custGeom>
                  <a:rect b="b" l="l" r="r" t="t"/>
                  <a:pathLst>
                    <a:path extrusionOk="0" h="3601" w="5954">
                      <a:moveTo>
                        <a:pt x="0" y="1"/>
                      </a:moveTo>
                      <a:lnTo>
                        <a:pt x="0" y="254"/>
                      </a:lnTo>
                      <a:lnTo>
                        <a:pt x="5720" y="3600"/>
                      </a:lnTo>
                      <a:lnTo>
                        <a:pt x="5954" y="344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2"/>
                <p:cNvSpPr/>
                <p:nvPr/>
              </p:nvSpPr>
              <p:spPr>
                <a:xfrm>
                  <a:off x="581325" y="2259250"/>
                  <a:ext cx="144000" cy="83675"/>
                </a:xfrm>
                <a:custGeom>
                  <a:rect b="b" l="l" r="r" t="t"/>
                  <a:pathLst>
                    <a:path extrusionOk="0" h="3347" w="5760">
                      <a:moveTo>
                        <a:pt x="2569" y="0"/>
                      </a:moveTo>
                      <a:lnTo>
                        <a:pt x="1" y="1498"/>
                      </a:lnTo>
                      <a:lnTo>
                        <a:pt x="3191" y="3347"/>
                      </a:lnTo>
                      <a:lnTo>
                        <a:pt x="3970" y="2880"/>
                      </a:lnTo>
                      <a:lnTo>
                        <a:pt x="2024" y="1790"/>
                      </a:lnTo>
                      <a:cubicBezTo>
                        <a:pt x="1966" y="1751"/>
                        <a:pt x="1946" y="1693"/>
                        <a:pt x="1966" y="1615"/>
                      </a:cubicBezTo>
                      <a:cubicBezTo>
                        <a:pt x="1980" y="1571"/>
                        <a:pt x="2028" y="1550"/>
                        <a:pt x="2083" y="1550"/>
                      </a:cubicBezTo>
                      <a:cubicBezTo>
                        <a:pt x="2102" y="1550"/>
                        <a:pt x="2121" y="1552"/>
                        <a:pt x="2141" y="1557"/>
                      </a:cubicBezTo>
                      <a:lnTo>
                        <a:pt x="4203" y="2763"/>
                      </a:lnTo>
                      <a:lnTo>
                        <a:pt x="4942" y="2335"/>
                      </a:lnTo>
                      <a:lnTo>
                        <a:pt x="4748" y="2238"/>
                      </a:lnTo>
                      <a:cubicBezTo>
                        <a:pt x="4689" y="2218"/>
                        <a:pt x="4670" y="2140"/>
                        <a:pt x="4689" y="2082"/>
                      </a:cubicBezTo>
                      <a:cubicBezTo>
                        <a:pt x="4704" y="2038"/>
                        <a:pt x="4751" y="2016"/>
                        <a:pt x="4807" y="2016"/>
                      </a:cubicBezTo>
                      <a:cubicBezTo>
                        <a:pt x="4826" y="2016"/>
                        <a:pt x="4845" y="2019"/>
                        <a:pt x="4864" y="2024"/>
                      </a:cubicBezTo>
                      <a:lnTo>
                        <a:pt x="5176" y="2199"/>
                      </a:lnTo>
                      <a:lnTo>
                        <a:pt x="5759" y="1849"/>
                      </a:lnTo>
                      <a:lnTo>
                        <a:pt x="25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2"/>
                <p:cNvSpPr/>
                <p:nvPr/>
              </p:nvSpPr>
              <p:spPr>
                <a:xfrm>
                  <a:off x="562375" y="2301550"/>
                  <a:ext cx="92425" cy="53550"/>
                </a:xfrm>
                <a:custGeom>
                  <a:rect b="b" l="l" r="r" t="t"/>
                  <a:pathLst>
                    <a:path extrusionOk="0" h="2142" w="3697">
                      <a:moveTo>
                        <a:pt x="506" y="1"/>
                      </a:moveTo>
                      <a:lnTo>
                        <a:pt x="0" y="293"/>
                      </a:lnTo>
                      <a:lnTo>
                        <a:pt x="3191" y="2141"/>
                      </a:lnTo>
                      <a:lnTo>
                        <a:pt x="3696" y="1849"/>
                      </a:lnTo>
                      <a:cubicBezTo>
                        <a:pt x="2588" y="1188"/>
                        <a:pt x="1479" y="585"/>
                        <a:pt x="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2"/>
                <p:cNvSpPr/>
                <p:nvPr/>
              </p:nvSpPr>
              <p:spPr>
                <a:xfrm>
                  <a:off x="654775" y="2343400"/>
                  <a:ext cx="259750" cy="144950"/>
                </a:xfrm>
                <a:custGeom>
                  <a:rect b="b" l="l" r="r" t="t"/>
                  <a:pathLst>
                    <a:path extrusionOk="0" h="5798" w="10390">
                      <a:moveTo>
                        <a:pt x="253" y="0"/>
                      </a:moveTo>
                      <a:lnTo>
                        <a:pt x="0" y="136"/>
                      </a:lnTo>
                      <a:cubicBezTo>
                        <a:pt x="740" y="564"/>
                        <a:pt x="1460" y="992"/>
                        <a:pt x="2218" y="1401"/>
                      </a:cubicBezTo>
                      <a:lnTo>
                        <a:pt x="2218" y="1362"/>
                      </a:lnTo>
                      <a:cubicBezTo>
                        <a:pt x="2218" y="1284"/>
                        <a:pt x="2257" y="1245"/>
                        <a:pt x="2335" y="1245"/>
                      </a:cubicBezTo>
                      <a:cubicBezTo>
                        <a:pt x="2413" y="1245"/>
                        <a:pt x="2452" y="1284"/>
                        <a:pt x="2452" y="1362"/>
                      </a:cubicBezTo>
                      <a:lnTo>
                        <a:pt x="2452" y="1537"/>
                      </a:lnTo>
                      <a:lnTo>
                        <a:pt x="4864" y="2918"/>
                      </a:lnTo>
                      <a:lnTo>
                        <a:pt x="4864" y="2860"/>
                      </a:lnTo>
                      <a:cubicBezTo>
                        <a:pt x="4864" y="2802"/>
                        <a:pt x="4923" y="2743"/>
                        <a:pt x="4981" y="2743"/>
                      </a:cubicBezTo>
                      <a:cubicBezTo>
                        <a:pt x="5059" y="2743"/>
                        <a:pt x="5117" y="2802"/>
                        <a:pt x="5117" y="2860"/>
                      </a:cubicBezTo>
                      <a:lnTo>
                        <a:pt x="5117" y="3035"/>
                      </a:lnTo>
                      <a:cubicBezTo>
                        <a:pt x="6771" y="3988"/>
                        <a:pt x="8424" y="4942"/>
                        <a:pt x="9903" y="5798"/>
                      </a:cubicBezTo>
                      <a:lnTo>
                        <a:pt x="10389" y="5798"/>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2"/>
                <p:cNvSpPr/>
                <p:nvPr/>
              </p:nvSpPr>
              <p:spPr>
                <a:xfrm>
                  <a:off x="458275" y="2230550"/>
                  <a:ext cx="122600" cy="71025"/>
                </a:xfrm>
                <a:custGeom>
                  <a:rect b="b" l="l" r="r" t="t"/>
                  <a:pathLst>
                    <a:path extrusionOk="0" h="2841" w="4904">
                      <a:moveTo>
                        <a:pt x="273" y="1"/>
                      </a:moveTo>
                      <a:cubicBezTo>
                        <a:pt x="254" y="39"/>
                        <a:pt x="215" y="59"/>
                        <a:pt x="176" y="78"/>
                      </a:cubicBezTo>
                      <a:cubicBezTo>
                        <a:pt x="137" y="117"/>
                        <a:pt x="78" y="137"/>
                        <a:pt x="1" y="156"/>
                      </a:cubicBezTo>
                      <a:cubicBezTo>
                        <a:pt x="662" y="545"/>
                        <a:pt x="2413" y="1538"/>
                        <a:pt x="4650" y="2841"/>
                      </a:cubicBezTo>
                      <a:lnTo>
                        <a:pt x="4903" y="2685"/>
                      </a:lnTo>
                      <a:lnTo>
                        <a:pt x="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2"/>
                <p:cNvSpPr/>
                <p:nvPr/>
              </p:nvSpPr>
              <p:spPr>
                <a:xfrm>
                  <a:off x="449525" y="2224425"/>
                  <a:ext cx="15600" cy="10050"/>
                </a:xfrm>
                <a:custGeom>
                  <a:rect b="b" l="l" r="r" t="t"/>
                  <a:pathLst>
                    <a:path extrusionOk="0" h="402" w="624">
                      <a:moveTo>
                        <a:pt x="126" y="0"/>
                      </a:moveTo>
                      <a:cubicBezTo>
                        <a:pt x="85" y="0"/>
                        <a:pt x="45" y="14"/>
                        <a:pt x="20" y="51"/>
                      </a:cubicBezTo>
                      <a:cubicBezTo>
                        <a:pt x="0" y="109"/>
                        <a:pt x="0" y="187"/>
                        <a:pt x="59" y="226"/>
                      </a:cubicBezTo>
                      <a:cubicBezTo>
                        <a:pt x="59" y="226"/>
                        <a:pt x="156" y="304"/>
                        <a:pt x="351" y="401"/>
                      </a:cubicBezTo>
                      <a:cubicBezTo>
                        <a:pt x="428" y="382"/>
                        <a:pt x="487" y="343"/>
                        <a:pt x="526" y="323"/>
                      </a:cubicBezTo>
                      <a:cubicBezTo>
                        <a:pt x="584" y="284"/>
                        <a:pt x="604" y="246"/>
                        <a:pt x="623" y="246"/>
                      </a:cubicBezTo>
                      <a:lnTo>
                        <a:pt x="195" y="12"/>
                      </a:lnTo>
                      <a:cubicBezTo>
                        <a:pt x="174" y="5"/>
                        <a:pt x="150"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2"/>
                <p:cNvSpPr/>
                <p:nvPr/>
              </p:nvSpPr>
              <p:spPr>
                <a:xfrm>
                  <a:off x="575000" y="2297175"/>
                  <a:ext cx="86125" cy="49650"/>
                </a:xfrm>
                <a:custGeom>
                  <a:rect b="b" l="l" r="r" t="t"/>
                  <a:pathLst>
                    <a:path extrusionOk="0" h="1986" w="3445">
                      <a:moveTo>
                        <a:pt x="254" y="1"/>
                      </a:moveTo>
                      <a:lnTo>
                        <a:pt x="1" y="137"/>
                      </a:lnTo>
                      <a:cubicBezTo>
                        <a:pt x="974" y="701"/>
                        <a:pt x="2044" y="1324"/>
                        <a:pt x="3191" y="1985"/>
                      </a:cubicBezTo>
                      <a:lnTo>
                        <a:pt x="3444" y="1849"/>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2"/>
                <p:cNvSpPr/>
                <p:nvPr/>
              </p:nvSpPr>
              <p:spPr>
                <a:xfrm>
                  <a:off x="680550" y="2328800"/>
                  <a:ext cx="285525" cy="161025"/>
                </a:xfrm>
                <a:custGeom>
                  <a:rect b="b" l="l" r="r" t="t"/>
                  <a:pathLst>
                    <a:path extrusionOk="0" h="6441" w="11421">
                      <a:moveTo>
                        <a:pt x="234" y="0"/>
                      </a:moveTo>
                      <a:lnTo>
                        <a:pt x="1" y="117"/>
                      </a:lnTo>
                      <a:lnTo>
                        <a:pt x="10934" y="6440"/>
                      </a:lnTo>
                      <a:lnTo>
                        <a:pt x="11421" y="6440"/>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2"/>
                <p:cNvSpPr/>
                <p:nvPr/>
              </p:nvSpPr>
              <p:spPr>
                <a:xfrm>
                  <a:off x="629975" y="2297975"/>
                  <a:ext cx="56450" cy="33775"/>
                </a:xfrm>
                <a:custGeom>
                  <a:rect b="b" l="l" r="r" t="t"/>
                  <a:pathLst>
                    <a:path extrusionOk="0" h="1351" w="2258">
                      <a:moveTo>
                        <a:pt x="151" y="1"/>
                      </a:moveTo>
                      <a:cubicBezTo>
                        <a:pt x="107" y="1"/>
                        <a:pt x="63" y="22"/>
                        <a:pt x="20" y="66"/>
                      </a:cubicBezTo>
                      <a:cubicBezTo>
                        <a:pt x="0" y="105"/>
                        <a:pt x="0" y="183"/>
                        <a:pt x="78" y="241"/>
                      </a:cubicBezTo>
                      <a:lnTo>
                        <a:pt x="2024" y="1350"/>
                      </a:lnTo>
                      <a:lnTo>
                        <a:pt x="2257" y="1214"/>
                      </a:lnTo>
                      <a:lnTo>
                        <a:pt x="195" y="8"/>
                      </a:lnTo>
                      <a:cubicBezTo>
                        <a:pt x="180" y="3"/>
                        <a:pt x="166" y="1"/>
                        <a:pt x="1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2"/>
                <p:cNvSpPr/>
                <p:nvPr/>
              </p:nvSpPr>
              <p:spPr>
                <a:xfrm>
                  <a:off x="527350" y="2349475"/>
                  <a:ext cx="41850" cy="26525"/>
                </a:xfrm>
                <a:custGeom>
                  <a:rect b="b" l="l" r="r" t="t"/>
                  <a:pathLst>
                    <a:path extrusionOk="0" h="1061" w="1674">
                      <a:moveTo>
                        <a:pt x="1206" y="749"/>
                      </a:moveTo>
                      <a:cubicBezTo>
                        <a:pt x="1206" y="749"/>
                        <a:pt x="1197" y="749"/>
                        <a:pt x="1191" y="756"/>
                      </a:cubicBezTo>
                      <a:lnTo>
                        <a:pt x="1191" y="756"/>
                      </a:lnTo>
                      <a:cubicBezTo>
                        <a:pt x="1196" y="754"/>
                        <a:pt x="1201" y="752"/>
                        <a:pt x="1206" y="749"/>
                      </a:cubicBezTo>
                      <a:close/>
                      <a:moveTo>
                        <a:pt x="825" y="0"/>
                      </a:moveTo>
                      <a:cubicBezTo>
                        <a:pt x="623" y="0"/>
                        <a:pt x="419" y="49"/>
                        <a:pt x="253" y="146"/>
                      </a:cubicBezTo>
                      <a:cubicBezTo>
                        <a:pt x="98" y="244"/>
                        <a:pt x="0" y="380"/>
                        <a:pt x="0" y="535"/>
                      </a:cubicBezTo>
                      <a:cubicBezTo>
                        <a:pt x="0" y="672"/>
                        <a:pt x="98" y="827"/>
                        <a:pt x="253" y="924"/>
                      </a:cubicBezTo>
                      <a:cubicBezTo>
                        <a:pt x="428" y="1022"/>
                        <a:pt x="623" y="1061"/>
                        <a:pt x="817" y="1061"/>
                      </a:cubicBezTo>
                      <a:cubicBezTo>
                        <a:pt x="992" y="1061"/>
                        <a:pt x="1129" y="1041"/>
                        <a:pt x="1284" y="963"/>
                      </a:cubicBezTo>
                      <a:lnTo>
                        <a:pt x="1226" y="944"/>
                      </a:lnTo>
                      <a:cubicBezTo>
                        <a:pt x="1187" y="924"/>
                        <a:pt x="1168" y="847"/>
                        <a:pt x="1187" y="769"/>
                      </a:cubicBezTo>
                      <a:cubicBezTo>
                        <a:pt x="1187" y="763"/>
                        <a:pt x="1189" y="759"/>
                        <a:pt x="1191" y="756"/>
                      </a:cubicBezTo>
                      <a:lnTo>
                        <a:pt x="1191" y="756"/>
                      </a:lnTo>
                      <a:cubicBezTo>
                        <a:pt x="1078" y="805"/>
                        <a:pt x="948" y="828"/>
                        <a:pt x="818" y="828"/>
                      </a:cubicBezTo>
                      <a:cubicBezTo>
                        <a:pt x="657" y="828"/>
                        <a:pt x="496" y="793"/>
                        <a:pt x="370" y="730"/>
                      </a:cubicBezTo>
                      <a:cubicBezTo>
                        <a:pt x="292" y="672"/>
                        <a:pt x="234" y="613"/>
                        <a:pt x="234" y="535"/>
                      </a:cubicBezTo>
                      <a:cubicBezTo>
                        <a:pt x="234" y="458"/>
                        <a:pt x="292" y="419"/>
                        <a:pt x="370" y="341"/>
                      </a:cubicBezTo>
                      <a:cubicBezTo>
                        <a:pt x="506" y="263"/>
                        <a:pt x="681" y="244"/>
                        <a:pt x="817" y="244"/>
                      </a:cubicBezTo>
                      <a:cubicBezTo>
                        <a:pt x="992" y="244"/>
                        <a:pt x="1129" y="263"/>
                        <a:pt x="1245" y="341"/>
                      </a:cubicBezTo>
                      <a:cubicBezTo>
                        <a:pt x="1343" y="380"/>
                        <a:pt x="1401" y="458"/>
                        <a:pt x="1401" y="535"/>
                      </a:cubicBezTo>
                      <a:cubicBezTo>
                        <a:pt x="1401" y="613"/>
                        <a:pt x="1343" y="652"/>
                        <a:pt x="1245" y="730"/>
                      </a:cubicBezTo>
                      <a:cubicBezTo>
                        <a:pt x="1284" y="730"/>
                        <a:pt x="1323" y="730"/>
                        <a:pt x="1343" y="749"/>
                      </a:cubicBezTo>
                      <a:lnTo>
                        <a:pt x="1518" y="847"/>
                      </a:lnTo>
                      <a:cubicBezTo>
                        <a:pt x="1615" y="749"/>
                        <a:pt x="1673" y="652"/>
                        <a:pt x="1673" y="555"/>
                      </a:cubicBezTo>
                      <a:cubicBezTo>
                        <a:pt x="1654" y="380"/>
                        <a:pt x="1557" y="244"/>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2"/>
                <p:cNvSpPr/>
                <p:nvPr/>
              </p:nvSpPr>
              <p:spPr>
                <a:xfrm>
                  <a:off x="555550" y="2411250"/>
                  <a:ext cx="41375" cy="27000"/>
                </a:xfrm>
                <a:custGeom>
                  <a:rect b="b" l="l" r="r" t="t"/>
                  <a:pathLst>
                    <a:path extrusionOk="0" h="1080" w="1655">
                      <a:moveTo>
                        <a:pt x="818" y="243"/>
                      </a:moveTo>
                      <a:cubicBezTo>
                        <a:pt x="973" y="243"/>
                        <a:pt x="1129" y="282"/>
                        <a:pt x="1246" y="341"/>
                      </a:cubicBezTo>
                      <a:cubicBezTo>
                        <a:pt x="1343" y="399"/>
                        <a:pt x="1401" y="477"/>
                        <a:pt x="1401" y="535"/>
                      </a:cubicBezTo>
                      <a:cubicBezTo>
                        <a:pt x="1401" y="613"/>
                        <a:pt x="1343" y="671"/>
                        <a:pt x="1246" y="730"/>
                      </a:cubicBezTo>
                      <a:cubicBezTo>
                        <a:pt x="1129" y="807"/>
                        <a:pt x="973" y="846"/>
                        <a:pt x="815" y="846"/>
                      </a:cubicBezTo>
                      <a:cubicBezTo>
                        <a:pt x="657" y="846"/>
                        <a:pt x="497" y="807"/>
                        <a:pt x="370" y="730"/>
                      </a:cubicBezTo>
                      <a:cubicBezTo>
                        <a:pt x="273" y="691"/>
                        <a:pt x="234" y="613"/>
                        <a:pt x="234" y="535"/>
                      </a:cubicBezTo>
                      <a:cubicBezTo>
                        <a:pt x="234" y="477"/>
                        <a:pt x="273" y="418"/>
                        <a:pt x="370" y="341"/>
                      </a:cubicBezTo>
                      <a:cubicBezTo>
                        <a:pt x="487" y="282"/>
                        <a:pt x="662" y="243"/>
                        <a:pt x="818" y="243"/>
                      </a:cubicBezTo>
                      <a:close/>
                      <a:moveTo>
                        <a:pt x="830" y="0"/>
                      </a:moveTo>
                      <a:cubicBezTo>
                        <a:pt x="628" y="0"/>
                        <a:pt x="429" y="49"/>
                        <a:pt x="273" y="146"/>
                      </a:cubicBezTo>
                      <a:cubicBezTo>
                        <a:pt x="98" y="243"/>
                        <a:pt x="1" y="399"/>
                        <a:pt x="1" y="535"/>
                      </a:cubicBezTo>
                      <a:cubicBezTo>
                        <a:pt x="1" y="691"/>
                        <a:pt x="98" y="827"/>
                        <a:pt x="273" y="924"/>
                      </a:cubicBezTo>
                      <a:cubicBezTo>
                        <a:pt x="448" y="1021"/>
                        <a:pt x="643" y="1080"/>
                        <a:pt x="837" y="1080"/>
                      </a:cubicBezTo>
                      <a:cubicBezTo>
                        <a:pt x="1012" y="1080"/>
                        <a:pt x="1207" y="1021"/>
                        <a:pt x="1343" y="983"/>
                      </a:cubicBezTo>
                      <a:lnTo>
                        <a:pt x="1304" y="963"/>
                      </a:lnTo>
                      <a:cubicBezTo>
                        <a:pt x="1207" y="905"/>
                        <a:pt x="1168" y="827"/>
                        <a:pt x="1226" y="788"/>
                      </a:cubicBezTo>
                      <a:cubicBezTo>
                        <a:pt x="1241" y="744"/>
                        <a:pt x="1288" y="722"/>
                        <a:pt x="1344" y="722"/>
                      </a:cubicBezTo>
                      <a:cubicBezTo>
                        <a:pt x="1362" y="722"/>
                        <a:pt x="1382" y="725"/>
                        <a:pt x="1401" y="730"/>
                      </a:cubicBezTo>
                      <a:lnTo>
                        <a:pt x="1538" y="807"/>
                      </a:lnTo>
                      <a:cubicBezTo>
                        <a:pt x="1615" y="730"/>
                        <a:pt x="1654" y="632"/>
                        <a:pt x="1654" y="535"/>
                      </a:cubicBezTo>
                      <a:cubicBezTo>
                        <a:pt x="1654" y="399"/>
                        <a:pt x="1557" y="243"/>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2"/>
                <p:cNvSpPr/>
                <p:nvPr/>
              </p:nvSpPr>
              <p:spPr>
                <a:xfrm>
                  <a:off x="703900" y="2314700"/>
                  <a:ext cx="519475" cy="126000"/>
                </a:xfrm>
                <a:custGeom>
                  <a:rect b="b" l="l" r="r" t="t"/>
                  <a:pathLst>
                    <a:path extrusionOk="0" h="5040" w="20779">
                      <a:moveTo>
                        <a:pt x="253" y="0"/>
                      </a:moveTo>
                      <a:lnTo>
                        <a:pt x="0" y="156"/>
                      </a:lnTo>
                      <a:lnTo>
                        <a:pt x="8463" y="5020"/>
                      </a:lnTo>
                      <a:cubicBezTo>
                        <a:pt x="8502" y="5020"/>
                        <a:pt x="8522" y="5039"/>
                        <a:pt x="8522" y="5039"/>
                      </a:cubicBezTo>
                      <a:lnTo>
                        <a:pt x="20662" y="5039"/>
                      </a:lnTo>
                      <a:cubicBezTo>
                        <a:pt x="20720" y="5039"/>
                        <a:pt x="20778" y="4981"/>
                        <a:pt x="20778" y="4922"/>
                      </a:cubicBezTo>
                      <a:cubicBezTo>
                        <a:pt x="20778" y="4845"/>
                        <a:pt x="20720" y="4786"/>
                        <a:pt x="20662" y="4786"/>
                      </a:cubicBezTo>
                      <a:lnTo>
                        <a:pt x="8541" y="478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2"/>
                <p:cNvSpPr/>
                <p:nvPr/>
              </p:nvSpPr>
              <p:spPr>
                <a:xfrm>
                  <a:off x="698050" y="2309650"/>
                  <a:ext cx="12675" cy="8000"/>
                </a:xfrm>
                <a:custGeom>
                  <a:rect b="b" l="l" r="r" t="t"/>
                  <a:pathLst>
                    <a:path extrusionOk="0" h="320" w="507">
                      <a:moveTo>
                        <a:pt x="152" y="0"/>
                      </a:moveTo>
                      <a:cubicBezTo>
                        <a:pt x="108" y="0"/>
                        <a:pt x="64" y="22"/>
                        <a:pt x="20" y="66"/>
                      </a:cubicBezTo>
                      <a:cubicBezTo>
                        <a:pt x="1" y="105"/>
                        <a:pt x="1" y="183"/>
                        <a:pt x="79" y="222"/>
                      </a:cubicBezTo>
                      <a:lnTo>
                        <a:pt x="273" y="319"/>
                      </a:lnTo>
                      <a:lnTo>
                        <a:pt x="507" y="183"/>
                      </a:lnTo>
                      <a:lnTo>
                        <a:pt x="195" y="8"/>
                      </a:lnTo>
                      <a:cubicBezTo>
                        <a:pt x="181" y="3"/>
                        <a:pt x="166" y="0"/>
                        <a:pt x="1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2"/>
                <p:cNvSpPr/>
                <p:nvPr/>
              </p:nvSpPr>
              <p:spPr>
                <a:xfrm>
                  <a:off x="557025" y="2367700"/>
                  <a:ext cx="975" cy="525"/>
                </a:xfrm>
                <a:custGeom>
                  <a:rect b="b" l="l" r="r" t="t"/>
                  <a:pathLst>
                    <a:path extrusionOk="0" h="21" w="39">
                      <a:moveTo>
                        <a:pt x="39" y="1"/>
                      </a:moveTo>
                      <a:cubicBezTo>
                        <a:pt x="36" y="1"/>
                        <a:pt x="34" y="1"/>
                        <a:pt x="32" y="2"/>
                      </a:cubicBezTo>
                      <a:lnTo>
                        <a:pt x="32" y="2"/>
                      </a:lnTo>
                      <a:cubicBezTo>
                        <a:pt x="36" y="1"/>
                        <a:pt x="39" y="1"/>
                        <a:pt x="39" y="1"/>
                      </a:cubicBezTo>
                      <a:close/>
                      <a:moveTo>
                        <a:pt x="32" y="2"/>
                      </a:moveTo>
                      <a:cubicBezTo>
                        <a:pt x="25" y="3"/>
                        <a:pt x="12" y="8"/>
                        <a:pt x="0" y="20"/>
                      </a:cubicBezTo>
                      <a:cubicBezTo>
                        <a:pt x="17" y="20"/>
                        <a:pt x="19" y="6"/>
                        <a:pt x="32" y="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2"/>
                <p:cNvSpPr/>
                <p:nvPr/>
              </p:nvSpPr>
              <p:spPr>
                <a:xfrm>
                  <a:off x="559450" y="2370150"/>
                  <a:ext cx="212075" cy="119675"/>
                </a:xfrm>
                <a:custGeom>
                  <a:rect b="b" l="l" r="r" t="t"/>
                  <a:pathLst>
                    <a:path extrusionOk="0" h="4787" w="8483">
                      <a:moveTo>
                        <a:pt x="214" y="0"/>
                      </a:moveTo>
                      <a:cubicBezTo>
                        <a:pt x="175" y="20"/>
                        <a:pt x="136" y="78"/>
                        <a:pt x="98" y="97"/>
                      </a:cubicBezTo>
                      <a:cubicBezTo>
                        <a:pt x="78" y="117"/>
                        <a:pt x="20" y="117"/>
                        <a:pt x="0" y="136"/>
                      </a:cubicBezTo>
                      <a:lnTo>
                        <a:pt x="3055" y="1926"/>
                      </a:lnTo>
                      <a:cubicBezTo>
                        <a:pt x="3055" y="1848"/>
                        <a:pt x="3113" y="1790"/>
                        <a:pt x="3191" y="1790"/>
                      </a:cubicBezTo>
                      <a:cubicBezTo>
                        <a:pt x="3249" y="1790"/>
                        <a:pt x="3308" y="1848"/>
                        <a:pt x="3308" y="1926"/>
                      </a:cubicBezTo>
                      <a:lnTo>
                        <a:pt x="3308" y="2062"/>
                      </a:lnTo>
                      <a:lnTo>
                        <a:pt x="7996" y="4786"/>
                      </a:lnTo>
                      <a:lnTo>
                        <a:pt x="8483" y="4786"/>
                      </a:lnTo>
                      <a:lnTo>
                        <a:pt x="6265" y="3502"/>
                      </a:lnTo>
                      <a:cubicBezTo>
                        <a:pt x="6265" y="3599"/>
                        <a:pt x="6226" y="3638"/>
                        <a:pt x="6148" y="3638"/>
                      </a:cubicBezTo>
                      <a:cubicBezTo>
                        <a:pt x="6070" y="3638"/>
                        <a:pt x="6031" y="3599"/>
                        <a:pt x="6031" y="3522"/>
                      </a:cubicBezTo>
                      <a:lnTo>
                        <a:pt x="6031" y="3346"/>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2"/>
                <p:cNvSpPr/>
                <p:nvPr/>
              </p:nvSpPr>
              <p:spPr>
                <a:xfrm>
                  <a:off x="555550" y="2367700"/>
                  <a:ext cx="8775" cy="5875"/>
                </a:xfrm>
                <a:custGeom>
                  <a:rect b="b" l="l" r="r" t="t"/>
                  <a:pathLst>
                    <a:path extrusionOk="0" h="235" w="351">
                      <a:moveTo>
                        <a:pt x="98" y="1"/>
                      </a:moveTo>
                      <a:cubicBezTo>
                        <a:pt x="78" y="1"/>
                        <a:pt x="78" y="20"/>
                        <a:pt x="59" y="20"/>
                      </a:cubicBezTo>
                      <a:cubicBezTo>
                        <a:pt x="40" y="20"/>
                        <a:pt x="40" y="40"/>
                        <a:pt x="40" y="40"/>
                      </a:cubicBezTo>
                      <a:cubicBezTo>
                        <a:pt x="1" y="98"/>
                        <a:pt x="1" y="176"/>
                        <a:pt x="78" y="215"/>
                      </a:cubicBezTo>
                      <a:lnTo>
                        <a:pt x="137" y="234"/>
                      </a:lnTo>
                      <a:cubicBezTo>
                        <a:pt x="156" y="215"/>
                        <a:pt x="195" y="215"/>
                        <a:pt x="234" y="195"/>
                      </a:cubicBezTo>
                      <a:cubicBezTo>
                        <a:pt x="273" y="176"/>
                        <a:pt x="331" y="118"/>
                        <a:pt x="351" y="98"/>
                      </a:cubicBezTo>
                      <a:lnTo>
                        <a:pt x="1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2"/>
                <p:cNvSpPr/>
                <p:nvPr/>
              </p:nvSpPr>
              <p:spPr>
                <a:xfrm>
                  <a:off x="641650" y="2459625"/>
                  <a:ext cx="52550" cy="30200"/>
                </a:xfrm>
                <a:custGeom>
                  <a:rect b="b" l="l" r="r" t="t"/>
                  <a:pathLst>
                    <a:path extrusionOk="0" h="1208" w="2102">
                      <a:moveTo>
                        <a:pt x="0" y="1"/>
                      </a:moveTo>
                      <a:lnTo>
                        <a:pt x="0" y="293"/>
                      </a:lnTo>
                      <a:lnTo>
                        <a:pt x="1615" y="1207"/>
                      </a:lnTo>
                      <a:lnTo>
                        <a:pt x="2101" y="1207"/>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2"/>
                <p:cNvSpPr/>
                <p:nvPr/>
              </p:nvSpPr>
              <p:spPr>
                <a:xfrm>
                  <a:off x="588625" y="2431900"/>
                  <a:ext cx="47200" cy="31175"/>
                </a:xfrm>
                <a:custGeom>
                  <a:rect b="b" l="l" r="r" t="t"/>
                  <a:pathLst>
                    <a:path extrusionOk="0" h="1247" w="1888">
                      <a:moveTo>
                        <a:pt x="215" y="1"/>
                      </a:moveTo>
                      <a:cubicBezTo>
                        <a:pt x="176" y="59"/>
                        <a:pt x="117" y="98"/>
                        <a:pt x="78" y="137"/>
                      </a:cubicBezTo>
                      <a:cubicBezTo>
                        <a:pt x="39" y="137"/>
                        <a:pt x="20" y="157"/>
                        <a:pt x="1" y="157"/>
                      </a:cubicBezTo>
                      <a:lnTo>
                        <a:pt x="1888" y="1246"/>
                      </a:lnTo>
                      <a:lnTo>
                        <a:pt x="1888" y="954"/>
                      </a:ln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2"/>
                <p:cNvSpPr/>
                <p:nvPr/>
              </p:nvSpPr>
              <p:spPr>
                <a:xfrm>
                  <a:off x="585225" y="2429825"/>
                  <a:ext cx="8775" cy="6500"/>
                </a:xfrm>
                <a:custGeom>
                  <a:rect b="b" l="l" r="r" t="t"/>
                  <a:pathLst>
                    <a:path extrusionOk="0" h="260" w="351">
                      <a:moveTo>
                        <a:pt x="136" y="0"/>
                      </a:moveTo>
                      <a:cubicBezTo>
                        <a:pt x="98" y="0"/>
                        <a:pt x="62" y="19"/>
                        <a:pt x="39" y="64"/>
                      </a:cubicBezTo>
                      <a:cubicBezTo>
                        <a:pt x="0" y="123"/>
                        <a:pt x="0" y="181"/>
                        <a:pt x="78" y="240"/>
                      </a:cubicBezTo>
                      <a:lnTo>
                        <a:pt x="137" y="259"/>
                      </a:lnTo>
                      <a:cubicBezTo>
                        <a:pt x="156" y="259"/>
                        <a:pt x="175" y="240"/>
                        <a:pt x="214" y="240"/>
                      </a:cubicBezTo>
                      <a:cubicBezTo>
                        <a:pt x="253" y="162"/>
                        <a:pt x="312" y="123"/>
                        <a:pt x="351" y="84"/>
                      </a:cubicBezTo>
                      <a:lnTo>
                        <a:pt x="214" y="26"/>
                      </a:lnTo>
                      <a:cubicBezTo>
                        <a:pt x="190" y="9"/>
                        <a:pt x="163"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2"/>
                <p:cNvSpPr/>
                <p:nvPr/>
              </p:nvSpPr>
              <p:spPr>
                <a:xfrm>
                  <a:off x="710225" y="2378400"/>
                  <a:ext cx="5850" cy="79325"/>
                </a:xfrm>
                <a:custGeom>
                  <a:rect b="b" l="l" r="r" t="t"/>
                  <a:pathLst>
                    <a:path extrusionOk="0" h="3173" w="234">
                      <a:moveTo>
                        <a:pt x="0" y="1"/>
                      </a:moveTo>
                      <a:lnTo>
                        <a:pt x="0" y="3016"/>
                      </a:lnTo>
                      <a:lnTo>
                        <a:pt x="234" y="3172"/>
                      </a:lnTo>
                      <a:lnTo>
                        <a:pt x="234" y="157"/>
                      </a:lnTo>
                      <a:cubicBezTo>
                        <a:pt x="175" y="98"/>
                        <a:pt x="78" y="5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2"/>
                <p:cNvSpPr/>
                <p:nvPr/>
              </p:nvSpPr>
              <p:spPr>
                <a:xfrm>
                  <a:off x="710225" y="2375000"/>
                  <a:ext cx="5850" cy="7800"/>
                </a:xfrm>
                <a:custGeom>
                  <a:rect b="b" l="l" r="r" t="t"/>
                  <a:pathLst>
                    <a:path extrusionOk="0" h="312" w="234">
                      <a:moveTo>
                        <a:pt x="117" y="1"/>
                      </a:moveTo>
                      <a:cubicBezTo>
                        <a:pt x="39" y="1"/>
                        <a:pt x="0" y="40"/>
                        <a:pt x="0" y="117"/>
                      </a:cubicBezTo>
                      <a:lnTo>
                        <a:pt x="0" y="176"/>
                      </a:lnTo>
                      <a:cubicBezTo>
                        <a:pt x="78" y="215"/>
                        <a:pt x="175" y="273"/>
                        <a:pt x="234" y="312"/>
                      </a:cubicBezTo>
                      <a:lnTo>
                        <a:pt x="234" y="117"/>
                      </a:lnTo>
                      <a:cubicBezTo>
                        <a:pt x="234" y="40"/>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2"/>
                <p:cNvSpPr/>
                <p:nvPr/>
              </p:nvSpPr>
              <p:spPr>
                <a:xfrm>
                  <a:off x="710225" y="2453800"/>
                  <a:ext cx="5850" cy="7325"/>
                </a:xfrm>
                <a:custGeom>
                  <a:rect b="b" l="l" r="r" t="t"/>
                  <a:pathLst>
                    <a:path extrusionOk="0" h="293" w="234">
                      <a:moveTo>
                        <a:pt x="0" y="0"/>
                      </a:moveTo>
                      <a:lnTo>
                        <a:pt x="0" y="176"/>
                      </a:lnTo>
                      <a:cubicBezTo>
                        <a:pt x="0" y="253"/>
                        <a:pt x="39" y="292"/>
                        <a:pt x="117" y="292"/>
                      </a:cubicBezTo>
                      <a:cubicBezTo>
                        <a:pt x="195" y="292"/>
                        <a:pt x="234" y="253"/>
                        <a:pt x="234" y="176"/>
                      </a:cubicBezTo>
                      <a:lnTo>
                        <a:pt x="234"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2"/>
                <p:cNvSpPr/>
                <p:nvPr/>
              </p:nvSpPr>
              <p:spPr>
                <a:xfrm>
                  <a:off x="775875" y="2416825"/>
                  <a:ext cx="5875" cy="73000"/>
                </a:xfrm>
                <a:custGeom>
                  <a:rect b="b" l="l" r="r" t="t"/>
                  <a:pathLst>
                    <a:path extrusionOk="0" h="2920" w="235">
                      <a:moveTo>
                        <a:pt x="1" y="1"/>
                      </a:moveTo>
                      <a:lnTo>
                        <a:pt x="1" y="2919"/>
                      </a:lnTo>
                      <a:lnTo>
                        <a:pt x="234" y="2919"/>
                      </a:lnTo>
                      <a:lnTo>
                        <a:pt x="234" y="156"/>
                      </a:lnTo>
                      <a:cubicBezTo>
                        <a:pt x="176" y="98"/>
                        <a:pt x="98" y="59"/>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2"/>
                <p:cNvSpPr/>
                <p:nvPr/>
              </p:nvSpPr>
              <p:spPr>
                <a:xfrm>
                  <a:off x="775875" y="2412450"/>
                  <a:ext cx="5875" cy="8300"/>
                </a:xfrm>
                <a:custGeom>
                  <a:rect b="b" l="l" r="r" t="t"/>
                  <a:pathLst>
                    <a:path extrusionOk="0" h="332" w="235">
                      <a:moveTo>
                        <a:pt x="117" y="1"/>
                      </a:moveTo>
                      <a:cubicBezTo>
                        <a:pt x="40" y="1"/>
                        <a:pt x="1" y="59"/>
                        <a:pt x="1" y="137"/>
                      </a:cubicBezTo>
                      <a:lnTo>
                        <a:pt x="1" y="176"/>
                      </a:lnTo>
                      <a:cubicBezTo>
                        <a:pt x="79" y="234"/>
                        <a:pt x="176" y="273"/>
                        <a:pt x="234" y="331"/>
                      </a:cubicBezTo>
                      <a:lnTo>
                        <a:pt x="234" y="137"/>
                      </a:lnTo>
                      <a:cubicBezTo>
                        <a:pt x="234"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2"/>
                <p:cNvSpPr/>
                <p:nvPr/>
              </p:nvSpPr>
              <p:spPr>
                <a:xfrm>
                  <a:off x="635325" y="2418300"/>
                  <a:ext cx="6350" cy="41350"/>
                </a:xfrm>
                <a:custGeom>
                  <a:rect b="b" l="l" r="r" t="t"/>
                  <a:pathLst>
                    <a:path extrusionOk="0" h="1654" w="254">
                      <a:moveTo>
                        <a:pt x="0" y="0"/>
                      </a:moveTo>
                      <a:lnTo>
                        <a:pt x="0" y="1498"/>
                      </a:lnTo>
                      <a:lnTo>
                        <a:pt x="253" y="1654"/>
                      </a:lnTo>
                      <a:lnTo>
                        <a:pt x="253" y="13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2"/>
                <p:cNvSpPr/>
                <p:nvPr/>
              </p:nvSpPr>
              <p:spPr>
                <a:xfrm>
                  <a:off x="635325" y="2463050"/>
                  <a:ext cx="6350" cy="26775"/>
                </a:xfrm>
                <a:custGeom>
                  <a:rect b="b" l="l" r="r" t="t"/>
                  <a:pathLst>
                    <a:path extrusionOk="0" h="1071" w="254">
                      <a:moveTo>
                        <a:pt x="0" y="0"/>
                      </a:moveTo>
                      <a:lnTo>
                        <a:pt x="0" y="1070"/>
                      </a:lnTo>
                      <a:lnTo>
                        <a:pt x="253" y="1070"/>
                      </a:lnTo>
                      <a:lnTo>
                        <a:pt x="253"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2"/>
                <p:cNvSpPr/>
                <p:nvPr/>
              </p:nvSpPr>
              <p:spPr>
                <a:xfrm>
                  <a:off x="635325" y="2414900"/>
                  <a:ext cx="6350" cy="6825"/>
                </a:xfrm>
                <a:custGeom>
                  <a:rect b="b" l="l" r="r" t="t"/>
                  <a:pathLst>
                    <a:path extrusionOk="0" h="273" w="254">
                      <a:moveTo>
                        <a:pt x="117" y="0"/>
                      </a:moveTo>
                      <a:cubicBezTo>
                        <a:pt x="59" y="0"/>
                        <a:pt x="0" y="58"/>
                        <a:pt x="0" y="136"/>
                      </a:cubicBezTo>
                      <a:lnTo>
                        <a:pt x="253" y="272"/>
                      </a:lnTo>
                      <a:lnTo>
                        <a:pt x="253" y="136"/>
                      </a:lnTo>
                      <a:cubicBezTo>
                        <a:pt x="253" y="58"/>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2"/>
                <p:cNvSpPr/>
                <p:nvPr/>
              </p:nvSpPr>
              <p:spPr>
                <a:xfrm>
                  <a:off x="635325" y="2455750"/>
                  <a:ext cx="6350" cy="11200"/>
                </a:xfrm>
                <a:custGeom>
                  <a:rect b="b" l="l" r="r" t="t"/>
                  <a:pathLst>
                    <a:path extrusionOk="0" h="448" w="254">
                      <a:moveTo>
                        <a:pt x="0" y="0"/>
                      </a:moveTo>
                      <a:lnTo>
                        <a:pt x="0" y="292"/>
                      </a:lnTo>
                      <a:lnTo>
                        <a:pt x="253" y="448"/>
                      </a:lnTo>
                      <a:lnTo>
                        <a:pt x="253" y="15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2"/>
                <p:cNvSpPr/>
                <p:nvPr/>
              </p:nvSpPr>
              <p:spPr>
                <a:xfrm>
                  <a:off x="487450" y="729100"/>
                  <a:ext cx="160050" cy="92450"/>
                </a:xfrm>
                <a:custGeom>
                  <a:rect b="b" l="l" r="r" t="t"/>
                  <a:pathLst>
                    <a:path extrusionOk="0" h="3698" w="6402">
                      <a:moveTo>
                        <a:pt x="3153" y="1"/>
                      </a:moveTo>
                      <a:lnTo>
                        <a:pt x="2588" y="312"/>
                      </a:lnTo>
                      <a:lnTo>
                        <a:pt x="3970" y="1110"/>
                      </a:lnTo>
                      <a:cubicBezTo>
                        <a:pt x="4028" y="1149"/>
                        <a:pt x="4048" y="1207"/>
                        <a:pt x="4028" y="1285"/>
                      </a:cubicBezTo>
                      <a:cubicBezTo>
                        <a:pt x="3989" y="1343"/>
                        <a:pt x="3950" y="1343"/>
                        <a:pt x="3931" y="1343"/>
                      </a:cubicBezTo>
                      <a:cubicBezTo>
                        <a:pt x="3892" y="1343"/>
                        <a:pt x="3872" y="1343"/>
                        <a:pt x="3872" y="1304"/>
                      </a:cubicBezTo>
                      <a:lnTo>
                        <a:pt x="2374" y="429"/>
                      </a:lnTo>
                      <a:lnTo>
                        <a:pt x="876" y="1285"/>
                      </a:lnTo>
                      <a:lnTo>
                        <a:pt x="2336" y="2141"/>
                      </a:lnTo>
                      <a:cubicBezTo>
                        <a:pt x="2394" y="2160"/>
                        <a:pt x="2413" y="2238"/>
                        <a:pt x="2394" y="2316"/>
                      </a:cubicBezTo>
                      <a:cubicBezTo>
                        <a:pt x="2374" y="2355"/>
                        <a:pt x="2316" y="2355"/>
                        <a:pt x="2297" y="2355"/>
                      </a:cubicBezTo>
                      <a:cubicBezTo>
                        <a:pt x="2277" y="2355"/>
                        <a:pt x="2238" y="2355"/>
                        <a:pt x="2238" y="2336"/>
                      </a:cubicBezTo>
                      <a:lnTo>
                        <a:pt x="662" y="1402"/>
                      </a:lnTo>
                      <a:lnTo>
                        <a:pt x="1" y="1791"/>
                      </a:lnTo>
                      <a:lnTo>
                        <a:pt x="2336" y="3133"/>
                      </a:lnTo>
                      <a:lnTo>
                        <a:pt x="2336" y="2569"/>
                      </a:lnTo>
                      <a:cubicBezTo>
                        <a:pt x="2199" y="2491"/>
                        <a:pt x="2238" y="2433"/>
                        <a:pt x="2316" y="2433"/>
                      </a:cubicBezTo>
                      <a:cubicBezTo>
                        <a:pt x="2394" y="2433"/>
                        <a:pt x="2433" y="2491"/>
                        <a:pt x="2433" y="2550"/>
                      </a:cubicBezTo>
                      <a:lnTo>
                        <a:pt x="2433" y="3269"/>
                      </a:lnTo>
                      <a:lnTo>
                        <a:pt x="3211" y="3697"/>
                      </a:lnTo>
                      <a:lnTo>
                        <a:pt x="4086" y="3192"/>
                      </a:lnTo>
                      <a:lnTo>
                        <a:pt x="4086" y="1869"/>
                      </a:lnTo>
                      <a:cubicBezTo>
                        <a:pt x="4086" y="1810"/>
                        <a:pt x="4145" y="1752"/>
                        <a:pt x="4223" y="1752"/>
                      </a:cubicBezTo>
                      <a:cubicBezTo>
                        <a:pt x="4281" y="1752"/>
                        <a:pt x="4339" y="1810"/>
                        <a:pt x="4339" y="1869"/>
                      </a:cubicBezTo>
                      <a:lnTo>
                        <a:pt x="4339" y="3075"/>
                      </a:lnTo>
                      <a:lnTo>
                        <a:pt x="6402" y="1869"/>
                      </a:lnTo>
                      <a:lnTo>
                        <a:pt x="5896" y="1577"/>
                      </a:lnTo>
                      <a:lnTo>
                        <a:pt x="4806" y="2219"/>
                      </a:lnTo>
                      <a:cubicBezTo>
                        <a:pt x="4767" y="2219"/>
                        <a:pt x="4748" y="2238"/>
                        <a:pt x="4748" y="2238"/>
                      </a:cubicBezTo>
                      <a:cubicBezTo>
                        <a:pt x="4709" y="2238"/>
                        <a:pt x="4670" y="2219"/>
                        <a:pt x="4651" y="2180"/>
                      </a:cubicBezTo>
                      <a:cubicBezTo>
                        <a:pt x="4631" y="2141"/>
                        <a:pt x="4631" y="2063"/>
                        <a:pt x="4709" y="2024"/>
                      </a:cubicBezTo>
                      <a:lnTo>
                        <a:pt x="5682" y="1460"/>
                      </a:lnTo>
                      <a:lnTo>
                        <a:pt x="4904" y="993"/>
                      </a:lnTo>
                      <a:lnTo>
                        <a:pt x="4262" y="1363"/>
                      </a:lnTo>
                      <a:cubicBezTo>
                        <a:pt x="4242" y="1363"/>
                        <a:pt x="4223" y="1382"/>
                        <a:pt x="4223" y="1382"/>
                      </a:cubicBezTo>
                      <a:cubicBezTo>
                        <a:pt x="4164" y="1382"/>
                        <a:pt x="4145" y="1363"/>
                        <a:pt x="4125" y="1343"/>
                      </a:cubicBezTo>
                      <a:cubicBezTo>
                        <a:pt x="4086" y="1285"/>
                        <a:pt x="4086" y="1207"/>
                        <a:pt x="4164" y="1168"/>
                      </a:cubicBezTo>
                      <a:lnTo>
                        <a:pt x="4670" y="876"/>
                      </a:lnTo>
                      <a:lnTo>
                        <a:pt x="3950" y="468"/>
                      </a:lnTo>
                      <a:lnTo>
                        <a:pt x="3639" y="623"/>
                      </a:lnTo>
                      <a:cubicBezTo>
                        <a:pt x="3600" y="623"/>
                        <a:pt x="3581" y="662"/>
                        <a:pt x="3581" y="662"/>
                      </a:cubicBezTo>
                      <a:cubicBezTo>
                        <a:pt x="3542" y="662"/>
                        <a:pt x="3503" y="623"/>
                        <a:pt x="3483" y="604"/>
                      </a:cubicBezTo>
                      <a:cubicBezTo>
                        <a:pt x="3464" y="565"/>
                        <a:pt x="3464" y="487"/>
                        <a:pt x="3542" y="429"/>
                      </a:cubicBezTo>
                      <a:lnTo>
                        <a:pt x="3736" y="332"/>
                      </a:lnTo>
                      <a:lnTo>
                        <a:pt x="31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2"/>
                <p:cNvSpPr/>
                <p:nvPr/>
              </p:nvSpPr>
              <p:spPr>
                <a:xfrm>
                  <a:off x="542425" y="789900"/>
                  <a:ext cx="5850" cy="20950"/>
                </a:xfrm>
                <a:custGeom>
                  <a:rect b="b" l="l" r="r" t="t"/>
                  <a:pathLst>
                    <a:path extrusionOk="0" h="838" w="234">
                      <a:moveTo>
                        <a:pt x="117" y="1"/>
                      </a:moveTo>
                      <a:cubicBezTo>
                        <a:pt x="39" y="1"/>
                        <a:pt x="0" y="59"/>
                        <a:pt x="0" y="118"/>
                      </a:cubicBezTo>
                      <a:lnTo>
                        <a:pt x="0" y="682"/>
                      </a:lnTo>
                      <a:lnTo>
                        <a:pt x="234" y="837"/>
                      </a:lnTo>
                      <a:lnTo>
                        <a:pt x="234" y="118"/>
                      </a:lnTo>
                      <a:cubicBezTo>
                        <a:pt x="234"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2"/>
                <p:cNvSpPr/>
                <p:nvPr/>
              </p:nvSpPr>
              <p:spPr>
                <a:xfrm>
                  <a:off x="589600" y="773375"/>
                  <a:ext cx="6350" cy="36000"/>
                </a:xfrm>
                <a:custGeom>
                  <a:rect b="b" l="l" r="r" t="t"/>
                  <a:pathLst>
                    <a:path extrusionOk="0" h="1440" w="254">
                      <a:moveTo>
                        <a:pt x="137" y="0"/>
                      </a:moveTo>
                      <a:cubicBezTo>
                        <a:pt x="59" y="0"/>
                        <a:pt x="0" y="59"/>
                        <a:pt x="0" y="137"/>
                      </a:cubicBezTo>
                      <a:lnTo>
                        <a:pt x="0" y="1440"/>
                      </a:lnTo>
                      <a:lnTo>
                        <a:pt x="253" y="1304"/>
                      </a:lnTo>
                      <a:lnTo>
                        <a:pt x="253" y="137"/>
                      </a:lnTo>
                      <a:cubicBezTo>
                        <a:pt x="253" y="59"/>
                        <a:pt x="17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2"/>
                <p:cNvSpPr/>
                <p:nvPr/>
              </p:nvSpPr>
              <p:spPr>
                <a:xfrm>
                  <a:off x="500100" y="760725"/>
                  <a:ext cx="44775" cy="26775"/>
                </a:xfrm>
                <a:custGeom>
                  <a:rect b="b" l="l" r="r" t="t"/>
                  <a:pathLst>
                    <a:path extrusionOk="0" h="1071" w="1791">
                      <a:moveTo>
                        <a:pt x="254" y="0"/>
                      </a:moveTo>
                      <a:lnTo>
                        <a:pt x="1" y="137"/>
                      </a:lnTo>
                      <a:lnTo>
                        <a:pt x="1596" y="1071"/>
                      </a:lnTo>
                      <a:lnTo>
                        <a:pt x="1674" y="1071"/>
                      </a:lnTo>
                      <a:cubicBezTo>
                        <a:pt x="1713" y="1071"/>
                        <a:pt x="1732" y="1051"/>
                        <a:pt x="1771" y="1032"/>
                      </a:cubicBezTo>
                      <a:cubicBezTo>
                        <a:pt x="1791" y="973"/>
                        <a:pt x="1791" y="895"/>
                        <a:pt x="1713" y="857"/>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2"/>
                <p:cNvSpPr/>
                <p:nvPr/>
              </p:nvSpPr>
              <p:spPr>
                <a:xfrm>
                  <a:off x="628500" y="391075"/>
                  <a:ext cx="667825" cy="377450"/>
                </a:xfrm>
                <a:custGeom>
                  <a:rect b="b" l="l" r="r" t="t"/>
                  <a:pathLst>
                    <a:path extrusionOk="0" h="15098" w="26713">
                      <a:moveTo>
                        <a:pt x="25779" y="1"/>
                      </a:moveTo>
                      <a:lnTo>
                        <a:pt x="1" y="14884"/>
                      </a:lnTo>
                      <a:lnTo>
                        <a:pt x="254" y="15098"/>
                      </a:lnTo>
                      <a:lnTo>
                        <a:pt x="4223" y="12822"/>
                      </a:lnTo>
                      <a:cubicBezTo>
                        <a:pt x="4164" y="12822"/>
                        <a:pt x="4125" y="12763"/>
                        <a:pt x="4125" y="12705"/>
                      </a:cubicBezTo>
                      <a:cubicBezTo>
                        <a:pt x="4125" y="12627"/>
                        <a:pt x="4164" y="12569"/>
                        <a:pt x="4242" y="12569"/>
                      </a:cubicBezTo>
                      <a:lnTo>
                        <a:pt x="4651" y="12569"/>
                      </a:lnTo>
                      <a:lnTo>
                        <a:pt x="6888" y="11285"/>
                      </a:lnTo>
                      <a:cubicBezTo>
                        <a:pt x="6849" y="11285"/>
                        <a:pt x="6791" y="11246"/>
                        <a:pt x="6791" y="11168"/>
                      </a:cubicBezTo>
                      <a:cubicBezTo>
                        <a:pt x="6791" y="11090"/>
                        <a:pt x="6849" y="11051"/>
                        <a:pt x="6907" y="11051"/>
                      </a:cubicBezTo>
                      <a:lnTo>
                        <a:pt x="7335" y="11051"/>
                      </a:lnTo>
                      <a:lnTo>
                        <a:pt x="14300" y="7004"/>
                      </a:lnTo>
                      <a:lnTo>
                        <a:pt x="14242" y="6985"/>
                      </a:lnTo>
                      <a:cubicBezTo>
                        <a:pt x="14184" y="6966"/>
                        <a:pt x="14164" y="6888"/>
                        <a:pt x="14184" y="6810"/>
                      </a:cubicBezTo>
                      <a:cubicBezTo>
                        <a:pt x="14198" y="6766"/>
                        <a:pt x="14246" y="6744"/>
                        <a:pt x="14301" y="6744"/>
                      </a:cubicBezTo>
                      <a:cubicBezTo>
                        <a:pt x="14320" y="6744"/>
                        <a:pt x="14339" y="6747"/>
                        <a:pt x="14359" y="6752"/>
                      </a:cubicBezTo>
                      <a:lnTo>
                        <a:pt x="14553" y="6849"/>
                      </a:lnTo>
                      <a:lnTo>
                        <a:pt x="17005" y="5429"/>
                      </a:lnTo>
                      <a:lnTo>
                        <a:pt x="16927" y="5390"/>
                      </a:lnTo>
                      <a:cubicBezTo>
                        <a:pt x="16888" y="5370"/>
                        <a:pt x="16868" y="5292"/>
                        <a:pt x="16888" y="5234"/>
                      </a:cubicBezTo>
                      <a:cubicBezTo>
                        <a:pt x="16902" y="5190"/>
                        <a:pt x="16950" y="5168"/>
                        <a:pt x="17005" y="5168"/>
                      </a:cubicBezTo>
                      <a:cubicBezTo>
                        <a:pt x="17024" y="5168"/>
                        <a:pt x="17043" y="5171"/>
                        <a:pt x="17063" y="5176"/>
                      </a:cubicBezTo>
                      <a:lnTo>
                        <a:pt x="17257" y="5273"/>
                      </a:lnTo>
                      <a:lnTo>
                        <a:pt x="19709" y="3833"/>
                      </a:lnTo>
                      <a:lnTo>
                        <a:pt x="19631" y="3814"/>
                      </a:lnTo>
                      <a:cubicBezTo>
                        <a:pt x="19592" y="3794"/>
                        <a:pt x="19553" y="3717"/>
                        <a:pt x="19592" y="3639"/>
                      </a:cubicBezTo>
                      <a:cubicBezTo>
                        <a:pt x="19606" y="3610"/>
                        <a:pt x="19652" y="3592"/>
                        <a:pt x="19698" y="3592"/>
                      </a:cubicBezTo>
                      <a:cubicBezTo>
                        <a:pt x="19715" y="3592"/>
                        <a:pt x="19732" y="3595"/>
                        <a:pt x="19748" y="3600"/>
                      </a:cubicBezTo>
                      <a:lnTo>
                        <a:pt x="19942" y="3697"/>
                      </a:lnTo>
                      <a:lnTo>
                        <a:pt x="22413" y="2257"/>
                      </a:lnTo>
                      <a:lnTo>
                        <a:pt x="22335" y="2238"/>
                      </a:lnTo>
                      <a:cubicBezTo>
                        <a:pt x="22277" y="2219"/>
                        <a:pt x="22257" y="2141"/>
                        <a:pt x="22277" y="2063"/>
                      </a:cubicBezTo>
                      <a:cubicBezTo>
                        <a:pt x="22304" y="2035"/>
                        <a:pt x="22342" y="2008"/>
                        <a:pt x="22389" y="2008"/>
                      </a:cubicBezTo>
                      <a:cubicBezTo>
                        <a:pt x="22408" y="2008"/>
                        <a:pt x="22429" y="2013"/>
                        <a:pt x="22452" y="2024"/>
                      </a:cubicBezTo>
                      <a:lnTo>
                        <a:pt x="22646" y="2121"/>
                      </a:lnTo>
                      <a:lnTo>
                        <a:pt x="25098" y="682"/>
                      </a:lnTo>
                      <a:lnTo>
                        <a:pt x="26460" y="1460"/>
                      </a:lnTo>
                      <a:lnTo>
                        <a:pt x="26713" y="1304"/>
                      </a:lnTo>
                      <a:lnTo>
                        <a:pt x="25351" y="526"/>
                      </a:lnTo>
                      <a:lnTo>
                        <a:pt x="262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2"/>
                <p:cNvSpPr/>
                <p:nvPr/>
              </p:nvSpPr>
              <p:spPr>
                <a:xfrm>
                  <a:off x="601750" y="764625"/>
                  <a:ext cx="32625" cy="19950"/>
                </a:xfrm>
                <a:custGeom>
                  <a:rect b="b" l="l" r="r" t="t"/>
                  <a:pathLst>
                    <a:path extrusionOk="0" h="798" w="1305">
                      <a:moveTo>
                        <a:pt x="1051" y="0"/>
                      </a:moveTo>
                      <a:lnTo>
                        <a:pt x="79" y="545"/>
                      </a:lnTo>
                      <a:cubicBezTo>
                        <a:pt x="40" y="623"/>
                        <a:pt x="1" y="701"/>
                        <a:pt x="59" y="739"/>
                      </a:cubicBezTo>
                      <a:cubicBezTo>
                        <a:pt x="79" y="798"/>
                        <a:pt x="137" y="798"/>
                        <a:pt x="157" y="798"/>
                      </a:cubicBezTo>
                      <a:cubicBezTo>
                        <a:pt x="176" y="798"/>
                        <a:pt x="195" y="798"/>
                        <a:pt x="195" y="778"/>
                      </a:cubicBezTo>
                      <a:lnTo>
                        <a:pt x="1304" y="136"/>
                      </a:lnTo>
                      <a:lnTo>
                        <a:pt x="10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2"/>
                <p:cNvSpPr/>
                <p:nvPr/>
              </p:nvSpPr>
              <p:spPr>
                <a:xfrm>
                  <a:off x="1187850" y="445075"/>
                  <a:ext cx="39900" cy="23375"/>
                </a:xfrm>
                <a:custGeom>
                  <a:rect b="b" l="l" r="r" t="t"/>
                  <a:pathLst>
                    <a:path extrusionOk="0" h="935" w="1596">
                      <a:moveTo>
                        <a:pt x="253" y="0"/>
                      </a:moveTo>
                      <a:lnTo>
                        <a:pt x="0" y="156"/>
                      </a:lnTo>
                      <a:lnTo>
                        <a:pt x="1342" y="934"/>
                      </a:lnTo>
                      <a:lnTo>
                        <a:pt x="1595" y="817"/>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2"/>
                <p:cNvSpPr/>
                <p:nvPr/>
              </p:nvSpPr>
              <p:spPr>
                <a:xfrm>
                  <a:off x="1184425" y="442375"/>
                  <a:ext cx="9750" cy="6600"/>
                </a:xfrm>
                <a:custGeom>
                  <a:rect b="b" l="l" r="r" t="t"/>
                  <a:pathLst>
                    <a:path extrusionOk="0" h="264" w="390">
                      <a:moveTo>
                        <a:pt x="137" y="0"/>
                      </a:moveTo>
                      <a:cubicBezTo>
                        <a:pt x="98" y="0"/>
                        <a:pt x="59" y="17"/>
                        <a:pt x="20" y="69"/>
                      </a:cubicBezTo>
                      <a:cubicBezTo>
                        <a:pt x="1" y="108"/>
                        <a:pt x="1" y="186"/>
                        <a:pt x="79" y="244"/>
                      </a:cubicBezTo>
                      <a:lnTo>
                        <a:pt x="137" y="264"/>
                      </a:lnTo>
                      <a:lnTo>
                        <a:pt x="390" y="108"/>
                      </a:lnTo>
                      <a:lnTo>
                        <a:pt x="195" y="11"/>
                      </a:lnTo>
                      <a:cubicBezTo>
                        <a:pt x="176" y="4"/>
                        <a:pt x="157"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2"/>
                <p:cNvSpPr/>
                <p:nvPr/>
              </p:nvSpPr>
              <p:spPr>
                <a:xfrm>
                  <a:off x="1119750" y="484950"/>
                  <a:ext cx="40400" cy="22875"/>
                </a:xfrm>
                <a:custGeom>
                  <a:rect b="b" l="l" r="r" t="t"/>
                  <a:pathLst>
                    <a:path extrusionOk="0" h="915" w="1616">
                      <a:moveTo>
                        <a:pt x="253" y="0"/>
                      </a:moveTo>
                      <a:lnTo>
                        <a:pt x="0" y="137"/>
                      </a:lnTo>
                      <a:lnTo>
                        <a:pt x="1362" y="915"/>
                      </a:lnTo>
                      <a:lnTo>
                        <a:pt x="1615" y="779"/>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2"/>
                <p:cNvSpPr/>
                <p:nvPr/>
              </p:nvSpPr>
              <p:spPr>
                <a:xfrm>
                  <a:off x="1116825" y="481275"/>
                  <a:ext cx="9750" cy="6625"/>
                </a:xfrm>
                <a:custGeom>
                  <a:rect b="b" l="l" r="r" t="t"/>
                  <a:pathLst>
                    <a:path extrusionOk="0" h="265" w="390">
                      <a:moveTo>
                        <a:pt x="137" y="1"/>
                      </a:moveTo>
                      <a:cubicBezTo>
                        <a:pt x="98" y="1"/>
                        <a:pt x="59" y="18"/>
                        <a:pt x="20" y="70"/>
                      </a:cubicBezTo>
                      <a:cubicBezTo>
                        <a:pt x="1" y="109"/>
                        <a:pt x="1" y="186"/>
                        <a:pt x="78" y="245"/>
                      </a:cubicBezTo>
                      <a:lnTo>
                        <a:pt x="137" y="264"/>
                      </a:lnTo>
                      <a:lnTo>
                        <a:pt x="390" y="109"/>
                      </a:lnTo>
                      <a:lnTo>
                        <a:pt x="195" y="11"/>
                      </a:lnTo>
                      <a:cubicBezTo>
                        <a:pt x="176" y="5"/>
                        <a:pt x="156"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2"/>
                <p:cNvSpPr/>
                <p:nvPr/>
              </p:nvSpPr>
              <p:spPr>
                <a:xfrm>
                  <a:off x="1052625" y="523850"/>
                  <a:ext cx="39900" cy="22900"/>
                </a:xfrm>
                <a:custGeom>
                  <a:rect b="b" l="l" r="r" t="t"/>
                  <a:pathLst>
                    <a:path extrusionOk="0" h="916" w="1596">
                      <a:moveTo>
                        <a:pt x="234" y="1"/>
                      </a:moveTo>
                      <a:lnTo>
                        <a:pt x="1" y="137"/>
                      </a:lnTo>
                      <a:lnTo>
                        <a:pt x="1362" y="915"/>
                      </a:lnTo>
                      <a:lnTo>
                        <a:pt x="1596" y="77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2"/>
                <p:cNvSpPr/>
                <p:nvPr/>
              </p:nvSpPr>
              <p:spPr>
                <a:xfrm>
                  <a:off x="1049225" y="520800"/>
                  <a:ext cx="9750" cy="6500"/>
                </a:xfrm>
                <a:custGeom>
                  <a:rect b="b" l="l" r="r" t="t"/>
                  <a:pathLst>
                    <a:path extrusionOk="0" h="260" w="390">
                      <a:moveTo>
                        <a:pt x="132" y="0"/>
                      </a:moveTo>
                      <a:cubicBezTo>
                        <a:pt x="98" y="0"/>
                        <a:pt x="62" y="19"/>
                        <a:pt x="39" y="65"/>
                      </a:cubicBezTo>
                      <a:cubicBezTo>
                        <a:pt x="0" y="123"/>
                        <a:pt x="0" y="181"/>
                        <a:pt x="78" y="240"/>
                      </a:cubicBezTo>
                      <a:lnTo>
                        <a:pt x="156" y="259"/>
                      </a:lnTo>
                      <a:lnTo>
                        <a:pt x="390" y="123"/>
                      </a:lnTo>
                      <a:lnTo>
                        <a:pt x="195" y="26"/>
                      </a:lnTo>
                      <a:cubicBezTo>
                        <a:pt x="179" y="10"/>
                        <a:pt x="156" y="0"/>
                        <a:pt x="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2"/>
                <p:cNvSpPr/>
                <p:nvPr/>
              </p:nvSpPr>
              <p:spPr>
                <a:xfrm>
                  <a:off x="985025" y="562775"/>
                  <a:ext cx="39425" cy="22875"/>
                </a:xfrm>
                <a:custGeom>
                  <a:rect b="b" l="l" r="r" t="t"/>
                  <a:pathLst>
                    <a:path extrusionOk="0" h="915" w="1577">
                      <a:moveTo>
                        <a:pt x="234" y="0"/>
                      </a:moveTo>
                      <a:lnTo>
                        <a:pt x="0" y="136"/>
                      </a:lnTo>
                      <a:lnTo>
                        <a:pt x="1343" y="915"/>
                      </a:lnTo>
                      <a:lnTo>
                        <a:pt x="1576" y="779"/>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2"/>
                <p:cNvSpPr/>
                <p:nvPr/>
              </p:nvSpPr>
              <p:spPr>
                <a:xfrm>
                  <a:off x="981125" y="559700"/>
                  <a:ext cx="9750" cy="6500"/>
                </a:xfrm>
                <a:custGeom>
                  <a:rect b="b" l="l" r="r" t="t"/>
                  <a:pathLst>
                    <a:path extrusionOk="0" h="260" w="390">
                      <a:moveTo>
                        <a:pt x="132" y="0"/>
                      </a:moveTo>
                      <a:cubicBezTo>
                        <a:pt x="99" y="0"/>
                        <a:pt x="62" y="19"/>
                        <a:pt x="40" y="65"/>
                      </a:cubicBezTo>
                      <a:cubicBezTo>
                        <a:pt x="1" y="123"/>
                        <a:pt x="1" y="182"/>
                        <a:pt x="79" y="240"/>
                      </a:cubicBezTo>
                      <a:lnTo>
                        <a:pt x="156" y="259"/>
                      </a:lnTo>
                      <a:lnTo>
                        <a:pt x="390" y="123"/>
                      </a:lnTo>
                      <a:lnTo>
                        <a:pt x="195" y="26"/>
                      </a:lnTo>
                      <a:cubicBezTo>
                        <a:pt x="179" y="10"/>
                        <a:pt x="156" y="0"/>
                        <a:pt x="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2"/>
                <p:cNvSpPr/>
                <p:nvPr/>
              </p:nvSpPr>
              <p:spPr>
                <a:xfrm>
                  <a:off x="1280250" y="420750"/>
                  <a:ext cx="114325" cy="65675"/>
                </a:xfrm>
                <a:custGeom>
                  <a:rect b="b" l="l" r="r" t="t"/>
                  <a:pathLst>
                    <a:path extrusionOk="0" h="2627" w="4573">
                      <a:moveTo>
                        <a:pt x="954" y="0"/>
                      </a:moveTo>
                      <a:lnTo>
                        <a:pt x="584" y="195"/>
                      </a:lnTo>
                      <a:lnTo>
                        <a:pt x="1071" y="487"/>
                      </a:lnTo>
                      <a:cubicBezTo>
                        <a:pt x="1129" y="506"/>
                        <a:pt x="1148" y="584"/>
                        <a:pt x="1129" y="662"/>
                      </a:cubicBezTo>
                      <a:cubicBezTo>
                        <a:pt x="1115" y="689"/>
                        <a:pt x="1072" y="717"/>
                        <a:pt x="1021" y="717"/>
                      </a:cubicBezTo>
                      <a:cubicBezTo>
                        <a:pt x="999" y="717"/>
                        <a:pt x="977" y="712"/>
                        <a:pt x="954" y="701"/>
                      </a:cubicBezTo>
                      <a:lnTo>
                        <a:pt x="351" y="351"/>
                      </a:lnTo>
                      <a:lnTo>
                        <a:pt x="1" y="545"/>
                      </a:lnTo>
                      <a:lnTo>
                        <a:pt x="3658" y="2627"/>
                      </a:lnTo>
                      <a:lnTo>
                        <a:pt x="4572" y="2102"/>
                      </a:lnTo>
                      <a:lnTo>
                        <a:pt x="9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2"/>
                <p:cNvSpPr/>
                <p:nvPr/>
              </p:nvSpPr>
              <p:spPr>
                <a:xfrm>
                  <a:off x="1289500" y="425600"/>
                  <a:ext cx="19950" cy="13350"/>
                </a:xfrm>
                <a:custGeom>
                  <a:rect b="b" l="l" r="r" t="t"/>
                  <a:pathLst>
                    <a:path extrusionOk="0" h="534" w="798">
                      <a:moveTo>
                        <a:pt x="234" y="1"/>
                      </a:moveTo>
                      <a:lnTo>
                        <a:pt x="0" y="157"/>
                      </a:lnTo>
                      <a:lnTo>
                        <a:pt x="603" y="526"/>
                      </a:lnTo>
                      <a:cubicBezTo>
                        <a:pt x="623" y="531"/>
                        <a:pt x="642" y="534"/>
                        <a:pt x="661" y="534"/>
                      </a:cubicBezTo>
                      <a:cubicBezTo>
                        <a:pt x="716" y="534"/>
                        <a:pt x="764" y="512"/>
                        <a:pt x="778" y="468"/>
                      </a:cubicBezTo>
                      <a:cubicBezTo>
                        <a:pt x="798" y="429"/>
                        <a:pt x="798" y="351"/>
                        <a:pt x="720" y="293"/>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2"/>
                <p:cNvSpPr/>
                <p:nvPr/>
              </p:nvSpPr>
              <p:spPr>
                <a:xfrm>
                  <a:off x="1214100" y="459175"/>
                  <a:ext cx="113850" cy="65675"/>
                </a:xfrm>
                <a:custGeom>
                  <a:rect b="b" l="l" r="r" t="t"/>
                  <a:pathLst>
                    <a:path extrusionOk="0" h="2627" w="4554">
                      <a:moveTo>
                        <a:pt x="915" y="0"/>
                      </a:moveTo>
                      <a:lnTo>
                        <a:pt x="565" y="195"/>
                      </a:lnTo>
                      <a:lnTo>
                        <a:pt x="1051" y="487"/>
                      </a:lnTo>
                      <a:cubicBezTo>
                        <a:pt x="1090" y="565"/>
                        <a:pt x="1110" y="642"/>
                        <a:pt x="1090" y="681"/>
                      </a:cubicBezTo>
                      <a:cubicBezTo>
                        <a:pt x="1071" y="740"/>
                        <a:pt x="1032" y="740"/>
                        <a:pt x="993" y="740"/>
                      </a:cubicBezTo>
                      <a:cubicBezTo>
                        <a:pt x="973" y="740"/>
                        <a:pt x="954" y="740"/>
                        <a:pt x="954" y="701"/>
                      </a:cubicBezTo>
                      <a:lnTo>
                        <a:pt x="331" y="351"/>
                      </a:lnTo>
                      <a:lnTo>
                        <a:pt x="1" y="526"/>
                      </a:lnTo>
                      <a:lnTo>
                        <a:pt x="3619" y="2627"/>
                      </a:lnTo>
                      <a:lnTo>
                        <a:pt x="4553" y="2082"/>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2"/>
                <p:cNvSpPr/>
                <p:nvPr/>
              </p:nvSpPr>
              <p:spPr>
                <a:xfrm>
                  <a:off x="1221400" y="465000"/>
                  <a:ext cx="19975" cy="13175"/>
                </a:xfrm>
                <a:custGeom>
                  <a:rect b="b" l="l" r="r" t="t"/>
                  <a:pathLst>
                    <a:path extrusionOk="0" h="527" w="799">
                      <a:moveTo>
                        <a:pt x="253" y="1"/>
                      </a:moveTo>
                      <a:lnTo>
                        <a:pt x="0" y="156"/>
                      </a:lnTo>
                      <a:lnTo>
                        <a:pt x="643" y="507"/>
                      </a:lnTo>
                      <a:cubicBezTo>
                        <a:pt x="662" y="507"/>
                        <a:pt x="681" y="526"/>
                        <a:pt x="681" y="526"/>
                      </a:cubicBezTo>
                      <a:cubicBezTo>
                        <a:pt x="740" y="526"/>
                        <a:pt x="759" y="507"/>
                        <a:pt x="779" y="468"/>
                      </a:cubicBezTo>
                      <a:cubicBezTo>
                        <a:pt x="798" y="429"/>
                        <a:pt x="798" y="351"/>
                        <a:pt x="740" y="293"/>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2"/>
                <p:cNvSpPr/>
                <p:nvPr/>
              </p:nvSpPr>
              <p:spPr>
                <a:xfrm>
                  <a:off x="1146000" y="498075"/>
                  <a:ext cx="113850" cy="65700"/>
                </a:xfrm>
                <a:custGeom>
                  <a:rect b="b" l="l" r="r" t="t"/>
                  <a:pathLst>
                    <a:path extrusionOk="0" h="2628" w="4554">
                      <a:moveTo>
                        <a:pt x="935" y="1"/>
                      </a:moveTo>
                      <a:lnTo>
                        <a:pt x="565" y="195"/>
                      </a:lnTo>
                      <a:lnTo>
                        <a:pt x="1052" y="487"/>
                      </a:lnTo>
                      <a:cubicBezTo>
                        <a:pt x="1129" y="565"/>
                        <a:pt x="1149" y="643"/>
                        <a:pt x="1090" y="682"/>
                      </a:cubicBezTo>
                      <a:cubicBezTo>
                        <a:pt x="1071" y="740"/>
                        <a:pt x="1032" y="740"/>
                        <a:pt x="993" y="740"/>
                      </a:cubicBezTo>
                      <a:cubicBezTo>
                        <a:pt x="974" y="740"/>
                        <a:pt x="954" y="740"/>
                        <a:pt x="954" y="701"/>
                      </a:cubicBezTo>
                      <a:lnTo>
                        <a:pt x="351" y="351"/>
                      </a:lnTo>
                      <a:lnTo>
                        <a:pt x="1" y="546"/>
                      </a:lnTo>
                      <a:lnTo>
                        <a:pt x="3620" y="2627"/>
                      </a:lnTo>
                      <a:lnTo>
                        <a:pt x="4553" y="2102"/>
                      </a:lnTo>
                      <a:lnTo>
                        <a:pt x="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2"/>
                <p:cNvSpPr/>
                <p:nvPr/>
              </p:nvSpPr>
              <p:spPr>
                <a:xfrm>
                  <a:off x="1153300" y="503925"/>
                  <a:ext cx="19975" cy="13150"/>
                </a:xfrm>
                <a:custGeom>
                  <a:rect b="b" l="l" r="r" t="t"/>
                  <a:pathLst>
                    <a:path extrusionOk="0" h="526" w="799">
                      <a:moveTo>
                        <a:pt x="254" y="0"/>
                      </a:moveTo>
                      <a:lnTo>
                        <a:pt x="1" y="156"/>
                      </a:lnTo>
                      <a:lnTo>
                        <a:pt x="643" y="506"/>
                      </a:lnTo>
                      <a:cubicBezTo>
                        <a:pt x="662" y="506"/>
                        <a:pt x="682" y="526"/>
                        <a:pt x="682" y="526"/>
                      </a:cubicBezTo>
                      <a:cubicBezTo>
                        <a:pt x="740" y="526"/>
                        <a:pt x="760" y="506"/>
                        <a:pt x="779" y="467"/>
                      </a:cubicBezTo>
                      <a:cubicBezTo>
                        <a:pt x="798" y="428"/>
                        <a:pt x="798" y="350"/>
                        <a:pt x="740" y="292"/>
                      </a:cubicBez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2"/>
                <p:cNvSpPr/>
                <p:nvPr/>
              </p:nvSpPr>
              <p:spPr>
                <a:xfrm>
                  <a:off x="1078400" y="537475"/>
                  <a:ext cx="113850" cy="65700"/>
                </a:xfrm>
                <a:custGeom>
                  <a:rect b="b" l="l" r="r" t="t"/>
                  <a:pathLst>
                    <a:path extrusionOk="0" h="2628" w="4554">
                      <a:moveTo>
                        <a:pt x="935" y="1"/>
                      </a:moveTo>
                      <a:lnTo>
                        <a:pt x="565" y="195"/>
                      </a:lnTo>
                      <a:lnTo>
                        <a:pt x="1051" y="487"/>
                      </a:lnTo>
                      <a:cubicBezTo>
                        <a:pt x="1110" y="545"/>
                        <a:pt x="1129" y="623"/>
                        <a:pt x="1110" y="682"/>
                      </a:cubicBezTo>
                      <a:cubicBezTo>
                        <a:pt x="1071" y="740"/>
                        <a:pt x="1032" y="740"/>
                        <a:pt x="1012" y="740"/>
                      </a:cubicBezTo>
                      <a:cubicBezTo>
                        <a:pt x="973" y="740"/>
                        <a:pt x="954" y="740"/>
                        <a:pt x="954" y="720"/>
                      </a:cubicBezTo>
                      <a:lnTo>
                        <a:pt x="351" y="351"/>
                      </a:lnTo>
                      <a:lnTo>
                        <a:pt x="1" y="545"/>
                      </a:lnTo>
                      <a:lnTo>
                        <a:pt x="3639" y="2627"/>
                      </a:lnTo>
                      <a:lnTo>
                        <a:pt x="4553" y="2102"/>
                      </a:lnTo>
                      <a:lnTo>
                        <a:pt x="9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2"/>
                <p:cNvSpPr/>
                <p:nvPr/>
              </p:nvSpPr>
              <p:spPr>
                <a:xfrm>
                  <a:off x="1085700" y="543800"/>
                  <a:ext cx="20450" cy="12675"/>
                </a:xfrm>
                <a:custGeom>
                  <a:rect b="b" l="l" r="r" t="t"/>
                  <a:pathLst>
                    <a:path extrusionOk="0" h="507" w="818">
                      <a:moveTo>
                        <a:pt x="253" y="1"/>
                      </a:moveTo>
                      <a:lnTo>
                        <a:pt x="1" y="137"/>
                      </a:lnTo>
                      <a:lnTo>
                        <a:pt x="643" y="487"/>
                      </a:lnTo>
                      <a:cubicBezTo>
                        <a:pt x="662" y="487"/>
                        <a:pt x="681" y="506"/>
                        <a:pt x="681" y="506"/>
                      </a:cubicBezTo>
                      <a:cubicBezTo>
                        <a:pt x="740" y="506"/>
                        <a:pt x="759" y="487"/>
                        <a:pt x="779" y="467"/>
                      </a:cubicBezTo>
                      <a:cubicBezTo>
                        <a:pt x="818" y="409"/>
                        <a:pt x="818" y="331"/>
                        <a:pt x="740" y="292"/>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2"/>
                <p:cNvSpPr/>
                <p:nvPr/>
              </p:nvSpPr>
              <p:spPr>
                <a:xfrm>
                  <a:off x="1011275" y="576400"/>
                  <a:ext cx="113350" cy="65675"/>
                </a:xfrm>
                <a:custGeom>
                  <a:rect b="b" l="l" r="r" t="t"/>
                  <a:pathLst>
                    <a:path extrusionOk="0" h="2627" w="4534">
                      <a:moveTo>
                        <a:pt x="915" y="0"/>
                      </a:moveTo>
                      <a:lnTo>
                        <a:pt x="546" y="195"/>
                      </a:lnTo>
                      <a:lnTo>
                        <a:pt x="1032" y="486"/>
                      </a:lnTo>
                      <a:cubicBezTo>
                        <a:pt x="1090" y="564"/>
                        <a:pt x="1110" y="642"/>
                        <a:pt x="1090" y="681"/>
                      </a:cubicBezTo>
                      <a:cubicBezTo>
                        <a:pt x="1071" y="739"/>
                        <a:pt x="1013" y="739"/>
                        <a:pt x="993" y="739"/>
                      </a:cubicBezTo>
                      <a:cubicBezTo>
                        <a:pt x="974" y="739"/>
                        <a:pt x="935" y="739"/>
                        <a:pt x="935" y="720"/>
                      </a:cubicBezTo>
                      <a:lnTo>
                        <a:pt x="332" y="350"/>
                      </a:lnTo>
                      <a:lnTo>
                        <a:pt x="1" y="545"/>
                      </a:lnTo>
                      <a:lnTo>
                        <a:pt x="3620" y="2626"/>
                      </a:lnTo>
                      <a:lnTo>
                        <a:pt x="4534" y="2101"/>
                      </a:lnTo>
                      <a:lnTo>
                        <a:pt x="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2"/>
                <p:cNvSpPr/>
                <p:nvPr/>
              </p:nvSpPr>
              <p:spPr>
                <a:xfrm>
                  <a:off x="1018575" y="582700"/>
                  <a:ext cx="19975" cy="12675"/>
                </a:xfrm>
                <a:custGeom>
                  <a:rect b="b" l="l" r="r" t="t"/>
                  <a:pathLst>
                    <a:path extrusionOk="0" h="507" w="799">
                      <a:moveTo>
                        <a:pt x="234" y="1"/>
                      </a:moveTo>
                      <a:lnTo>
                        <a:pt x="1" y="137"/>
                      </a:lnTo>
                      <a:lnTo>
                        <a:pt x="623" y="487"/>
                      </a:lnTo>
                      <a:cubicBezTo>
                        <a:pt x="643" y="487"/>
                        <a:pt x="682" y="507"/>
                        <a:pt x="682" y="507"/>
                      </a:cubicBezTo>
                      <a:cubicBezTo>
                        <a:pt x="721" y="507"/>
                        <a:pt x="740" y="487"/>
                        <a:pt x="779" y="468"/>
                      </a:cubicBezTo>
                      <a:cubicBezTo>
                        <a:pt x="798" y="410"/>
                        <a:pt x="798" y="332"/>
                        <a:pt x="721" y="293"/>
                      </a:cubicBez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2"/>
                <p:cNvSpPr/>
                <p:nvPr/>
              </p:nvSpPr>
              <p:spPr>
                <a:xfrm>
                  <a:off x="602725" y="509750"/>
                  <a:ext cx="421225" cy="244200"/>
                </a:xfrm>
                <a:custGeom>
                  <a:rect b="b" l="l" r="r" t="t"/>
                  <a:pathLst>
                    <a:path extrusionOk="0" h="9768" w="16849">
                      <a:moveTo>
                        <a:pt x="16654" y="1"/>
                      </a:moveTo>
                      <a:lnTo>
                        <a:pt x="1" y="9631"/>
                      </a:lnTo>
                      <a:lnTo>
                        <a:pt x="234" y="9767"/>
                      </a:lnTo>
                      <a:lnTo>
                        <a:pt x="16849" y="176"/>
                      </a:lnTo>
                      <a:cubicBezTo>
                        <a:pt x="16849" y="137"/>
                        <a:pt x="16829" y="137"/>
                        <a:pt x="16829" y="117"/>
                      </a:cubicBezTo>
                      <a:cubicBezTo>
                        <a:pt x="16751" y="59"/>
                        <a:pt x="16693" y="40"/>
                        <a:pt x="16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2"/>
                <p:cNvSpPr/>
                <p:nvPr/>
              </p:nvSpPr>
              <p:spPr>
                <a:xfrm>
                  <a:off x="588150" y="749050"/>
                  <a:ext cx="19950" cy="13650"/>
                </a:xfrm>
                <a:custGeom>
                  <a:rect b="b" l="l" r="r" t="t"/>
                  <a:pathLst>
                    <a:path extrusionOk="0" h="546" w="798">
                      <a:moveTo>
                        <a:pt x="545" y="1"/>
                      </a:moveTo>
                      <a:lnTo>
                        <a:pt x="39" y="292"/>
                      </a:lnTo>
                      <a:cubicBezTo>
                        <a:pt x="20" y="370"/>
                        <a:pt x="0" y="448"/>
                        <a:pt x="20" y="487"/>
                      </a:cubicBezTo>
                      <a:cubicBezTo>
                        <a:pt x="39" y="545"/>
                        <a:pt x="97" y="545"/>
                        <a:pt x="117" y="545"/>
                      </a:cubicBezTo>
                      <a:cubicBezTo>
                        <a:pt x="136" y="545"/>
                        <a:pt x="156" y="545"/>
                        <a:pt x="156" y="526"/>
                      </a:cubicBezTo>
                      <a:lnTo>
                        <a:pt x="798" y="156"/>
                      </a:lnTo>
                      <a:lnTo>
                        <a:pt x="5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2"/>
                <p:cNvSpPr/>
                <p:nvPr/>
              </p:nvSpPr>
              <p:spPr>
                <a:xfrm>
                  <a:off x="1016625" y="489575"/>
                  <a:ext cx="41375" cy="27025"/>
                </a:xfrm>
                <a:custGeom>
                  <a:rect b="b" l="l" r="r" t="t"/>
                  <a:pathLst>
                    <a:path extrusionOk="0" h="1081" w="1655">
                      <a:moveTo>
                        <a:pt x="818" y="244"/>
                      </a:moveTo>
                      <a:cubicBezTo>
                        <a:pt x="993" y="244"/>
                        <a:pt x="1149" y="263"/>
                        <a:pt x="1266" y="341"/>
                      </a:cubicBezTo>
                      <a:cubicBezTo>
                        <a:pt x="1363" y="399"/>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93" y="419"/>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118" y="808"/>
                      </a:cubicBezTo>
                      <a:lnTo>
                        <a:pt x="195" y="749"/>
                      </a:lnTo>
                      <a:cubicBezTo>
                        <a:pt x="200" y="744"/>
                        <a:pt x="209" y="742"/>
                        <a:pt x="220" y="742"/>
                      </a:cubicBezTo>
                      <a:cubicBezTo>
                        <a:pt x="251" y="742"/>
                        <a:pt x="302" y="764"/>
                        <a:pt x="332" y="808"/>
                      </a:cubicBezTo>
                      <a:cubicBezTo>
                        <a:pt x="371" y="847"/>
                        <a:pt x="371" y="924"/>
                        <a:pt x="312" y="944"/>
                      </a:cubicBezTo>
                      <a:cubicBezTo>
                        <a:pt x="468" y="1022"/>
                        <a:pt x="662" y="1080"/>
                        <a:pt x="818" y="1080"/>
                      </a:cubicBezTo>
                      <a:cubicBezTo>
                        <a:pt x="1013" y="1080"/>
                        <a:pt x="1246" y="1022"/>
                        <a:pt x="1382" y="924"/>
                      </a:cubicBezTo>
                      <a:cubicBezTo>
                        <a:pt x="1557" y="827"/>
                        <a:pt x="1655" y="691"/>
                        <a:pt x="1655" y="535"/>
                      </a:cubicBezTo>
                      <a:cubicBezTo>
                        <a:pt x="1655" y="380"/>
                        <a:pt x="1557" y="244"/>
                        <a:pt x="1382" y="146"/>
                      </a:cubicBezTo>
                      <a:cubicBezTo>
                        <a:pt x="1227"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2"/>
                <p:cNvSpPr/>
                <p:nvPr/>
              </p:nvSpPr>
              <p:spPr>
                <a:xfrm>
                  <a:off x="1019075" y="508125"/>
                  <a:ext cx="6825" cy="5050"/>
                </a:xfrm>
                <a:custGeom>
                  <a:rect b="b" l="l" r="r" t="t"/>
                  <a:pathLst>
                    <a:path extrusionOk="0" h="202" w="273">
                      <a:moveTo>
                        <a:pt x="124" y="0"/>
                      </a:moveTo>
                      <a:cubicBezTo>
                        <a:pt x="108" y="0"/>
                        <a:pt x="93" y="2"/>
                        <a:pt x="78" y="7"/>
                      </a:cubicBezTo>
                      <a:lnTo>
                        <a:pt x="0" y="66"/>
                      </a:lnTo>
                      <a:cubicBezTo>
                        <a:pt x="39" y="105"/>
                        <a:pt x="97" y="163"/>
                        <a:pt x="175" y="182"/>
                      </a:cubicBezTo>
                      <a:cubicBezTo>
                        <a:pt x="195" y="182"/>
                        <a:pt x="195" y="202"/>
                        <a:pt x="214" y="202"/>
                      </a:cubicBezTo>
                      <a:cubicBezTo>
                        <a:pt x="273" y="163"/>
                        <a:pt x="273" y="105"/>
                        <a:pt x="234" y="66"/>
                      </a:cubicBezTo>
                      <a:cubicBezTo>
                        <a:pt x="219" y="22"/>
                        <a:pt x="172"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2"/>
                <p:cNvSpPr/>
                <p:nvPr/>
              </p:nvSpPr>
              <p:spPr>
                <a:xfrm>
                  <a:off x="654775" y="808575"/>
                  <a:ext cx="41375" cy="27075"/>
                </a:xfrm>
                <a:custGeom>
                  <a:rect b="b" l="l" r="r" t="t"/>
                  <a:pathLst>
                    <a:path extrusionOk="0" h="1083" w="1655">
                      <a:moveTo>
                        <a:pt x="826" y="0"/>
                      </a:moveTo>
                      <a:cubicBezTo>
                        <a:pt x="624" y="0"/>
                        <a:pt x="423" y="49"/>
                        <a:pt x="273" y="149"/>
                      </a:cubicBezTo>
                      <a:cubicBezTo>
                        <a:pt x="98" y="246"/>
                        <a:pt x="0" y="402"/>
                        <a:pt x="0" y="538"/>
                      </a:cubicBezTo>
                      <a:cubicBezTo>
                        <a:pt x="0" y="693"/>
                        <a:pt x="98" y="830"/>
                        <a:pt x="273" y="927"/>
                      </a:cubicBezTo>
                      <a:cubicBezTo>
                        <a:pt x="428" y="1024"/>
                        <a:pt x="623" y="1083"/>
                        <a:pt x="818" y="1083"/>
                      </a:cubicBezTo>
                      <a:cubicBezTo>
                        <a:pt x="1012" y="1083"/>
                        <a:pt x="1246" y="1024"/>
                        <a:pt x="1382" y="927"/>
                      </a:cubicBezTo>
                      <a:cubicBezTo>
                        <a:pt x="1557" y="830"/>
                        <a:pt x="1654" y="693"/>
                        <a:pt x="1654" y="538"/>
                      </a:cubicBezTo>
                      <a:cubicBezTo>
                        <a:pt x="1654" y="441"/>
                        <a:pt x="1635" y="382"/>
                        <a:pt x="1557" y="304"/>
                      </a:cubicBezTo>
                      <a:lnTo>
                        <a:pt x="1401" y="382"/>
                      </a:lnTo>
                      <a:cubicBezTo>
                        <a:pt x="1382" y="421"/>
                        <a:pt x="1362" y="421"/>
                        <a:pt x="1343" y="421"/>
                      </a:cubicBezTo>
                      <a:cubicBezTo>
                        <a:pt x="1323" y="421"/>
                        <a:pt x="1323" y="421"/>
                        <a:pt x="1285" y="402"/>
                      </a:cubicBezTo>
                      <a:lnTo>
                        <a:pt x="1285" y="402"/>
                      </a:lnTo>
                      <a:cubicBezTo>
                        <a:pt x="1362" y="441"/>
                        <a:pt x="1382" y="499"/>
                        <a:pt x="1382" y="577"/>
                      </a:cubicBezTo>
                      <a:cubicBezTo>
                        <a:pt x="1382" y="635"/>
                        <a:pt x="1343" y="693"/>
                        <a:pt x="1246" y="771"/>
                      </a:cubicBezTo>
                      <a:cubicBezTo>
                        <a:pt x="1119" y="839"/>
                        <a:pt x="954" y="873"/>
                        <a:pt x="793" y="873"/>
                      </a:cubicBezTo>
                      <a:cubicBezTo>
                        <a:pt x="633" y="873"/>
                        <a:pt x="477" y="839"/>
                        <a:pt x="370" y="771"/>
                      </a:cubicBezTo>
                      <a:cubicBezTo>
                        <a:pt x="273" y="713"/>
                        <a:pt x="214" y="635"/>
                        <a:pt x="214" y="577"/>
                      </a:cubicBezTo>
                      <a:cubicBezTo>
                        <a:pt x="214" y="499"/>
                        <a:pt x="273" y="441"/>
                        <a:pt x="370" y="382"/>
                      </a:cubicBezTo>
                      <a:cubicBezTo>
                        <a:pt x="487" y="304"/>
                        <a:pt x="662" y="285"/>
                        <a:pt x="798" y="285"/>
                      </a:cubicBezTo>
                      <a:cubicBezTo>
                        <a:pt x="973" y="285"/>
                        <a:pt x="1109" y="304"/>
                        <a:pt x="1246" y="382"/>
                      </a:cubicBezTo>
                      <a:lnTo>
                        <a:pt x="1265" y="382"/>
                      </a:lnTo>
                      <a:lnTo>
                        <a:pt x="1246" y="343"/>
                      </a:lnTo>
                      <a:cubicBezTo>
                        <a:pt x="1207" y="304"/>
                        <a:pt x="1207" y="227"/>
                        <a:pt x="1284" y="188"/>
                      </a:cubicBezTo>
                      <a:lnTo>
                        <a:pt x="1362" y="129"/>
                      </a:lnTo>
                      <a:cubicBezTo>
                        <a:pt x="1211" y="44"/>
                        <a:pt x="1018" y="0"/>
                        <a:pt x="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2"/>
                <p:cNvSpPr/>
                <p:nvPr/>
              </p:nvSpPr>
              <p:spPr>
                <a:xfrm>
                  <a:off x="968475" y="628200"/>
                  <a:ext cx="41375" cy="27000"/>
                </a:xfrm>
                <a:custGeom>
                  <a:rect b="b" l="l" r="r" t="t"/>
                  <a:pathLst>
                    <a:path extrusionOk="0" h="1080" w="1655">
                      <a:moveTo>
                        <a:pt x="857" y="243"/>
                      </a:moveTo>
                      <a:cubicBezTo>
                        <a:pt x="1032" y="243"/>
                        <a:pt x="1168" y="263"/>
                        <a:pt x="1285" y="340"/>
                      </a:cubicBezTo>
                      <a:cubicBezTo>
                        <a:pt x="1382" y="399"/>
                        <a:pt x="1441" y="457"/>
                        <a:pt x="1441" y="535"/>
                      </a:cubicBezTo>
                      <a:cubicBezTo>
                        <a:pt x="1441" y="613"/>
                        <a:pt x="1382" y="652"/>
                        <a:pt x="1285" y="730"/>
                      </a:cubicBezTo>
                      <a:cubicBezTo>
                        <a:pt x="1168" y="798"/>
                        <a:pt x="1003" y="832"/>
                        <a:pt x="840" y="832"/>
                      </a:cubicBezTo>
                      <a:cubicBezTo>
                        <a:pt x="677" y="832"/>
                        <a:pt x="516" y="798"/>
                        <a:pt x="409" y="730"/>
                      </a:cubicBezTo>
                      <a:cubicBezTo>
                        <a:pt x="312" y="671"/>
                        <a:pt x="273" y="613"/>
                        <a:pt x="273" y="535"/>
                      </a:cubicBezTo>
                      <a:cubicBezTo>
                        <a:pt x="273" y="457"/>
                        <a:pt x="312" y="399"/>
                        <a:pt x="409" y="340"/>
                      </a:cubicBezTo>
                      <a:cubicBezTo>
                        <a:pt x="546" y="263"/>
                        <a:pt x="701" y="243"/>
                        <a:pt x="857" y="243"/>
                      </a:cubicBezTo>
                      <a:close/>
                      <a:moveTo>
                        <a:pt x="828" y="0"/>
                      </a:moveTo>
                      <a:cubicBezTo>
                        <a:pt x="628" y="0"/>
                        <a:pt x="429" y="49"/>
                        <a:pt x="273" y="146"/>
                      </a:cubicBezTo>
                      <a:cubicBezTo>
                        <a:pt x="98" y="243"/>
                        <a:pt x="1" y="399"/>
                        <a:pt x="1" y="535"/>
                      </a:cubicBezTo>
                      <a:cubicBezTo>
                        <a:pt x="1" y="652"/>
                        <a:pt x="40" y="749"/>
                        <a:pt x="137" y="827"/>
                      </a:cubicBezTo>
                      <a:lnTo>
                        <a:pt x="234" y="788"/>
                      </a:lnTo>
                      <a:cubicBezTo>
                        <a:pt x="267" y="763"/>
                        <a:pt x="300" y="753"/>
                        <a:pt x="328" y="753"/>
                      </a:cubicBezTo>
                      <a:cubicBezTo>
                        <a:pt x="367" y="753"/>
                        <a:pt x="398" y="773"/>
                        <a:pt x="409" y="807"/>
                      </a:cubicBezTo>
                      <a:cubicBezTo>
                        <a:pt x="448" y="846"/>
                        <a:pt x="448" y="924"/>
                        <a:pt x="371" y="982"/>
                      </a:cubicBezTo>
                      <a:cubicBezTo>
                        <a:pt x="507" y="1021"/>
                        <a:pt x="662" y="1080"/>
                        <a:pt x="818" y="1080"/>
                      </a:cubicBezTo>
                      <a:cubicBezTo>
                        <a:pt x="1013" y="1080"/>
                        <a:pt x="1246" y="1021"/>
                        <a:pt x="1382" y="924"/>
                      </a:cubicBezTo>
                      <a:cubicBezTo>
                        <a:pt x="1557" y="827"/>
                        <a:pt x="1655" y="691"/>
                        <a:pt x="1655" y="535"/>
                      </a:cubicBezTo>
                      <a:cubicBezTo>
                        <a:pt x="1655" y="399"/>
                        <a:pt x="1557" y="243"/>
                        <a:pt x="1382" y="146"/>
                      </a:cubicBezTo>
                      <a:cubicBezTo>
                        <a:pt x="1227"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2"/>
                <p:cNvSpPr/>
                <p:nvPr/>
              </p:nvSpPr>
              <p:spPr>
                <a:xfrm>
                  <a:off x="971400" y="672450"/>
                  <a:ext cx="41375" cy="27025"/>
                </a:xfrm>
                <a:custGeom>
                  <a:rect b="b" l="l" r="r" t="t"/>
                  <a:pathLst>
                    <a:path extrusionOk="0" h="1081" w="1655">
                      <a:moveTo>
                        <a:pt x="818" y="244"/>
                      </a:moveTo>
                      <a:cubicBezTo>
                        <a:pt x="973" y="244"/>
                        <a:pt x="1129" y="263"/>
                        <a:pt x="1246" y="341"/>
                      </a:cubicBezTo>
                      <a:cubicBezTo>
                        <a:pt x="1343" y="399"/>
                        <a:pt x="1401" y="477"/>
                        <a:pt x="1401" y="535"/>
                      </a:cubicBezTo>
                      <a:cubicBezTo>
                        <a:pt x="1401" y="613"/>
                        <a:pt x="1343" y="672"/>
                        <a:pt x="1246" y="730"/>
                      </a:cubicBezTo>
                      <a:cubicBezTo>
                        <a:pt x="1129" y="808"/>
                        <a:pt x="964" y="847"/>
                        <a:pt x="801" y="847"/>
                      </a:cubicBezTo>
                      <a:cubicBezTo>
                        <a:pt x="638" y="847"/>
                        <a:pt x="477" y="808"/>
                        <a:pt x="370" y="730"/>
                      </a:cubicBezTo>
                      <a:cubicBezTo>
                        <a:pt x="273" y="691"/>
                        <a:pt x="215" y="613"/>
                        <a:pt x="215" y="535"/>
                      </a:cubicBezTo>
                      <a:cubicBezTo>
                        <a:pt x="234" y="477"/>
                        <a:pt x="273" y="399"/>
                        <a:pt x="370" y="341"/>
                      </a:cubicBezTo>
                      <a:cubicBezTo>
                        <a:pt x="487" y="283"/>
                        <a:pt x="662" y="244"/>
                        <a:pt x="818" y="244"/>
                      </a:cubicBezTo>
                      <a:close/>
                      <a:moveTo>
                        <a:pt x="830" y="0"/>
                      </a:moveTo>
                      <a:cubicBezTo>
                        <a:pt x="628" y="0"/>
                        <a:pt x="429" y="49"/>
                        <a:pt x="273" y="146"/>
                      </a:cubicBezTo>
                      <a:cubicBezTo>
                        <a:pt x="98" y="244"/>
                        <a:pt x="1" y="399"/>
                        <a:pt x="1" y="535"/>
                      </a:cubicBezTo>
                      <a:cubicBezTo>
                        <a:pt x="1" y="633"/>
                        <a:pt x="59" y="730"/>
                        <a:pt x="117" y="808"/>
                      </a:cubicBezTo>
                      <a:lnTo>
                        <a:pt x="254" y="730"/>
                      </a:lnTo>
                      <a:cubicBezTo>
                        <a:pt x="260" y="723"/>
                        <a:pt x="273" y="719"/>
                        <a:pt x="289" y="719"/>
                      </a:cubicBezTo>
                      <a:cubicBezTo>
                        <a:pt x="321" y="719"/>
                        <a:pt x="364" y="736"/>
                        <a:pt x="390" y="788"/>
                      </a:cubicBezTo>
                      <a:cubicBezTo>
                        <a:pt x="429" y="827"/>
                        <a:pt x="429" y="905"/>
                        <a:pt x="351" y="963"/>
                      </a:cubicBezTo>
                      <a:lnTo>
                        <a:pt x="331" y="983"/>
                      </a:lnTo>
                      <a:cubicBezTo>
                        <a:pt x="468" y="1041"/>
                        <a:pt x="643" y="1080"/>
                        <a:pt x="837" y="1080"/>
                      </a:cubicBezTo>
                      <a:cubicBezTo>
                        <a:pt x="1032" y="1080"/>
                        <a:pt x="1246" y="1022"/>
                        <a:pt x="1401" y="925"/>
                      </a:cubicBezTo>
                      <a:cubicBezTo>
                        <a:pt x="1557" y="827"/>
                        <a:pt x="1654" y="691"/>
                        <a:pt x="1654" y="535"/>
                      </a:cubicBezTo>
                      <a:cubicBezTo>
                        <a:pt x="1654" y="399"/>
                        <a:pt x="1557" y="244"/>
                        <a:pt x="1401" y="146"/>
                      </a:cubicBezTo>
                      <a:cubicBezTo>
                        <a:pt x="1236" y="49"/>
                        <a:pt x="1032" y="0"/>
                        <a:pt x="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2"/>
                <p:cNvSpPr/>
                <p:nvPr/>
              </p:nvSpPr>
              <p:spPr>
                <a:xfrm>
                  <a:off x="987950" y="945050"/>
                  <a:ext cx="41350" cy="25825"/>
                </a:xfrm>
                <a:custGeom>
                  <a:rect b="b" l="l" r="r" t="t"/>
                  <a:pathLst>
                    <a:path extrusionOk="0" h="1033" w="1654">
                      <a:moveTo>
                        <a:pt x="837" y="215"/>
                      </a:moveTo>
                      <a:cubicBezTo>
                        <a:pt x="992" y="215"/>
                        <a:pt x="1148" y="234"/>
                        <a:pt x="1265" y="312"/>
                      </a:cubicBezTo>
                      <a:cubicBezTo>
                        <a:pt x="1362" y="371"/>
                        <a:pt x="1420" y="429"/>
                        <a:pt x="1420" y="507"/>
                      </a:cubicBezTo>
                      <a:cubicBezTo>
                        <a:pt x="1420" y="585"/>
                        <a:pt x="1362" y="624"/>
                        <a:pt x="1265" y="701"/>
                      </a:cubicBezTo>
                      <a:cubicBezTo>
                        <a:pt x="1148" y="779"/>
                        <a:pt x="983" y="818"/>
                        <a:pt x="820" y="818"/>
                      </a:cubicBezTo>
                      <a:cubicBezTo>
                        <a:pt x="657" y="818"/>
                        <a:pt x="496" y="779"/>
                        <a:pt x="389" y="701"/>
                      </a:cubicBezTo>
                      <a:cubicBezTo>
                        <a:pt x="292" y="662"/>
                        <a:pt x="253" y="585"/>
                        <a:pt x="253" y="507"/>
                      </a:cubicBezTo>
                      <a:cubicBezTo>
                        <a:pt x="253" y="429"/>
                        <a:pt x="292" y="390"/>
                        <a:pt x="389" y="312"/>
                      </a:cubicBezTo>
                      <a:cubicBezTo>
                        <a:pt x="506" y="234"/>
                        <a:pt x="681" y="215"/>
                        <a:pt x="837" y="215"/>
                      </a:cubicBezTo>
                      <a:close/>
                      <a:moveTo>
                        <a:pt x="700" y="1"/>
                      </a:moveTo>
                      <a:cubicBezTo>
                        <a:pt x="545" y="20"/>
                        <a:pt x="389" y="40"/>
                        <a:pt x="272" y="118"/>
                      </a:cubicBezTo>
                      <a:cubicBezTo>
                        <a:pt x="97" y="215"/>
                        <a:pt x="0" y="371"/>
                        <a:pt x="0" y="507"/>
                      </a:cubicBezTo>
                      <a:cubicBezTo>
                        <a:pt x="0" y="643"/>
                        <a:pt x="97" y="799"/>
                        <a:pt x="272" y="896"/>
                      </a:cubicBezTo>
                      <a:cubicBezTo>
                        <a:pt x="448" y="993"/>
                        <a:pt x="642" y="1032"/>
                        <a:pt x="837" y="1032"/>
                      </a:cubicBezTo>
                      <a:cubicBezTo>
                        <a:pt x="1031" y="1032"/>
                        <a:pt x="1245" y="993"/>
                        <a:pt x="1381" y="896"/>
                      </a:cubicBezTo>
                      <a:cubicBezTo>
                        <a:pt x="1557" y="799"/>
                        <a:pt x="1654" y="643"/>
                        <a:pt x="1654" y="507"/>
                      </a:cubicBezTo>
                      <a:cubicBezTo>
                        <a:pt x="1654" y="371"/>
                        <a:pt x="1557" y="215"/>
                        <a:pt x="1381" y="118"/>
                      </a:cubicBezTo>
                      <a:cubicBezTo>
                        <a:pt x="1265" y="40"/>
                        <a:pt x="1090" y="1"/>
                        <a:pt x="953" y="1"/>
                      </a:cubicBezTo>
                      <a:lnTo>
                        <a:pt x="953" y="40"/>
                      </a:lnTo>
                      <a:cubicBezTo>
                        <a:pt x="953" y="98"/>
                        <a:pt x="895" y="176"/>
                        <a:pt x="837" y="176"/>
                      </a:cubicBezTo>
                      <a:cubicBezTo>
                        <a:pt x="759" y="176"/>
                        <a:pt x="700" y="118"/>
                        <a:pt x="700" y="40"/>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2"/>
                <p:cNvSpPr/>
                <p:nvPr/>
              </p:nvSpPr>
              <p:spPr>
                <a:xfrm>
                  <a:off x="794850" y="773925"/>
                  <a:ext cx="41375" cy="26225"/>
                </a:xfrm>
                <a:custGeom>
                  <a:rect b="b" l="l" r="r" t="t"/>
                  <a:pathLst>
                    <a:path extrusionOk="0" h="1049" w="1655">
                      <a:moveTo>
                        <a:pt x="837" y="251"/>
                      </a:moveTo>
                      <a:cubicBezTo>
                        <a:pt x="1012" y="251"/>
                        <a:pt x="1148" y="270"/>
                        <a:pt x="1285" y="348"/>
                      </a:cubicBezTo>
                      <a:cubicBezTo>
                        <a:pt x="1382" y="406"/>
                        <a:pt x="1421" y="465"/>
                        <a:pt x="1421" y="543"/>
                      </a:cubicBezTo>
                      <a:cubicBezTo>
                        <a:pt x="1421" y="620"/>
                        <a:pt x="1382" y="698"/>
                        <a:pt x="1285" y="737"/>
                      </a:cubicBezTo>
                      <a:cubicBezTo>
                        <a:pt x="1158" y="815"/>
                        <a:pt x="993" y="854"/>
                        <a:pt x="832" y="854"/>
                      </a:cubicBezTo>
                      <a:cubicBezTo>
                        <a:pt x="672" y="854"/>
                        <a:pt x="516" y="815"/>
                        <a:pt x="409" y="737"/>
                      </a:cubicBezTo>
                      <a:cubicBezTo>
                        <a:pt x="312" y="698"/>
                        <a:pt x="253" y="620"/>
                        <a:pt x="253" y="543"/>
                      </a:cubicBezTo>
                      <a:cubicBezTo>
                        <a:pt x="253" y="465"/>
                        <a:pt x="312" y="426"/>
                        <a:pt x="409" y="348"/>
                      </a:cubicBezTo>
                      <a:cubicBezTo>
                        <a:pt x="526" y="270"/>
                        <a:pt x="701" y="251"/>
                        <a:pt x="837" y="251"/>
                      </a:cubicBezTo>
                      <a:close/>
                      <a:moveTo>
                        <a:pt x="812" y="0"/>
                      </a:moveTo>
                      <a:cubicBezTo>
                        <a:pt x="620" y="0"/>
                        <a:pt x="424" y="44"/>
                        <a:pt x="253" y="134"/>
                      </a:cubicBezTo>
                      <a:cubicBezTo>
                        <a:pt x="98" y="231"/>
                        <a:pt x="0" y="367"/>
                        <a:pt x="0" y="523"/>
                      </a:cubicBezTo>
                      <a:cubicBezTo>
                        <a:pt x="0" y="659"/>
                        <a:pt x="98" y="815"/>
                        <a:pt x="253" y="912"/>
                      </a:cubicBezTo>
                      <a:cubicBezTo>
                        <a:pt x="428" y="1009"/>
                        <a:pt x="623" y="1048"/>
                        <a:pt x="818" y="1048"/>
                      </a:cubicBezTo>
                      <a:cubicBezTo>
                        <a:pt x="1012" y="1048"/>
                        <a:pt x="1226" y="1009"/>
                        <a:pt x="1382" y="912"/>
                      </a:cubicBezTo>
                      <a:cubicBezTo>
                        <a:pt x="1557" y="815"/>
                        <a:pt x="1654" y="659"/>
                        <a:pt x="1654" y="523"/>
                      </a:cubicBezTo>
                      <a:cubicBezTo>
                        <a:pt x="1654" y="426"/>
                        <a:pt x="1596" y="329"/>
                        <a:pt x="1518" y="251"/>
                      </a:cubicBezTo>
                      <a:lnTo>
                        <a:pt x="1401" y="329"/>
                      </a:lnTo>
                      <a:cubicBezTo>
                        <a:pt x="1401" y="348"/>
                        <a:pt x="1382" y="348"/>
                        <a:pt x="1362" y="348"/>
                      </a:cubicBezTo>
                      <a:cubicBezTo>
                        <a:pt x="1304" y="348"/>
                        <a:pt x="1285" y="329"/>
                        <a:pt x="1265" y="309"/>
                      </a:cubicBezTo>
                      <a:cubicBezTo>
                        <a:pt x="1226" y="251"/>
                        <a:pt x="1226" y="173"/>
                        <a:pt x="1304" y="134"/>
                      </a:cubicBezTo>
                      <a:lnTo>
                        <a:pt x="1323" y="115"/>
                      </a:lnTo>
                      <a:cubicBezTo>
                        <a:pt x="1172" y="39"/>
                        <a:pt x="994"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2"/>
                <p:cNvSpPr/>
                <p:nvPr/>
              </p:nvSpPr>
              <p:spPr>
                <a:xfrm>
                  <a:off x="578425" y="599725"/>
                  <a:ext cx="69575" cy="141075"/>
                </a:xfrm>
                <a:custGeom>
                  <a:rect b="b" l="l" r="r" t="t"/>
                  <a:pathLst>
                    <a:path extrusionOk="0" h="5643" w="2783">
                      <a:moveTo>
                        <a:pt x="2665" y="1"/>
                      </a:moveTo>
                      <a:cubicBezTo>
                        <a:pt x="2588" y="1"/>
                        <a:pt x="2549" y="40"/>
                        <a:pt x="2549" y="118"/>
                      </a:cubicBezTo>
                      <a:lnTo>
                        <a:pt x="2549" y="4009"/>
                      </a:lnTo>
                      <a:lnTo>
                        <a:pt x="0" y="5487"/>
                      </a:lnTo>
                      <a:lnTo>
                        <a:pt x="233" y="5643"/>
                      </a:lnTo>
                      <a:lnTo>
                        <a:pt x="2743" y="4164"/>
                      </a:lnTo>
                      <a:cubicBezTo>
                        <a:pt x="2782" y="4125"/>
                        <a:pt x="2782" y="4086"/>
                        <a:pt x="2782" y="4067"/>
                      </a:cubicBezTo>
                      <a:lnTo>
                        <a:pt x="2782" y="118"/>
                      </a:lnTo>
                      <a:cubicBezTo>
                        <a:pt x="2782" y="40"/>
                        <a:pt x="2743" y="1"/>
                        <a:pt x="2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2"/>
                <p:cNvSpPr/>
                <p:nvPr/>
              </p:nvSpPr>
              <p:spPr>
                <a:xfrm>
                  <a:off x="572100" y="735925"/>
                  <a:ext cx="12175" cy="8300"/>
                </a:xfrm>
                <a:custGeom>
                  <a:rect b="b" l="l" r="r" t="t"/>
                  <a:pathLst>
                    <a:path extrusionOk="0" h="332" w="487">
                      <a:moveTo>
                        <a:pt x="253" y="0"/>
                      </a:moveTo>
                      <a:lnTo>
                        <a:pt x="58" y="98"/>
                      </a:lnTo>
                      <a:cubicBezTo>
                        <a:pt x="20" y="136"/>
                        <a:pt x="0" y="214"/>
                        <a:pt x="20" y="292"/>
                      </a:cubicBezTo>
                      <a:cubicBezTo>
                        <a:pt x="58" y="331"/>
                        <a:pt x="97" y="331"/>
                        <a:pt x="117" y="331"/>
                      </a:cubicBezTo>
                      <a:cubicBezTo>
                        <a:pt x="156" y="331"/>
                        <a:pt x="175" y="331"/>
                        <a:pt x="175" y="312"/>
                      </a:cubicBezTo>
                      <a:lnTo>
                        <a:pt x="486" y="136"/>
                      </a:ln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2"/>
                <p:cNvSpPr/>
                <p:nvPr/>
              </p:nvSpPr>
              <p:spPr>
                <a:xfrm>
                  <a:off x="688825" y="649825"/>
                  <a:ext cx="288925" cy="167350"/>
                </a:xfrm>
                <a:custGeom>
                  <a:rect b="b" l="l" r="r" t="t"/>
                  <a:pathLst>
                    <a:path extrusionOk="0" h="6694" w="11557">
                      <a:moveTo>
                        <a:pt x="11343" y="1"/>
                      </a:moveTo>
                      <a:lnTo>
                        <a:pt x="10078" y="740"/>
                      </a:lnTo>
                      <a:cubicBezTo>
                        <a:pt x="10085" y="737"/>
                        <a:pt x="10092" y="735"/>
                        <a:pt x="10100" y="735"/>
                      </a:cubicBezTo>
                      <a:cubicBezTo>
                        <a:pt x="10136" y="735"/>
                        <a:pt x="10175" y="770"/>
                        <a:pt x="10175" y="818"/>
                      </a:cubicBezTo>
                      <a:cubicBezTo>
                        <a:pt x="10175" y="896"/>
                        <a:pt x="10117" y="935"/>
                        <a:pt x="10039" y="935"/>
                      </a:cubicBezTo>
                      <a:lnTo>
                        <a:pt x="9650" y="935"/>
                      </a:lnTo>
                      <a:lnTo>
                        <a:pt x="7413" y="2219"/>
                      </a:lnTo>
                      <a:cubicBezTo>
                        <a:pt x="7471" y="2219"/>
                        <a:pt x="7510" y="2277"/>
                        <a:pt x="7510" y="2355"/>
                      </a:cubicBezTo>
                      <a:cubicBezTo>
                        <a:pt x="7510" y="2413"/>
                        <a:pt x="7471" y="2472"/>
                        <a:pt x="7393" y="2472"/>
                      </a:cubicBezTo>
                      <a:lnTo>
                        <a:pt x="7004" y="2472"/>
                      </a:lnTo>
                      <a:lnTo>
                        <a:pt x="0" y="6538"/>
                      </a:lnTo>
                      <a:cubicBezTo>
                        <a:pt x="0" y="6538"/>
                        <a:pt x="20" y="6538"/>
                        <a:pt x="20" y="6557"/>
                      </a:cubicBezTo>
                      <a:cubicBezTo>
                        <a:pt x="98" y="6596"/>
                        <a:pt x="156" y="6654"/>
                        <a:pt x="195" y="6693"/>
                      </a:cubicBezTo>
                      <a:lnTo>
                        <a:pt x="4553" y="4203"/>
                      </a:lnTo>
                      <a:cubicBezTo>
                        <a:pt x="4494" y="4164"/>
                        <a:pt x="4475" y="4145"/>
                        <a:pt x="4475" y="4086"/>
                      </a:cubicBezTo>
                      <a:cubicBezTo>
                        <a:pt x="4475" y="4028"/>
                        <a:pt x="4533" y="3970"/>
                        <a:pt x="4592" y="3970"/>
                      </a:cubicBezTo>
                      <a:lnTo>
                        <a:pt x="4942" y="3970"/>
                      </a:lnTo>
                      <a:lnTo>
                        <a:pt x="11557" y="156"/>
                      </a:lnTo>
                      <a:cubicBezTo>
                        <a:pt x="11537" y="137"/>
                        <a:pt x="11479" y="137"/>
                        <a:pt x="11459" y="98"/>
                      </a:cubicBezTo>
                      <a:cubicBezTo>
                        <a:pt x="11401" y="79"/>
                        <a:pt x="11362" y="40"/>
                        <a:pt x="1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2"/>
                <p:cNvSpPr/>
                <p:nvPr/>
              </p:nvSpPr>
              <p:spPr>
                <a:xfrm>
                  <a:off x="686400" y="818600"/>
                  <a:ext cx="500" cy="525"/>
                </a:xfrm>
                <a:custGeom>
                  <a:rect b="b" l="l" r="r" t="t"/>
                  <a:pathLst>
                    <a:path extrusionOk="0" h="21" w="20">
                      <a:moveTo>
                        <a:pt x="0" y="1"/>
                      </a:moveTo>
                      <a:cubicBezTo>
                        <a:pt x="19" y="1"/>
                        <a:pt x="19" y="20"/>
                        <a:pt x="0" y="1"/>
                      </a:cubicBezTo>
                      <a:cubicBezTo>
                        <a:pt x="19" y="20"/>
                        <a:pt x="19"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2"/>
                <p:cNvSpPr/>
                <p:nvPr/>
              </p:nvSpPr>
              <p:spPr>
                <a:xfrm>
                  <a:off x="685425" y="812275"/>
                  <a:ext cx="7800" cy="7325"/>
                </a:xfrm>
                <a:custGeom>
                  <a:rect b="b" l="l" r="r" t="t"/>
                  <a:pathLst>
                    <a:path extrusionOk="0" h="293" w="312">
                      <a:moveTo>
                        <a:pt x="136" y="1"/>
                      </a:moveTo>
                      <a:lnTo>
                        <a:pt x="58" y="59"/>
                      </a:lnTo>
                      <a:cubicBezTo>
                        <a:pt x="20" y="79"/>
                        <a:pt x="0" y="156"/>
                        <a:pt x="20" y="234"/>
                      </a:cubicBezTo>
                      <a:cubicBezTo>
                        <a:pt x="20" y="254"/>
                        <a:pt x="39" y="254"/>
                        <a:pt x="39" y="254"/>
                      </a:cubicBezTo>
                      <a:cubicBezTo>
                        <a:pt x="39" y="254"/>
                        <a:pt x="58" y="254"/>
                        <a:pt x="58" y="273"/>
                      </a:cubicBezTo>
                      <a:cubicBezTo>
                        <a:pt x="97" y="273"/>
                        <a:pt x="97" y="293"/>
                        <a:pt x="117" y="293"/>
                      </a:cubicBezTo>
                      <a:cubicBezTo>
                        <a:pt x="136" y="293"/>
                        <a:pt x="156" y="293"/>
                        <a:pt x="156" y="273"/>
                      </a:cubicBezTo>
                      <a:lnTo>
                        <a:pt x="311" y="195"/>
                      </a:lnTo>
                      <a:cubicBezTo>
                        <a:pt x="292" y="137"/>
                        <a:pt x="234" y="79"/>
                        <a:pt x="156" y="40"/>
                      </a:cubicBezTo>
                      <a:cubicBezTo>
                        <a:pt x="156" y="40"/>
                        <a:pt x="136" y="40"/>
                        <a:pt x="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2"/>
                <p:cNvSpPr/>
                <p:nvPr/>
              </p:nvSpPr>
              <p:spPr>
                <a:xfrm>
                  <a:off x="972875" y="646725"/>
                  <a:ext cx="7300" cy="6050"/>
                </a:xfrm>
                <a:custGeom>
                  <a:rect b="b" l="l" r="r" t="t"/>
                  <a:pathLst>
                    <a:path extrusionOk="0" h="242" w="292">
                      <a:moveTo>
                        <a:pt x="152" y="1"/>
                      </a:moveTo>
                      <a:cubicBezTo>
                        <a:pt x="135" y="1"/>
                        <a:pt x="117" y="3"/>
                        <a:pt x="97" y="8"/>
                      </a:cubicBezTo>
                      <a:lnTo>
                        <a:pt x="0" y="66"/>
                      </a:lnTo>
                      <a:cubicBezTo>
                        <a:pt x="19" y="105"/>
                        <a:pt x="78" y="164"/>
                        <a:pt x="117" y="183"/>
                      </a:cubicBezTo>
                      <a:cubicBezTo>
                        <a:pt x="136" y="203"/>
                        <a:pt x="195" y="203"/>
                        <a:pt x="214" y="241"/>
                      </a:cubicBezTo>
                      <a:cubicBezTo>
                        <a:pt x="272" y="203"/>
                        <a:pt x="292" y="125"/>
                        <a:pt x="272" y="66"/>
                      </a:cubicBezTo>
                      <a:cubicBezTo>
                        <a:pt x="243" y="23"/>
                        <a:pt x="203"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2"/>
                <p:cNvSpPr/>
                <p:nvPr/>
              </p:nvSpPr>
              <p:spPr>
                <a:xfrm>
                  <a:off x="827925" y="753925"/>
                  <a:ext cx="51100" cy="26275"/>
                </a:xfrm>
                <a:custGeom>
                  <a:rect b="b" l="l" r="r" t="t"/>
                  <a:pathLst>
                    <a:path extrusionOk="0" h="1051" w="2044">
                      <a:moveTo>
                        <a:pt x="1557" y="0"/>
                      </a:moveTo>
                      <a:lnTo>
                        <a:pt x="0" y="915"/>
                      </a:lnTo>
                      <a:cubicBezTo>
                        <a:pt x="39" y="915"/>
                        <a:pt x="59" y="934"/>
                        <a:pt x="78" y="934"/>
                      </a:cubicBezTo>
                      <a:cubicBezTo>
                        <a:pt x="137" y="953"/>
                        <a:pt x="176" y="1012"/>
                        <a:pt x="234" y="1051"/>
                      </a:cubicBezTo>
                      <a:lnTo>
                        <a:pt x="20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2"/>
                <p:cNvSpPr/>
                <p:nvPr/>
              </p:nvSpPr>
              <p:spPr>
                <a:xfrm>
                  <a:off x="878025" y="692625"/>
                  <a:ext cx="101675" cy="55475"/>
                </a:xfrm>
                <a:custGeom>
                  <a:rect b="b" l="l" r="r" t="t"/>
                  <a:pathLst>
                    <a:path extrusionOk="0" h="2219" w="4067">
                      <a:moveTo>
                        <a:pt x="3833" y="1"/>
                      </a:moveTo>
                      <a:lnTo>
                        <a:pt x="0" y="2219"/>
                      </a:lnTo>
                      <a:lnTo>
                        <a:pt x="487" y="2219"/>
                      </a:lnTo>
                      <a:lnTo>
                        <a:pt x="4066" y="156"/>
                      </a:lnTo>
                      <a:cubicBezTo>
                        <a:pt x="4027" y="156"/>
                        <a:pt x="4008" y="118"/>
                        <a:pt x="3989" y="118"/>
                      </a:cubicBezTo>
                      <a:cubicBezTo>
                        <a:pt x="3911" y="79"/>
                        <a:pt x="3872" y="59"/>
                        <a:pt x="38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2"/>
                <p:cNvSpPr/>
                <p:nvPr/>
              </p:nvSpPr>
              <p:spPr>
                <a:xfrm>
                  <a:off x="973825" y="690025"/>
                  <a:ext cx="8300" cy="6525"/>
                </a:xfrm>
                <a:custGeom>
                  <a:rect b="b" l="l" r="r" t="t"/>
                  <a:pathLst>
                    <a:path extrusionOk="0" h="261" w="332">
                      <a:moveTo>
                        <a:pt x="183" y="0"/>
                      </a:moveTo>
                      <a:cubicBezTo>
                        <a:pt x="167" y="0"/>
                        <a:pt x="152" y="3"/>
                        <a:pt x="137" y="8"/>
                      </a:cubicBezTo>
                      <a:lnTo>
                        <a:pt x="1" y="85"/>
                      </a:lnTo>
                      <a:cubicBezTo>
                        <a:pt x="59" y="144"/>
                        <a:pt x="98" y="202"/>
                        <a:pt x="157" y="222"/>
                      </a:cubicBezTo>
                      <a:cubicBezTo>
                        <a:pt x="176" y="222"/>
                        <a:pt x="195" y="260"/>
                        <a:pt x="234" y="260"/>
                      </a:cubicBezTo>
                      <a:lnTo>
                        <a:pt x="254" y="222"/>
                      </a:lnTo>
                      <a:cubicBezTo>
                        <a:pt x="293" y="202"/>
                        <a:pt x="332" y="124"/>
                        <a:pt x="293" y="66"/>
                      </a:cubicBezTo>
                      <a:cubicBezTo>
                        <a:pt x="278" y="22"/>
                        <a:pt x="231" y="0"/>
                        <a:pt x="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2"/>
                <p:cNvSpPr/>
                <p:nvPr/>
              </p:nvSpPr>
              <p:spPr>
                <a:xfrm>
                  <a:off x="825500" y="777250"/>
                  <a:ext cx="7300" cy="5875"/>
                </a:xfrm>
                <a:custGeom>
                  <a:rect b="b" l="l" r="r" t="t"/>
                  <a:pathLst>
                    <a:path extrusionOk="0" h="235" w="292">
                      <a:moveTo>
                        <a:pt x="97" y="1"/>
                      </a:moveTo>
                      <a:lnTo>
                        <a:pt x="78" y="20"/>
                      </a:lnTo>
                      <a:cubicBezTo>
                        <a:pt x="39" y="40"/>
                        <a:pt x="0" y="118"/>
                        <a:pt x="39" y="196"/>
                      </a:cubicBezTo>
                      <a:cubicBezTo>
                        <a:pt x="59" y="234"/>
                        <a:pt x="97" y="234"/>
                        <a:pt x="117" y="234"/>
                      </a:cubicBezTo>
                      <a:cubicBezTo>
                        <a:pt x="156" y="234"/>
                        <a:pt x="175" y="234"/>
                        <a:pt x="175" y="215"/>
                      </a:cubicBezTo>
                      <a:lnTo>
                        <a:pt x="292" y="137"/>
                      </a:lnTo>
                      <a:cubicBezTo>
                        <a:pt x="273" y="98"/>
                        <a:pt x="253" y="40"/>
                        <a:pt x="175" y="20"/>
                      </a:cubicBezTo>
                      <a:cubicBezTo>
                        <a:pt x="156" y="1"/>
                        <a:pt x="117" y="1"/>
                        <a:pt x="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2"/>
                <p:cNvSpPr/>
                <p:nvPr/>
              </p:nvSpPr>
              <p:spPr>
                <a:xfrm>
                  <a:off x="733075" y="705275"/>
                  <a:ext cx="141075" cy="6350"/>
                </a:xfrm>
                <a:custGeom>
                  <a:rect b="b" l="l" r="r" t="t"/>
                  <a:pathLst>
                    <a:path extrusionOk="0" h="254" w="5643">
                      <a:moveTo>
                        <a:pt x="429" y="1"/>
                      </a:moveTo>
                      <a:lnTo>
                        <a:pt x="1" y="254"/>
                      </a:lnTo>
                      <a:lnTo>
                        <a:pt x="5234" y="254"/>
                      </a:lnTo>
                      <a:lnTo>
                        <a:pt x="56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2"/>
                <p:cNvSpPr/>
                <p:nvPr/>
              </p:nvSpPr>
              <p:spPr>
                <a:xfrm>
                  <a:off x="730650" y="705275"/>
                  <a:ext cx="13150" cy="6350"/>
                </a:xfrm>
                <a:custGeom>
                  <a:rect b="b" l="l" r="r" t="t"/>
                  <a:pathLst>
                    <a:path extrusionOk="0" h="254" w="526">
                      <a:moveTo>
                        <a:pt x="137" y="1"/>
                      </a:moveTo>
                      <a:cubicBezTo>
                        <a:pt x="59" y="1"/>
                        <a:pt x="0" y="59"/>
                        <a:pt x="0" y="137"/>
                      </a:cubicBezTo>
                      <a:cubicBezTo>
                        <a:pt x="0" y="195"/>
                        <a:pt x="59" y="254"/>
                        <a:pt x="98" y="254"/>
                      </a:cubicBezTo>
                      <a:lnTo>
                        <a:pt x="5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2"/>
                <p:cNvSpPr/>
                <p:nvPr/>
              </p:nvSpPr>
              <p:spPr>
                <a:xfrm>
                  <a:off x="863925" y="705275"/>
                  <a:ext cx="12650" cy="6350"/>
                </a:xfrm>
                <a:custGeom>
                  <a:rect b="b" l="l" r="r" t="t"/>
                  <a:pathLst>
                    <a:path extrusionOk="0" h="254" w="506">
                      <a:moveTo>
                        <a:pt x="409" y="1"/>
                      </a:moveTo>
                      <a:lnTo>
                        <a:pt x="0" y="254"/>
                      </a:lnTo>
                      <a:lnTo>
                        <a:pt x="389" y="254"/>
                      </a:lnTo>
                      <a:cubicBezTo>
                        <a:pt x="467" y="254"/>
                        <a:pt x="506" y="195"/>
                        <a:pt x="506" y="137"/>
                      </a:cubicBezTo>
                      <a:cubicBezTo>
                        <a:pt x="506" y="59"/>
                        <a:pt x="467" y="20"/>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2"/>
                <p:cNvSpPr/>
                <p:nvPr/>
              </p:nvSpPr>
              <p:spPr>
                <a:xfrm>
                  <a:off x="799725" y="667350"/>
                  <a:ext cx="141050" cy="5850"/>
                </a:xfrm>
                <a:custGeom>
                  <a:rect b="b" l="l" r="r" t="t"/>
                  <a:pathLst>
                    <a:path extrusionOk="0" h="234" w="5642">
                      <a:moveTo>
                        <a:pt x="409" y="0"/>
                      </a:moveTo>
                      <a:lnTo>
                        <a:pt x="0" y="234"/>
                      </a:lnTo>
                      <a:lnTo>
                        <a:pt x="5214" y="234"/>
                      </a:lnTo>
                      <a:lnTo>
                        <a:pt x="56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2"/>
                <p:cNvSpPr/>
                <p:nvPr/>
              </p:nvSpPr>
              <p:spPr>
                <a:xfrm>
                  <a:off x="797275" y="667350"/>
                  <a:ext cx="12675" cy="5850"/>
                </a:xfrm>
                <a:custGeom>
                  <a:rect b="b" l="l" r="r" t="t"/>
                  <a:pathLst>
                    <a:path extrusionOk="0" h="234" w="507">
                      <a:moveTo>
                        <a:pt x="117" y="0"/>
                      </a:moveTo>
                      <a:cubicBezTo>
                        <a:pt x="40" y="0"/>
                        <a:pt x="1" y="39"/>
                        <a:pt x="1" y="117"/>
                      </a:cubicBezTo>
                      <a:cubicBezTo>
                        <a:pt x="1" y="195"/>
                        <a:pt x="40" y="234"/>
                        <a:pt x="98" y="234"/>
                      </a:cubicBezTo>
                      <a:lnTo>
                        <a:pt x="5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2"/>
                <p:cNvSpPr/>
                <p:nvPr/>
              </p:nvSpPr>
              <p:spPr>
                <a:xfrm>
                  <a:off x="930050" y="667350"/>
                  <a:ext cx="13175" cy="5850"/>
                </a:xfrm>
                <a:custGeom>
                  <a:rect b="b" l="l" r="r" t="t"/>
                  <a:pathLst>
                    <a:path extrusionOk="0" h="234" w="527">
                      <a:moveTo>
                        <a:pt x="429" y="0"/>
                      </a:moveTo>
                      <a:lnTo>
                        <a:pt x="1" y="234"/>
                      </a:lnTo>
                      <a:lnTo>
                        <a:pt x="390" y="234"/>
                      </a:lnTo>
                      <a:cubicBezTo>
                        <a:pt x="468" y="234"/>
                        <a:pt x="526" y="195"/>
                        <a:pt x="526" y="117"/>
                      </a:cubicBezTo>
                      <a:cubicBezTo>
                        <a:pt x="526" y="39"/>
                        <a:pt x="468" y="20"/>
                        <a:pt x="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2"/>
                <p:cNvSpPr/>
                <p:nvPr/>
              </p:nvSpPr>
              <p:spPr>
                <a:xfrm>
                  <a:off x="803125" y="748075"/>
                  <a:ext cx="74925" cy="5875"/>
                </a:xfrm>
                <a:custGeom>
                  <a:rect b="b" l="l" r="r" t="t"/>
                  <a:pathLst>
                    <a:path extrusionOk="0" h="235" w="2997">
                      <a:moveTo>
                        <a:pt x="389" y="1"/>
                      </a:moveTo>
                      <a:lnTo>
                        <a:pt x="0" y="215"/>
                      </a:lnTo>
                      <a:cubicBezTo>
                        <a:pt x="0" y="234"/>
                        <a:pt x="20" y="234"/>
                        <a:pt x="59" y="234"/>
                      </a:cubicBezTo>
                      <a:lnTo>
                        <a:pt x="2588" y="234"/>
                      </a:lnTo>
                      <a:lnTo>
                        <a:pt x="29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2"/>
                <p:cNvSpPr/>
                <p:nvPr/>
              </p:nvSpPr>
              <p:spPr>
                <a:xfrm>
                  <a:off x="879000" y="474250"/>
                  <a:ext cx="602625" cy="279700"/>
                </a:xfrm>
                <a:custGeom>
                  <a:rect b="b" l="l" r="r" t="t"/>
                  <a:pathLst>
                    <a:path extrusionOk="0" h="11188" w="24105">
                      <a:moveTo>
                        <a:pt x="10609" y="7793"/>
                      </a:moveTo>
                      <a:cubicBezTo>
                        <a:pt x="10604" y="7796"/>
                        <a:pt x="10600" y="7798"/>
                        <a:pt x="10595" y="7801"/>
                      </a:cubicBezTo>
                      <a:lnTo>
                        <a:pt x="10595" y="7801"/>
                      </a:lnTo>
                      <a:lnTo>
                        <a:pt x="10609" y="7793"/>
                      </a:lnTo>
                      <a:close/>
                      <a:moveTo>
                        <a:pt x="24105" y="0"/>
                      </a:moveTo>
                      <a:lnTo>
                        <a:pt x="10609" y="7793"/>
                      </a:lnTo>
                      <a:lnTo>
                        <a:pt x="10609" y="7793"/>
                      </a:lnTo>
                      <a:cubicBezTo>
                        <a:pt x="10624" y="7786"/>
                        <a:pt x="10641" y="7782"/>
                        <a:pt x="10662" y="7782"/>
                      </a:cubicBezTo>
                      <a:cubicBezTo>
                        <a:pt x="10720" y="7782"/>
                        <a:pt x="10778" y="7841"/>
                        <a:pt x="10778" y="7919"/>
                      </a:cubicBezTo>
                      <a:lnTo>
                        <a:pt x="10778" y="7977"/>
                      </a:lnTo>
                      <a:lnTo>
                        <a:pt x="24105" y="292"/>
                      </a:lnTo>
                      <a:lnTo>
                        <a:pt x="24105" y="0"/>
                      </a:lnTo>
                      <a:close/>
                      <a:moveTo>
                        <a:pt x="8804" y="8836"/>
                      </a:moveTo>
                      <a:lnTo>
                        <a:pt x="8804" y="8836"/>
                      </a:lnTo>
                      <a:cubicBezTo>
                        <a:pt x="8779" y="8841"/>
                        <a:pt x="8759" y="8854"/>
                        <a:pt x="8745" y="8870"/>
                      </a:cubicBezTo>
                      <a:lnTo>
                        <a:pt x="8745" y="8870"/>
                      </a:lnTo>
                      <a:lnTo>
                        <a:pt x="8804" y="8836"/>
                      </a:lnTo>
                      <a:close/>
                      <a:moveTo>
                        <a:pt x="10595" y="7801"/>
                      </a:moveTo>
                      <a:lnTo>
                        <a:pt x="8804" y="8836"/>
                      </a:lnTo>
                      <a:lnTo>
                        <a:pt x="8804" y="8836"/>
                      </a:lnTo>
                      <a:cubicBezTo>
                        <a:pt x="8813" y="8834"/>
                        <a:pt x="8822" y="8833"/>
                        <a:pt x="8833" y="8833"/>
                      </a:cubicBezTo>
                      <a:cubicBezTo>
                        <a:pt x="8911" y="8833"/>
                        <a:pt x="8949" y="8891"/>
                        <a:pt x="8949" y="8950"/>
                      </a:cubicBezTo>
                      <a:lnTo>
                        <a:pt x="8949" y="9028"/>
                      </a:lnTo>
                      <a:lnTo>
                        <a:pt x="10545" y="8113"/>
                      </a:lnTo>
                      <a:lnTo>
                        <a:pt x="10545" y="7919"/>
                      </a:lnTo>
                      <a:cubicBezTo>
                        <a:pt x="10545" y="7867"/>
                        <a:pt x="10562" y="7825"/>
                        <a:pt x="10595" y="7801"/>
                      </a:cubicBezTo>
                      <a:close/>
                      <a:moveTo>
                        <a:pt x="6988" y="9885"/>
                      </a:moveTo>
                      <a:lnTo>
                        <a:pt x="6988" y="9885"/>
                      </a:lnTo>
                      <a:cubicBezTo>
                        <a:pt x="6956" y="9889"/>
                        <a:pt x="6927" y="9904"/>
                        <a:pt x="6908" y="9931"/>
                      </a:cubicBezTo>
                      <a:lnTo>
                        <a:pt x="6908" y="9931"/>
                      </a:lnTo>
                      <a:lnTo>
                        <a:pt x="6988" y="9885"/>
                      </a:lnTo>
                      <a:close/>
                      <a:moveTo>
                        <a:pt x="8745" y="8870"/>
                      </a:moveTo>
                      <a:lnTo>
                        <a:pt x="6988" y="9885"/>
                      </a:lnTo>
                      <a:lnTo>
                        <a:pt x="6988" y="9885"/>
                      </a:lnTo>
                      <a:cubicBezTo>
                        <a:pt x="6993" y="9884"/>
                        <a:pt x="6999" y="9884"/>
                        <a:pt x="7004" y="9884"/>
                      </a:cubicBezTo>
                      <a:cubicBezTo>
                        <a:pt x="7082" y="9884"/>
                        <a:pt x="7140" y="9923"/>
                        <a:pt x="7140" y="10000"/>
                      </a:cubicBezTo>
                      <a:lnTo>
                        <a:pt x="7140" y="10098"/>
                      </a:lnTo>
                      <a:lnTo>
                        <a:pt x="8716" y="9183"/>
                      </a:lnTo>
                      <a:lnTo>
                        <a:pt x="8716" y="8950"/>
                      </a:lnTo>
                      <a:cubicBezTo>
                        <a:pt x="8716" y="8921"/>
                        <a:pt x="8726" y="8892"/>
                        <a:pt x="8745" y="8870"/>
                      </a:cubicBezTo>
                      <a:close/>
                      <a:moveTo>
                        <a:pt x="6908" y="9931"/>
                      </a:moveTo>
                      <a:lnTo>
                        <a:pt x="5136" y="10954"/>
                      </a:lnTo>
                      <a:lnTo>
                        <a:pt x="428" y="10954"/>
                      </a:lnTo>
                      <a:lnTo>
                        <a:pt x="0" y="11187"/>
                      </a:lnTo>
                      <a:lnTo>
                        <a:pt x="5058" y="11187"/>
                      </a:lnTo>
                      <a:lnTo>
                        <a:pt x="5058" y="11070"/>
                      </a:lnTo>
                      <a:cubicBezTo>
                        <a:pt x="5058" y="10993"/>
                        <a:pt x="5117" y="10954"/>
                        <a:pt x="5195" y="10954"/>
                      </a:cubicBezTo>
                      <a:cubicBezTo>
                        <a:pt x="5253" y="10954"/>
                        <a:pt x="5311" y="10993"/>
                        <a:pt x="5311" y="11070"/>
                      </a:cubicBezTo>
                      <a:lnTo>
                        <a:pt x="5311" y="11148"/>
                      </a:lnTo>
                      <a:lnTo>
                        <a:pt x="6887" y="10214"/>
                      </a:lnTo>
                      <a:lnTo>
                        <a:pt x="6887" y="10000"/>
                      </a:lnTo>
                      <a:cubicBezTo>
                        <a:pt x="6887" y="9972"/>
                        <a:pt x="6895" y="9949"/>
                        <a:pt x="6908" y="993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2"/>
                <p:cNvSpPr/>
                <p:nvPr/>
              </p:nvSpPr>
              <p:spPr>
                <a:xfrm>
                  <a:off x="801175" y="748075"/>
                  <a:ext cx="11700" cy="5375"/>
                </a:xfrm>
                <a:custGeom>
                  <a:rect b="b" l="l" r="r" t="t"/>
                  <a:pathLst>
                    <a:path extrusionOk="0" h="215" w="468">
                      <a:moveTo>
                        <a:pt x="137" y="1"/>
                      </a:moveTo>
                      <a:cubicBezTo>
                        <a:pt x="59" y="1"/>
                        <a:pt x="0" y="78"/>
                        <a:pt x="0" y="117"/>
                      </a:cubicBezTo>
                      <a:cubicBezTo>
                        <a:pt x="0" y="176"/>
                        <a:pt x="39" y="195"/>
                        <a:pt x="78" y="215"/>
                      </a:cubicBezTo>
                      <a:lnTo>
                        <a:pt x="4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2"/>
                <p:cNvSpPr/>
                <p:nvPr/>
              </p:nvSpPr>
              <p:spPr>
                <a:xfrm>
                  <a:off x="866825" y="748075"/>
                  <a:ext cx="22900" cy="5875"/>
                </a:xfrm>
                <a:custGeom>
                  <a:rect b="b" l="l" r="r" t="t"/>
                  <a:pathLst>
                    <a:path extrusionOk="0" h="235" w="916">
                      <a:moveTo>
                        <a:pt x="429" y="1"/>
                      </a:moveTo>
                      <a:lnTo>
                        <a:pt x="1" y="234"/>
                      </a:lnTo>
                      <a:lnTo>
                        <a:pt x="487" y="234"/>
                      </a:lnTo>
                      <a:lnTo>
                        <a:pt x="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2"/>
                <p:cNvSpPr/>
                <p:nvPr/>
              </p:nvSpPr>
              <p:spPr>
                <a:xfrm>
                  <a:off x="1155750" y="2081725"/>
                  <a:ext cx="104575" cy="60825"/>
                </a:xfrm>
                <a:custGeom>
                  <a:rect b="b" l="l" r="r" t="t"/>
                  <a:pathLst>
                    <a:path extrusionOk="0" h="2433" w="4183">
                      <a:moveTo>
                        <a:pt x="3969" y="0"/>
                      </a:moveTo>
                      <a:lnTo>
                        <a:pt x="0" y="2296"/>
                      </a:lnTo>
                      <a:cubicBezTo>
                        <a:pt x="20" y="2296"/>
                        <a:pt x="58" y="2315"/>
                        <a:pt x="58" y="2315"/>
                      </a:cubicBezTo>
                      <a:cubicBezTo>
                        <a:pt x="117" y="2374"/>
                        <a:pt x="175" y="2393"/>
                        <a:pt x="214" y="2432"/>
                      </a:cubicBezTo>
                      <a:lnTo>
                        <a:pt x="4183" y="156"/>
                      </a:lnTo>
                      <a:cubicBezTo>
                        <a:pt x="4163" y="156"/>
                        <a:pt x="4125" y="117"/>
                        <a:pt x="4105" y="117"/>
                      </a:cubicBezTo>
                      <a:cubicBezTo>
                        <a:pt x="4066" y="98"/>
                        <a:pt x="4008" y="59"/>
                        <a:pt x="3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2"/>
                <p:cNvSpPr/>
                <p:nvPr/>
              </p:nvSpPr>
              <p:spPr>
                <a:xfrm>
                  <a:off x="1252050" y="2061525"/>
                  <a:ext cx="41350" cy="27025"/>
                </a:xfrm>
                <a:custGeom>
                  <a:rect b="b" l="l" r="r" t="t"/>
                  <a:pathLst>
                    <a:path extrusionOk="0" h="1081" w="1654">
                      <a:moveTo>
                        <a:pt x="328" y="712"/>
                      </a:moveTo>
                      <a:cubicBezTo>
                        <a:pt x="345" y="726"/>
                        <a:pt x="366" y="738"/>
                        <a:pt x="389" y="750"/>
                      </a:cubicBezTo>
                      <a:cubicBezTo>
                        <a:pt x="390" y="751"/>
                        <a:pt x="391" y="751"/>
                        <a:pt x="393" y="752"/>
                      </a:cubicBezTo>
                      <a:lnTo>
                        <a:pt x="393" y="752"/>
                      </a:lnTo>
                      <a:cubicBezTo>
                        <a:pt x="377" y="730"/>
                        <a:pt x="354" y="716"/>
                        <a:pt x="328" y="712"/>
                      </a:cubicBezTo>
                      <a:close/>
                      <a:moveTo>
                        <a:pt x="825" y="1"/>
                      </a:moveTo>
                      <a:cubicBezTo>
                        <a:pt x="623" y="1"/>
                        <a:pt x="418" y="50"/>
                        <a:pt x="253" y="147"/>
                      </a:cubicBezTo>
                      <a:cubicBezTo>
                        <a:pt x="97" y="244"/>
                        <a:pt x="0" y="400"/>
                        <a:pt x="0" y="536"/>
                      </a:cubicBezTo>
                      <a:cubicBezTo>
                        <a:pt x="0" y="633"/>
                        <a:pt x="39" y="731"/>
                        <a:pt x="117" y="808"/>
                      </a:cubicBezTo>
                      <a:lnTo>
                        <a:pt x="234" y="731"/>
                      </a:lnTo>
                      <a:cubicBezTo>
                        <a:pt x="260" y="718"/>
                        <a:pt x="285" y="711"/>
                        <a:pt x="309" y="711"/>
                      </a:cubicBezTo>
                      <a:cubicBezTo>
                        <a:pt x="316" y="711"/>
                        <a:pt x="322" y="712"/>
                        <a:pt x="328" y="712"/>
                      </a:cubicBezTo>
                      <a:lnTo>
                        <a:pt x="328" y="712"/>
                      </a:lnTo>
                      <a:cubicBezTo>
                        <a:pt x="258" y="661"/>
                        <a:pt x="234" y="602"/>
                        <a:pt x="234" y="555"/>
                      </a:cubicBezTo>
                      <a:cubicBezTo>
                        <a:pt x="234" y="478"/>
                        <a:pt x="292" y="400"/>
                        <a:pt x="389" y="361"/>
                      </a:cubicBezTo>
                      <a:cubicBezTo>
                        <a:pt x="506" y="283"/>
                        <a:pt x="681" y="264"/>
                        <a:pt x="817" y="264"/>
                      </a:cubicBezTo>
                      <a:cubicBezTo>
                        <a:pt x="992" y="264"/>
                        <a:pt x="1129" y="283"/>
                        <a:pt x="1245" y="361"/>
                      </a:cubicBezTo>
                      <a:cubicBezTo>
                        <a:pt x="1362" y="400"/>
                        <a:pt x="1401" y="478"/>
                        <a:pt x="1401" y="555"/>
                      </a:cubicBezTo>
                      <a:cubicBezTo>
                        <a:pt x="1401" y="614"/>
                        <a:pt x="1343" y="672"/>
                        <a:pt x="1245" y="750"/>
                      </a:cubicBezTo>
                      <a:cubicBezTo>
                        <a:pt x="1129" y="818"/>
                        <a:pt x="968" y="852"/>
                        <a:pt x="810" y="852"/>
                      </a:cubicBezTo>
                      <a:cubicBezTo>
                        <a:pt x="654" y="852"/>
                        <a:pt x="499" y="819"/>
                        <a:pt x="393" y="752"/>
                      </a:cubicBezTo>
                      <a:lnTo>
                        <a:pt x="393" y="752"/>
                      </a:lnTo>
                      <a:cubicBezTo>
                        <a:pt x="400" y="762"/>
                        <a:pt x="405" y="775"/>
                        <a:pt x="409" y="789"/>
                      </a:cubicBezTo>
                      <a:cubicBezTo>
                        <a:pt x="428" y="847"/>
                        <a:pt x="428" y="906"/>
                        <a:pt x="350" y="964"/>
                      </a:cubicBezTo>
                      <a:lnTo>
                        <a:pt x="331" y="983"/>
                      </a:lnTo>
                      <a:cubicBezTo>
                        <a:pt x="487" y="1061"/>
                        <a:pt x="642" y="1081"/>
                        <a:pt x="817" y="1081"/>
                      </a:cubicBezTo>
                      <a:cubicBezTo>
                        <a:pt x="1012" y="1081"/>
                        <a:pt x="1226" y="1042"/>
                        <a:pt x="1381" y="925"/>
                      </a:cubicBezTo>
                      <a:cubicBezTo>
                        <a:pt x="1557" y="847"/>
                        <a:pt x="1654" y="692"/>
                        <a:pt x="1654" y="536"/>
                      </a:cubicBezTo>
                      <a:cubicBezTo>
                        <a:pt x="1654" y="400"/>
                        <a:pt x="1537" y="244"/>
                        <a:pt x="1381" y="147"/>
                      </a:cubicBezTo>
                      <a:cubicBezTo>
                        <a:pt x="1226" y="50"/>
                        <a:pt x="102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2"/>
                <p:cNvSpPr/>
                <p:nvPr/>
              </p:nvSpPr>
              <p:spPr>
                <a:xfrm>
                  <a:off x="1254950" y="2079100"/>
                  <a:ext cx="7825" cy="6525"/>
                </a:xfrm>
                <a:custGeom>
                  <a:rect b="b" l="l" r="r" t="t"/>
                  <a:pathLst>
                    <a:path extrusionOk="0" h="261" w="313">
                      <a:moveTo>
                        <a:pt x="175" y="1"/>
                      </a:moveTo>
                      <a:cubicBezTo>
                        <a:pt x="157" y="1"/>
                        <a:pt x="137" y="3"/>
                        <a:pt x="118" y="8"/>
                      </a:cubicBezTo>
                      <a:lnTo>
                        <a:pt x="1" y="86"/>
                      </a:lnTo>
                      <a:cubicBezTo>
                        <a:pt x="40" y="164"/>
                        <a:pt x="98" y="183"/>
                        <a:pt x="137" y="222"/>
                      </a:cubicBezTo>
                      <a:cubicBezTo>
                        <a:pt x="157" y="261"/>
                        <a:pt x="195" y="261"/>
                        <a:pt x="215" y="261"/>
                      </a:cubicBezTo>
                      <a:lnTo>
                        <a:pt x="234" y="222"/>
                      </a:lnTo>
                      <a:cubicBezTo>
                        <a:pt x="293" y="203"/>
                        <a:pt x="312" y="144"/>
                        <a:pt x="293" y="66"/>
                      </a:cubicBezTo>
                      <a:cubicBezTo>
                        <a:pt x="278" y="23"/>
                        <a:pt x="231"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2"/>
                <p:cNvSpPr/>
                <p:nvPr/>
              </p:nvSpPr>
              <p:spPr>
                <a:xfrm>
                  <a:off x="1123650" y="2137525"/>
                  <a:ext cx="40875" cy="25925"/>
                </a:xfrm>
                <a:custGeom>
                  <a:rect b="b" l="l" r="r" t="t"/>
                  <a:pathLst>
                    <a:path extrusionOk="0" h="1037" w="1635">
                      <a:moveTo>
                        <a:pt x="778" y="181"/>
                      </a:moveTo>
                      <a:cubicBezTo>
                        <a:pt x="953" y="181"/>
                        <a:pt x="1090" y="200"/>
                        <a:pt x="1206" y="278"/>
                      </a:cubicBezTo>
                      <a:cubicBezTo>
                        <a:pt x="1304" y="317"/>
                        <a:pt x="1362" y="395"/>
                        <a:pt x="1362" y="473"/>
                      </a:cubicBezTo>
                      <a:cubicBezTo>
                        <a:pt x="1362" y="550"/>
                        <a:pt x="1304" y="589"/>
                        <a:pt x="1206" y="667"/>
                      </a:cubicBezTo>
                      <a:cubicBezTo>
                        <a:pt x="1099" y="735"/>
                        <a:pt x="944" y="769"/>
                        <a:pt x="783" y="769"/>
                      </a:cubicBezTo>
                      <a:cubicBezTo>
                        <a:pt x="623" y="769"/>
                        <a:pt x="457" y="735"/>
                        <a:pt x="331" y="667"/>
                      </a:cubicBezTo>
                      <a:cubicBezTo>
                        <a:pt x="234" y="628"/>
                        <a:pt x="195" y="550"/>
                        <a:pt x="195" y="473"/>
                      </a:cubicBezTo>
                      <a:cubicBezTo>
                        <a:pt x="195" y="395"/>
                        <a:pt x="234" y="356"/>
                        <a:pt x="331" y="278"/>
                      </a:cubicBezTo>
                      <a:cubicBezTo>
                        <a:pt x="467" y="200"/>
                        <a:pt x="623" y="181"/>
                        <a:pt x="778" y="181"/>
                      </a:cubicBezTo>
                      <a:close/>
                      <a:moveTo>
                        <a:pt x="807" y="1"/>
                      </a:moveTo>
                      <a:cubicBezTo>
                        <a:pt x="632" y="1"/>
                        <a:pt x="457" y="35"/>
                        <a:pt x="311" y="103"/>
                      </a:cubicBezTo>
                      <a:cubicBezTo>
                        <a:pt x="370" y="161"/>
                        <a:pt x="389" y="200"/>
                        <a:pt x="331" y="259"/>
                      </a:cubicBezTo>
                      <a:cubicBezTo>
                        <a:pt x="311" y="297"/>
                        <a:pt x="272" y="297"/>
                        <a:pt x="234" y="297"/>
                      </a:cubicBezTo>
                      <a:cubicBezTo>
                        <a:pt x="214" y="297"/>
                        <a:pt x="195" y="297"/>
                        <a:pt x="195" y="278"/>
                      </a:cubicBezTo>
                      <a:lnTo>
                        <a:pt x="117" y="220"/>
                      </a:lnTo>
                      <a:cubicBezTo>
                        <a:pt x="39" y="297"/>
                        <a:pt x="0" y="395"/>
                        <a:pt x="0" y="492"/>
                      </a:cubicBezTo>
                      <a:cubicBezTo>
                        <a:pt x="0" y="648"/>
                        <a:pt x="97" y="784"/>
                        <a:pt x="272" y="881"/>
                      </a:cubicBezTo>
                      <a:cubicBezTo>
                        <a:pt x="428" y="978"/>
                        <a:pt x="623" y="1037"/>
                        <a:pt x="817" y="1037"/>
                      </a:cubicBezTo>
                      <a:cubicBezTo>
                        <a:pt x="992" y="1037"/>
                        <a:pt x="1167" y="978"/>
                        <a:pt x="1304" y="939"/>
                      </a:cubicBezTo>
                      <a:lnTo>
                        <a:pt x="1265" y="920"/>
                      </a:lnTo>
                      <a:cubicBezTo>
                        <a:pt x="1167" y="842"/>
                        <a:pt x="1148" y="764"/>
                        <a:pt x="1187" y="725"/>
                      </a:cubicBezTo>
                      <a:cubicBezTo>
                        <a:pt x="1201" y="682"/>
                        <a:pt x="1249" y="660"/>
                        <a:pt x="1304" y="660"/>
                      </a:cubicBezTo>
                      <a:cubicBezTo>
                        <a:pt x="1323" y="660"/>
                        <a:pt x="1342" y="662"/>
                        <a:pt x="1362" y="667"/>
                      </a:cubicBezTo>
                      <a:lnTo>
                        <a:pt x="1498" y="764"/>
                      </a:lnTo>
                      <a:cubicBezTo>
                        <a:pt x="1576" y="687"/>
                        <a:pt x="1634" y="589"/>
                        <a:pt x="1634" y="492"/>
                      </a:cubicBezTo>
                      <a:cubicBezTo>
                        <a:pt x="1634" y="395"/>
                        <a:pt x="1576" y="297"/>
                        <a:pt x="1498" y="220"/>
                      </a:cubicBezTo>
                      <a:lnTo>
                        <a:pt x="1440" y="278"/>
                      </a:lnTo>
                      <a:cubicBezTo>
                        <a:pt x="1401" y="278"/>
                        <a:pt x="1381" y="297"/>
                        <a:pt x="1381" y="297"/>
                      </a:cubicBezTo>
                      <a:cubicBezTo>
                        <a:pt x="1342" y="297"/>
                        <a:pt x="1304" y="278"/>
                        <a:pt x="1284" y="259"/>
                      </a:cubicBezTo>
                      <a:cubicBezTo>
                        <a:pt x="1265" y="200"/>
                        <a:pt x="1265" y="122"/>
                        <a:pt x="1304" y="103"/>
                      </a:cubicBezTo>
                      <a:cubicBezTo>
                        <a:pt x="1158" y="35"/>
                        <a:pt x="983"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2"/>
                <p:cNvSpPr/>
                <p:nvPr/>
              </p:nvSpPr>
              <p:spPr>
                <a:xfrm>
                  <a:off x="1153800" y="2139125"/>
                  <a:ext cx="6825" cy="5375"/>
                </a:xfrm>
                <a:custGeom>
                  <a:rect b="b" l="l" r="r" t="t"/>
                  <a:pathLst>
                    <a:path extrusionOk="0" h="215" w="273">
                      <a:moveTo>
                        <a:pt x="78" y="0"/>
                      </a:moveTo>
                      <a:cubicBezTo>
                        <a:pt x="39" y="39"/>
                        <a:pt x="0" y="97"/>
                        <a:pt x="59" y="175"/>
                      </a:cubicBezTo>
                      <a:cubicBezTo>
                        <a:pt x="78" y="214"/>
                        <a:pt x="117" y="214"/>
                        <a:pt x="156" y="214"/>
                      </a:cubicBezTo>
                      <a:cubicBezTo>
                        <a:pt x="175" y="214"/>
                        <a:pt x="195" y="214"/>
                        <a:pt x="195" y="195"/>
                      </a:cubicBezTo>
                      <a:lnTo>
                        <a:pt x="273" y="136"/>
                      </a:lnTo>
                      <a:cubicBezTo>
                        <a:pt x="214" y="97"/>
                        <a:pt x="175" y="39"/>
                        <a:pt x="117" y="19"/>
                      </a:cubicBezTo>
                      <a:cubicBezTo>
                        <a:pt x="98" y="19"/>
                        <a:pt x="78" y="0"/>
                        <a:pt x="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2"/>
                <p:cNvSpPr/>
                <p:nvPr/>
              </p:nvSpPr>
              <p:spPr>
                <a:xfrm>
                  <a:off x="1155250" y="2156125"/>
                  <a:ext cx="326375" cy="192650"/>
                </a:xfrm>
                <a:custGeom>
                  <a:rect b="b" l="l" r="r" t="t"/>
                  <a:pathLst>
                    <a:path extrusionOk="0" h="7706" w="13055">
                      <a:moveTo>
                        <a:pt x="215" y="1"/>
                      </a:moveTo>
                      <a:cubicBezTo>
                        <a:pt x="195" y="59"/>
                        <a:pt x="137" y="98"/>
                        <a:pt x="78" y="137"/>
                      </a:cubicBezTo>
                      <a:cubicBezTo>
                        <a:pt x="40" y="137"/>
                        <a:pt x="20" y="176"/>
                        <a:pt x="1" y="176"/>
                      </a:cubicBezTo>
                      <a:lnTo>
                        <a:pt x="13055" y="7705"/>
                      </a:lnTo>
                      <a:lnTo>
                        <a:pt x="13055" y="7413"/>
                      </a:lnTo>
                      <a:lnTo>
                        <a:pt x="2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2"/>
                <p:cNvSpPr/>
                <p:nvPr/>
              </p:nvSpPr>
              <p:spPr>
                <a:xfrm>
                  <a:off x="1152825" y="2153925"/>
                  <a:ext cx="8300" cy="6625"/>
                </a:xfrm>
                <a:custGeom>
                  <a:rect b="b" l="l" r="r" t="t"/>
                  <a:pathLst>
                    <a:path extrusionOk="0" h="265" w="332">
                      <a:moveTo>
                        <a:pt x="137" y="0"/>
                      </a:moveTo>
                      <a:cubicBezTo>
                        <a:pt x="98" y="0"/>
                        <a:pt x="59" y="18"/>
                        <a:pt x="20" y="69"/>
                      </a:cubicBezTo>
                      <a:cubicBezTo>
                        <a:pt x="0" y="108"/>
                        <a:pt x="0" y="186"/>
                        <a:pt x="78" y="225"/>
                      </a:cubicBezTo>
                      <a:lnTo>
                        <a:pt x="117" y="264"/>
                      </a:lnTo>
                      <a:cubicBezTo>
                        <a:pt x="137" y="264"/>
                        <a:pt x="175" y="225"/>
                        <a:pt x="195" y="225"/>
                      </a:cubicBezTo>
                      <a:cubicBezTo>
                        <a:pt x="234" y="186"/>
                        <a:pt x="292" y="147"/>
                        <a:pt x="331" y="108"/>
                      </a:cubicBezTo>
                      <a:lnTo>
                        <a:pt x="195" y="11"/>
                      </a:lnTo>
                      <a:cubicBezTo>
                        <a:pt x="175" y="5"/>
                        <a:pt x="156" y="0"/>
                        <a:pt x="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2"/>
                <p:cNvSpPr/>
                <p:nvPr/>
              </p:nvSpPr>
              <p:spPr>
                <a:xfrm>
                  <a:off x="1067700" y="2106050"/>
                  <a:ext cx="63250" cy="37475"/>
                </a:xfrm>
                <a:custGeom>
                  <a:rect b="b" l="l" r="r" t="t"/>
                  <a:pathLst>
                    <a:path extrusionOk="0" h="1499" w="2530">
                      <a:moveTo>
                        <a:pt x="234" y="0"/>
                      </a:moveTo>
                      <a:lnTo>
                        <a:pt x="1" y="156"/>
                      </a:lnTo>
                      <a:lnTo>
                        <a:pt x="2316" y="1498"/>
                      </a:lnTo>
                      <a:cubicBezTo>
                        <a:pt x="2335" y="1420"/>
                        <a:pt x="2374" y="1401"/>
                        <a:pt x="2452" y="1342"/>
                      </a:cubicBezTo>
                      <a:cubicBezTo>
                        <a:pt x="2472" y="1342"/>
                        <a:pt x="2510" y="1323"/>
                        <a:pt x="2530" y="1323"/>
                      </a:cubicBezTo>
                      <a:lnTo>
                        <a:pt x="2510" y="1323"/>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2"/>
                <p:cNvSpPr/>
                <p:nvPr/>
              </p:nvSpPr>
              <p:spPr>
                <a:xfrm>
                  <a:off x="1028300" y="2083175"/>
                  <a:ext cx="39425" cy="22900"/>
                </a:xfrm>
                <a:custGeom>
                  <a:rect b="b" l="l" r="r" t="t"/>
                  <a:pathLst>
                    <a:path extrusionOk="0" h="916" w="1577">
                      <a:moveTo>
                        <a:pt x="234" y="1"/>
                      </a:moveTo>
                      <a:lnTo>
                        <a:pt x="1" y="137"/>
                      </a:lnTo>
                      <a:lnTo>
                        <a:pt x="1324" y="915"/>
                      </a:lnTo>
                      <a:lnTo>
                        <a:pt x="1577" y="779"/>
                      </a:lnTo>
                      <a:lnTo>
                        <a:pt x="2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2"/>
                <p:cNvSpPr/>
                <p:nvPr/>
              </p:nvSpPr>
              <p:spPr>
                <a:xfrm>
                  <a:off x="1125575" y="2139600"/>
                  <a:ext cx="6350" cy="4900"/>
                </a:xfrm>
                <a:custGeom>
                  <a:rect b="b" l="l" r="r" t="t"/>
                  <a:pathLst>
                    <a:path extrusionOk="0" h="196" w="254">
                      <a:moveTo>
                        <a:pt x="215" y="0"/>
                      </a:moveTo>
                      <a:cubicBezTo>
                        <a:pt x="195" y="0"/>
                        <a:pt x="157" y="20"/>
                        <a:pt x="137" y="20"/>
                      </a:cubicBezTo>
                      <a:cubicBezTo>
                        <a:pt x="59" y="59"/>
                        <a:pt x="20" y="98"/>
                        <a:pt x="1" y="156"/>
                      </a:cubicBezTo>
                      <a:lnTo>
                        <a:pt x="59" y="195"/>
                      </a:lnTo>
                      <a:lnTo>
                        <a:pt x="137" y="195"/>
                      </a:lnTo>
                      <a:cubicBezTo>
                        <a:pt x="195" y="195"/>
                        <a:pt x="215" y="176"/>
                        <a:pt x="234" y="156"/>
                      </a:cubicBezTo>
                      <a:cubicBezTo>
                        <a:pt x="254" y="98"/>
                        <a:pt x="254" y="20"/>
                        <a:pt x="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2"/>
                <p:cNvSpPr/>
                <p:nvPr/>
              </p:nvSpPr>
              <p:spPr>
                <a:xfrm>
                  <a:off x="888225" y="2106050"/>
                  <a:ext cx="179500" cy="84650"/>
                </a:xfrm>
                <a:custGeom>
                  <a:rect b="b" l="l" r="r" t="t"/>
                  <a:pathLst>
                    <a:path extrusionOk="0" h="3386" w="7180">
                      <a:moveTo>
                        <a:pt x="6927" y="0"/>
                      </a:moveTo>
                      <a:lnTo>
                        <a:pt x="4359" y="1498"/>
                      </a:lnTo>
                      <a:cubicBezTo>
                        <a:pt x="4398" y="1518"/>
                        <a:pt x="4417" y="1576"/>
                        <a:pt x="4398" y="1654"/>
                      </a:cubicBezTo>
                      <a:cubicBezTo>
                        <a:pt x="4378" y="1712"/>
                        <a:pt x="4339" y="1712"/>
                        <a:pt x="4300" y="1712"/>
                      </a:cubicBezTo>
                      <a:cubicBezTo>
                        <a:pt x="4281" y="1712"/>
                        <a:pt x="4261" y="1712"/>
                        <a:pt x="4261" y="1673"/>
                      </a:cubicBezTo>
                      <a:lnTo>
                        <a:pt x="4145" y="1615"/>
                      </a:lnTo>
                      <a:lnTo>
                        <a:pt x="1557" y="3093"/>
                      </a:lnTo>
                      <a:lnTo>
                        <a:pt x="254" y="2335"/>
                      </a:lnTo>
                      <a:lnTo>
                        <a:pt x="1" y="2490"/>
                      </a:lnTo>
                      <a:lnTo>
                        <a:pt x="1518" y="3366"/>
                      </a:lnTo>
                      <a:cubicBezTo>
                        <a:pt x="1538" y="3366"/>
                        <a:pt x="1557" y="3385"/>
                        <a:pt x="1557" y="3385"/>
                      </a:cubicBezTo>
                      <a:cubicBezTo>
                        <a:pt x="1577" y="3385"/>
                        <a:pt x="1616" y="3385"/>
                        <a:pt x="1616" y="3366"/>
                      </a:cubicBezTo>
                      <a:lnTo>
                        <a:pt x="7180" y="156"/>
                      </a:lnTo>
                      <a:lnTo>
                        <a:pt x="69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2"/>
                <p:cNvSpPr/>
                <p:nvPr/>
              </p:nvSpPr>
              <p:spPr>
                <a:xfrm>
                  <a:off x="1068200" y="2001475"/>
                  <a:ext cx="143975" cy="104100"/>
                </a:xfrm>
                <a:custGeom>
                  <a:rect b="b" l="l" r="r" t="t"/>
                  <a:pathLst>
                    <a:path extrusionOk="0" h="4164" w="5759">
                      <a:moveTo>
                        <a:pt x="4339" y="0"/>
                      </a:moveTo>
                      <a:lnTo>
                        <a:pt x="4086" y="156"/>
                      </a:lnTo>
                      <a:lnTo>
                        <a:pt x="5409" y="915"/>
                      </a:lnTo>
                      <a:lnTo>
                        <a:pt x="2743" y="2432"/>
                      </a:lnTo>
                      <a:cubicBezTo>
                        <a:pt x="2802" y="2471"/>
                        <a:pt x="2821" y="2529"/>
                        <a:pt x="2802" y="2607"/>
                      </a:cubicBezTo>
                      <a:cubicBezTo>
                        <a:pt x="2782" y="2666"/>
                        <a:pt x="2724" y="2666"/>
                        <a:pt x="2704" y="2666"/>
                      </a:cubicBezTo>
                      <a:cubicBezTo>
                        <a:pt x="2685" y="2666"/>
                        <a:pt x="2646" y="2666"/>
                        <a:pt x="2646" y="2627"/>
                      </a:cubicBezTo>
                      <a:lnTo>
                        <a:pt x="2529" y="2568"/>
                      </a:lnTo>
                      <a:lnTo>
                        <a:pt x="0" y="4027"/>
                      </a:lnTo>
                      <a:lnTo>
                        <a:pt x="253" y="4164"/>
                      </a:lnTo>
                      <a:lnTo>
                        <a:pt x="5720" y="1012"/>
                      </a:lnTo>
                      <a:cubicBezTo>
                        <a:pt x="5759" y="973"/>
                        <a:pt x="5759" y="934"/>
                        <a:pt x="5759" y="915"/>
                      </a:cubicBezTo>
                      <a:cubicBezTo>
                        <a:pt x="5759" y="856"/>
                        <a:pt x="5739" y="837"/>
                        <a:pt x="5720" y="817"/>
                      </a:cubicBezTo>
                      <a:lnTo>
                        <a:pt x="43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2"/>
                <p:cNvSpPr/>
                <p:nvPr/>
              </p:nvSpPr>
              <p:spPr>
                <a:xfrm>
                  <a:off x="1061375" y="2102625"/>
                  <a:ext cx="12200" cy="6350"/>
                </a:xfrm>
                <a:custGeom>
                  <a:rect b="b" l="l" r="r" t="t"/>
                  <a:pathLst>
                    <a:path extrusionOk="0" h="254" w="488">
                      <a:moveTo>
                        <a:pt x="254" y="1"/>
                      </a:moveTo>
                      <a:lnTo>
                        <a:pt x="1" y="137"/>
                      </a:lnTo>
                      <a:lnTo>
                        <a:pt x="254" y="254"/>
                      </a:lnTo>
                      <a:lnTo>
                        <a:pt x="487" y="137"/>
                      </a:lnTo>
                      <a:lnTo>
                        <a:pt x="2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2"/>
                <p:cNvSpPr/>
                <p:nvPr/>
              </p:nvSpPr>
              <p:spPr>
                <a:xfrm>
                  <a:off x="1097850" y="2043300"/>
                  <a:ext cx="38950" cy="22875"/>
                </a:xfrm>
                <a:custGeom>
                  <a:rect b="b" l="l" r="r" t="t"/>
                  <a:pathLst>
                    <a:path extrusionOk="0" h="915" w="1558">
                      <a:moveTo>
                        <a:pt x="254" y="0"/>
                      </a:moveTo>
                      <a:lnTo>
                        <a:pt x="1" y="156"/>
                      </a:lnTo>
                      <a:lnTo>
                        <a:pt x="1324" y="915"/>
                      </a:lnTo>
                      <a:lnTo>
                        <a:pt x="1557" y="759"/>
                      </a:lnTo>
                      <a:lnTo>
                        <a:pt x="2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2"/>
                <p:cNvSpPr/>
                <p:nvPr/>
              </p:nvSpPr>
              <p:spPr>
                <a:xfrm>
                  <a:off x="1130925" y="2062275"/>
                  <a:ext cx="7825" cy="5850"/>
                </a:xfrm>
                <a:custGeom>
                  <a:rect b="b" l="l" r="r" t="t"/>
                  <a:pathLst>
                    <a:path extrusionOk="0" h="234" w="313">
                      <a:moveTo>
                        <a:pt x="234" y="0"/>
                      </a:moveTo>
                      <a:lnTo>
                        <a:pt x="1" y="156"/>
                      </a:lnTo>
                      <a:lnTo>
                        <a:pt x="118" y="234"/>
                      </a:lnTo>
                      <a:lnTo>
                        <a:pt x="195" y="234"/>
                      </a:lnTo>
                      <a:cubicBezTo>
                        <a:pt x="234" y="234"/>
                        <a:pt x="273" y="195"/>
                        <a:pt x="293" y="175"/>
                      </a:cubicBezTo>
                      <a:cubicBezTo>
                        <a:pt x="312" y="136"/>
                        <a:pt x="312" y="58"/>
                        <a:pt x="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2"/>
                <p:cNvSpPr/>
                <p:nvPr/>
              </p:nvSpPr>
              <p:spPr>
                <a:xfrm>
                  <a:off x="958275" y="2124525"/>
                  <a:ext cx="38925" cy="22400"/>
                </a:xfrm>
                <a:custGeom>
                  <a:rect b="b" l="l" r="r" t="t"/>
                  <a:pathLst>
                    <a:path extrusionOk="0" h="896" w="1557">
                      <a:moveTo>
                        <a:pt x="234" y="0"/>
                      </a:moveTo>
                      <a:lnTo>
                        <a:pt x="0" y="137"/>
                      </a:lnTo>
                      <a:lnTo>
                        <a:pt x="1304" y="895"/>
                      </a:lnTo>
                      <a:lnTo>
                        <a:pt x="1557" y="759"/>
                      </a:ln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2"/>
                <p:cNvSpPr/>
                <p:nvPr/>
              </p:nvSpPr>
              <p:spPr>
                <a:xfrm>
                  <a:off x="990850" y="2143500"/>
                  <a:ext cx="8300" cy="5375"/>
                </a:xfrm>
                <a:custGeom>
                  <a:rect b="b" l="l" r="r" t="t"/>
                  <a:pathLst>
                    <a:path extrusionOk="0" h="215" w="332">
                      <a:moveTo>
                        <a:pt x="254" y="0"/>
                      </a:moveTo>
                      <a:lnTo>
                        <a:pt x="1" y="136"/>
                      </a:lnTo>
                      <a:lnTo>
                        <a:pt x="137" y="214"/>
                      </a:lnTo>
                      <a:lnTo>
                        <a:pt x="195" y="214"/>
                      </a:lnTo>
                      <a:cubicBezTo>
                        <a:pt x="254" y="214"/>
                        <a:pt x="273" y="175"/>
                        <a:pt x="293" y="156"/>
                      </a:cubicBezTo>
                      <a:cubicBezTo>
                        <a:pt x="332" y="117"/>
                        <a:pt x="332" y="39"/>
                        <a:pt x="2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2"/>
                <p:cNvSpPr/>
                <p:nvPr/>
              </p:nvSpPr>
              <p:spPr>
                <a:xfrm>
                  <a:off x="997675" y="1901750"/>
                  <a:ext cx="192125" cy="110925"/>
                </a:xfrm>
                <a:custGeom>
                  <a:rect b="b" l="l" r="r" t="t"/>
                  <a:pathLst>
                    <a:path extrusionOk="0" h="4437" w="7685">
                      <a:moveTo>
                        <a:pt x="1323" y="1"/>
                      </a:moveTo>
                      <a:lnTo>
                        <a:pt x="0" y="760"/>
                      </a:lnTo>
                      <a:lnTo>
                        <a:pt x="6381" y="4437"/>
                      </a:lnTo>
                      <a:lnTo>
                        <a:pt x="6887" y="4145"/>
                      </a:lnTo>
                      <a:lnTo>
                        <a:pt x="5448" y="3308"/>
                      </a:lnTo>
                      <a:cubicBezTo>
                        <a:pt x="5428" y="3269"/>
                        <a:pt x="5409" y="3192"/>
                        <a:pt x="5428" y="3153"/>
                      </a:cubicBezTo>
                      <a:cubicBezTo>
                        <a:pt x="5443" y="3109"/>
                        <a:pt x="5490" y="3087"/>
                        <a:pt x="5546" y="3087"/>
                      </a:cubicBezTo>
                      <a:cubicBezTo>
                        <a:pt x="5564" y="3087"/>
                        <a:pt x="5584" y="3089"/>
                        <a:pt x="5603" y="3094"/>
                      </a:cubicBezTo>
                      <a:lnTo>
                        <a:pt x="7160" y="3989"/>
                      </a:lnTo>
                      <a:lnTo>
                        <a:pt x="7685"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2"/>
                <p:cNvSpPr/>
                <p:nvPr/>
              </p:nvSpPr>
              <p:spPr>
                <a:xfrm>
                  <a:off x="1132400" y="1978825"/>
                  <a:ext cx="44275" cy="26550"/>
                </a:xfrm>
                <a:custGeom>
                  <a:rect b="b" l="l" r="r" t="t"/>
                  <a:pathLst>
                    <a:path extrusionOk="0" h="1062" w="1771">
                      <a:moveTo>
                        <a:pt x="152" y="1"/>
                      </a:moveTo>
                      <a:cubicBezTo>
                        <a:pt x="108" y="1"/>
                        <a:pt x="65" y="18"/>
                        <a:pt x="39" y="70"/>
                      </a:cubicBezTo>
                      <a:cubicBezTo>
                        <a:pt x="0" y="109"/>
                        <a:pt x="0" y="186"/>
                        <a:pt x="78" y="225"/>
                      </a:cubicBezTo>
                      <a:lnTo>
                        <a:pt x="1518" y="1062"/>
                      </a:lnTo>
                      <a:lnTo>
                        <a:pt x="1771" y="906"/>
                      </a:lnTo>
                      <a:lnTo>
                        <a:pt x="214" y="11"/>
                      </a:lnTo>
                      <a:cubicBezTo>
                        <a:pt x="195" y="5"/>
                        <a:pt x="173" y="1"/>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2"/>
                <p:cNvSpPr/>
                <p:nvPr/>
              </p:nvSpPr>
              <p:spPr>
                <a:xfrm>
                  <a:off x="926175" y="1943100"/>
                  <a:ext cx="192150" cy="110925"/>
                </a:xfrm>
                <a:custGeom>
                  <a:rect b="b" l="l" r="r" t="t"/>
                  <a:pathLst>
                    <a:path extrusionOk="0" h="4437" w="7686">
                      <a:moveTo>
                        <a:pt x="1304" y="1"/>
                      </a:moveTo>
                      <a:lnTo>
                        <a:pt x="0" y="759"/>
                      </a:lnTo>
                      <a:lnTo>
                        <a:pt x="6362" y="4436"/>
                      </a:lnTo>
                      <a:lnTo>
                        <a:pt x="6868" y="4145"/>
                      </a:lnTo>
                      <a:lnTo>
                        <a:pt x="5487" y="3347"/>
                      </a:lnTo>
                      <a:cubicBezTo>
                        <a:pt x="5409" y="3308"/>
                        <a:pt x="5409" y="3230"/>
                        <a:pt x="5448" y="3191"/>
                      </a:cubicBezTo>
                      <a:cubicBezTo>
                        <a:pt x="5461" y="3164"/>
                        <a:pt x="5504" y="3136"/>
                        <a:pt x="5549" y="3136"/>
                      </a:cubicBezTo>
                      <a:cubicBezTo>
                        <a:pt x="5568" y="3136"/>
                        <a:pt x="5586" y="3141"/>
                        <a:pt x="5603" y="3152"/>
                      </a:cubicBezTo>
                      <a:lnTo>
                        <a:pt x="7121" y="4028"/>
                      </a:lnTo>
                      <a:lnTo>
                        <a:pt x="7685" y="3697"/>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2"/>
                <p:cNvSpPr/>
                <p:nvPr/>
              </p:nvSpPr>
              <p:spPr>
                <a:xfrm>
                  <a:off x="1061375" y="2021250"/>
                  <a:ext cx="42825" cy="25975"/>
                </a:xfrm>
                <a:custGeom>
                  <a:rect b="b" l="l" r="r" t="t"/>
                  <a:pathLst>
                    <a:path extrusionOk="0" h="1039" w="1713">
                      <a:moveTo>
                        <a:pt x="133" y="1"/>
                      </a:moveTo>
                      <a:cubicBezTo>
                        <a:pt x="99" y="1"/>
                        <a:pt x="63" y="20"/>
                        <a:pt x="40" y="65"/>
                      </a:cubicBezTo>
                      <a:cubicBezTo>
                        <a:pt x="1" y="104"/>
                        <a:pt x="1" y="182"/>
                        <a:pt x="79" y="240"/>
                      </a:cubicBezTo>
                      <a:lnTo>
                        <a:pt x="1460" y="1038"/>
                      </a:lnTo>
                      <a:lnTo>
                        <a:pt x="1713" y="882"/>
                      </a:lnTo>
                      <a:lnTo>
                        <a:pt x="195" y="26"/>
                      </a:lnTo>
                      <a:cubicBezTo>
                        <a:pt x="179" y="10"/>
                        <a:pt x="156" y="1"/>
                        <a:pt x="1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2"/>
                <p:cNvSpPr/>
                <p:nvPr/>
              </p:nvSpPr>
              <p:spPr>
                <a:xfrm>
                  <a:off x="786100" y="2023350"/>
                  <a:ext cx="192125" cy="110925"/>
                </a:xfrm>
                <a:custGeom>
                  <a:rect b="b" l="l" r="r" t="t"/>
                  <a:pathLst>
                    <a:path extrusionOk="0" h="4437" w="7685">
                      <a:moveTo>
                        <a:pt x="1323" y="1"/>
                      </a:moveTo>
                      <a:lnTo>
                        <a:pt x="0" y="759"/>
                      </a:lnTo>
                      <a:lnTo>
                        <a:pt x="6382" y="4436"/>
                      </a:lnTo>
                      <a:lnTo>
                        <a:pt x="6868" y="4145"/>
                      </a:lnTo>
                      <a:lnTo>
                        <a:pt x="5467" y="3347"/>
                      </a:lnTo>
                      <a:cubicBezTo>
                        <a:pt x="5428" y="3347"/>
                        <a:pt x="5428" y="3269"/>
                        <a:pt x="5448" y="3191"/>
                      </a:cubicBezTo>
                      <a:cubicBezTo>
                        <a:pt x="5461" y="3164"/>
                        <a:pt x="5504" y="3136"/>
                        <a:pt x="5556" y="3136"/>
                      </a:cubicBezTo>
                      <a:cubicBezTo>
                        <a:pt x="5577" y="3136"/>
                        <a:pt x="5600" y="3141"/>
                        <a:pt x="5623" y="3152"/>
                      </a:cubicBezTo>
                      <a:lnTo>
                        <a:pt x="7121" y="4028"/>
                      </a:lnTo>
                      <a:lnTo>
                        <a:pt x="7685" y="3678"/>
                      </a:lnTo>
                      <a:lnTo>
                        <a:pt x="1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2"/>
                <p:cNvSpPr/>
                <p:nvPr/>
              </p:nvSpPr>
              <p:spPr>
                <a:xfrm>
                  <a:off x="921800" y="2101500"/>
                  <a:ext cx="42325" cy="25975"/>
                </a:xfrm>
                <a:custGeom>
                  <a:rect b="b" l="l" r="r" t="t"/>
                  <a:pathLst>
                    <a:path extrusionOk="0" h="1039" w="1693">
                      <a:moveTo>
                        <a:pt x="122" y="1"/>
                      </a:moveTo>
                      <a:cubicBezTo>
                        <a:pt x="88" y="1"/>
                        <a:pt x="54" y="20"/>
                        <a:pt x="20" y="65"/>
                      </a:cubicBezTo>
                      <a:cubicBezTo>
                        <a:pt x="0" y="104"/>
                        <a:pt x="0" y="182"/>
                        <a:pt x="78" y="240"/>
                      </a:cubicBezTo>
                      <a:lnTo>
                        <a:pt x="1459" y="1038"/>
                      </a:lnTo>
                      <a:lnTo>
                        <a:pt x="1693" y="882"/>
                      </a:lnTo>
                      <a:lnTo>
                        <a:pt x="195" y="26"/>
                      </a:lnTo>
                      <a:cubicBezTo>
                        <a:pt x="171" y="10"/>
                        <a:pt x="146" y="1"/>
                        <a:pt x="1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2"/>
                <p:cNvSpPr/>
                <p:nvPr/>
              </p:nvSpPr>
              <p:spPr>
                <a:xfrm>
                  <a:off x="714600" y="2065675"/>
                  <a:ext cx="192150" cy="110425"/>
                </a:xfrm>
                <a:custGeom>
                  <a:rect b="b" l="l" r="r" t="t"/>
                  <a:pathLst>
                    <a:path extrusionOk="0" h="4417" w="7686">
                      <a:moveTo>
                        <a:pt x="1304" y="0"/>
                      </a:moveTo>
                      <a:lnTo>
                        <a:pt x="0" y="740"/>
                      </a:lnTo>
                      <a:lnTo>
                        <a:pt x="6362" y="4417"/>
                      </a:lnTo>
                      <a:lnTo>
                        <a:pt x="6926" y="4105"/>
                      </a:lnTo>
                      <a:lnTo>
                        <a:pt x="5603" y="3347"/>
                      </a:lnTo>
                      <a:cubicBezTo>
                        <a:pt x="5545" y="3327"/>
                        <a:pt x="5545" y="3249"/>
                        <a:pt x="5565" y="3171"/>
                      </a:cubicBezTo>
                      <a:cubicBezTo>
                        <a:pt x="5579" y="3143"/>
                        <a:pt x="5624" y="3125"/>
                        <a:pt x="5678" y="3125"/>
                      </a:cubicBezTo>
                      <a:cubicBezTo>
                        <a:pt x="5698" y="3125"/>
                        <a:pt x="5719" y="3127"/>
                        <a:pt x="5740" y="3133"/>
                      </a:cubicBezTo>
                      <a:lnTo>
                        <a:pt x="7160" y="3950"/>
                      </a:lnTo>
                      <a:lnTo>
                        <a:pt x="7685" y="3658"/>
                      </a:lnTo>
                      <a:lnTo>
                        <a:pt x="1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2"/>
                <p:cNvSpPr/>
                <p:nvPr/>
              </p:nvSpPr>
              <p:spPr>
                <a:xfrm>
                  <a:off x="852725" y="2144175"/>
                  <a:ext cx="40875" cy="24625"/>
                </a:xfrm>
                <a:custGeom>
                  <a:rect b="b" l="l" r="r" t="t"/>
                  <a:pathLst>
                    <a:path extrusionOk="0" h="985" w="1635">
                      <a:moveTo>
                        <a:pt x="146" y="0"/>
                      </a:moveTo>
                      <a:cubicBezTo>
                        <a:pt x="105" y="0"/>
                        <a:pt x="64" y="14"/>
                        <a:pt x="40" y="51"/>
                      </a:cubicBezTo>
                      <a:cubicBezTo>
                        <a:pt x="1" y="109"/>
                        <a:pt x="1" y="187"/>
                        <a:pt x="78" y="226"/>
                      </a:cubicBezTo>
                      <a:lnTo>
                        <a:pt x="1401" y="985"/>
                      </a:lnTo>
                      <a:lnTo>
                        <a:pt x="1635" y="829"/>
                      </a:lnTo>
                      <a:lnTo>
                        <a:pt x="215" y="12"/>
                      </a:lnTo>
                      <a:cubicBezTo>
                        <a:pt x="193" y="5"/>
                        <a:pt x="169"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2"/>
                <p:cNvSpPr/>
                <p:nvPr/>
              </p:nvSpPr>
              <p:spPr>
                <a:xfrm>
                  <a:off x="856125" y="1983950"/>
                  <a:ext cx="192150" cy="110925"/>
                </a:xfrm>
                <a:custGeom>
                  <a:rect b="b" l="l" r="r" t="t"/>
                  <a:pathLst>
                    <a:path extrusionOk="0" h="4437" w="7686">
                      <a:moveTo>
                        <a:pt x="1304" y="1"/>
                      </a:moveTo>
                      <a:lnTo>
                        <a:pt x="1" y="760"/>
                      </a:lnTo>
                      <a:lnTo>
                        <a:pt x="6363" y="4437"/>
                      </a:lnTo>
                      <a:lnTo>
                        <a:pt x="6888" y="4145"/>
                      </a:lnTo>
                      <a:lnTo>
                        <a:pt x="5545" y="3367"/>
                      </a:lnTo>
                      <a:cubicBezTo>
                        <a:pt x="5487" y="3308"/>
                        <a:pt x="5468" y="3230"/>
                        <a:pt x="5487" y="3191"/>
                      </a:cubicBezTo>
                      <a:cubicBezTo>
                        <a:pt x="5516" y="3148"/>
                        <a:pt x="5556" y="3126"/>
                        <a:pt x="5607" y="3126"/>
                      </a:cubicBezTo>
                      <a:cubicBezTo>
                        <a:pt x="5625" y="3126"/>
                        <a:pt x="5643" y="3128"/>
                        <a:pt x="5662" y="3133"/>
                      </a:cubicBezTo>
                      <a:lnTo>
                        <a:pt x="7121" y="3989"/>
                      </a:lnTo>
                      <a:lnTo>
                        <a:pt x="7686" y="3678"/>
                      </a:lnTo>
                      <a:lnTo>
                        <a:pt x="1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2"/>
                <p:cNvSpPr/>
                <p:nvPr/>
              </p:nvSpPr>
              <p:spPr>
                <a:xfrm>
                  <a:off x="992800" y="2062000"/>
                  <a:ext cx="41375" cy="25100"/>
                </a:xfrm>
                <a:custGeom>
                  <a:rect b="b" l="l" r="r" t="t"/>
                  <a:pathLst>
                    <a:path extrusionOk="0" h="1004" w="1655">
                      <a:moveTo>
                        <a:pt x="145" y="0"/>
                      </a:moveTo>
                      <a:cubicBezTo>
                        <a:pt x="107" y="0"/>
                        <a:pt x="59" y="18"/>
                        <a:pt x="20" y="69"/>
                      </a:cubicBezTo>
                      <a:cubicBezTo>
                        <a:pt x="1" y="108"/>
                        <a:pt x="1" y="186"/>
                        <a:pt x="78" y="225"/>
                      </a:cubicBezTo>
                      <a:lnTo>
                        <a:pt x="1421" y="1003"/>
                      </a:lnTo>
                      <a:lnTo>
                        <a:pt x="1654" y="867"/>
                      </a:lnTo>
                      <a:lnTo>
                        <a:pt x="195" y="11"/>
                      </a:lnTo>
                      <a:cubicBezTo>
                        <a:pt x="182" y="5"/>
                        <a:pt x="165"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2"/>
                <p:cNvSpPr/>
                <p:nvPr/>
              </p:nvSpPr>
              <p:spPr>
                <a:xfrm>
                  <a:off x="357600" y="1812325"/>
                  <a:ext cx="34550" cy="26225"/>
                </a:xfrm>
                <a:custGeom>
                  <a:rect b="b" l="l" r="r" t="t"/>
                  <a:pathLst>
                    <a:path extrusionOk="0" h="1049" w="1382">
                      <a:moveTo>
                        <a:pt x="565" y="1"/>
                      </a:moveTo>
                      <a:cubicBezTo>
                        <a:pt x="367" y="1"/>
                        <a:pt x="170" y="44"/>
                        <a:pt x="20" y="134"/>
                      </a:cubicBezTo>
                      <a:lnTo>
                        <a:pt x="20" y="446"/>
                      </a:lnTo>
                      <a:cubicBezTo>
                        <a:pt x="20" y="407"/>
                        <a:pt x="39" y="348"/>
                        <a:pt x="117" y="329"/>
                      </a:cubicBezTo>
                      <a:cubicBezTo>
                        <a:pt x="234" y="251"/>
                        <a:pt x="409" y="232"/>
                        <a:pt x="565" y="232"/>
                      </a:cubicBezTo>
                      <a:cubicBezTo>
                        <a:pt x="720" y="232"/>
                        <a:pt x="876" y="251"/>
                        <a:pt x="993" y="329"/>
                      </a:cubicBezTo>
                      <a:cubicBezTo>
                        <a:pt x="1090" y="368"/>
                        <a:pt x="1148" y="446"/>
                        <a:pt x="1148" y="524"/>
                      </a:cubicBezTo>
                      <a:cubicBezTo>
                        <a:pt x="1148" y="601"/>
                        <a:pt x="1090" y="640"/>
                        <a:pt x="993" y="718"/>
                      </a:cubicBezTo>
                      <a:cubicBezTo>
                        <a:pt x="876" y="786"/>
                        <a:pt x="711" y="820"/>
                        <a:pt x="548" y="820"/>
                      </a:cubicBezTo>
                      <a:cubicBezTo>
                        <a:pt x="385" y="820"/>
                        <a:pt x="224" y="786"/>
                        <a:pt x="117" y="718"/>
                      </a:cubicBezTo>
                      <a:cubicBezTo>
                        <a:pt x="59" y="679"/>
                        <a:pt x="20" y="640"/>
                        <a:pt x="0" y="601"/>
                      </a:cubicBezTo>
                      <a:lnTo>
                        <a:pt x="0" y="913"/>
                      </a:lnTo>
                      <a:cubicBezTo>
                        <a:pt x="176" y="1010"/>
                        <a:pt x="351" y="1049"/>
                        <a:pt x="545" y="1049"/>
                      </a:cubicBezTo>
                      <a:cubicBezTo>
                        <a:pt x="740" y="1049"/>
                        <a:pt x="973" y="1010"/>
                        <a:pt x="1109" y="913"/>
                      </a:cubicBezTo>
                      <a:cubicBezTo>
                        <a:pt x="1284" y="815"/>
                        <a:pt x="1382" y="660"/>
                        <a:pt x="1382" y="524"/>
                      </a:cubicBezTo>
                      <a:cubicBezTo>
                        <a:pt x="1382" y="426"/>
                        <a:pt x="1323" y="329"/>
                        <a:pt x="1265" y="251"/>
                      </a:cubicBezTo>
                      <a:lnTo>
                        <a:pt x="1129" y="329"/>
                      </a:lnTo>
                      <a:cubicBezTo>
                        <a:pt x="1109" y="329"/>
                        <a:pt x="1090" y="348"/>
                        <a:pt x="1090" y="348"/>
                      </a:cubicBezTo>
                      <a:cubicBezTo>
                        <a:pt x="1032" y="348"/>
                        <a:pt x="1012" y="329"/>
                        <a:pt x="993" y="310"/>
                      </a:cubicBezTo>
                      <a:cubicBezTo>
                        <a:pt x="973" y="251"/>
                        <a:pt x="973" y="173"/>
                        <a:pt x="1032" y="134"/>
                      </a:cubicBezTo>
                      <a:lnTo>
                        <a:pt x="1090" y="115"/>
                      </a:lnTo>
                      <a:cubicBezTo>
                        <a:pt x="939" y="39"/>
                        <a:pt x="751" y="1"/>
                        <a:pt x="5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2"/>
                <p:cNvSpPr/>
                <p:nvPr/>
              </p:nvSpPr>
              <p:spPr>
                <a:xfrm>
                  <a:off x="381425" y="1814225"/>
                  <a:ext cx="7325" cy="6325"/>
                </a:xfrm>
                <a:custGeom>
                  <a:rect b="b" l="l" r="r" t="t"/>
                  <a:pathLst>
                    <a:path extrusionOk="0" h="253" w="293">
                      <a:moveTo>
                        <a:pt x="98" y="0"/>
                      </a:moveTo>
                      <a:lnTo>
                        <a:pt x="40" y="20"/>
                      </a:lnTo>
                      <a:cubicBezTo>
                        <a:pt x="20" y="58"/>
                        <a:pt x="1" y="117"/>
                        <a:pt x="20" y="195"/>
                      </a:cubicBezTo>
                      <a:cubicBezTo>
                        <a:pt x="40" y="253"/>
                        <a:pt x="98" y="253"/>
                        <a:pt x="117" y="253"/>
                      </a:cubicBezTo>
                      <a:cubicBezTo>
                        <a:pt x="137" y="253"/>
                        <a:pt x="156" y="253"/>
                        <a:pt x="156" y="214"/>
                      </a:cubicBezTo>
                      <a:lnTo>
                        <a:pt x="293" y="156"/>
                      </a:lnTo>
                      <a:cubicBezTo>
                        <a:pt x="234" y="97"/>
                        <a:pt x="195" y="58"/>
                        <a:pt x="137" y="20"/>
                      </a:cubicBezTo>
                      <a:cubicBezTo>
                        <a:pt x="117" y="20"/>
                        <a:pt x="98" y="0"/>
                        <a:pt x="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2"/>
                <p:cNvSpPr/>
                <p:nvPr/>
              </p:nvSpPr>
              <p:spPr>
                <a:xfrm>
                  <a:off x="382900" y="1926625"/>
                  <a:ext cx="41350" cy="26225"/>
                </a:xfrm>
                <a:custGeom>
                  <a:rect b="b" l="l" r="r" t="t"/>
                  <a:pathLst>
                    <a:path extrusionOk="0" h="1049" w="1654">
                      <a:moveTo>
                        <a:pt x="798" y="232"/>
                      </a:moveTo>
                      <a:cubicBezTo>
                        <a:pt x="973" y="232"/>
                        <a:pt x="1129" y="251"/>
                        <a:pt x="1245" y="329"/>
                      </a:cubicBezTo>
                      <a:cubicBezTo>
                        <a:pt x="1343" y="368"/>
                        <a:pt x="1381" y="446"/>
                        <a:pt x="1381" y="523"/>
                      </a:cubicBezTo>
                      <a:cubicBezTo>
                        <a:pt x="1401" y="601"/>
                        <a:pt x="1343" y="660"/>
                        <a:pt x="1245" y="718"/>
                      </a:cubicBezTo>
                      <a:cubicBezTo>
                        <a:pt x="1129" y="786"/>
                        <a:pt x="963" y="820"/>
                        <a:pt x="800" y="820"/>
                      </a:cubicBezTo>
                      <a:cubicBezTo>
                        <a:pt x="637" y="820"/>
                        <a:pt x="477" y="786"/>
                        <a:pt x="370" y="718"/>
                      </a:cubicBezTo>
                      <a:cubicBezTo>
                        <a:pt x="272" y="660"/>
                        <a:pt x="234" y="601"/>
                        <a:pt x="234" y="523"/>
                      </a:cubicBezTo>
                      <a:cubicBezTo>
                        <a:pt x="234" y="446"/>
                        <a:pt x="272" y="407"/>
                        <a:pt x="370" y="329"/>
                      </a:cubicBezTo>
                      <a:cubicBezTo>
                        <a:pt x="487" y="251"/>
                        <a:pt x="662" y="232"/>
                        <a:pt x="798" y="232"/>
                      </a:cubicBezTo>
                      <a:close/>
                      <a:moveTo>
                        <a:pt x="807" y="1"/>
                      </a:moveTo>
                      <a:cubicBezTo>
                        <a:pt x="614" y="1"/>
                        <a:pt x="423" y="44"/>
                        <a:pt x="272" y="134"/>
                      </a:cubicBezTo>
                      <a:cubicBezTo>
                        <a:pt x="97" y="232"/>
                        <a:pt x="0" y="368"/>
                        <a:pt x="0" y="523"/>
                      </a:cubicBezTo>
                      <a:cubicBezTo>
                        <a:pt x="0" y="660"/>
                        <a:pt x="97" y="815"/>
                        <a:pt x="272" y="913"/>
                      </a:cubicBezTo>
                      <a:cubicBezTo>
                        <a:pt x="448" y="1010"/>
                        <a:pt x="642" y="1049"/>
                        <a:pt x="837" y="1049"/>
                      </a:cubicBezTo>
                      <a:cubicBezTo>
                        <a:pt x="1031" y="1049"/>
                        <a:pt x="1245" y="1010"/>
                        <a:pt x="1401" y="913"/>
                      </a:cubicBezTo>
                      <a:cubicBezTo>
                        <a:pt x="1557" y="815"/>
                        <a:pt x="1654" y="660"/>
                        <a:pt x="1654" y="523"/>
                      </a:cubicBezTo>
                      <a:cubicBezTo>
                        <a:pt x="1654" y="426"/>
                        <a:pt x="1615" y="329"/>
                        <a:pt x="1537" y="251"/>
                      </a:cubicBezTo>
                      <a:lnTo>
                        <a:pt x="1401" y="329"/>
                      </a:lnTo>
                      <a:cubicBezTo>
                        <a:pt x="1362" y="329"/>
                        <a:pt x="1343" y="348"/>
                        <a:pt x="1343" y="348"/>
                      </a:cubicBezTo>
                      <a:cubicBezTo>
                        <a:pt x="1284" y="348"/>
                        <a:pt x="1265" y="329"/>
                        <a:pt x="1245" y="309"/>
                      </a:cubicBezTo>
                      <a:cubicBezTo>
                        <a:pt x="1226" y="251"/>
                        <a:pt x="1226" y="173"/>
                        <a:pt x="1304" y="134"/>
                      </a:cubicBezTo>
                      <a:lnTo>
                        <a:pt x="1323" y="115"/>
                      </a:lnTo>
                      <a:cubicBezTo>
                        <a:pt x="1172" y="39"/>
                        <a:pt x="989" y="1"/>
                        <a:pt x="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2"/>
                <p:cNvSpPr/>
                <p:nvPr/>
              </p:nvSpPr>
              <p:spPr>
                <a:xfrm>
                  <a:off x="412075" y="1928500"/>
                  <a:ext cx="8300" cy="6350"/>
                </a:xfrm>
                <a:custGeom>
                  <a:rect b="b" l="l" r="r" t="t"/>
                  <a:pathLst>
                    <a:path extrusionOk="0" h="254" w="332">
                      <a:moveTo>
                        <a:pt x="98" y="1"/>
                      </a:moveTo>
                      <a:lnTo>
                        <a:pt x="78" y="20"/>
                      </a:lnTo>
                      <a:cubicBezTo>
                        <a:pt x="39" y="79"/>
                        <a:pt x="0" y="157"/>
                        <a:pt x="59" y="196"/>
                      </a:cubicBezTo>
                      <a:cubicBezTo>
                        <a:pt x="78" y="254"/>
                        <a:pt x="117" y="254"/>
                        <a:pt x="156" y="254"/>
                      </a:cubicBezTo>
                      <a:cubicBezTo>
                        <a:pt x="176" y="254"/>
                        <a:pt x="195" y="254"/>
                        <a:pt x="195" y="215"/>
                      </a:cubicBezTo>
                      <a:lnTo>
                        <a:pt x="331" y="157"/>
                      </a:lnTo>
                      <a:cubicBezTo>
                        <a:pt x="273" y="98"/>
                        <a:pt x="234" y="79"/>
                        <a:pt x="176" y="20"/>
                      </a:cubicBezTo>
                      <a:cubicBezTo>
                        <a:pt x="156" y="1"/>
                        <a:pt x="117"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2"/>
                <p:cNvSpPr/>
                <p:nvPr/>
              </p:nvSpPr>
              <p:spPr>
                <a:xfrm>
                  <a:off x="507900" y="1887150"/>
                  <a:ext cx="41350" cy="26300"/>
                </a:xfrm>
                <a:custGeom>
                  <a:rect b="b" l="l" r="r" t="t"/>
                  <a:pathLst>
                    <a:path extrusionOk="0" h="1052" w="1654">
                      <a:moveTo>
                        <a:pt x="1243" y="310"/>
                      </a:moveTo>
                      <a:lnTo>
                        <a:pt x="1243" y="310"/>
                      </a:lnTo>
                      <a:cubicBezTo>
                        <a:pt x="1271" y="338"/>
                        <a:pt x="1290" y="352"/>
                        <a:pt x="1323" y="352"/>
                      </a:cubicBezTo>
                      <a:cubicBezTo>
                        <a:pt x="1323" y="352"/>
                        <a:pt x="1323" y="352"/>
                        <a:pt x="1323" y="352"/>
                      </a:cubicBezTo>
                      <a:lnTo>
                        <a:pt x="1323" y="352"/>
                      </a:lnTo>
                      <a:cubicBezTo>
                        <a:pt x="1311" y="344"/>
                        <a:pt x="1298" y="338"/>
                        <a:pt x="1284" y="332"/>
                      </a:cubicBezTo>
                      <a:cubicBezTo>
                        <a:pt x="1270" y="324"/>
                        <a:pt x="1257" y="317"/>
                        <a:pt x="1243" y="310"/>
                      </a:cubicBezTo>
                      <a:close/>
                      <a:moveTo>
                        <a:pt x="830" y="1"/>
                      </a:moveTo>
                      <a:cubicBezTo>
                        <a:pt x="632" y="1"/>
                        <a:pt x="429" y="44"/>
                        <a:pt x="253" y="138"/>
                      </a:cubicBezTo>
                      <a:cubicBezTo>
                        <a:pt x="97" y="235"/>
                        <a:pt x="0" y="371"/>
                        <a:pt x="0" y="527"/>
                      </a:cubicBezTo>
                      <a:cubicBezTo>
                        <a:pt x="0" y="663"/>
                        <a:pt x="97" y="818"/>
                        <a:pt x="253" y="916"/>
                      </a:cubicBezTo>
                      <a:cubicBezTo>
                        <a:pt x="428" y="1013"/>
                        <a:pt x="623" y="1052"/>
                        <a:pt x="817" y="1052"/>
                      </a:cubicBezTo>
                      <a:cubicBezTo>
                        <a:pt x="1012" y="1052"/>
                        <a:pt x="1226" y="1013"/>
                        <a:pt x="1381" y="916"/>
                      </a:cubicBezTo>
                      <a:cubicBezTo>
                        <a:pt x="1556" y="818"/>
                        <a:pt x="1654" y="663"/>
                        <a:pt x="1654" y="527"/>
                      </a:cubicBezTo>
                      <a:cubicBezTo>
                        <a:pt x="1654" y="429"/>
                        <a:pt x="1595" y="332"/>
                        <a:pt x="1518" y="254"/>
                      </a:cubicBezTo>
                      <a:lnTo>
                        <a:pt x="1381" y="332"/>
                      </a:lnTo>
                      <a:cubicBezTo>
                        <a:pt x="1381" y="351"/>
                        <a:pt x="1362" y="352"/>
                        <a:pt x="1323" y="352"/>
                      </a:cubicBezTo>
                      <a:lnTo>
                        <a:pt x="1323" y="352"/>
                      </a:lnTo>
                      <a:cubicBezTo>
                        <a:pt x="1392" y="394"/>
                        <a:pt x="1420" y="460"/>
                        <a:pt x="1420" y="527"/>
                      </a:cubicBezTo>
                      <a:cubicBezTo>
                        <a:pt x="1420" y="585"/>
                        <a:pt x="1362" y="663"/>
                        <a:pt x="1284" y="721"/>
                      </a:cubicBezTo>
                      <a:cubicBezTo>
                        <a:pt x="1158" y="789"/>
                        <a:pt x="992" y="823"/>
                        <a:pt x="832" y="823"/>
                      </a:cubicBezTo>
                      <a:cubicBezTo>
                        <a:pt x="671" y="823"/>
                        <a:pt x="516" y="789"/>
                        <a:pt x="409" y="721"/>
                      </a:cubicBezTo>
                      <a:cubicBezTo>
                        <a:pt x="311" y="663"/>
                        <a:pt x="253" y="585"/>
                        <a:pt x="253" y="527"/>
                      </a:cubicBezTo>
                      <a:cubicBezTo>
                        <a:pt x="253" y="449"/>
                        <a:pt x="311" y="390"/>
                        <a:pt x="409" y="332"/>
                      </a:cubicBezTo>
                      <a:cubicBezTo>
                        <a:pt x="525" y="254"/>
                        <a:pt x="700" y="235"/>
                        <a:pt x="837" y="235"/>
                      </a:cubicBezTo>
                      <a:cubicBezTo>
                        <a:pt x="994" y="235"/>
                        <a:pt x="1120" y="251"/>
                        <a:pt x="1243" y="310"/>
                      </a:cubicBezTo>
                      <a:lnTo>
                        <a:pt x="1243" y="310"/>
                      </a:lnTo>
                      <a:cubicBezTo>
                        <a:pt x="1238" y="305"/>
                        <a:pt x="1232" y="299"/>
                        <a:pt x="1226" y="293"/>
                      </a:cubicBezTo>
                      <a:cubicBezTo>
                        <a:pt x="1206" y="254"/>
                        <a:pt x="1206" y="176"/>
                        <a:pt x="1284" y="138"/>
                      </a:cubicBezTo>
                      <a:lnTo>
                        <a:pt x="1323" y="99"/>
                      </a:lnTo>
                      <a:cubicBezTo>
                        <a:pt x="1177" y="35"/>
                        <a:pt x="1006"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2"/>
                <p:cNvSpPr/>
                <p:nvPr/>
              </p:nvSpPr>
              <p:spPr>
                <a:xfrm>
                  <a:off x="538050" y="1890100"/>
                  <a:ext cx="7800" cy="6325"/>
                </a:xfrm>
                <a:custGeom>
                  <a:rect b="b" l="l" r="r" t="t"/>
                  <a:pathLst>
                    <a:path extrusionOk="0" h="253" w="312">
                      <a:moveTo>
                        <a:pt x="117" y="0"/>
                      </a:moveTo>
                      <a:lnTo>
                        <a:pt x="78" y="39"/>
                      </a:lnTo>
                      <a:cubicBezTo>
                        <a:pt x="20" y="58"/>
                        <a:pt x="0" y="136"/>
                        <a:pt x="20" y="214"/>
                      </a:cubicBezTo>
                      <a:cubicBezTo>
                        <a:pt x="59" y="253"/>
                        <a:pt x="98" y="253"/>
                        <a:pt x="117" y="253"/>
                      </a:cubicBezTo>
                      <a:cubicBezTo>
                        <a:pt x="156" y="253"/>
                        <a:pt x="175" y="253"/>
                        <a:pt x="175" y="234"/>
                      </a:cubicBezTo>
                      <a:lnTo>
                        <a:pt x="312" y="156"/>
                      </a:lnTo>
                      <a:cubicBezTo>
                        <a:pt x="292" y="117"/>
                        <a:pt x="253" y="58"/>
                        <a:pt x="195" y="39"/>
                      </a:cubicBezTo>
                      <a:cubicBezTo>
                        <a:pt x="175" y="0"/>
                        <a:pt x="156"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2"/>
                <p:cNvSpPr/>
                <p:nvPr/>
              </p:nvSpPr>
              <p:spPr>
                <a:xfrm>
                  <a:off x="602250" y="1898225"/>
                  <a:ext cx="41850" cy="26900"/>
                </a:xfrm>
                <a:custGeom>
                  <a:rect b="b" l="l" r="r" t="t"/>
                  <a:pathLst>
                    <a:path extrusionOk="0" h="1076" w="1674">
                      <a:moveTo>
                        <a:pt x="1279" y="326"/>
                      </a:moveTo>
                      <a:lnTo>
                        <a:pt x="1279" y="326"/>
                      </a:lnTo>
                      <a:cubicBezTo>
                        <a:pt x="1304" y="347"/>
                        <a:pt x="1306" y="375"/>
                        <a:pt x="1323" y="375"/>
                      </a:cubicBezTo>
                      <a:cubicBezTo>
                        <a:pt x="1323" y="337"/>
                        <a:pt x="1304" y="337"/>
                        <a:pt x="1304" y="337"/>
                      </a:cubicBezTo>
                      <a:cubicBezTo>
                        <a:pt x="1296" y="333"/>
                        <a:pt x="1287" y="329"/>
                        <a:pt x="1279" y="326"/>
                      </a:cubicBezTo>
                      <a:close/>
                      <a:moveTo>
                        <a:pt x="1323" y="375"/>
                      </a:moveTo>
                      <a:cubicBezTo>
                        <a:pt x="1323" y="392"/>
                        <a:pt x="1338" y="395"/>
                        <a:pt x="1355" y="395"/>
                      </a:cubicBezTo>
                      <a:lnTo>
                        <a:pt x="1355" y="395"/>
                      </a:lnTo>
                      <a:cubicBezTo>
                        <a:pt x="1345" y="388"/>
                        <a:pt x="1335" y="381"/>
                        <a:pt x="1323" y="375"/>
                      </a:cubicBezTo>
                      <a:close/>
                      <a:moveTo>
                        <a:pt x="850" y="1"/>
                      </a:moveTo>
                      <a:cubicBezTo>
                        <a:pt x="645" y="1"/>
                        <a:pt x="437" y="50"/>
                        <a:pt x="273" y="142"/>
                      </a:cubicBezTo>
                      <a:cubicBezTo>
                        <a:pt x="98" y="239"/>
                        <a:pt x="0" y="395"/>
                        <a:pt x="0" y="531"/>
                      </a:cubicBezTo>
                      <a:cubicBezTo>
                        <a:pt x="20" y="687"/>
                        <a:pt x="117" y="823"/>
                        <a:pt x="273" y="920"/>
                      </a:cubicBezTo>
                      <a:cubicBezTo>
                        <a:pt x="448" y="1017"/>
                        <a:pt x="642" y="1076"/>
                        <a:pt x="837" y="1076"/>
                      </a:cubicBezTo>
                      <a:cubicBezTo>
                        <a:pt x="1031" y="1076"/>
                        <a:pt x="1245" y="1017"/>
                        <a:pt x="1401" y="920"/>
                      </a:cubicBezTo>
                      <a:cubicBezTo>
                        <a:pt x="1576" y="823"/>
                        <a:pt x="1673" y="687"/>
                        <a:pt x="1673" y="531"/>
                      </a:cubicBezTo>
                      <a:cubicBezTo>
                        <a:pt x="1673" y="434"/>
                        <a:pt x="1615" y="375"/>
                        <a:pt x="1576" y="298"/>
                      </a:cubicBezTo>
                      <a:lnTo>
                        <a:pt x="1421" y="375"/>
                      </a:lnTo>
                      <a:cubicBezTo>
                        <a:pt x="1401" y="375"/>
                        <a:pt x="1362" y="395"/>
                        <a:pt x="1362" y="395"/>
                      </a:cubicBezTo>
                      <a:cubicBezTo>
                        <a:pt x="1360" y="395"/>
                        <a:pt x="1357" y="395"/>
                        <a:pt x="1355" y="395"/>
                      </a:cubicBezTo>
                      <a:lnTo>
                        <a:pt x="1355" y="395"/>
                      </a:lnTo>
                      <a:cubicBezTo>
                        <a:pt x="1412" y="436"/>
                        <a:pt x="1440" y="498"/>
                        <a:pt x="1440" y="531"/>
                      </a:cubicBezTo>
                      <a:cubicBezTo>
                        <a:pt x="1440" y="609"/>
                        <a:pt x="1401" y="648"/>
                        <a:pt x="1304" y="726"/>
                      </a:cubicBezTo>
                      <a:cubicBezTo>
                        <a:pt x="1177" y="803"/>
                        <a:pt x="1012" y="842"/>
                        <a:pt x="851" y="842"/>
                      </a:cubicBezTo>
                      <a:cubicBezTo>
                        <a:pt x="691" y="842"/>
                        <a:pt x="535" y="803"/>
                        <a:pt x="428" y="726"/>
                      </a:cubicBezTo>
                      <a:cubicBezTo>
                        <a:pt x="331" y="687"/>
                        <a:pt x="273" y="609"/>
                        <a:pt x="273" y="531"/>
                      </a:cubicBezTo>
                      <a:cubicBezTo>
                        <a:pt x="273" y="453"/>
                        <a:pt x="331" y="414"/>
                        <a:pt x="428" y="337"/>
                      </a:cubicBezTo>
                      <a:cubicBezTo>
                        <a:pt x="545" y="259"/>
                        <a:pt x="720" y="239"/>
                        <a:pt x="856" y="239"/>
                      </a:cubicBezTo>
                      <a:cubicBezTo>
                        <a:pt x="1021" y="239"/>
                        <a:pt x="1151" y="274"/>
                        <a:pt x="1279" y="326"/>
                      </a:cubicBezTo>
                      <a:lnTo>
                        <a:pt x="1279" y="326"/>
                      </a:lnTo>
                      <a:cubicBezTo>
                        <a:pt x="1275" y="323"/>
                        <a:pt x="1270" y="320"/>
                        <a:pt x="1265" y="317"/>
                      </a:cubicBezTo>
                      <a:cubicBezTo>
                        <a:pt x="1245" y="278"/>
                        <a:pt x="1245" y="200"/>
                        <a:pt x="1323" y="142"/>
                      </a:cubicBezTo>
                      <a:lnTo>
                        <a:pt x="1362" y="123"/>
                      </a:lnTo>
                      <a:cubicBezTo>
                        <a:pt x="1215" y="40"/>
                        <a:pt x="1033" y="1"/>
                        <a:pt x="8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2"/>
                <p:cNvSpPr/>
                <p:nvPr/>
              </p:nvSpPr>
              <p:spPr>
                <a:xfrm>
                  <a:off x="632875" y="1901275"/>
                  <a:ext cx="8800" cy="6825"/>
                </a:xfrm>
                <a:custGeom>
                  <a:rect b="b" l="l" r="r" t="t"/>
                  <a:pathLst>
                    <a:path extrusionOk="0" h="273" w="352">
                      <a:moveTo>
                        <a:pt x="118" y="1"/>
                      </a:moveTo>
                      <a:lnTo>
                        <a:pt x="79" y="20"/>
                      </a:lnTo>
                      <a:cubicBezTo>
                        <a:pt x="20" y="39"/>
                        <a:pt x="1" y="117"/>
                        <a:pt x="59" y="195"/>
                      </a:cubicBezTo>
                      <a:cubicBezTo>
                        <a:pt x="59" y="215"/>
                        <a:pt x="79" y="215"/>
                        <a:pt x="98" y="253"/>
                      </a:cubicBezTo>
                      <a:cubicBezTo>
                        <a:pt x="118" y="253"/>
                        <a:pt x="157" y="273"/>
                        <a:pt x="157" y="273"/>
                      </a:cubicBezTo>
                      <a:cubicBezTo>
                        <a:pt x="176" y="273"/>
                        <a:pt x="196" y="273"/>
                        <a:pt x="196" y="253"/>
                      </a:cubicBezTo>
                      <a:lnTo>
                        <a:pt x="351" y="176"/>
                      </a:lnTo>
                      <a:cubicBezTo>
                        <a:pt x="293" y="117"/>
                        <a:pt x="254" y="78"/>
                        <a:pt x="176" y="20"/>
                      </a:cubicBezTo>
                      <a:cubicBezTo>
                        <a:pt x="176" y="20"/>
                        <a:pt x="157" y="20"/>
                        <a:pt x="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2"/>
                <p:cNvSpPr/>
                <p:nvPr/>
              </p:nvSpPr>
              <p:spPr>
                <a:xfrm>
                  <a:off x="686400" y="1884200"/>
                  <a:ext cx="41350" cy="26350"/>
                </a:xfrm>
                <a:custGeom>
                  <a:rect b="b" l="l" r="r" t="t"/>
                  <a:pathLst>
                    <a:path extrusionOk="0" h="1054" w="1654">
                      <a:moveTo>
                        <a:pt x="1260" y="312"/>
                      </a:moveTo>
                      <a:cubicBezTo>
                        <a:pt x="1273" y="326"/>
                        <a:pt x="1288" y="342"/>
                        <a:pt x="1314" y="349"/>
                      </a:cubicBezTo>
                      <a:lnTo>
                        <a:pt x="1314" y="349"/>
                      </a:lnTo>
                      <a:cubicBezTo>
                        <a:pt x="1300" y="337"/>
                        <a:pt x="1283" y="325"/>
                        <a:pt x="1265" y="314"/>
                      </a:cubicBezTo>
                      <a:cubicBezTo>
                        <a:pt x="1263" y="313"/>
                        <a:pt x="1262" y="312"/>
                        <a:pt x="1260" y="312"/>
                      </a:cubicBezTo>
                      <a:close/>
                      <a:moveTo>
                        <a:pt x="819" y="0"/>
                      </a:moveTo>
                      <a:cubicBezTo>
                        <a:pt x="621" y="0"/>
                        <a:pt x="423" y="39"/>
                        <a:pt x="272" y="119"/>
                      </a:cubicBezTo>
                      <a:cubicBezTo>
                        <a:pt x="97" y="217"/>
                        <a:pt x="0" y="372"/>
                        <a:pt x="0" y="508"/>
                      </a:cubicBezTo>
                      <a:cubicBezTo>
                        <a:pt x="0" y="664"/>
                        <a:pt x="97" y="800"/>
                        <a:pt x="272" y="898"/>
                      </a:cubicBezTo>
                      <a:cubicBezTo>
                        <a:pt x="447" y="995"/>
                        <a:pt x="642" y="1053"/>
                        <a:pt x="837" y="1053"/>
                      </a:cubicBezTo>
                      <a:cubicBezTo>
                        <a:pt x="1031" y="1053"/>
                        <a:pt x="1245" y="995"/>
                        <a:pt x="1381" y="898"/>
                      </a:cubicBezTo>
                      <a:cubicBezTo>
                        <a:pt x="1556" y="800"/>
                        <a:pt x="1654" y="664"/>
                        <a:pt x="1654" y="508"/>
                      </a:cubicBezTo>
                      <a:cubicBezTo>
                        <a:pt x="1654" y="411"/>
                        <a:pt x="1615" y="314"/>
                        <a:pt x="1537" y="256"/>
                      </a:cubicBezTo>
                      <a:lnTo>
                        <a:pt x="1381" y="314"/>
                      </a:lnTo>
                      <a:cubicBezTo>
                        <a:pt x="1381" y="353"/>
                        <a:pt x="1362" y="353"/>
                        <a:pt x="1342" y="353"/>
                      </a:cubicBezTo>
                      <a:cubicBezTo>
                        <a:pt x="1332" y="353"/>
                        <a:pt x="1322" y="351"/>
                        <a:pt x="1314" y="349"/>
                      </a:cubicBezTo>
                      <a:lnTo>
                        <a:pt x="1314" y="349"/>
                      </a:lnTo>
                      <a:cubicBezTo>
                        <a:pt x="1375" y="401"/>
                        <a:pt x="1401" y="461"/>
                        <a:pt x="1401" y="508"/>
                      </a:cubicBezTo>
                      <a:cubicBezTo>
                        <a:pt x="1420" y="586"/>
                        <a:pt x="1362" y="645"/>
                        <a:pt x="1265" y="703"/>
                      </a:cubicBezTo>
                      <a:cubicBezTo>
                        <a:pt x="1148" y="781"/>
                        <a:pt x="983" y="820"/>
                        <a:pt x="820" y="820"/>
                      </a:cubicBezTo>
                      <a:cubicBezTo>
                        <a:pt x="657" y="820"/>
                        <a:pt x="496" y="781"/>
                        <a:pt x="389" y="703"/>
                      </a:cubicBezTo>
                      <a:cubicBezTo>
                        <a:pt x="292" y="664"/>
                        <a:pt x="253" y="586"/>
                        <a:pt x="253" y="508"/>
                      </a:cubicBezTo>
                      <a:cubicBezTo>
                        <a:pt x="253" y="450"/>
                        <a:pt x="292" y="392"/>
                        <a:pt x="389" y="314"/>
                      </a:cubicBezTo>
                      <a:cubicBezTo>
                        <a:pt x="506" y="236"/>
                        <a:pt x="681" y="217"/>
                        <a:pt x="817" y="217"/>
                      </a:cubicBezTo>
                      <a:cubicBezTo>
                        <a:pt x="990" y="217"/>
                        <a:pt x="1144" y="255"/>
                        <a:pt x="1260" y="312"/>
                      </a:cubicBezTo>
                      <a:lnTo>
                        <a:pt x="1260" y="312"/>
                      </a:lnTo>
                      <a:cubicBezTo>
                        <a:pt x="1255" y="305"/>
                        <a:pt x="1250" y="299"/>
                        <a:pt x="1245" y="294"/>
                      </a:cubicBezTo>
                      <a:cubicBezTo>
                        <a:pt x="1226" y="256"/>
                        <a:pt x="1226" y="178"/>
                        <a:pt x="1284" y="119"/>
                      </a:cubicBezTo>
                      <a:lnTo>
                        <a:pt x="1342" y="100"/>
                      </a:lnTo>
                      <a:cubicBezTo>
                        <a:pt x="1192" y="34"/>
                        <a:pt x="1005" y="0"/>
                        <a:pt x="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2"/>
                <p:cNvSpPr/>
                <p:nvPr/>
              </p:nvSpPr>
              <p:spPr>
                <a:xfrm>
                  <a:off x="717025" y="1886675"/>
                  <a:ext cx="7800" cy="5875"/>
                </a:xfrm>
                <a:custGeom>
                  <a:rect b="b" l="l" r="r" t="t"/>
                  <a:pathLst>
                    <a:path extrusionOk="0" h="235" w="312">
                      <a:moveTo>
                        <a:pt x="117" y="1"/>
                      </a:moveTo>
                      <a:lnTo>
                        <a:pt x="59" y="20"/>
                      </a:lnTo>
                      <a:cubicBezTo>
                        <a:pt x="20" y="59"/>
                        <a:pt x="1" y="118"/>
                        <a:pt x="20" y="195"/>
                      </a:cubicBezTo>
                      <a:cubicBezTo>
                        <a:pt x="40" y="234"/>
                        <a:pt x="79" y="234"/>
                        <a:pt x="117" y="234"/>
                      </a:cubicBezTo>
                      <a:cubicBezTo>
                        <a:pt x="137" y="234"/>
                        <a:pt x="156" y="234"/>
                        <a:pt x="156" y="215"/>
                      </a:cubicBezTo>
                      <a:lnTo>
                        <a:pt x="312" y="137"/>
                      </a:lnTo>
                      <a:cubicBezTo>
                        <a:pt x="254" y="98"/>
                        <a:pt x="215" y="59"/>
                        <a:pt x="156" y="20"/>
                      </a:cubicBezTo>
                      <a:cubicBezTo>
                        <a:pt x="137" y="20"/>
                        <a:pt x="117"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2"/>
                <p:cNvSpPr/>
                <p:nvPr/>
              </p:nvSpPr>
              <p:spPr>
                <a:xfrm>
                  <a:off x="436400" y="1794550"/>
                  <a:ext cx="41350" cy="26500"/>
                </a:xfrm>
                <a:custGeom>
                  <a:rect b="b" l="l" r="r" t="t"/>
                  <a:pathLst>
                    <a:path extrusionOk="0" h="1060" w="1654">
                      <a:moveTo>
                        <a:pt x="856" y="242"/>
                      </a:moveTo>
                      <a:cubicBezTo>
                        <a:pt x="1031" y="242"/>
                        <a:pt x="1167" y="262"/>
                        <a:pt x="1284" y="340"/>
                      </a:cubicBezTo>
                      <a:cubicBezTo>
                        <a:pt x="1381" y="379"/>
                        <a:pt x="1440" y="456"/>
                        <a:pt x="1440" y="534"/>
                      </a:cubicBezTo>
                      <a:cubicBezTo>
                        <a:pt x="1440" y="593"/>
                        <a:pt x="1401" y="670"/>
                        <a:pt x="1304" y="729"/>
                      </a:cubicBezTo>
                      <a:cubicBezTo>
                        <a:pt x="1177" y="797"/>
                        <a:pt x="1012" y="831"/>
                        <a:pt x="851" y="831"/>
                      </a:cubicBezTo>
                      <a:cubicBezTo>
                        <a:pt x="691" y="831"/>
                        <a:pt x="535" y="797"/>
                        <a:pt x="428" y="729"/>
                      </a:cubicBezTo>
                      <a:cubicBezTo>
                        <a:pt x="331" y="670"/>
                        <a:pt x="273" y="593"/>
                        <a:pt x="273" y="534"/>
                      </a:cubicBezTo>
                      <a:cubicBezTo>
                        <a:pt x="273" y="456"/>
                        <a:pt x="331" y="398"/>
                        <a:pt x="428" y="340"/>
                      </a:cubicBezTo>
                      <a:cubicBezTo>
                        <a:pt x="545" y="262"/>
                        <a:pt x="720" y="242"/>
                        <a:pt x="856" y="242"/>
                      </a:cubicBezTo>
                      <a:close/>
                      <a:moveTo>
                        <a:pt x="869" y="1"/>
                      </a:moveTo>
                      <a:cubicBezTo>
                        <a:pt x="657" y="1"/>
                        <a:pt x="442" y="50"/>
                        <a:pt x="273" y="145"/>
                      </a:cubicBezTo>
                      <a:cubicBezTo>
                        <a:pt x="97" y="242"/>
                        <a:pt x="0" y="379"/>
                        <a:pt x="0" y="534"/>
                      </a:cubicBezTo>
                      <a:cubicBezTo>
                        <a:pt x="0" y="670"/>
                        <a:pt x="97" y="826"/>
                        <a:pt x="273" y="923"/>
                      </a:cubicBezTo>
                      <a:cubicBezTo>
                        <a:pt x="448" y="1021"/>
                        <a:pt x="642" y="1059"/>
                        <a:pt x="837" y="1059"/>
                      </a:cubicBezTo>
                      <a:cubicBezTo>
                        <a:pt x="1031" y="1059"/>
                        <a:pt x="1245" y="1021"/>
                        <a:pt x="1401" y="923"/>
                      </a:cubicBezTo>
                      <a:cubicBezTo>
                        <a:pt x="1557" y="826"/>
                        <a:pt x="1654" y="670"/>
                        <a:pt x="1654" y="534"/>
                      </a:cubicBezTo>
                      <a:cubicBezTo>
                        <a:pt x="1654" y="437"/>
                        <a:pt x="1615" y="359"/>
                        <a:pt x="1557" y="262"/>
                      </a:cubicBezTo>
                      <a:lnTo>
                        <a:pt x="1440" y="340"/>
                      </a:lnTo>
                      <a:cubicBezTo>
                        <a:pt x="1440" y="359"/>
                        <a:pt x="1420" y="359"/>
                        <a:pt x="1401" y="359"/>
                      </a:cubicBezTo>
                      <a:cubicBezTo>
                        <a:pt x="1343" y="359"/>
                        <a:pt x="1323" y="340"/>
                        <a:pt x="1304" y="301"/>
                      </a:cubicBezTo>
                      <a:cubicBezTo>
                        <a:pt x="1265" y="262"/>
                        <a:pt x="1265" y="184"/>
                        <a:pt x="1343" y="145"/>
                      </a:cubicBezTo>
                      <a:lnTo>
                        <a:pt x="1362" y="106"/>
                      </a:lnTo>
                      <a:cubicBezTo>
                        <a:pt x="1220" y="35"/>
                        <a:pt x="1046"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2"/>
                <p:cNvSpPr/>
                <p:nvPr/>
              </p:nvSpPr>
              <p:spPr>
                <a:xfrm>
                  <a:off x="468000" y="1797200"/>
                  <a:ext cx="7325" cy="6350"/>
                </a:xfrm>
                <a:custGeom>
                  <a:rect b="b" l="l" r="r" t="t"/>
                  <a:pathLst>
                    <a:path extrusionOk="0" h="254" w="293">
                      <a:moveTo>
                        <a:pt x="98" y="0"/>
                      </a:moveTo>
                      <a:lnTo>
                        <a:pt x="79" y="39"/>
                      </a:lnTo>
                      <a:cubicBezTo>
                        <a:pt x="20" y="59"/>
                        <a:pt x="1" y="136"/>
                        <a:pt x="20" y="195"/>
                      </a:cubicBezTo>
                      <a:cubicBezTo>
                        <a:pt x="59" y="253"/>
                        <a:pt x="98" y="253"/>
                        <a:pt x="117" y="253"/>
                      </a:cubicBezTo>
                      <a:cubicBezTo>
                        <a:pt x="156" y="253"/>
                        <a:pt x="176" y="253"/>
                        <a:pt x="176" y="214"/>
                      </a:cubicBezTo>
                      <a:lnTo>
                        <a:pt x="293" y="156"/>
                      </a:lnTo>
                      <a:cubicBezTo>
                        <a:pt x="273" y="136"/>
                        <a:pt x="234" y="78"/>
                        <a:pt x="156" y="39"/>
                      </a:cubicBezTo>
                      <a:cubicBezTo>
                        <a:pt x="137" y="39"/>
                        <a:pt x="137" y="0"/>
                        <a:pt x="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2"/>
                <p:cNvSpPr/>
                <p:nvPr/>
              </p:nvSpPr>
              <p:spPr>
                <a:xfrm>
                  <a:off x="1481600" y="1840475"/>
                  <a:ext cx="525" cy="525"/>
                </a:xfrm>
                <a:custGeom>
                  <a:rect b="b" l="l" r="r" t="t"/>
                  <a:pathLst>
                    <a:path extrusionOk="0" h="21" w="21">
                      <a:moveTo>
                        <a:pt x="20" y="1"/>
                      </a:moveTo>
                      <a:cubicBezTo>
                        <a:pt x="1" y="1"/>
                        <a:pt x="1" y="1"/>
                        <a:pt x="1" y="20"/>
                      </a:cubicBezTo>
                      <a:lnTo>
                        <a:pt x="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2"/>
                <p:cNvSpPr/>
                <p:nvPr/>
              </p:nvSpPr>
              <p:spPr>
                <a:xfrm>
                  <a:off x="1472375" y="1844850"/>
                  <a:ext cx="9250" cy="17550"/>
                </a:xfrm>
                <a:custGeom>
                  <a:rect b="b" l="l" r="r" t="t"/>
                  <a:pathLst>
                    <a:path extrusionOk="0" h="702" w="370">
                      <a:moveTo>
                        <a:pt x="136" y="1"/>
                      </a:moveTo>
                      <a:cubicBezTo>
                        <a:pt x="59" y="79"/>
                        <a:pt x="0" y="156"/>
                        <a:pt x="0" y="273"/>
                      </a:cubicBezTo>
                      <a:cubicBezTo>
                        <a:pt x="0" y="409"/>
                        <a:pt x="98" y="565"/>
                        <a:pt x="273" y="662"/>
                      </a:cubicBezTo>
                      <a:cubicBezTo>
                        <a:pt x="292" y="682"/>
                        <a:pt x="350" y="682"/>
                        <a:pt x="370" y="701"/>
                      </a:cubicBezTo>
                      <a:lnTo>
                        <a:pt x="370" y="429"/>
                      </a:lnTo>
                      <a:cubicBezTo>
                        <a:pt x="292" y="390"/>
                        <a:pt x="253" y="331"/>
                        <a:pt x="253" y="273"/>
                      </a:cubicBezTo>
                      <a:cubicBezTo>
                        <a:pt x="253" y="215"/>
                        <a:pt x="292" y="137"/>
                        <a:pt x="370" y="98"/>
                      </a:cubicBezTo>
                      <a:lnTo>
                        <a:pt x="370" y="40"/>
                      </a:lnTo>
                      <a:cubicBezTo>
                        <a:pt x="350" y="79"/>
                        <a:pt x="331" y="98"/>
                        <a:pt x="292" y="98"/>
                      </a:cubicBezTo>
                      <a:cubicBezTo>
                        <a:pt x="273" y="98"/>
                        <a:pt x="253" y="98"/>
                        <a:pt x="253" y="79"/>
                      </a:cubicBezTo>
                      <a:lnTo>
                        <a:pt x="1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2"/>
                <p:cNvSpPr/>
                <p:nvPr/>
              </p:nvSpPr>
              <p:spPr>
                <a:xfrm>
                  <a:off x="1482100" y="1841450"/>
                  <a:ext cx="1475" cy="3925"/>
                </a:xfrm>
                <a:custGeom>
                  <a:rect b="b" l="l" r="r" t="t"/>
                  <a:pathLst>
                    <a:path extrusionOk="0" h="157" w="59">
                      <a:moveTo>
                        <a:pt x="0" y="1"/>
                      </a:moveTo>
                      <a:lnTo>
                        <a:pt x="39" y="156"/>
                      </a:lnTo>
                      <a:cubicBezTo>
                        <a:pt x="59" y="117"/>
                        <a:pt x="59" y="5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2"/>
                <p:cNvSpPr/>
                <p:nvPr/>
              </p:nvSpPr>
              <p:spPr>
                <a:xfrm>
                  <a:off x="1474800" y="1840475"/>
                  <a:ext cx="6825" cy="6350"/>
                </a:xfrm>
                <a:custGeom>
                  <a:rect b="b" l="l" r="r" t="t"/>
                  <a:pathLst>
                    <a:path extrusionOk="0" h="254" w="273">
                      <a:moveTo>
                        <a:pt x="234" y="1"/>
                      </a:moveTo>
                      <a:cubicBezTo>
                        <a:pt x="195" y="1"/>
                        <a:pt x="176" y="20"/>
                        <a:pt x="156" y="20"/>
                      </a:cubicBezTo>
                      <a:cubicBezTo>
                        <a:pt x="78" y="59"/>
                        <a:pt x="39" y="98"/>
                        <a:pt x="1" y="156"/>
                      </a:cubicBezTo>
                      <a:lnTo>
                        <a:pt x="137" y="215"/>
                      </a:lnTo>
                      <a:cubicBezTo>
                        <a:pt x="176" y="254"/>
                        <a:pt x="195" y="254"/>
                        <a:pt x="195" y="254"/>
                      </a:cubicBezTo>
                      <a:cubicBezTo>
                        <a:pt x="234" y="254"/>
                        <a:pt x="253" y="215"/>
                        <a:pt x="273" y="195"/>
                      </a:cubicBezTo>
                      <a:lnTo>
                        <a:pt x="273" y="20"/>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2"/>
                <p:cNvSpPr/>
                <p:nvPr/>
              </p:nvSpPr>
              <p:spPr>
                <a:xfrm>
                  <a:off x="365375" y="1242975"/>
                  <a:ext cx="41375" cy="26525"/>
                </a:xfrm>
                <a:custGeom>
                  <a:rect b="b" l="l" r="r" t="t"/>
                  <a:pathLst>
                    <a:path extrusionOk="0" h="1061" w="1655">
                      <a:moveTo>
                        <a:pt x="837" y="204"/>
                      </a:moveTo>
                      <a:cubicBezTo>
                        <a:pt x="993" y="204"/>
                        <a:pt x="1149" y="243"/>
                        <a:pt x="1265" y="321"/>
                      </a:cubicBezTo>
                      <a:cubicBezTo>
                        <a:pt x="1363" y="360"/>
                        <a:pt x="1421" y="438"/>
                        <a:pt x="1421" y="516"/>
                      </a:cubicBezTo>
                      <a:cubicBezTo>
                        <a:pt x="1421" y="574"/>
                        <a:pt x="1363" y="632"/>
                        <a:pt x="1265" y="710"/>
                      </a:cubicBezTo>
                      <a:cubicBezTo>
                        <a:pt x="1149" y="778"/>
                        <a:pt x="993" y="812"/>
                        <a:pt x="835" y="812"/>
                      </a:cubicBezTo>
                      <a:cubicBezTo>
                        <a:pt x="677" y="812"/>
                        <a:pt x="516" y="778"/>
                        <a:pt x="390" y="710"/>
                      </a:cubicBezTo>
                      <a:cubicBezTo>
                        <a:pt x="293" y="652"/>
                        <a:pt x="254" y="574"/>
                        <a:pt x="254" y="516"/>
                      </a:cubicBezTo>
                      <a:cubicBezTo>
                        <a:pt x="254" y="438"/>
                        <a:pt x="293" y="380"/>
                        <a:pt x="390" y="321"/>
                      </a:cubicBezTo>
                      <a:cubicBezTo>
                        <a:pt x="507" y="243"/>
                        <a:pt x="682" y="204"/>
                        <a:pt x="837" y="204"/>
                      </a:cubicBezTo>
                      <a:close/>
                      <a:moveTo>
                        <a:pt x="828" y="0"/>
                      </a:moveTo>
                      <a:cubicBezTo>
                        <a:pt x="628" y="0"/>
                        <a:pt x="429" y="49"/>
                        <a:pt x="273" y="146"/>
                      </a:cubicBezTo>
                      <a:cubicBezTo>
                        <a:pt x="98" y="243"/>
                        <a:pt x="1" y="380"/>
                        <a:pt x="1" y="535"/>
                      </a:cubicBezTo>
                      <a:cubicBezTo>
                        <a:pt x="1" y="671"/>
                        <a:pt x="98" y="827"/>
                        <a:pt x="273" y="924"/>
                      </a:cubicBezTo>
                      <a:cubicBezTo>
                        <a:pt x="448" y="1022"/>
                        <a:pt x="643" y="1060"/>
                        <a:pt x="837" y="1060"/>
                      </a:cubicBezTo>
                      <a:cubicBezTo>
                        <a:pt x="993" y="1060"/>
                        <a:pt x="1168" y="1022"/>
                        <a:pt x="1343" y="963"/>
                      </a:cubicBezTo>
                      <a:cubicBezTo>
                        <a:pt x="1265" y="924"/>
                        <a:pt x="1246" y="846"/>
                        <a:pt x="1265" y="769"/>
                      </a:cubicBezTo>
                      <a:cubicBezTo>
                        <a:pt x="1280" y="740"/>
                        <a:pt x="1325" y="722"/>
                        <a:pt x="1379" y="722"/>
                      </a:cubicBezTo>
                      <a:cubicBezTo>
                        <a:pt x="1399" y="722"/>
                        <a:pt x="1420" y="724"/>
                        <a:pt x="1440" y="730"/>
                      </a:cubicBezTo>
                      <a:lnTo>
                        <a:pt x="1538" y="808"/>
                      </a:lnTo>
                      <a:cubicBezTo>
                        <a:pt x="1616" y="730"/>
                        <a:pt x="1654" y="632"/>
                        <a:pt x="1654" y="535"/>
                      </a:cubicBezTo>
                      <a:cubicBezTo>
                        <a:pt x="1654" y="380"/>
                        <a:pt x="1557" y="243"/>
                        <a:pt x="1382" y="146"/>
                      </a:cubicBezTo>
                      <a:cubicBezTo>
                        <a:pt x="1226" y="49"/>
                        <a:pt x="1027" y="0"/>
                        <a:pt x="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2"/>
                <p:cNvSpPr/>
                <p:nvPr/>
              </p:nvSpPr>
              <p:spPr>
                <a:xfrm>
                  <a:off x="397000" y="1260925"/>
                  <a:ext cx="7325" cy="5650"/>
                </a:xfrm>
                <a:custGeom>
                  <a:rect b="b" l="l" r="r" t="t"/>
                  <a:pathLst>
                    <a:path extrusionOk="0" h="226" w="293">
                      <a:moveTo>
                        <a:pt x="139" y="0"/>
                      </a:moveTo>
                      <a:cubicBezTo>
                        <a:pt x="102" y="0"/>
                        <a:pt x="57" y="14"/>
                        <a:pt x="20" y="51"/>
                      </a:cubicBezTo>
                      <a:cubicBezTo>
                        <a:pt x="0" y="109"/>
                        <a:pt x="0" y="167"/>
                        <a:pt x="78" y="226"/>
                      </a:cubicBezTo>
                      <a:cubicBezTo>
                        <a:pt x="98" y="226"/>
                        <a:pt x="117" y="206"/>
                        <a:pt x="156" y="206"/>
                      </a:cubicBezTo>
                      <a:cubicBezTo>
                        <a:pt x="195" y="187"/>
                        <a:pt x="253" y="128"/>
                        <a:pt x="292" y="90"/>
                      </a:cubicBezTo>
                      <a:lnTo>
                        <a:pt x="195" y="12"/>
                      </a:lnTo>
                      <a:cubicBezTo>
                        <a:pt x="181" y="5"/>
                        <a:pt x="161"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2"/>
                <p:cNvSpPr/>
                <p:nvPr/>
              </p:nvSpPr>
              <p:spPr>
                <a:xfrm>
                  <a:off x="357600" y="1172450"/>
                  <a:ext cx="35050" cy="27500"/>
                </a:xfrm>
                <a:custGeom>
                  <a:rect b="b" l="l" r="r" t="t"/>
                  <a:pathLst>
                    <a:path extrusionOk="0" h="1100" w="1402">
                      <a:moveTo>
                        <a:pt x="577" y="0"/>
                      </a:moveTo>
                      <a:cubicBezTo>
                        <a:pt x="375" y="0"/>
                        <a:pt x="176" y="49"/>
                        <a:pt x="20" y="146"/>
                      </a:cubicBezTo>
                      <a:cubicBezTo>
                        <a:pt x="0" y="146"/>
                        <a:pt x="0" y="166"/>
                        <a:pt x="0" y="166"/>
                      </a:cubicBezTo>
                      <a:lnTo>
                        <a:pt x="0" y="555"/>
                      </a:lnTo>
                      <a:cubicBezTo>
                        <a:pt x="0" y="477"/>
                        <a:pt x="39" y="438"/>
                        <a:pt x="137" y="360"/>
                      </a:cubicBezTo>
                      <a:cubicBezTo>
                        <a:pt x="273" y="282"/>
                        <a:pt x="428" y="263"/>
                        <a:pt x="584" y="263"/>
                      </a:cubicBezTo>
                      <a:cubicBezTo>
                        <a:pt x="759" y="263"/>
                        <a:pt x="895" y="282"/>
                        <a:pt x="1012" y="360"/>
                      </a:cubicBezTo>
                      <a:cubicBezTo>
                        <a:pt x="1109" y="418"/>
                        <a:pt x="1168" y="477"/>
                        <a:pt x="1168" y="555"/>
                      </a:cubicBezTo>
                      <a:cubicBezTo>
                        <a:pt x="1168" y="632"/>
                        <a:pt x="1109" y="671"/>
                        <a:pt x="1012" y="749"/>
                      </a:cubicBezTo>
                      <a:cubicBezTo>
                        <a:pt x="895" y="827"/>
                        <a:pt x="730" y="866"/>
                        <a:pt x="567" y="866"/>
                      </a:cubicBezTo>
                      <a:cubicBezTo>
                        <a:pt x="404" y="866"/>
                        <a:pt x="244" y="827"/>
                        <a:pt x="137" y="749"/>
                      </a:cubicBezTo>
                      <a:cubicBezTo>
                        <a:pt x="39" y="710"/>
                        <a:pt x="0" y="632"/>
                        <a:pt x="0" y="555"/>
                      </a:cubicBezTo>
                      <a:lnTo>
                        <a:pt x="0" y="924"/>
                      </a:lnTo>
                      <a:lnTo>
                        <a:pt x="20" y="944"/>
                      </a:lnTo>
                      <a:cubicBezTo>
                        <a:pt x="176" y="1041"/>
                        <a:pt x="390" y="1099"/>
                        <a:pt x="584" y="1099"/>
                      </a:cubicBezTo>
                      <a:cubicBezTo>
                        <a:pt x="759" y="1099"/>
                        <a:pt x="954" y="1041"/>
                        <a:pt x="1090" y="963"/>
                      </a:cubicBezTo>
                      <a:cubicBezTo>
                        <a:pt x="1051" y="944"/>
                        <a:pt x="1012" y="866"/>
                        <a:pt x="1051" y="808"/>
                      </a:cubicBezTo>
                      <a:cubicBezTo>
                        <a:pt x="1066" y="764"/>
                        <a:pt x="1113" y="742"/>
                        <a:pt x="1160" y="742"/>
                      </a:cubicBezTo>
                      <a:cubicBezTo>
                        <a:pt x="1176" y="742"/>
                        <a:pt x="1192" y="744"/>
                        <a:pt x="1207" y="749"/>
                      </a:cubicBezTo>
                      <a:lnTo>
                        <a:pt x="1284" y="808"/>
                      </a:lnTo>
                      <a:cubicBezTo>
                        <a:pt x="1362" y="730"/>
                        <a:pt x="1401" y="632"/>
                        <a:pt x="1401" y="535"/>
                      </a:cubicBezTo>
                      <a:cubicBezTo>
                        <a:pt x="1401" y="380"/>
                        <a:pt x="1304" y="243"/>
                        <a:pt x="1148" y="146"/>
                      </a:cubicBezTo>
                      <a:cubicBezTo>
                        <a:pt x="983" y="49"/>
                        <a:pt x="779" y="0"/>
                        <a:pt x="5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2"/>
                <p:cNvSpPr/>
                <p:nvPr/>
              </p:nvSpPr>
              <p:spPr>
                <a:xfrm>
                  <a:off x="383875" y="1191400"/>
                  <a:ext cx="7300" cy="5625"/>
                </a:xfrm>
                <a:custGeom>
                  <a:rect b="b" l="l" r="r" t="t"/>
                  <a:pathLst>
                    <a:path extrusionOk="0" h="225" w="292">
                      <a:moveTo>
                        <a:pt x="101" y="0"/>
                      </a:moveTo>
                      <a:cubicBezTo>
                        <a:pt x="60" y="0"/>
                        <a:pt x="30" y="25"/>
                        <a:pt x="19" y="69"/>
                      </a:cubicBezTo>
                      <a:cubicBezTo>
                        <a:pt x="0" y="108"/>
                        <a:pt x="0" y="186"/>
                        <a:pt x="58" y="225"/>
                      </a:cubicBezTo>
                      <a:cubicBezTo>
                        <a:pt x="97" y="225"/>
                        <a:pt x="97" y="205"/>
                        <a:pt x="117" y="205"/>
                      </a:cubicBezTo>
                      <a:cubicBezTo>
                        <a:pt x="195" y="166"/>
                        <a:pt x="233" y="127"/>
                        <a:pt x="292" y="88"/>
                      </a:cubicBezTo>
                      <a:lnTo>
                        <a:pt x="214" y="50"/>
                      </a:lnTo>
                      <a:cubicBezTo>
                        <a:pt x="171" y="15"/>
                        <a:pt x="132" y="0"/>
                        <a:pt x="1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2"/>
                <p:cNvSpPr/>
                <p:nvPr/>
              </p:nvSpPr>
              <p:spPr>
                <a:xfrm>
                  <a:off x="394075" y="1103875"/>
                  <a:ext cx="41375" cy="26525"/>
                </a:xfrm>
                <a:custGeom>
                  <a:rect b="b" l="l" r="r" t="t"/>
                  <a:pathLst>
                    <a:path extrusionOk="0" h="1061" w="1655">
                      <a:moveTo>
                        <a:pt x="1303" y="714"/>
                      </a:moveTo>
                      <a:cubicBezTo>
                        <a:pt x="1269" y="719"/>
                        <a:pt x="1240" y="738"/>
                        <a:pt x="1217" y="759"/>
                      </a:cubicBezTo>
                      <a:lnTo>
                        <a:pt x="1217" y="759"/>
                      </a:lnTo>
                      <a:cubicBezTo>
                        <a:pt x="1241" y="750"/>
                        <a:pt x="1263" y="740"/>
                        <a:pt x="1285" y="730"/>
                      </a:cubicBezTo>
                      <a:cubicBezTo>
                        <a:pt x="1291" y="724"/>
                        <a:pt x="1297" y="719"/>
                        <a:pt x="1303" y="714"/>
                      </a:cubicBezTo>
                      <a:close/>
                      <a:moveTo>
                        <a:pt x="827"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lnTo>
                        <a:pt x="1265" y="944"/>
                      </a:lnTo>
                      <a:cubicBezTo>
                        <a:pt x="1207" y="924"/>
                        <a:pt x="1187" y="846"/>
                        <a:pt x="1207" y="768"/>
                      </a:cubicBezTo>
                      <a:cubicBezTo>
                        <a:pt x="1210" y="765"/>
                        <a:pt x="1214" y="762"/>
                        <a:pt x="1217" y="759"/>
                      </a:cubicBezTo>
                      <a:lnTo>
                        <a:pt x="1217" y="759"/>
                      </a:lnTo>
                      <a:cubicBezTo>
                        <a:pt x="1111" y="798"/>
                        <a:pt x="983" y="817"/>
                        <a:pt x="854" y="817"/>
                      </a:cubicBezTo>
                      <a:cubicBezTo>
                        <a:pt x="696" y="817"/>
                        <a:pt x="536" y="788"/>
                        <a:pt x="409" y="730"/>
                      </a:cubicBezTo>
                      <a:cubicBezTo>
                        <a:pt x="312" y="671"/>
                        <a:pt x="273" y="593"/>
                        <a:pt x="273" y="516"/>
                      </a:cubicBezTo>
                      <a:cubicBezTo>
                        <a:pt x="273" y="457"/>
                        <a:pt x="312" y="399"/>
                        <a:pt x="409" y="321"/>
                      </a:cubicBezTo>
                      <a:cubicBezTo>
                        <a:pt x="526" y="263"/>
                        <a:pt x="701" y="224"/>
                        <a:pt x="837" y="224"/>
                      </a:cubicBezTo>
                      <a:cubicBezTo>
                        <a:pt x="1012" y="224"/>
                        <a:pt x="1168" y="263"/>
                        <a:pt x="1285" y="321"/>
                      </a:cubicBezTo>
                      <a:cubicBezTo>
                        <a:pt x="1382" y="379"/>
                        <a:pt x="1421" y="457"/>
                        <a:pt x="1421" y="516"/>
                      </a:cubicBezTo>
                      <a:cubicBezTo>
                        <a:pt x="1421" y="588"/>
                        <a:pt x="1387" y="644"/>
                        <a:pt x="1303" y="714"/>
                      </a:cubicBezTo>
                      <a:lnTo>
                        <a:pt x="1303" y="714"/>
                      </a:lnTo>
                      <a:cubicBezTo>
                        <a:pt x="1308" y="714"/>
                        <a:pt x="1313" y="713"/>
                        <a:pt x="1319" y="713"/>
                      </a:cubicBezTo>
                      <a:cubicBezTo>
                        <a:pt x="1338" y="713"/>
                        <a:pt x="1359" y="718"/>
                        <a:pt x="1382" y="730"/>
                      </a:cubicBezTo>
                      <a:lnTo>
                        <a:pt x="1538" y="827"/>
                      </a:lnTo>
                      <a:cubicBezTo>
                        <a:pt x="1596" y="749"/>
                        <a:pt x="1654" y="632"/>
                        <a:pt x="1654" y="535"/>
                      </a:cubicBezTo>
                      <a:cubicBezTo>
                        <a:pt x="1654" y="379"/>
                        <a:pt x="1557" y="243"/>
                        <a:pt x="1382" y="146"/>
                      </a:cubicBezTo>
                      <a:cubicBezTo>
                        <a:pt x="1226" y="49"/>
                        <a:pt x="1027"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2"/>
                <p:cNvSpPr/>
                <p:nvPr/>
              </p:nvSpPr>
              <p:spPr>
                <a:xfrm>
                  <a:off x="424225" y="1121475"/>
                  <a:ext cx="8775" cy="6500"/>
                </a:xfrm>
                <a:custGeom>
                  <a:rect b="b" l="l" r="r" t="t"/>
                  <a:pathLst>
                    <a:path extrusionOk="0" h="260" w="351">
                      <a:moveTo>
                        <a:pt x="133" y="0"/>
                      </a:moveTo>
                      <a:cubicBezTo>
                        <a:pt x="99" y="0"/>
                        <a:pt x="63" y="19"/>
                        <a:pt x="40" y="64"/>
                      </a:cubicBezTo>
                      <a:cubicBezTo>
                        <a:pt x="1" y="103"/>
                        <a:pt x="1" y="181"/>
                        <a:pt x="79" y="240"/>
                      </a:cubicBezTo>
                      <a:lnTo>
                        <a:pt x="137" y="259"/>
                      </a:lnTo>
                      <a:cubicBezTo>
                        <a:pt x="156" y="240"/>
                        <a:pt x="195" y="240"/>
                        <a:pt x="234" y="201"/>
                      </a:cubicBezTo>
                      <a:cubicBezTo>
                        <a:pt x="254" y="181"/>
                        <a:pt x="293" y="162"/>
                        <a:pt x="351" y="123"/>
                      </a:cubicBezTo>
                      <a:lnTo>
                        <a:pt x="195" y="26"/>
                      </a:lnTo>
                      <a:cubicBezTo>
                        <a:pt x="179" y="9"/>
                        <a:pt x="156"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2"/>
                <p:cNvSpPr/>
                <p:nvPr/>
              </p:nvSpPr>
              <p:spPr>
                <a:xfrm>
                  <a:off x="368300" y="994425"/>
                  <a:ext cx="41375" cy="26525"/>
                </a:xfrm>
                <a:custGeom>
                  <a:rect b="b" l="l" r="r" t="t"/>
                  <a:pathLst>
                    <a:path extrusionOk="0" h="1061" w="1655">
                      <a:moveTo>
                        <a:pt x="818" y="244"/>
                      </a:moveTo>
                      <a:cubicBezTo>
                        <a:pt x="954" y="244"/>
                        <a:pt x="1129" y="263"/>
                        <a:pt x="1246" y="341"/>
                      </a:cubicBezTo>
                      <a:cubicBezTo>
                        <a:pt x="1343" y="380"/>
                        <a:pt x="1382" y="458"/>
                        <a:pt x="1382" y="536"/>
                      </a:cubicBezTo>
                      <a:cubicBezTo>
                        <a:pt x="1382" y="594"/>
                        <a:pt x="1343" y="652"/>
                        <a:pt x="1246" y="730"/>
                      </a:cubicBezTo>
                      <a:cubicBezTo>
                        <a:pt x="1139" y="798"/>
                        <a:pt x="983" y="832"/>
                        <a:pt x="822" y="832"/>
                      </a:cubicBezTo>
                      <a:cubicBezTo>
                        <a:pt x="662" y="832"/>
                        <a:pt x="497" y="798"/>
                        <a:pt x="370" y="730"/>
                      </a:cubicBezTo>
                      <a:cubicBezTo>
                        <a:pt x="273" y="672"/>
                        <a:pt x="234" y="594"/>
                        <a:pt x="234" y="536"/>
                      </a:cubicBezTo>
                      <a:cubicBezTo>
                        <a:pt x="234" y="458"/>
                        <a:pt x="273" y="399"/>
                        <a:pt x="370" y="341"/>
                      </a:cubicBezTo>
                      <a:cubicBezTo>
                        <a:pt x="487" y="263"/>
                        <a:pt x="662" y="244"/>
                        <a:pt x="818" y="244"/>
                      </a:cubicBezTo>
                      <a:close/>
                      <a:moveTo>
                        <a:pt x="830" y="1"/>
                      </a:moveTo>
                      <a:cubicBezTo>
                        <a:pt x="628" y="1"/>
                        <a:pt x="428" y="49"/>
                        <a:pt x="273" y="147"/>
                      </a:cubicBezTo>
                      <a:cubicBezTo>
                        <a:pt x="98" y="244"/>
                        <a:pt x="0" y="380"/>
                        <a:pt x="0" y="536"/>
                      </a:cubicBezTo>
                      <a:cubicBezTo>
                        <a:pt x="0" y="672"/>
                        <a:pt x="98" y="827"/>
                        <a:pt x="273" y="925"/>
                      </a:cubicBezTo>
                      <a:cubicBezTo>
                        <a:pt x="448" y="1022"/>
                        <a:pt x="642" y="1061"/>
                        <a:pt x="837" y="1061"/>
                      </a:cubicBezTo>
                      <a:cubicBezTo>
                        <a:pt x="973" y="1061"/>
                        <a:pt x="1129" y="1041"/>
                        <a:pt x="1265" y="983"/>
                      </a:cubicBezTo>
                      <a:lnTo>
                        <a:pt x="1226" y="964"/>
                      </a:lnTo>
                      <a:cubicBezTo>
                        <a:pt x="1148" y="944"/>
                        <a:pt x="1129" y="866"/>
                        <a:pt x="1168" y="789"/>
                      </a:cubicBezTo>
                      <a:cubicBezTo>
                        <a:pt x="1196" y="760"/>
                        <a:pt x="1235" y="742"/>
                        <a:pt x="1285" y="742"/>
                      </a:cubicBezTo>
                      <a:cubicBezTo>
                        <a:pt x="1303" y="742"/>
                        <a:pt x="1322" y="744"/>
                        <a:pt x="1343" y="750"/>
                      </a:cubicBezTo>
                      <a:lnTo>
                        <a:pt x="1518" y="847"/>
                      </a:lnTo>
                      <a:cubicBezTo>
                        <a:pt x="1615" y="750"/>
                        <a:pt x="1654" y="652"/>
                        <a:pt x="1654" y="536"/>
                      </a:cubicBezTo>
                      <a:cubicBezTo>
                        <a:pt x="1654" y="380"/>
                        <a:pt x="1557" y="244"/>
                        <a:pt x="1401" y="147"/>
                      </a:cubicBezTo>
                      <a:cubicBezTo>
                        <a:pt x="1236" y="49"/>
                        <a:pt x="1032" y="1"/>
                        <a:pt x="8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2"/>
                <p:cNvSpPr/>
                <p:nvPr/>
              </p:nvSpPr>
              <p:spPr>
                <a:xfrm>
                  <a:off x="396500" y="1012875"/>
                  <a:ext cx="9275" cy="6150"/>
                </a:xfrm>
                <a:custGeom>
                  <a:rect b="b" l="l" r="r" t="t"/>
                  <a:pathLst>
                    <a:path extrusionOk="0" h="246" w="371">
                      <a:moveTo>
                        <a:pt x="131" y="0"/>
                      </a:moveTo>
                      <a:cubicBezTo>
                        <a:pt x="94" y="0"/>
                        <a:pt x="57" y="14"/>
                        <a:pt x="20" y="51"/>
                      </a:cubicBezTo>
                      <a:cubicBezTo>
                        <a:pt x="1" y="109"/>
                        <a:pt x="1" y="187"/>
                        <a:pt x="79" y="226"/>
                      </a:cubicBezTo>
                      <a:lnTo>
                        <a:pt x="118" y="245"/>
                      </a:lnTo>
                      <a:cubicBezTo>
                        <a:pt x="176" y="226"/>
                        <a:pt x="215" y="206"/>
                        <a:pt x="234" y="187"/>
                      </a:cubicBezTo>
                      <a:cubicBezTo>
                        <a:pt x="293" y="148"/>
                        <a:pt x="332" y="128"/>
                        <a:pt x="371" y="109"/>
                      </a:cubicBezTo>
                      <a:lnTo>
                        <a:pt x="195" y="12"/>
                      </a:lnTo>
                      <a:cubicBezTo>
                        <a:pt x="174" y="5"/>
                        <a:pt x="153" y="0"/>
                        <a:pt x="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2"/>
                <p:cNvSpPr/>
                <p:nvPr/>
              </p:nvSpPr>
              <p:spPr>
                <a:xfrm>
                  <a:off x="450000" y="1010475"/>
                  <a:ext cx="41375" cy="27025"/>
                </a:xfrm>
                <a:custGeom>
                  <a:rect b="b" l="l" r="r" t="t"/>
                  <a:pathLst>
                    <a:path extrusionOk="0" h="1081" w="1655">
                      <a:moveTo>
                        <a:pt x="799" y="244"/>
                      </a:moveTo>
                      <a:cubicBezTo>
                        <a:pt x="974" y="244"/>
                        <a:pt x="1110" y="283"/>
                        <a:pt x="1227" y="341"/>
                      </a:cubicBezTo>
                      <a:cubicBezTo>
                        <a:pt x="1324" y="399"/>
                        <a:pt x="1382" y="477"/>
                        <a:pt x="1382" y="536"/>
                      </a:cubicBezTo>
                      <a:cubicBezTo>
                        <a:pt x="1382" y="613"/>
                        <a:pt x="1324" y="672"/>
                        <a:pt x="1227" y="730"/>
                      </a:cubicBezTo>
                      <a:cubicBezTo>
                        <a:pt x="1110" y="808"/>
                        <a:pt x="954" y="847"/>
                        <a:pt x="799" y="847"/>
                      </a:cubicBezTo>
                      <a:cubicBezTo>
                        <a:pt x="643" y="847"/>
                        <a:pt x="487" y="808"/>
                        <a:pt x="371" y="730"/>
                      </a:cubicBezTo>
                      <a:cubicBezTo>
                        <a:pt x="273" y="691"/>
                        <a:pt x="215" y="613"/>
                        <a:pt x="215" y="536"/>
                      </a:cubicBezTo>
                      <a:cubicBezTo>
                        <a:pt x="215" y="477"/>
                        <a:pt x="273" y="419"/>
                        <a:pt x="371" y="341"/>
                      </a:cubicBezTo>
                      <a:cubicBezTo>
                        <a:pt x="487" y="283"/>
                        <a:pt x="662" y="244"/>
                        <a:pt x="799" y="244"/>
                      </a:cubicBezTo>
                      <a:close/>
                      <a:moveTo>
                        <a:pt x="828" y="1"/>
                      </a:moveTo>
                      <a:cubicBezTo>
                        <a:pt x="628" y="1"/>
                        <a:pt x="429" y="49"/>
                        <a:pt x="273" y="147"/>
                      </a:cubicBezTo>
                      <a:cubicBezTo>
                        <a:pt x="98" y="244"/>
                        <a:pt x="1" y="399"/>
                        <a:pt x="1" y="536"/>
                      </a:cubicBezTo>
                      <a:cubicBezTo>
                        <a:pt x="1" y="691"/>
                        <a:pt x="98" y="827"/>
                        <a:pt x="273" y="925"/>
                      </a:cubicBezTo>
                      <a:cubicBezTo>
                        <a:pt x="429" y="1022"/>
                        <a:pt x="623" y="1080"/>
                        <a:pt x="818" y="1080"/>
                      </a:cubicBezTo>
                      <a:cubicBezTo>
                        <a:pt x="993" y="1080"/>
                        <a:pt x="1168" y="1061"/>
                        <a:pt x="1285" y="983"/>
                      </a:cubicBezTo>
                      <a:lnTo>
                        <a:pt x="1265" y="964"/>
                      </a:lnTo>
                      <a:cubicBezTo>
                        <a:pt x="1188" y="964"/>
                        <a:pt x="1168" y="886"/>
                        <a:pt x="1188" y="808"/>
                      </a:cubicBezTo>
                      <a:cubicBezTo>
                        <a:pt x="1201" y="781"/>
                        <a:pt x="1244" y="753"/>
                        <a:pt x="1296" y="753"/>
                      </a:cubicBezTo>
                      <a:cubicBezTo>
                        <a:pt x="1317" y="753"/>
                        <a:pt x="1340" y="758"/>
                        <a:pt x="1363" y="769"/>
                      </a:cubicBezTo>
                      <a:lnTo>
                        <a:pt x="1499" y="827"/>
                      </a:lnTo>
                      <a:cubicBezTo>
                        <a:pt x="1596" y="730"/>
                        <a:pt x="1655" y="633"/>
                        <a:pt x="1655" y="536"/>
                      </a:cubicBezTo>
                      <a:cubicBezTo>
                        <a:pt x="1655" y="399"/>
                        <a:pt x="1557" y="244"/>
                        <a:pt x="1382" y="147"/>
                      </a:cubicBezTo>
                      <a:cubicBezTo>
                        <a:pt x="1227"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2"/>
                <p:cNvSpPr/>
                <p:nvPr/>
              </p:nvSpPr>
              <p:spPr>
                <a:xfrm>
                  <a:off x="479200" y="1029875"/>
                  <a:ext cx="8275" cy="6175"/>
                </a:xfrm>
                <a:custGeom>
                  <a:rect b="b" l="l" r="r" t="t"/>
                  <a:pathLst>
                    <a:path extrusionOk="0" h="247" w="331">
                      <a:moveTo>
                        <a:pt x="131" y="1"/>
                      </a:moveTo>
                      <a:cubicBezTo>
                        <a:pt x="94" y="1"/>
                        <a:pt x="57" y="14"/>
                        <a:pt x="20" y="51"/>
                      </a:cubicBezTo>
                      <a:cubicBezTo>
                        <a:pt x="0" y="110"/>
                        <a:pt x="0" y="188"/>
                        <a:pt x="78" y="227"/>
                      </a:cubicBezTo>
                      <a:lnTo>
                        <a:pt x="97" y="246"/>
                      </a:lnTo>
                      <a:cubicBezTo>
                        <a:pt x="117" y="227"/>
                        <a:pt x="175" y="227"/>
                        <a:pt x="195" y="207"/>
                      </a:cubicBezTo>
                      <a:cubicBezTo>
                        <a:pt x="234" y="149"/>
                        <a:pt x="292" y="110"/>
                        <a:pt x="331" y="71"/>
                      </a:cubicBezTo>
                      <a:lnTo>
                        <a:pt x="195" y="13"/>
                      </a:lnTo>
                      <a:cubicBezTo>
                        <a:pt x="173" y="5"/>
                        <a:pt x="152" y="1"/>
                        <a:pt x="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2"/>
                <p:cNvSpPr/>
                <p:nvPr/>
              </p:nvSpPr>
              <p:spPr>
                <a:xfrm>
                  <a:off x="357125" y="911500"/>
                  <a:ext cx="2450" cy="12175"/>
                </a:xfrm>
                <a:custGeom>
                  <a:rect b="b" l="l" r="r" t="t"/>
                  <a:pathLst>
                    <a:path extrusionOk="0" h="487" w="98">
                      <a:moveTo>
                        <a:pt x="0" y="1"/>
                      </a:moveTo>
                      <a:lnTo>
                        <a:pt x="0" y="487"/>
                      </a:lnTo>
                      <a:cubicBezTo>
                        <a:pt x="58" y="409"/>
                        <a:pt x="97" y="351"/>
                        <a:pt x="97" y="253"/>
                      </a:cubicBezTo>
                      <a:cubicBezTo>
                        <a:pt x="97" y="156"/>
                        <a:pt x="58" y="78"/>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2"/>
                <p:cNvSpPr/>
                <p:nvPr/>
              </p:nvSpPr>
              <p:spPr>
                <a:xfrm>
                  <a:off x="445625" y="946275"/>
                  <a:ext cx="41375" cy="26525"/>
                </a:xfrm>
                <a:custGeom>
                  <a:rect b="b" l="l" r="r" t="t"/>
                  <a:pathLst>
                    <a:path extrusionOk="0" h="1061" w="1655">
                      <a:moveTo>
                        <a:pt x="798" y="263"/>
                      </a:moveTo>
                      <a:cubicBezTo>
                        <a:pt x="974" y="263"/>
                        <a:pt x="1129" y="283"/>
                        <a:pt x="1246" y="361"/>
                      </a:cubicBezTo>
                      <a:cubicBezTo>
                        <a:pt x="1343" y="419"/>
                        <a:pt x="1382" y="477"/>
                        <a:pt x="1382" y="555"/>
                      </a:cubicBezTo>
                      <a:cubicBezTo>
                        <a:pt x="1382" y="633"/>
                        <a:pt x="1343" y="672"/>
                        <a:pt x="1246" y="750"/>
                      </a:cubicBezTo>
                      <a:cubicBezTo>
                        <a:pt x="1139" y="827"/>
                        <a:pt x="978" y="866"/>
                        <a:pt x="815" y="866"/>
                      </a:cubicBezTo>
                      <a:cubicBezTo>
                        <a:pt x="653" y="866"/>
                        <a:pt x="487" y="827"/>
                        <a:pt x="370" y="750"/>
                      </a:cubicBezTo>
                      <a:cubicBezTo>
                        <a:pt x="273" y="711"/>
                        <a:pt x="215" y="633"/>
                        <a:pt x="215" y="555"/>
                      </a:cubicBezTo>
                      <a:cubicBezTo>
                        <a:pt x="215" y="477"/>
                        <a:pt x="273" y="438"/>
                        <a:pt x="370" y="361"/>
                      </a:cubicBezTo>
                      <a:cubicBezTo>
                        <a:pt x="487" y="283"/>
                        <a:pt x="662" y="263"/>
                        <a:pt x="798" y="263"/>
                      </a:cubicBezTo>
                      <a:close/>
                      <a:moveTo>
                        <a:pt x="828" y="1"/>
                      </a:moveTo>
                      <a:cubicBezTo>
                        <a:pt x="628" y="1"/>
                        <a:pt x="429" y="49"/>
                        <a:pt x="273" y="146"/>
                      </a:cubicBezTo>
                      <a:cubicBezTo>
                        <a:pt x="98" y="244"/>
                        <a:pt x="1" y="380"/>
                        <a:pt x="1" y="536"/>
                      </a:cubicBezTo>
                      <a:cubicBezTo>
                        <a:pt x="1" y="672"/>
                        <a:pt x="98" y="827"/>
                        <a:pt x="273" y="925"/>
                      </a:cubicBezTo>
                      <a:cubicBezTo>
                        <a:pt x="448" y="1022"/>
                        <a:pt x="643" y="1061"/>
                        <a:pt x="837" y="1061"/>
                      </a:cubicBezTo>
                      <a:cubicBezTo>
                        <a:pt x="993" y="1061"/>
                        <a:pt x="1168" y="1041"/>
                        <a:pt x="1324" y="964"/>
                      </a:cubicBezTo>
                      <a:lnTo>
                        <a:pt x="1265" y="944"/>
                      </a:lnTo>
                      <a:cubicBezTo>
                        <a:pt x="1188" y="944"/>
                        <a:pt x="1168" y="866"/>
                        <a:pt x="1226" y="808"/>
                      </a:cubicBezTo>
                      <a:cubicBezTo>
                        <a:pt x="1241" y="764"/>
                        <a:pt x="1288" y="742"/>
                        <a:pt x="1336" y="742"/>
                      </a:cubicBezTo>
                      <a:cubicBezTo>
                        <a:pt x="1352" y="742"/>
                        <a:pt x="1368" y="745"/>
                        <a:pt x="1382" y="750"/>
                      </a:cubicBezTo>
                      <a:lnTo>
                        <a:pt x="1538" y="827"/>
                      </a:lnTo>
                      <a:cubicBezTo>
                        <a:pt x="1616" y="750"/>
                        <a:pt x="1654" y="652"/>
                        <a:pt x="1654" y="536"/>
                      </a:cubicBezTo>
                      <a:cubicBezTo>
                        <a:pt x="1654" y="380"/>
                        <a:pt x="1557" y="244"/>
                        <a:pt x="1382" y="146"/>
                      </a:cubicBezTo>
                      <a:cubicBezTo>
                        <a:pt x="1226" y="49"/>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2"/>
                <p:cNvSpPr/>
                <p:nvPr/>
              </p:nvSpPr>
              <p:spPr>
                <a:xfrm>
                  <a:off x="474825" y="965225"/>
                  <a:ext cx="8775" cy="6600"/>
                </a:xfrm>
                <a:custGeom>
                  <a:rect b="b" l="l" r="r" t="t"/>
                  <a:pathLst>
                    <a:path extrusionOk="0" h="264" w="351">
                      <a:moveTo>
                        <a:pt x="136" y="0"/>
                      </a:moveTo>
                      <a:cubicBezTo>
                        <a:pt x="97" y="0"/>
                        <a:pt x="58" y="18"/>
                        <a:pt x="20" y="69"/>
                      </a:cubicBezTo>
                      <a:cubicBezTo>
                        <a:pt x="0" y="108"/>
                        <a:pt x="0" y="186"/>
                        <a:pt x="78" y="245"/>
                      </a:cubicBezTo>
                      <a:lnTo>
                        <a:pt x="117" y="264"/>
                      </a:lnTo>
                      <a:cubicBezTo>
                        <a:pt x="156" y="245"/>
                        <a:pt x="175" y="245"/>
                        <a:pt x="195" y="206"/>
                      </a:cubicBezTo>
                      <a:cubicBezTo>
                        <a:pt x="272" y="167"/>
                        <a:pt x="311" y="147"/>
                        <a:pt x="350" y="89"/>
                      </a:cubicBezTo>
                      <a:lnTo>
                        <a:pt x="195" y="11"/>
                      </a:lnTo>
                      <a:cubicBezTo>
                        <a:pt x="175" y="5"/>
                        <a:pt x="156" y="0"/>
                        <a:pt x="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2"/>
                <p:cNvSpPr/>
                <p:nvPr/>
              </p:nvSpPr>
              <p:spPr>
                <a:xfrm>
                  <a:off x="561875" y="1137900"/>
                  <a:ext cx="41375" cy="27025"/>
                </a:xfrm>
                <a:custGeom>
                  <a:rect b="b" l="l" r="r" t="t"/>
                  <a:pathLst>
                    <a:path extrusionOk="0" h="1081" w="1655">
                      <a:moveTo>
                        <a:pt x="1266" y="749"/>
                      </a:moveTo>
                      <a:cubicBezTo>
                        <a:pt x="1247" y="754"/>
                        <a:pt x="1231" y="762"/>
                        <a:pt x="1220" y="772"/>
                      </a:cubicBezTo>
                      <a:lnTo>
                        <a:pt x="1220" y="772"/>
                      </a:lnTo>
                      <a:cubicBezTo>
                        <a:pt x="1235" y="765"/>
                        <a:pt x="1251" y="758"/>
                        <a:pt x="1265" y="750"/>
                      </a:cubicBezTo>
                      <a:cubicBezTo>
                        <a:pt x="1265" y="750"/>
                        <a:pt x="1266" y="749"/>
                        <a:pt x="1266" y="749"/>
                      </a:cubicBezTo>
                      <a:close/>
                      <a:moveTo>
                        <a:pt x="825" y="1"/>
                      </a:moveTo>
                      <a:cubicBezTo>
                        <a:pt x="623" y="1"/>
                        <a:pt x="419" y="49"/>
                        <a:pt x="253" y="147"/>
                      </a:cubicBezTo>
                      <a:cubicBezTo>
                        <a:pt x="98" y="244"/>
                        <a:pt x="1" y="380"/>
                        <a:pt x="1" y="536"/>
                      </a:cubicBezTo>
                      <a:cubicBezTo>
                        <a:pt x="1" y="692"/>
                        <a:pt x="98" y="847"/>
                        <a:pt x="273" y="944"/>
                      </a:cubicBezTo>
                      <a:cubicBezTo>
                        <a:pt x="429" y="1042"/>
                        <a:pt x="623" y="1081"/>
                        <a:pt x="818" y="1081"/>
                      </a:cubicBezTo>
                      <a:cubicBezTo>
                        <a:pt x="993" y="1081"/>
                        <a:pt x="1129" y="1061"/>
                        <a:pt x="1285" y="983"/>
                      </a:cubicBezTo>
                      <a:lnTo>
                        <a:pt x="1265" y="964"/>
                      </a:lnTo>
                      <a:cubicBezTo>
                        <a:pt x="1207" y="944"/>
                        <a:pt x="1187" y="867"/>
                        <a:pt x="1207" y="789"/>
                      </a:cubicBezTo>
                      <a:cubicBezTo>
                        <a:pt x="1210" y="783"/>
                        <a:pt x="1214" y="777"/>
                        <a:pt x="1220" y="772"/>
                      </a:cubicBezTo>
                      <a:lnTo>
                        <a:pt x="1220" y="772"/>
                      </a:lnTo>
                      <a:cubicBezTo>
                        <a:pt x="1101" y="825"/>
                        <a:pt x="955" y="852"/>
                        <a:pt x="813" y="852"/>
                      </a:cubicBezTo>
                      <a:cubicBezTo>
                        <a:pt x="652" y="852"/>
                        <a:pt x="497" y="818"/>
                        <a:pt x="390" y="750"/>
                      </a:cubicBezTo>
                      <a:cubicBezTo>
                        <a:pt x="292" y="692"/>
                        <a:pt x="234" y="633"/>
                        <a:pt x="234" y="555"/>
                      </a:cubicBezTo>
                      <a:cubicBezTo>
                        <a:pt x="234" y="478"/>
                        <a:pt x="292" y="400"/>
                        <a:pt x="390" y="361"/>
                      </a:cubicBezTo>
                      <a:cubicBezTo>
                        <a:pt x="506" y="283"/>
                        <a:pt x="681" y="264"/>
                        <a:pt x="818" y="264"/>
                      </a:cubicBezTo>
                      <a:cubicBezTo>
                        <a:pt x="993" y="264"/>
                        <a:pt x="1129" y="283"/>
                        <a:pt x="1265" y="361"/>
                      </a:cubicBezTo>
                      <a:cubicBezTo>
                        <a:pt x="1362" y="400"/>
                        <a:pt x="1401" y="478"/>
                        <a:pt x="1401" y="555"/>
                      </a:cubicBezTo>
                      <a:cubicBezTo>
                        <a:pt x="1401" y="633"/>
                        <a:pt x="1363" y="672"/>
                        <a:pt x="1266" y="749"/>
                      </a:cubicBezTo>
                      <a:lnTo>
                        <a:pt x="1266" y="749"/>
                      </a:lnTo>
                      <a:cubicBezTo>
                        <a:pt x="1282" y="745"/>
                        <a:pt x="1301" y="742"/>
                        <a:pt x="1320" y="742"/>
                      </a:cubicBezTo>
                      <a:cubicBezTo>
                        <a:pt x="1340" y="742"/>
                        <a:pt x="1361" y="745"/>
                        <a:pt x="1382" y="750"/>
                      </a:cubicBezTo>
                      <a:lnTo>
                        <a:pt x="1499" y="828"/>
                      </a:lnTo>
                      <a:cubicBezTo>
                        <a:pt x="1596" y="730"/>
                        <a:pt x="1654" y="633"/>
                        <a:pt x="1654" y="536"/>
                      </a:cubicBezTo>
                      <a:cubicBezTo>
                        <a:pt x="1654" y="380"/>
                        <a:pt x="1557" y="244"/>
                        <a:pt x="1382" y="147"/>
                      </a:cubicBezTo>
                      <a:cubicBezTo>
                        <a:pt x="1226" y="49"/>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2"/>
                <p:cNvSpPr/>
                <p:nvPr/>
              </p:nvSpPr>
              <p:spPr>
                <a:xfrm>
                  <a:off x="592025" y="1156600"/>
                  <a:ext cx="8300" cy="5900"/>
                </a:xfrm>
                <a:custGeom>
                  <a:rect b="b" l="l" r="r" t="t"/>
                  <a:pathLst>
                    <a:path extrusionOk="0" h="236" w="332">
                      <a:moveTo>
                        <a:pt x="124" y="0"/>
                      </a:moveTo>
                      <a:cubicBezTo>
                        <a:pt x="86" y="0"/>
                        <a:pt x="52" y="17"/>
                        <a:pt x="40" y="41"/>
                      </a:cubicBezTo>
                      <a:cubicBezTo>
                        <a:pt x="1" y="99"/>
                        <a:pt x="1" y="177"/>
                        <a:pt x="79" y="216"/>
                      </a:cubicBezTo>
                      <a:lnTo>
                        <a:pt x="98" y="235"/>
                      </a:lnTo>
                      <a:cubicBezTo>
                        <a:pt x="137" y="216"/>
                        <a:pt x="176" y="216"/>
                        <a:pt x="195" y="196"/>
                      </a:cubicBezTo>
                      <a:cubicBezTo>
                        <a:pt x="254" y="177"/>
                        <a:pt x="293" y="119"/>
                        <a:pt x="331" y="99"/>
                      </a:cubicBezTo>
                      <a:lnTo>
                        <a:pt x="195" y="21"/>
                      </a:lnTo>
                      <a:cubicBezTo>
                        <a:pt x="173" y="6"/>
                        <a:pt x="148"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2"/>
                <p:cNvSpPr/>
                <p:nvPr/>
              </p:nvSpPr>
              <p:spPr>
                <a:xfrm>
                  <a:off x="488925" y="1128175"/>
                  <a:ext cx="41850" cy="26550"/>
                </a:xfrm>
                <a:custGeom>
                  <a:rect b="b" l="l" r="r" t="t"/>
                  <a:pathLst>
                    <a:path extrusionOk="0" h="1062" w="1674">
                      <a:moveTo>
                        <a:pt x="817" y="244"/>
                      </a:moveTo>
                      <a:cubicBezTo>
                        <a:pt x="993" y="244"/>
                        <a:pt x="1129" y="263"/>
                        <a:pt x="1265" y="341"/>
                      </a:cubicBezTo>
                      <a:cubicBezTo>
                        <a:pt x="1362" y="380"/>
                        <a:pt x="1401" y="458"/>
                        <a:pt x="1401" y="536"/>
                      </a:cubicBezTo>
                      <a:cubicBezTo>
                        <a:pt x="1401" y="594"/>
                        <a:pt x="1362" y="653"/>
                        <a:pt x="1265" y="730"/>
                      </a:cubicBezTo>
                      <a:cubicBezTo>
                        <a:pt x="1138" y="798"/>
                        <a:pt x="973" y="832"/>
                        <a:pt x="813" y="832"/>
                      </a:cubicBezTo>
                      <a:cubicBezTo>
                        <a:pt x="652" y="832"/>
                        <a:pt x="496" y="798"/>
                        <a:pt x="389" y="730"/>
                      </a:cubicBezTo>
                      <a:cubicBezTo>
                        <a:pt x="292" y="672"/>
                        <a:pt x="234" y="594"/>
                        <a:pt x="234" y="536"/>
                      </a:cubicBezTo>
                      <a:cubicBezTo>
                        <a:pt x="234" y="458"/>
                        <a:pt x="292" y="380"/>
                        <a:pt x="389" y="341"/>
                      </a:cubicBezTo>
                      <a:cubicBezTo>
                        <a:pt x="506" y="263"/>
                        <a:pt x="681" y="244"/>
                        <a:pt x="817" y="244"/>
                      </a:cubicBezTo>
                      <a:close/>
                      <a:moveTo>
                        <a:pt x="847" y="1"/>
                      </a:moveTo>
                      <a:cubicBezTo>
                        <a:pt x="647" y="1"/>
                        <a:pt x="448" y="49"/>
                        <a:pt x="292" y="147"/>
                      </a:cubicBezTo>
                      <a:cubicBezTo>
                        <a:pt x="117" y="244"/>
                        <a:pt x="20" y="380"/>
                        <a:pt x="20" y="536"/>
                      </a:cubicBezTo>
                      <a:cubicBezTo>
                        <a:pt x="0" y="672"/>
                        <a:pt x="98" y="828"/>
                        <a:pt x="273" y="925"/>
                      </a:cubicBezTo>
                      <a:cubicBezTo>
                        <a:pt x="428" y="1022"/>
                        <a:pt x="623" y="1061"/>
                        <a:pt x="817" y="1061"/>
                      </a:cubicBezTo>
                      <a:cubicBezTo>
                        <a:pt x="993" y="1061"/>
                        <a:pt x="1168" y="1042"/>
                        <a:pt x="1304" y="964"/>
                      </a:cubicBezTo>
                      <a:cubicBezTo>
                        <a:pt x="1265" y="944"/>
                        <a:pt x="1245" y="867"/>
                        <a:pt x="1265" y="789"/>
                      </a:cubicBezTo>
                      <a:cubicBezTo>
                        <a:pt x="1279" y="760"/>
                        <a:pt x="1325" y="742"/>
                        <a:pt x="1371" y="742"/>
                      </a:cubicBezTo>
                      <a:cubicBezTo>
                        <a:pt x="1388" y="742"/>
                        <a:pt x="1405" y="745"/>
                        <a:pt x="1421" y="750"/>
                      </a:cubicBezTo>
                      <a:lnTo>
                        <a:pt x="1557" y="828"/>
                      </a:lnTo>
                      <a:cubicBezTo>
                        <a:pt x="1615" y="750"/>
                        <a:pt x="1673" y="653"/>
                        <a:pt x="1673" y="536"/>
                      </a:cubicBezTo>
                      <a:cubicBezTo>
                        <a:pt x="1673" y="380"/>
                        <a:pt x="1576" y="244"/>
                        <a:pt x="1401" y="147"/>
                      </a:cubicBezTo>
                      <a:cubicBezTo>
                        <a:pt x="1245" y="49"/>
                        <a:pt x="1046" y="1"/>
                        <a:pt x="8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2"/>
                <p:cNvSpPr/>
                <p:nvPr/>
              </p:nvSpPr>
              <p:spPr>
                <a:xfrm>
                  <a:off x="520050" y="1145450"/>
                  <a:ext cx="7325" cy="6350"/>
                </a:xfrm>
                <a:custGeom>
                  <a:rect b="b" l="l" r="r" t="t"/>
                  <a:pathLst>
                    <a:path extrusionOk="0" h="254" w="293">
                      <a:moveTo>
                        <a:pt x="156" y="0"/>
                      </a:moveTo>
                      <a:cubicBezTo>
                        <a:pt x="137" y="0"/>
                        <a:pt x="59" y="39"/>
                        <a:pt x="20" y="78"/>
                      </a:cubicBezTo>
                      <a:cubicBezTo>
                        <a:pt x="0" y="117"/>
                        <a:pt x="0" y="195"/>
                        <a:pt x="59" y="253"/>
                      </a:cubicBezTo>
                      <a:cubicBezTo>
                        <a:pt x="98" y="253"/>
                        <a:pt x="117" y="214"/>
                        <a:pt x="137" y="195"/>
                      </a:cubicBezTo>
                      <a:cubicBezTo>
                        <a:pt x="195" y="176"/>
                        <a:pt x="234" y="117"/>
                        <a:pt x="292" y="78"/>
                      </a:cubicBezTo>
                      <a:lnTo>
                        <a:pt x="1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2"/>
                <p:cNvSpPr/>
                <p:nvPr/>
              </p:nvSpPr>
              <p:spPr>
                <a:xfrm>
                  <a:off x="1417900" y="1087325"/>
                  <a:ext cx="41350" cy="26525"/>
                </a:xfrm>
                <a:custGeom>
                  <a:rect b="b" l="l" r="r" t="t"/>
                  <a:pathLst>
                    <a:path extrusionOk="0" h="1061" w="1654">
                      <a:moveTo>
                        <a:pt x="374" y="721"/>
                      </a:moveTo>
                      <a:cubicBezTo>
                        <a:pt x="379" y="724"/>
                        <a:pt x="384" y="727"/>
                        <a:pt x="389" y="730"/>
                      </a:cubicBezTo>
                      <a:cubicBezTo>
                        <a:pt x="413" y="745"/>
                        <a:pt x="440" y="759"/>
                        <a:pt x="468" y="771"/>
                      </a:cubicBezTo>
                      <a:lnTo>
                        <a:pt x="468" y="771"/>
                      </a:lnTo>
                      <a:cubicBezTo>
                        <a:pt x="468" y="770"/>
                        <a:pt x="467" y="770"/>
                        <a:pt x="467" y="769"/>
                      </a:cubicBezTo>
                      <a:cubicBezTo>
                        <a:pt x="439" y="740"/>
                        <a:pt x="405" y="726"/>
                        <a:pt x="374" y="721"/>
                      </a:cubicBezTo>
                      <a:close/>
                      <a:moveTo>
                        <a:pt x="827" y="1"/>
                      </a:moveTo>
                      <a:cubicBezTo>
                        <a:pt x="628" y="1"/>
                        <a:pt x="428" y="49"/>
                        <a:pt x="273" y="146"/>
                      </a:cubicBezTo>
                      <a:cubicBezTo>
                        <a:pt x="98" y="244"/>
                        <a:pt x="0" y="380"/>
                        <a:pt x="0" y="536"/>
                      </a:cubicBezTo>
                      <a:cubicBezTo>
                        <a:pt x="0" y="633"/>
                        <a:pt x="39" y="750"/>
                        <a:pt x="136" y="827"/>
                      </a:cubicBezTo>
                      <a:lnTo>
                        <a:pt x="292" y="730"/>
                      </a:lnTo>
                      <a:cubicBezTo>
                        <a:pt x="306" y="723"/>
                        <a:pt x="326" y="718"/>
                        <a:pt x="348" y="718"/>
                      </a:cubicBezTo>
                      <a:cubicBezTo>
                        <a:pt x="356" y="718"/>
                        <a:pt x="365" y="719"/>
                        <a:pt x="374" y="721"/>
                      </a:cubicBezTo>
                      <a:lnTo>
                        <a:pt x="374" y="721"/>
                      </a:lnTo>
                      <a:cubicBezTo>
                        <a:pt x="286" y="665"/>
                        <a:pt x="234" y="609"/>
                        <a:pt x="234" y="536"/>
                      </a:cubicBezTo>
                      <a:cubicBezTo>
                        <a:pt x="234" y="458"/>
                        <a:pt x="312" y="380"/>
                        <a:pt x="389" y="341"/>
                      </a:cubicBezTo>
                      <a:cubicBezTo>
                        <a:pt x="506" y="263"/>
                        <a:pt x="681" y="244"/>
                        <a:pt x="817" y="244"/>
                      </a:cubicBezTo>
                      <a:cubicBezTo>
                        <a:pt x="993" y="244"/>
                        <a:pt x="1129" y="263"/>
                        <a:pt x="1265" y="341"/>
                      </a:cubicBezTo>
                      <a:cubicBezTo>
                        <a:pt x="1362" y="380"/>
                        <a:pt x="1401" y="458"/>
                        <a:pt x="1401" y="536"/>
                      </a:cubicBezTo>
                      <a:cubicBezTo>
                        <a:pt x="1401" y="613"/>
                        <a:pt x="1362" y="652"/>
                        <a:pt x="1265" y="730"/>
                      </a:cubicBezTo>
                      <a:cubicBezTo>
                        <a:pt x="1138" y="798"/>
                        <a:pt x="973" y="832"/>
                        <a:pt x="813" y="832"/>
                      </a:cubicBezTo>
                      <a:cubicBezTo>
                        <a:pt x="688" y="832"/>
                        <a:pt x="566" y="812"/>
                        <a:pt x="468" y="771"/>
                      </a:cubicBezTo>
                      <a:lnTo>
                        <a:pt x="468" y="771"/>
                      </a:lnTo>
                      <a:cubicBezTo>
                        <a:pt x="487" y="829"/>
                        <a:pt x="486" y="906"/>
                        <a:pt x="409" y="944"/>
                      </a:cubicBezTo>
                      <a:lnTo>
                        <a:pt x="370" y="964"/>
                      </a:lnTo>
                      <a:cubicBezTo>
                        <a:pt x="506" y="1022"/>
                        <a:pt x="681" y="1061"/>
                        <a:pt x="817" y="1061"/>
                      </a:cubicBezTo>
                      <a:cubicBezTo>
                        <a:pt x="1012" y="1061"/>
                        <a:pt x="1245" y="1022"/>
                        <a:pt x="1382" y="925"/>
                      </a:cubicBezTo>
                      <a:cubicBezTo>
                        <a:pt x="1557" y="827"/>
                        <a:pt x="1654" y="672"/>
                        <a:pt x="1654" y="536"/>
                      </a:cubicBezTo>
                      <a:cubicBezTo>
                        <a:pt x="1654" y="380"/>
                        <a:pt x="1557" y="244"/>
                        <a:pt x="1382" y="146"/>
                      </a:cubicBezTo>
                      <a:cubicBezTo>
                        <a:pt x="1226" y="49"/>
                        <a:pt x="1027" y="1"/>
                        <a:pt x="8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2"/>
                <p:cNvSpPr/>
                <p:nvPr/>
              </p:nvSpPr>
              <p:spPr>
                <a:xfrm>
                  <a:off x="1421300" y="1105150"/>
                  <a:ext cx="8775" cy="6275"/>
                </a:xfrm>
                <a:custGeom>
                  <a:rect b="b" l="l" r="r" t="t"/>
                  <a:pathLst>
                    <a:path extrusionOk="0" h="251" w="351">
                      <a:moveTo>
                        <a:pt x="219" y="1"/>
                      </a:moveTo>
                      <a:cubicBezTo>
                        <a:pt x="200" y="1"/>
                        <a:pt x="179" y="6"/>
                        <a:pt x="156" y="17"/>
                      </a:cubicBezTo>
                      <a:lnTo>
                        <a:pt x="0" y="114"/>
                      </a:lnTo>
                      <a:cubicBezTo>
                        <a:pt x="59" y="153"/>
                        <a:pt x="78" y="192"/>
                        <a:pt x="137" y="212"/>
                      </a:cubicBezTo>
                      <a:cubicBezTo>
                        <a:pt x="156" y="231"/>
                        <a:pt x="195" y="231"/>
                        <a:pt x="234" y="251"/>
                      </a:cubicBezTo>
                      <a:lnTo>
                        <a:pt x="273" y="231"/>
                      </a:lnTo>
                      <a:cubicBezTo>
                        <a:pt x="351" y="212"/>
                        <a:pt x="351" y="114"/>
                        <a:pt x="331" y="56"/>
                      </a:cubicBezTo>
                      <a:cubicBezTo>
                        <a:pt x="304" y="29"/>
                        <a:pt x="266" y="1"/>
                        <a:pt x="2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2"/>
                <p:cNvSpPr/>
                <p:nvPr/>
              </p:nvSpPr>
              <p:spPr>
                <a:xfrm>
                  <a:off x="1311875" y="1117475"/>
                  <a:ext cx="41350" cy="27025"/>
                </a:xfrm>
                <a:custGeom>
                  <a:rect b="b" l="l" r="r" t="t"/>
                  <a:pathLst>
                    <a:path extrusionOk="0" h="1081" w="1654">
                      <a:moveTo>
                        <a:pt x="837" y="244"/>
                      </a:moveTo>
                      <a:cubicBezTo>
                        <a:pt x="1012" y="244"/>
                        <a:pt x="1148" y="263"/>
                        <a:pt x="1265" y="341"/>
                      </a:cubicBezTo>
                      <a:cubicBezTo>
                        <a:pt x="1362" y="400"/>
                        <a:pt x="1420" y="458"/>
                        <a:pt x="1420" y="536"/>
                      </a:cubicBezTo>
                      <a:cubicBezTo>
                        <a:pt x="1420" y="614"/>
                        <a:pt x="1362" y="672"/>
                        <a:pt x="1265" y="730"/>
                      </a:cubicBezTo>
                      <a:cubicBezTo>
                        <a:pt x="1148" y="808"/>
                        <a:pt x="983" y="847"/>
                        <a:pt x="820" y="847"/>
                      </a:cubicBezTo>
                      <a:cubicBezTo>
                        <a:pt x="657" y="847"/>
                        <a:pt x="496" y="808"/>
                        <a:pt x="389" y="730"/>
                      </a:cubicBezTo>
                      <a:cubicBezTo>
                        <a:pt x="292" y="691"/>
                        <a:pt x="253" y="614"/>
                        <a:pt x="253" y="536"/>
                      </a:cubicBezTo>
                      <a:cubicBezTo>
                        <a:pt x="253" y="458"/>
                        <a:pt x="292" y="419"/>
                        <a:pt x="389" y="341"/>
                      </a:cubicBezTo>
                      <a:cubicBezTo>
                        <a:pt x="525" y="263"/>
                        <a:pt x="681" y="244"/>
                        <a:pt x="837" y="244"/>
                      </a:cubicBezTo>
                      <a:close/>
                      <a:moveTo>
                        <a:pt x="829" y="1"/>
                      </a:moveTo>
                      <a:cubicBezTo>
                        <a:pt x="628" y="1"/>
                        <a:pt x="428" y="49"/>
                        <a:pt x="272" y="147"/>
                      </a:cubicBezTo>
                      <a:cubicBezTo>
                        <a:pt x="97" y="244"/>
                        <a:pt x="0" y="400"/>
                        <a:pt x="0" y="536"/>
                      </a:cubicBezTo>
                      <a:cubicBezTo>
                        <a:pt x="0" y="633"/>
                        <a:pt x="58" y="730"/>
                        <a:pt x="136" y="808"/>
                      </a:cubicBezTo>
                      <a:lnTo>
                        <a:pt x="253" y="730"/>
                      </a:lnTo>
                      <a:cubicBezTo>
                        <a:pt x="262" y="726"/>
                        <a:pt x="274" y="723"/>
                        <a:pt x="286" y="723"/>
                      </a:cubicBezTo>
                      <a:cubicBezTo>
                        <a:pt x="328" y="723"/>
                        <a:pt x="384" y="749"/>
                        <a:pt x="428" y="808"/>
                      </a:cubicBezTo>
                      <a:cubicBezTo>
                        <a:pt x="448" y="847"/>
                        <a:pt x="448" y="925"/>
                        <a:pt x="370" y="983"/>
                      </a:cubicBezTo>
                      <a:lnTo>
                        <a:pt x="350" y="983"/>
                      </a:lnTo>
                      <a:cubicBezTo>
                        <a:pt x="486" y="1061"/>
                        <a:pt x="662" y="1081"/>
                        <a:pt x="837" y="1081"/>
                      </a:cubicBezTo>
                      <a:cubicBezTo>
                        <a:pt x="1031" y="1081"/>
                        <a:pt x="1245" y="1022"/>
                        <a:pt x="1401" y="925"/>
                      </a:cubicBezTo>
                      <a:cubicBezTo>
                        <a:pt x="1557" y="828"/>
                        <a:pt x="1654" y="691"/>
                        <a:pt x="1654" y="536"/>
                      </a:cubicBezTo>
                      <a:cubicBezTo>
                        <a:pt x="1654" y="400"/>
                        <a:pt x="1557" y="244"/>
                        <a:pt x="1401" y="147"/>
                      </a:cubicBezTo>
                      <a:cubicBezTo>
                        <a:pt x="1236" y="49"/>
                        <a:pt x="1031" y="1"/>
                        <a:pt x="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2"/>
                <p:cNvSpPr/>
                <p:nvPr/>
              </p:nvSpPr>
              <p:spPr>
                <a:xfrm>
                  <a:off x="1314775" y="1135550"/>
                  <a:ext cx="8300" cy="5550"/>
                </a:xfrm>
                <a:custGeom>
                  <a:rect b="b" l="l" r="r" t="t"/>
                  <a:pathLst>
                    <a:path extrusionOk="0" h="222" w="332">
                      <a:moveTo>
                        <a:pt x="184" y="0"/>
                      </a:moveTo>
                      <a:cubicBezTo>
                        <a:pt x="167" y="0"/>
                        <a:pt x="152" y="2"/>
                        <a:pt x="137" y="7"/>
                      </a:cubicBezTo>
                      <a:lnTo>
                        <a:pt x="1" y="85"/>
                      </a:lnTo>
                      <a:cubicBezTo>
                        <a:pt x="59" y="143"/>
                        <a:pt x="79" y="182"/>
                        <a:pt x="156" y="202"/>
                      </a:cubicBezTo>
                      <a:cubicBezTo>
                        <a:pt x="176" y="221"/>
                        <a:pt x="215" y="221"/>
                        <a:pt x="234" y="221"/>
                      </a:cubicBezTo>
                      <a:lnTo>
                        <a:pt x="254" y="221"/>
                      </a:lnTo>
                      <a:cubicBezTo>
                        <a:pt x="312" y="202"/>
                        <a:pt x="332" y="124"/>
                        <a:pt x="312" y="66"/>
                      </a:cubicBezTo>
                      <a:cubicBezTo>
                        <a:pt x="283" y="22"/>
                        <a:pt x="232"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2"/>
                <p:cNvSpPr/>
                <p:nvPr/>
              </p:nvSpPr>
              <p:spPr>
                <a:xfrm>
                  <a:off x="1399425" y="1004650"/>
                  <a:ext cx="41350" cy="26525"/>
                </a:xfrm>
                <a:custGeom>
                  <a:rect b="b" l="l" r="r" t="t"/>
                  <a:pathLst>
                    <a:path extrusionOk="0" h="1061" w="1654">
                      <a:moveTo>
                        <a:pt x="339" y="722"/>
                      </a:moveTo>
                      <a:cubicBezTo>
                        <a:pt x="353" y="732"/>
                        <a:pt x="370" y="742"/>
                        <a:pt x="389" y="749"/>
                      </a:cubicBezTo>
                      <a:cubicBezTo>
                        <a:pt x="409" y="763"/>
                        <a:pt x="430" y="776"/>
                        <a:pt x="453" y="788"/>
                      </a:cubicBezTo>
                      <a:lnTo>
                        <a:pt x="453" y="788"/>
                      </a:lnTo>
                      <a:cubicBezTo>
                        <a:pt x="451" y="781"/>
                        <a:pt x="450" y="775"/>
                        <a:pt x="447" y="769"/>
                      </a:cubicBezTo>
                      <a:cubicBezTo>
                        <a:pt x="434" y="741"/>
                        <a:pt x="390" y="723"/>
                        <a:pt x="339" y="722"/>
                      </a:cubicBezTo>
                      <a:close/>
                      <a:moveTo>
                        <a:pt x="827" y="0"/>
                      </a:moveTo>
                      <a:cubicBezTo>
                        <a:pt x="627" y="0"/>
                        <a:pt x="428" y="49"/>
                        <a:pt x="272" y="146"/>
                      </a:cubicBezTo>
                      <a:cubicBezTo>
                        <a:pt x="97" y="243"/>
                        <a:pt x="0" y="380"/>
                        <a:pt x="0" y="535"/>
                      </a:cubicBezTo>
                      <a:cubicBezTo>
                        <a:pt x="0" y="632"/>
                        <a:pt x="58" y="730"/>
                        <a:pt x="136" y="827"/>
                      </a:cubicBezTo>
                      <a:lnTo>
                        <a:pt x="272" y="730"/>
                      </a:lnTo>
                      <a:cubicBezTo>
                        <a:pt x="293" y="725"/>
                        <a:pt x="314" y="722"/>
                        <a:pt x="334" y="722"/>
                      </a:cubicBezTo>
                      <a:cubicBezTo>
                        <a:pt x="335" y="722"/>
                        <a:pt x="337" y="722"/>
                        <a:pt x="339" y="722"/>
                      </a:cubicBezTo>
                      <a:lnTo>
                        <a:pt x="339" y="722"/>
                      </a:lnTo>
                      <a:cubicBezTo>
                        <a:pt x="278" y="680"/>
                        <a:pt x="253" y="617"/>
                        <a:pt x="253" y="555"/>
                      </a:cubicBezTo>
                      <a:cubicBezTo>
                        <a:pt x="253" y="477"/>
                        <a:pt x="292" y="418"/>
                        <a:pt x="389" y="360"/>
                      </a:cubicBezTo>
                      <a:cubicBezTo>
                        <a:pt x="506" y="282"/>
                        <a:pt x="681" y="263"/>
                        <a:pt x="837" y="263"/>
                      </a:cubicBezTo>
                      <a:cubicBezTo>
                        <a:pt x="992" y="263"/>
                        <a:pt x="1148" y="282"/>
                        <a:pt x="1265" y="360"/>
                      </a:cubicBezTo>
                      <a:cubicBezTo>
                        <a:pt x="1362" y="418"/>
                        <a:pt x="1420" y="477"/>
                        <a:pt x="1420" y="555"/>
                      </a:cubicBezTo>
                      <a:cubicBezTo>
                        <a:pt x="1420" y="632"/>
                        <a:pt x="1362" y="671"/>
                        <a:pt x="1265" y="749"/>
                      </a:cubicBezTo>
                      <a:cubicBezTo>
                        <a:pt x="1148" y="827"/>
                        <a:pt x="982" y="866"/>
                        <a:pt x="820" y="866"/>
                      </a:cubicBezTo>
                      <a:cubicBezTo>
                        <a:pt x="686" y="866"/>
                        <a:pt x="555" y="840"/>
                        <a:pt x="453" y="788"/>
                      </a:cubicBezTo>
                      <a:lnTo>
                        <a:pt x="453" y="788"/>
                      </a:lnTo>
                      <a:cubicBezTo>
                        <a:pt x="466" y="843"/>
                        <a:pt x="459" y="909"/>
                        <a:pt x="389" y="944"/>
                      </a:cubicBezTo>
                      <a:lnTo>
                        <a:pt x="350" y="963"/>
                      </a:lnTo>
                      <a:cubicBezTo>
                        <a:pt x="486" y="1041"/>
                        <a:pt x="661" y="1060"/>
                        <a:pt x="837" y="1060"/>
                      </a:cubicBezTo>
                      <a:cubicBezTo>
                        <a:pt x="1031" y="1060"/>
                        <a:pt x="1245" y="1022"/>
                        <a:pt x="1381" y="924"/>
                      </a:cubicBezTo>
                      <a:cubicBezTo>
                        <a:pt x="1556" y="827"/>
                        <a:pt x="1654" y="671"/>
                        <a:pt x="1654" y="535"/>
                      </a:cubicBezTo>
                      <a:cubicBezTo>
                        <a:pt x="1654" y="380"/>
                        <a:pt x="1556" y="243"/>
                        <a:pt x="1381" y="146"/>
                      </a:cubicBezTo>
                      <a:cubicBezTo>
                        <a:pt x="1226" y="49"/>
                        <a:pt x="1026" y="0"/>
                        <a:pt x="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2"/>
                <p:cNvSpPr/>
                <p:nvPr/>
              </p:nvSpPr>
              <p:spPr>
                <a:xfrm>
                  <a:off x="1402825" y="1023175"/>
                  <a:ext cx="8275" cy="6550"/>
                </a:xfrm>
                <a:custGeom>
                  <a:rect b="b" l="l" r="r" t="t"/>
                  <a:pathLst>
                    <a:path extrusionOk="0" h="262" w="331">
                      <a:moveTo>
                        <a:pt x="194" y="1"/>
                      </a:moveTo>
                      <a:cubicBezTo>
                        <a:pt x="175" y="1"/>
                        <a:pt x="156" y="3"/>
                        <a:pt x="136" y="8"/>
                      </a:cubicBezTo>
                      <a:lnTo>
                        <a:pt x="0" y="105"/>
                      </a:lnTo>
                      <a:cubicBezTo>
                        <a:pt x="39" y="125"/>
                        <a:pt x="97" y="164"/>
                        <a:pt x="136" y="203"/>
                      </a:cubicBezTo>
                      <a:cubicBezTo>
                        <a:pt x="156" y="222"/>
                        <a:pt x="195" y="222"/>
                        <a:pt x="214" y="261"/>
                      </a:cubicBezTo>
                      <a:lnTo>
                        <a:pt x="253" y="222"/>
                      </a:lnTo>
                      <a:cubicBezTo>
                        <a:pt x="311" y="203"/>
                        <a:pt x="331" y="125"/>
                        <a:pt x="311" y="67"/>
                      </a:cubicBezTo>
                      <a:cubicBezTo>
                        <a:pt x="297" y="23"/>
                        <a:pt x="249" y="1"/>
                        <a:pt x="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2"/>
                <p:cNvSpPr/>
                <p:nvPr/>
              </p:nvSpPr>
              <p:spPr>
                <a:xfrm>
                  <a:off x="1310400" y="1025075"/>
                  <a:ext cx="40875" cy="27025"/>
                </a:xfrm>
                <a:custGeom>
                  <a:rect b="b" l="l" r="r" t="t"/>
                  <a:pathLst>
                    <a:path extrusionOk="0" h="1081" w="1635">
                      <a:moveTo>
                        <a:pt x="818" y="263"/>
                      </a:moveTo>
                      <a:cubicBezTo>
                        <a:pt x="974" y="263"/>
                        <a:pt x="1129" y="302"/>
                        <a:pt x="1265" y="380"/>
                      </a:cubicBezTo>
                      <a:cubicBezTo>
                        <a:pt x="1363" y="419"/>
                        <a:pt x="1402" y="496"/>
                        <a:pt x="1402" y="574"/>
                      </a:cubicBezTo>
                      <a:cubicBezTo>
                        <a:pt x="1402" y="633"/>
                        <a:pt x="1343" y="691"/>
                        <a:pt x="1265" y="769"/>
                      </a:cubicBezTo>
                      <a:cubicBezTo>
                        <a:pt x="1139" y="837"/>
                        <a:pt x="974" y="871"/>
                        <a:pt x="813" y="871"/>
                      </a:cubicBezTo>
                      <a:cubicBezTo>
                        <a:pt x="652" y="871"/>
                        <a:pt x="497" y="837"/>
                        <a:pt x="390" y="769"/>
                      </a:cubicBezTo>
                      <a:cubicBezTo>
                        <a:pt x="293" y="710"/>
                        <a:pt x="234" y="633"/>
                        <a:pt x="234" y="574"/>
                      </a:cubicBezTo>
                      <a:cubicBezTo>
                        <a:pt x="234" y="496"/>
                        <a:pt x="293" y="419"/>
                        <a:pt x="390" y="380"/>
                      </a:cubicBezTo>
                      <a:cubicBezTo>
                        <a:pt x="507" y="302"/>
                        <a:pt x="682" y="263"/>
                        <a:pt x="818" y="263"/>
                      </a:cubicBezTo>
                      <a:close/>
                      <a:moveTo>
                        <a:pt x="825" y="0"/>
                      </a:moveTo>
                      <a:cubicBezTo>
                        <a:pt x="623" y="0"/>
                        <a:pt x="419" y="49"/>
                        <a:pt x="254" y="146"/>
                      </a:cubicBezTo>
                      <a:cubicBezTo>
                        <a:pt x="98" y="243"/>
                        <a:pt x="1" y="399"/>
                        <a:pt x="1" y="535"/>
                      </a:cubicBezTo>
                      <a:cubicBezTo>
                        <a:pt x="1" y="633"/>
                        <a:pt x="40" y="730"/>
                        <a:pt x="117" y="808"/>
                      </a:cubicBezTo>
                      <a:lnTo>
                        <a:pt x="234" y="730"/>
                      </a:lnTo>
                      <a:cubicBezTo>
                        <a:pt x="293" y="730"/>
                        <a:pt x="351" y="749"/>
                        <a:pt x="390" y="808"/>
                      </a:cubicBezTo>
                      <a:cubicBezTo>
                        <a:pt x="409" y="866"/>
                        <a:pt x="409" y="924"/>
                        <a:pt x="331" y="983"/>
                      </a:cubicBezTo>
                      <a:cubicBezTo>
                        <a:pt x="487" y="1061"/>
                        <a:pt x="643" y="1080"/>
                        <a:pt x="818" y="1080"/>
                      </a:cubicBezTo>
                      <a:cubicBezTo>
                        <a:pt x="1012" y="1080"/>
                        <a:pt x="1226" y="1022"/>
                        <a:pt x="1382" y="924"/>
                      </a:cubicBezTo>
                      <a:cubicBezTo>
                        <a:pt x="1557" y="827"/>
                        <a:pt x="1635" y="691"/>
                        <a:pt x="1635" y="535"/>
                      </a:cubicBezTo>
                      <a:cubicBezTo>
                        <a:pt x="1635" y="399"/>
                        <a:pt x="1538" y="243"/>
                        <a:pt x="1382" y="146"/>
                      </a:cubicBezTo>
                      <a:cubicBezTo>
                        <a:pt x="1226" y="49"/>
                        <a:pt x="1027"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2"/>
                <p:cNvSpPr/>
                <p:nvPr/>
              </p:nvSpPr>
              <p:spPr>
                <a:xfrm>
                  <a:off x="1312850" y="1043875"/>
                  <a:ext cx="7800" cy="5775"/>
                </a:xfrm>
                <a:custGeom>
                  <a:rect b="b" l="l" r="r" t="t"/>
                  <a:pathLst>
                    <a:path extrusionOk="0" h="231" w="312">
                      <a:moveTo>
                        <a:pt x="180" y="1"/>
                      </a:moveTo>
                      <a:cubicBezTo>
                        <a:pt x="161" y="1"/>
                        <a:pt x="140" y="5"/>
                        <a:pt x="117" y="17"/>
                      </a:cubicBezTo>
                      <a:lnTo>
                        <a:pt x="0" y="75"/>
                      </a:lnTo>
                      <a:cubicBezTo>
                        <a:pt x="39" y="134"/>
                        <a:pt x="78" y="172"/>
                        <a:pt x="156" y="211"/>
                      </a:cubicBezTo>
                      <a:cubicBezTo>
                        <a:pt x="195" y="231"/>
                        <a:pt x="214" y="231"/>
                        <a:pt x="233" y="231"/>
                      </a:cubicBezTo>
                      <a:cubicBezTo>
                        <a:pt x="292" y="211"/>
                        <a:pt x="311" y="134"/>
                        <a:pt x="292" y="56"/>
                      </a:cubicBezTo>
                      <a:cubicBezTo>
                        <a:pt x="264" y="28"/>
                        <a:pt x="227" y="1"/>
                        <a:pt x="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2"/>
                <p:cNvSpPr/>
                <p:nvPr/>
              </p:nvSpPr>
              <p:spPr>
                <a:xfrm>
                  <a:off x="1228200" y="979825"/>
                  <a:ext cx="41375" cy="26550"/>
                </a:xfrm>
                <a:custGeom>
                  <a:rect b="b" l="l" r="r" t="t"/>
                  <a:pathLst>
                    <a:path extrusionOk="0" h="1062" w="1655">
                      <a:moveTo>
                        <a:pt x="352" y="705"/>
                      </a:moveTo>
                      <a:cubicBezTo>
                        <a:pt x="364" y="714"/>
                        <a:pt x="376" y="722"/>
                        <a:pt x="390" y="731"/>
                      </a:cubicBezTo>
                      <a:cubicBezTo>
                        <a:pt x="400" y="737"/>
                        <a:pt x="411" y="743"/>
                        <a:pt x="422" y="749"/>
                      </a:cubicBezTo>
                      <a:lnTo>
                        <a:pt x="422" y="749"/>
                      </a:lnTo>
                      <a:cubicBezTo>
                        <a:pt x="408" y="720"/>
                        <a:pt x="382" y="706"/>
                        <a:pt x="352" y="705"/>
                      </a:cubicBezTo>
                      <a:close/>
                      <a:moveTo>
                        <a:pt x="825" y="1"/>
                      </a:moveTo>
                      <a:cubicBezTo>
                        <a:pt x="623" y="1"/>
                        <a:pt x="419" y="50"/>
                        <a:pt x="254" y="147"/>
                      </a:cubicBezTo>
                      <a:cubicBezTo>
                        <a:pt x="98" y="244"/>
                        <a:pt x="1" y="380"/>
                        <a:pt x="1" y="536"/>
                      </a:cubicBezTo>
                      <a:cubicBezTo>
                        <a:pt x="1" y="633"/>
                        <a:pt x="40" y="731"/>
                        <a:pt x="118" y="828"/>
                      </a:cubicBezTo>
                      <a:lnTo>
                        <a:pt x="254" y="731"/>
                      </a:lnTo>
                      <a:cubicBezTo>
                        <a:pt x="286" y="714"/>
                        <a:pt x="318" y="705"/>
                        <a:pt x="346" y="705"/>
                      </a:cubicBezTo>
                      <a:cubicBezTo>
                        <a:pt x="348" y="705"/>
                        <a:pt x="350" y="705"/>
                        <a:pt x="352" y="705"/>
                      </a:cubicBezTo>
                      <a:lnTo>
                        <a:pt x="352" y="705"/>
                      </a:lnTo>
                      <a:cubicBezTo>
                        <a:pt x="278" y="651"/>
                        <a:pt x="234" y="586"/>
                        <a:pt x="234" y="536"/>
                      </a:cubicBezTo>
                      <a:cubicBezTo>
                        <a:pt x="234" y="458"/>
                        <a:pt x="293" y="380"/>
                        <a:pt x="390" y="341"/>
                      </a:cubicBezTo>
                      <a:cubicBezTo>
                        <a:pt x="507" y="264"/>
                        <a:pt x="682" y="244"/>
                        <a:pt x="818" y="244"/>
                      </a:cubicBezTo>
                      <a:cubicBezTo>
                        <a:pt x="974" y="244"/>
                        <a:pt x="1149" y="264"/>
                        <a:pt x="1265" y="341"/>
                      </a:cubicBezTo>
                      <a:cubicBezTo>
                        <a:pt x="1363" y="380"/>
                        <a:pt x="1402" y="458"/>
                        <a:pt x="1402" y="536"/>
                      </a:cubicBezTo>
                      <a:cubicBezTo>
                        <a:pt x="1402" y="594"/>
                        <a:pt x="1363" y="653"/>
                        <a:pt x="1265" y="731"/>
                      </a:cubicBezTo>
                      <a:cubicBezTo>
                        <a:pt x="1139" y="799"/>
                        <a:pt x="974" y="833"/>
                        <a:pt x="813" y="833"/>
                      </a:cubicBezTo>
                      <a:cubicBezTo>
                        <a:pt x="668" y="833"/>
                        <a:pt x="526" y="805"/>
                        <a:pt x="422" y="749"/>
                      </a:cubicBezTo>
                      <a:lnTo>
                        <a:pt x="422" y="749"/>
                      </a:lnTo>
                      <a:cubicBezTo>
                        <a:pt x="425" y="755"/>
                        <a:pt x="427" y="762"/>
                        <a:pt x="429" y="769"/>
                      </a:cubicBezTo>
                      <a:cubicBezTo>
                        <a:pt x="448" y="828"/>
                        <a:pt x="448" y="886"/>
                        <a:pt x="390" y="945"/>
                      </a:cubicBezTo>
                      <a:lnTo>
                        <a:pt x="332" y="964"/>
                      </a:lnTo>
                      <a:cubicBezTo>
                        <a:pt x="487" y="1042"/>
                        <a:pt x="643" y="1061"/>
                        <a:pt x="818" y="1061"/>
                      </a:cubicBezTo>
                      <a:cubicBezTo>
                        <a:pt x="1013" y="1061"/>
                        <a:pt x="1227" y="1022"/>
                        <a:pt x="1382" y="925"/>
                      </a:cubicBezTo>
                      <a:cubicBezTo>
                        <a:pt x="1557" y="828"/>
                        <a:pt x="1655" y="672"/>
                        <a:pt x="1655" y="536"/>
                      </a:cubicBezTo>
                      <a:cubicBezTo>
                        <a:pt x="1655" y="380"/>
                        <a:pt x="1557" y="244"/>
                        <a:pt x="1382" y="147"/>
                      </a:cubicBezTo>
                      <a:cubicBezTo>
                        <a:pt x="1227" y="50"/>
                        <a:pt x="1027"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2"/>
                <p:cNvSpPr/>
                <p:nvPr/>
              </p:nvSpPr>
              <p:spPr>
                <a:xfrm>
                  <a:off x="1231625" y="997675"/>
                  <a:ext cx="8775" cy="6275"/>
                </a:xfrm>
                <a:custGeom>
                  <a:rect b="b" l="l" r="r" t="t"/>
                  <a:pathLst>
                    <a:path extrusionOk="0" h="251" w="351">
                      <a:moveTo>
                        <a:pt x="219" y="0"/>
                      </a:moveTo>
                      <a:cubicBezTo>
                        <a:pt x="200" y="0"/>
                        <a:pt x="178" y="5"/>
                        <a:pt x="156" y="17"/>
                      </a:cubicBezTo>
                      <a:lnTo>
                        <a:pt x="0" y="114"/>
                      </a:lnTo>
                      <a:cubicBezTo>
                        <a:pt x="39" y="133"/>
                        <a:pt x="78" y="172"/>
                        <a:pt x="136" y="211"/>
                      </a:cubicBezTo>
                      <a:cubicBezTo>
                        <a:pt x="156" y="231"/>
                        <a:pt x="175" y="231"/>
                        <a:pt x="234" y="250"/>
                      </a:cubicBezTo>
                      <a:lnTo>
                        <a:pt x="272" y="231"/>
                      </a:lnTo>
                      <a:cubicBezTo>
                        <a:pt x="331" y="211"/>
                        <a:pt x="350" y="133"/>
                        <a:pt x="331" y="55"/>
                      </a:cubicBezTo>
                      <a:cubicBezTo>
                        <a:pt x="303" y="28"/>
                        <a:pt x="266" y="0"/>
                        <a:pt x="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2"/>
                <p:cNvSpPr/>
                <p:nvPr/>
              </p:nvSpPr>
              <p:spPr>
                <a:xfrm>
                  <a:off x="1116825" y="1012900"/>
                  <a:ext cx="41375" cy="27025"/>
                </a:xfrm>
                <a:custGeom>
                  <a:rect b="b" l="l" r="r" t="t"/>
                  <a:pathLst>
                    <a:path extrusionOk="0" h="1081" w="1655">
                      <a:moveTo>
                        <a:pt x="350" y="711"/>
                      </a:moveTo>
                      <a:lnTo>
                        <a:pt x="350" y="711"/>
                      </a:lnTo>
                      <a:cubicBezTo>
                        <a:pt x="362" y="718"/>
                        <a:pt x="376" y="725"/>
                        <a:pt x="390" y="730"/>
                      </a:cubicBezTo>
                      <a:cubicBezTo>
                        <a:pt x="402" y="739"/>
                        <a:pt x="414" y="747"/>
                        <a:pt x="427" y="755"/>
                      </a:cubicBezTo>
                      <a:lnTo>
                        <a:pt x="427" y="755"/>
                      </a:lnTo>
                      <a:cubicBezTo>
                        <a:pt x="406" y="727"/>
                        <a:pt x="380" y="713"/>
                        <a:pt x="350" y="711"/>
                      </a:cubicBezTo>
                      <a:close/>
                      <a:moveTo>
                        <a:pt x="828" y="1"/>
                      </a:moveTo>
                      <a:cubicBezTo>
                        <a:pt x="628" y="1"/>
                        <a:pt x="429" y="50"/>
                        <a:pt x="273" y="147"/>
                      </a:cubicBezTo>
                      <a:cubicBezTo>
                        <a:pt x="98" y="244"/>
                        <a:pt x="1" y="400"/>
                        <a:pt x="1" y="536"/>
                      </a:cubicBezTo>
                      <a:cubicBezTo>
                        <a:pt x="1" y="633"/>
                        <a:pt x="40" y="730"/>
                        <a:pt x="117" y="828"/>
                      </a:cubicBezTo>
                      <a:lnTo>
                        <a:pt x="273" y="730"/>
                      </a:lnTo>
                      <a:cubicBezTo>
                        <a:pt x="299" y="718"/>
                        <a:pt x="323" y="711"/>
                        <a:pt x="344" y="711"/>
                      </a:cubicBezTo>
                      <a:cubicBezTo>
                        <a:pt x="346" y="711"/>
                        <a:pt x="348" y="711"/>
                        <a:pt x="350" y="711"/>
                      </a:cubicBezTo>
                      <a:lnTo>
                        <a:pt x="350" y="711"/>
                      </a:lnTo>
                      <a:cubicBezTo>
                        <a:pt x="277" y="669"/>
                        <a:pt x="234" y="602"/>
                        <a:pt x="234" y="536"/>
                      </a:cubicBezTo>
                      <a:cubicBezTo>
                        <a:pt x="234" y="478"/>
                        <a:pt x="293" y="400"/>
                        <a:pt x="390" y="341"/>
                      </a:cubicBezTo>
                      <a:cubicBezTo>
                        <a:pt x="507" y="283"/>
                        <a:pt x="682" y="244"/>
                        <a:pt x="837" y="244"/>
                      </a:cubicBezTo>
                      <a:cubicBezTo>
                        <a:pt x="993" y="244"/>
                        <a:pt x="1149" y="264"/>
                        <a:pt x="1265" y="341"/>
                      </a:cubicBezTo>
                      <a:cubicBezTo>
                        <a:pt x="1363" y="400"/>
                        <a:pt x="1421" y="478"/>
                        <a:pt x="1421" y="536"/>
                      </a:cubicBezTo>
                      <a:cubicBezTo>
                        <a:pt x="1421" y="614"/>
                        <a:pt x="1363" y="672"/>
                        <a:pt x="1265" y="730"/>
                      </a:cubicBezTo>
                      <a:cubicBezTo>
                        <a:pt x="1149" y="808"/>
                        <a:pt x="983" y="847"/>
                        <a:pt x="820" y="847"/>
                      </a:cubicBezTo>
                      <a:cubicBezTo>
                        <a:pt x="675" y="847"/>
                        <a:pt x="532" y="816"/>
                        <a:pt x="427" y="755"/>
                      </a:cubicBezTo>
                      <a:lnTo>
                        <a:pt x="427" y="755"/>
                      </a:lnTo>
                      <a:cubicBezTo>
                        <a:pt x="435" y="765"/>
                        <a:pt x="442" y="776"/>
                        <a:pt x="448" y="789"/>
                      </a:cubicBezTo>
                      <a:cubicBezTo>
                        <a:pt x="468" y="828"/>
                        <a:pt x="468" y="906"/>
                        <a:pt x="390" y="964"/>
                      </a:cubicBezTo>
                      <a:lnTo>
                        <a:pt x="331" y="983"/>
                      </a:lnTo>
                      <a:cubicBezTo>
                        <a:pt x="487" y="1061"/>
                        <a:pt x="662" y="1081"/>
                        <a:pt x="818" y="1081"/>
                      </a:cubicBezTo>
                      <a:cubicBezTo>
                        <a:pt x="1012" y="1081"/>
                        <a:pt x="1246" y="1022"/>
                        <a:pt x="1382" y="925"/>
                      </a:cubicBezTo>
                      <a:cubicBezTo>
                        <a:pt x="1557" y="828"/>
                        <a:pt x="1654" y="692"/>
                        <a:pt x="1654" y="536"/>
                      </a:cubicBezTo>
                      <a:cubicBezTo>
                        <a:pt x="1654" y="400"/>
                        <a:pt x="1557" y="244"/>
                        <a:pt x="1382" y="147"/>
                      </a:cubicBezTo>
                      <a:cubicBezTo>
                        <a:pt x="1226" y="50"/>
                        <a:pt x="1027" y="1"/>
                        <a:pt x="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2"/>
                <p:cNvSpPr/>
                <p:nvPr/>
              </p:nvSpPr>
              <p:spPr>
                <a:xfrm>
                  <a:off x="1119750" y="1030975"/>
                  <a:ext cx="8775" cy="6525"/>
                </a:xfrm>
                <a:custGeom>
                  <a:rect b="b" l="l" r="r" t="t"/>
                  <a:pathLst>
                    <a:path extrusionOk="0" h="261" w="351">
                      <a:moveTo>
                        <a:pt x="211" y="0"/>
                      </a:moveTo>
                      <a:cubicBezTo>
                        <a:pt x="194" y="0"/>
                        <a:pt x="176" y="3"/>
                        <a:pt x="156" y="7"/>
                      </a:cubicBezTo>
                      <a:lnTo>
                        <a:pt x="0" y="105"/>
                      </a:lnTo>
                      <a:cubicBezTo>
                        <a:pt x="59" y="144"/>
                        <a:pt x="98" y="183"/>
                        <a:pt x="156" y="202"/>
                      </a:cubicBezTo>
                      <a:cubicBezTo>
                        <a:pt x="176" y="241"/>
                        <a:pt x="195" y="241"/>
                        <a:pt x="234" y="260"/>
                      </a:cubicBezTo>
                      <a:lnTo>
                        <a:pt x="273" y="241"/>
                      </a:lnTo>
                      <a:cubicBezTo>
                        <a:pt x="331" y="202"/>
                        <a:pt x="351" y="144"/>
                        <a:pt x="331" y="66"/>
                      </a:cubicBezTo>
                      <a:cubicBezTo>
                        <a:pt x="302" y="22"/>
                        <a:pt x="262" y="0"/>
                        <a:pt x="2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2"/>
                <p:cNvSpPr/>
                <p:nvPr/>
              </p:nvSpPr>
              <p:spPr>
                <a:xfrm>
                  <a:off x="357600" y="624550"/>
                  <a:ext cx="192150" cy="114800"/>
                </a:xfrm>
                <a:custGeom>
                  <a:rect b="b" l="l" r="r" t="t"/>
                  <a:pathLst>
                    <a:path extrusionOk="0" h="4592" w="7686">
                      <a:moveTo>
                        <a:pt x="0" y="0"/>
                      </a:moveTo>
                      <a:lnTo>
                        <a:pt x="0" y="292"/>
                      </a:lnTo>
                      <a:lnTo>
                        <a:pt x="7432" y="4591"/>
                      </a:lnTo>
                      <a:lnTo>
                        <a:pt x="7685" y="445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2"/>
                <p:cNvSpPr/>
                <p:nvPr/>
              </p:nvSpPr>
              <p:spPr>
                <a:xfrm>
                  <a:off x="542900" y="735925"/>
                  <a:ext cx="42825" cy="25300"/>
                </a:xfrm>
                <a:custGeom>
                  <a:rect b="b" l="l" r="r" t="t"/>
                  <a:pathLst>
                    <a:path extrusionOk="0" h="1012" w="1713">
                      <a:moveTo>
                        <a:pt x="234" y="0"/>
                      </a:moveTo>
                      <a:lnTo>
                        <a:pt x="1" y="136"/>
                      </a:lnTo>
                      <a:lnTo>
                        <a:pt x="1518" y="1012"/>
                      </a:lnTo>
                      <a:lnTo>
                        <a:pt x="1577" y="1012"/>
                      </a:lnTo>
                      <a:cubicBezTo>
                        <a:pt x="1635" y="1012"/>
                        <a:pt x="1654" y="992"/>
                        <a:pt x="1674" y="973"/>
                      </a:cubicBezTo>
                      <a:cubicBezTo>
                        <a:pt x="1713" y="915"/>
                        <a:pt x="1713" y="856"/>
                        <a:pt x="1635" y="798"/>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2"/>
                <p:cNvSpPr/>
                <p:nvPr/>
              </p:nvSpPr>
              <p:spPr>
                <a:xfrm>
                  <a:off x="1006425" y="752950"/>
                  <a:ext cx="5375" cy="191650"/>
                </a:xfrm>
                <a:custGeom>
                  <a:rect b="b" l="l" r="r" t="t"/>
                  <a:pathLst>
                    <a:path extrusionOk="0" h="7666" w="215">
                      <a:moveTo>
                        <a:pt x="214" y="0"/>
                      </a:moveTo>
                      <a:lnTo>
                        <a:pt x="156" y="20"/>
                      </a:lnTo>
                      <a:cubicBezTo>
                        <a:pt x="137" y="20"/>
                        <a:pt x="117" y="39"/>
                        <a:pt x="117" y="39"/>
                      </a:cubicBezTo>
                      <a:lnTo>
                        <a:pt x="0" y="39"/>
                      </a:lnTo>
                      <a:lnTo>
                        <a:pt x="0" y="7646"/>
                      </a:lnTo>
                      <a:lnTo>
                        <a:pt x="214" y="7665"/>
                      </a:lnTo>
                      <a:lnTo>
                        <a:pt x="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2"/>
                <p:cNvSpPr/>
                <p:nvPr/>
              </p:nvSpPr>
              <p:spPr>
                <a:xfrm>
                  <a:off x="1005450" y="944575"/>
                  <a:ext cx="6350" cy="3925"/>
                </a:xfrm>
                <a:custGeom>
                  <a:rect b="b" l="l" r="r" t="t"/>
                  <a:pathLst>
                    <a:path extrusionOk="0" h="157" w="254">
                      <a:moveTo>
                        <a:pt x="0" y="0"/>
                      </a:moveTo>
                      <a:lnTo>
                        <a:pt x="0" y="39"/>
                      </a:lnTo>
                      <a:cubicBezTo>
                        <a:pt x="0" y="117"/>
                        <a:pt x="59" y="156"/>
                        <a:pt x="137" y="156"/>
                      </a:cubicBezTo>
                      <a:cubicBezTo>
                        <a:pt x="195" y="156"/>
                        <a:pt x="253" y="117"/>
                        <a:pt x="253" y="3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2"/>
                <p:cNvSpPr/>
                <p:nvPr/>
              </p:nvSpPr>
              <p:spPr>
                <a:xfrm>
                  <a:off x="1005450" y="748075"/>
                  <a:ext cx="6350" cy="5875"/>
                </a:xfrm>
                <a:custGeom>
                  <a:rect b="b" l="l" r="r" t="t"/>
                  <a:pathLst>
                    <a:path extrusionOk="0" h="235" w="254">
                      <a:moveTo>
                        <a:pt x="137" y="1"/>
                      </a:moveTo>
                      <a:cubicBezTo>
                        <a:pt x="59" y="1"/>
                        <a:pt x="0" y="40"/>
                        <a:pt x="0" y="117"/>
                      </a:cubicBezTo>
                      <a:lnTo>
                        <a:pt x="0" y="234"/>
                      </a:lnTo>
                      <a:lnTo>
                        <a:pt x="195" y="234"/>
                      </a:lnTo>
                      <a:lnTo>
                        <a:pt x="253" y="215"/>
                      </a:lnTo>
                      <a:lnTo>
                        <a:pt x="253" y="117"/>
                      </a:lnTo>
                      <a:cubicBezTo>
                        <a:pt x="253" y="40"/>
                        <a:pt x="195" y="1"/>
                        <a:pt x="1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2"/>
                <p:cNvSpPr/>
                <p:nvPr/>
              </p:nvSpPr>
              <p:spPr>
                <a:xfrm>
                  <a:off x="1033650" y="880375"/>
                  <a:ext cx="41375" cy="26275"/>
                </a:xfrm>
                <a:custGeom>
                  <a:rect b="b" l="l" r="r" t="t"/>
                  <a:pathLst>
                    <a:path extrusionOk="0" h="1051" w="1655">
                      <a:moveTo>
                        <a:pt x="857" y="234"/>
                      </a:moveTo>
                      <a:cubicBezTo>
                        <a:pt x="1013" y="234"/>
                        <a:pt x="1168" y="253"/>
                        <a:pt x="1285" y="331"/>
                      </a:cubicBezTo>
                      <a:cubicBezTo>
                        <a:pt x="1363" y="390"/>
                        <a:pt x="1441" y="467"/>
                        <a:pt x="1441" y="526"/>
                      </a:cubicBezTo>
                      <a:cubicBezTo>
                        <a:pt x="1441" y="584"/>
                        <a:pt x="1382" y="642"/>
                        <a:pt x="1285" y="720"/>
                      </a:cubicBezTo>
                      <a:cubicBezTo>
                        <a:pt x="1168" y="788"/>
                        <a:pt x="1003" y="822"/>
                        <a:pt x="840" y="822"/>
                      </a:cubicBezTo>
                      <a:cubicBezTo>
                        <a:pt x="677" y="822"/>
                        <a:pt x="516" y="788"/>
                        <a:pt x="409" y="720"/>
                      </a:cubicBezTo>
                      <a:cubicBezTo>
                        <a:pt x="312" y="662"/>
                        <a:pt x="273" y="584"/>
                        <a:pt x="273" y="526"/>
                      </a:cubicBezTo>
                      <a:cubicBezTo>
                        <a:pt x="273" y="448"/>
                        <a:pt x="312" y="390"/>
                        <a:pt x="409" y="331"/>
                      </a:cubicBezTo>
                      <a:cubicBezTo>
                        <a:pt x="526" y="253"/>
                        <a:pt x="701" y="234"/>
                        <a:pt x="857" y="234"/>
                      </a:cubicBezTo>
                      <a:close/>
                      <a:moveTo>
                        <a:pt x="701" y="0"/>
                      </a:moveTo>
                      <a:cubicBezTo>
                        <a:pt x="526" y="39"/>
                        <a:pt x="390" y="59"/>
                        <a:pt x="273" y="137"/>
                      </a:cubicBezTo>
                      <a:cubicBezTo>
                        <a:pt x="98" y="234"/>
                        <a:pt x="1" y="370"/>
                        <a:pt x="1" y="526"/>
                      </a:cubicBezTo>
                      <a:cubicBezTo>
                        <a:pt x="1" y="662"/>
                        <a:pt x="98" y="818"/>
                        <a:pt x="273" y="895"/>
                      </a:cubicBezTo>
                      <a:cubicBezTo>
                        <a:pt x="429" y="1012"/>
                        <a:pt x="623" y="1051"/>
                        <a:pt x="818" y="1051"/>
                      </a:cubicBezTo>
                      <a:cubicBezTo>
                        <a:pt x="1013" y="1051"/>
                        <a:pt x="1246" y="993"/>
                        <a:pt x="1382" y="895"/>
                      </a:cubicBezTo>
                      <a:cubicBezTo>
                        <a:pt x="1557" y="798"/>
                        <a:pt x="1655" y="662"/>
                        <a:pt x="1655" y="526"/>
                      </a:cubicBezTo>
                      <a:cubicBezTo>
                        <a:pt x="1655" y="370"/>
                        <a:pt x="1557" y="214"/>
                        <a:pt x="1382" y="137"/>
                      </a:cubicBezTo>
                      <a:cubicBezTo>
                        <a:pt x="1265" y="59"/>
                        <a:pt x="1090" y="0"/>
                        <a:pt x="954" y="0"/>
                      </a:cubicBezTo>
                      <a:lnTo>
                        <a:pt x="954" y="59"/>
                      </a:lnTo>
                      <a:cubicBezTo>
                        <a:pt x="954" y="137"/>
                        <a:pt x="896" y="176"/>
                        <a:pt x="818" y="176"/>
                      </a:cubicBezTo>
                      <a:cubicBezTo>
                        <a:pt x="760" y="176"/>
                        <a:pt x="701" y="137"/>
                        <a:pt x="701" y="5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2"/>
                <p:cNvSpPr/>
                <p:nvPr/>
              </p:nvSpPr>
              <p:spPr>
                <a:xfrm>
                  <a:off x="1051175" y="726675"/>
                  <a:ext cx="6350" cy="153725"/>
                </a:xfrm>
                <a:custGeom>
                  <a:rect b="b" l="l" r="r" t="t"/>
                  <a:pathLst>
                    <a:path extrusionOk="0" h="6149" w="254">
                      <a:moveTo>
                        <a:pt x="253" y="1"/>
                      </a:moveTo>
                      <a:lnTo>
                        <a:pt x="0" y="137"/>
                      </a:lnTo>
                      <a:lnTo>
                        <a:pt x="0" y="6148"/>
                      </a:lnTo>
                      <a:lnTo>
                        <a:pt x="253" y="6148"/>
                      </a:ln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2"/>
                <p:cNvSpPr/>
                <p:nvPr/>
              </p:nvSpPr>
              <p:spPr>
                <a:xfrm>
                  <a:off x="1051175" y="721825"/>
                  <a:ext cx="6350" cy="8775"/>
                </a:xfrm>
                <a:custGeom>
                  <a:rect b="b" l="l" r="r" t="t"/>
                  <a:pathLst>
                    <a:path extrusionOk="0" h="351" w="254">
                      <a:moveTo>
                        <a:pt x="117" y="0"/>
                      </a:moveTo>
                      <a:cubicBezTo>
                        <a:pt x="59" y="0"/>
                        <a:pt x="0" y="58"/>
                        <a:pt x="0" y="117"/>
                      </a:cubicBezTo>
                      <a:lnTo>
                        <a:pt x="0" y="350"/>
                      </a:lnTo>
                      <a:lnTo>
                        <a:pt x="253" y="195"/>
                      </a:lnTo>
                      <a:lnTo>
                        <a:pt x="253" y="117"/>
                      </a:lnTo>
                      <a:cubicBezTo>
                        <a:pt x="253" y="58"/>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2"/>
                <p:cNvSpPr/>
                <p:nvPr/>
              </p:nvSpPr>
              <p:spPr>
                <a:xfrm>
                  <a:off x="1051175" y="880375"/>
                  <a:ext cx="6350" cy="4400"/>
                </a:xfrm>
                <a:custGeom>
                  <a:rect b="b" l="l" r="r" t="t"/>
                  <a:pathLst>
                    <a:path extrusionOk="0" h="176" w="254">
                      <a:moveTo>
                        <a:pt x="0" y="0"/>
                      </a:moveTo>
                      <a:lnTo>
                        <a:pt x="0" y="59"/>
                      </a:lnTo>
                      <a:cubicBezTo>
                        <a:pt x="0" y="137"/>
                        <a:pt x="59" y="176"/>
                        <a:pt x="117" y="176"/>
                      </a:cubicBezTo>
                      <a:cubicBezTo>
                        <a:pt x="195" y="176"/>
                        <a:pt x="253" y="137"/>
                        <a:pt x="253" y="59"/>
                      </a:cubicBezTo>
                      <a:lnTo>
                        <a:pt x="2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2"/>
                <p:cNvSpPr/>
                <p:nvPr/>
              </p:nvSpPr>
              <p:spPr>
                <a:xfrm>
                  <a:off x="1079875" y="821025"/>
                  <a:ext cx="41350" cy="25825"/>
                </a:xfrm>
                <a:custGeom>
                  <a:rect b="b" l="l" r="r" t="t"/>
                  <a:pathLst>
                    <a:path extrusionOk="0" h="1033" w="1654">
                      <a:moveTo>
                        <a:pt x="817" y="215"/>
                      </a:moveTo>
                      <a:cubicBezTo>
                        <a:pt x="992" y="215"/>
                        <a:pt x="1128" y="234"/>
                        <a:pt x="1265" y="312"/>
                      </a:cubicBezTo>
                      <a:cubicBezTo>
                        <a:pt x="1362" y="390"/>
                        <a:pt x="1401" y="468"/>
                        <a:pt x="1401" y="507"/>
                      </a:cubicBezTo>
                      <a:cubicBezTo>
                        <a:pt x="1401" y="585"/>
                        <a:pt x="1362" y="623"/>
                        <a:pt x="1265" y="701"/>
                      </a:cubicBezTo>
                      <a:cubicBezTo>
                        <a:pt x="1138" y="769"/>
                        <a:pt x="973" y="803"/>
                        <a:pt x="812" y="803"/>
                      </a:cubicBezTo>
                      <a:cubicBezTo>
                        <a:pt x="652" y="803"/>
                        <a:pt x="496" y="769"/>
                        <a:pt x="389" y="701"/>
                      </a:cubicBezTo>
                      <a:cubicBezTo>
                        <a:pt x="292" y="643"/>
                        <a:pt x="234" y="585"/>
                        <a:pt x="234" y="507"/>
                      </a:cubicBezTo>
                      <a:cubicBezTo>
                        <a:pt x="234" y="429"/>
                        <a:pt x="292" y="390"/>
                        <a:pt x="389" y="312"/>
                      </a:cubicBezTo>
                      <a:cubicBezTo>
                        <a:pt x="506" y="234"/>
                        <a:pt x="681" y="215"/>
                        <a:pt x="817" y="215"/>
                      </a:cubicBezTo>
                      <a:close/>
                      <a:moveTo>
                        <a:pt x="700" y="1"/>
                      </a:moveTo>
                      <a:cubicBezTo>
                        <a:pt x="525" y="20"/>
                        <a:pt x="389" y="40"/>
                        <a:pt x="272" y="118"/>
                      </a:cubicBezTo>
                      <a:cubicBezTo>
                        <a:pt x="97" y="215"/>
                        <a:pt x="0" y="371"/>
                        <a:pt x="0" y="507"/>
                      </a:cubicBezTo>
                      <a:cubicBezTo>
                        <a:pt x="0" y="643"/>
                        <a:pt x="97" y="799"/>
                        <a:pt x="272" y="896"/>
                      </a:cubicBezTo>
                      <a:cubicBezTo>
                        <a:pt x="428" y="993"/>
                        <a:pt x="623" y="1032"/>
                        <a:pt x="817" y="1032"/>
                      </a:cubicBezTo>
                      <a:cubicBezTo>
                        <a:pt x="1012" y="1032"/>
                        <a:pt x="1245" y="993"/>
                        <a:pt x="1381" y="896"/>
                      </a:cubicBezTo>
                      <a:cubicBezTo>
                        <a:pt x="1556" y="799"/>
                        <a:pt x="1654" y="643"/>
                        <a:pt x="1654" y="507"/>
                      </a:cubicBezTo>
                      <a:cubicBezTo>
                        <a:pt x="1654" y="371"/>
                        <a:pt x="1556" y="215"/>
                        <a:pt x="1381" y="118"/>
                      </a:cubicBezTo>
                      <a:cubicBezTo>
                        <a:pt x="1265" y="40"/>
                        <a:pt x="1090" y="1"/>
                        <a:pt x="953" y="1"/>
                      </a:cubicBezTo>
                      <a:lnTo>
                        <a:pt x="953" y="40"/>
                      </a:lnTo>
                      <a:cubicBezTo>
                        <a:pt x="953" y="118"/>
                        <a:pt x="876" y="176"/>
                        <a:pt x="817" y="176"/>
                      </a:cubicBezTo>
                      <a:cubicBezTo>
                        <a:pt x="759" y="176"/>
                        <a:pt x="700" y="118"/>
                        <a:pt x="700" y="40"/>
                      </a:cubicBez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2"/>
                <p:cNvSpPr/>
                <p:nvPr/>
              </p:nvSpPr>
              <p:spPr>
                <a:xfrm>
                  <a:off x="1097375" y="699925"/>
                  <a:ext cx="6350" cy="121125"/>
                </a:xfrm>
                <a:custGeom>
                  <a:rect b="b" l="l" r="r" t="t"/>
                  <a:pathLst>
                    <a:path extrusionOk="0" h="4845" w="254">
                      <a:moveTo>
                        <a:pt x="253" y="1"/>
                      </a:moveTo>
                      <a:lnTo>
                        <a:pt x="0" y="137"/>
                      </a:lnTo>
                      <a:lnTo>
                        <a:pt x="0" y="4825"/>
                      </a:lnTo>
                      <a:cubicBezTo>
                        <a:pt x="78" y="4825"/>
                        <a:pt x="156" y="4825"/>
                        <a:pt x="253" y="4845"/>
                      </a:cubicBezTo>
                      <a:lnTo>
                        <a:pt x="2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2"/>
                <p:cNvSpPr/>
                <p:nvPr/>
              </p:nvSpPr>
              <p:spPr>
                <a:xfrm>
                  <a:off x="1097375" y="695550"/>
                  <a:ext cx="6350" cy="8775"/>
                </a:xfrm>
                <a:custGeom>
                  <a:rect b="b" l="l" r="r" t="t"/>
                  <a:pathLst>
                    <a:path extrusionOk="0" h="351" w="254">
                      <a:moveTo>
                        <a:pt x="117" y="1"/>
                      </a:moveTo>
                      <a:cubicBezTo>
                        <a:pt x="59" y="1"/>
                        <a:pt x="0" y="59"/>
                        <a:pt x="0" y="137"/>
                      </a:cubicBezTo>
                      <a:lnTo>
                        <a:pt x="0" y="351"/>
                      </a:lnTo>
                      <a:lnTo>
                        <a:pt x="253" y="195"/>
                      </a:lnTo>
                      <a:lnTo>
                        <a:pt x="253" y="137"/>
                      </a:lnTo>
                      <a:cubicBezTo>
                        <a:pt x="253" y="59"/>
                        <a:pt x="195" y="1"/>
                        <a:pt x="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2"/>
                <p:cNvSpPr/>
                <p:nvPr/>
              </p:nvSpPr>
              <p:spPr>
                <a:xfrm>
                  <a:off x="1097375" y="820675"/>
                  <a:ext cx="6350" cy="4775"/>
                </a:xfrm>
                <a:custGeom>
                  <a:rect b="b" l="l" r="r" t="t"/>
                  <a:pathLst>
                    <a:path extrusionOk="0" h="191" w="254">
                      <a:moveTo>
                        <a:pt x="120" y="0"/>
                      </a:moveTo>
                      <a:cubicBezTo>
                        <a:pt x="78" y="0"/>
                        <a:pt x="39" y="5"/>
                        <a:pt x="0" y="15"/>
                      </a:cubicBezTo>
                      <a:lnTo>
                        <a:pt x="0" y="54"/>
                      </a:lnTo>
                      <a:cubicBezTo>
                        <a:pt x="0" y="132"/>
                        <a:pt x="59" y="190"/>
                        <a:pt x="117" y="190"/>
                      </a:cubicBezTo>
                      <a:cubicBezTo>
                        <a:pt x="195" y="190"/>
                        <a:pt x="253" y="132"/>
                        <a:pt x="253" y="54"/>
                      </a:cubicBezTo>
                      <a:lnTo>
                        <a:pt x="253" y="15"/>
                      </a:lnTo>
                      <a:cubicBezTo>
                        <a:pt x="205" y="5"/>
                        <a:pt x="161" y="0"/>
                        <a:pt x="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2"/>
                <p:cNvSpPr/>
                <p:nvPr/>
              </p:nvSpPr>
              <p:spPr>
                <a:xfrm>
                  <a:off x="1125575" y="757325"/>
                  <a:ext cx="41375" cy="25800"/>
                </a:xfrm>
                <a:custGeom>
                  <a:rect b="b" l="l" r="r" t="t"/>
                  <a:pathLst>
                    <a:path extrusionOk="0" h="1032" w="1655">
                      <a:moveTo>
                        <a:pt x="818" y="214"/>
                      </a:moveTo>
                      <a:cubicBezTo>
                        <a:pt x="993" y="214"/>
                        <a:pt x="1129" y="234"/>
                        <a:pt x="1246" y="312"/>
                      </a:cubicBezTo>
                      <a:cubicBezTo>
                        <a:pt x="1363" y="389"/>
                        <a:pt x="1402" y="448"/>
                        <a:pt x="1402" y="506"/>
                      </a:cubicBezTo>
                      <a:cubicBezTo>
                        <a:pt x="1402" y="584"/>
                        <a:pt x="1363" y="623"/>
                        <a:pt x="1265" y="701"/>
                      </a:cubicBezTo>
                      <a:cubicBezTo>
                        <a:pt x="1139" y="769"/>
                        <a:pt x="974" y="803"/>
                        <a:pt x="813" y="803"/>
                      </a:cubicBezTo>
                      <a:cubicBezTo>
                        <a:pt x="653" y="803"/>
                        <a:pt x="497" y="769"/>
                        <a:pt x="390" y="701"/>
                      </a:cubicBezTo>
                      <a:cubicBezTo>
                        <a:pt x="293" y="642"/>
                        <a:pt x="234" y="584"/>
                        <a:pt x="234" y="506"/>
                      </a:cubicBezTo>
                      <a:cubicBezTo>
                        <a:pt x="234" y="428"/>
                        <a:pt x="293" y="389"/>
                        <a:pt x="390" y="312"/>
                      </a:cubicBezTo>
                      <a:cubicBezTo>
                        <a:pt x="507" y="234"/>
                        <a:pt x="682" y="214"/>
                        <a:pt x="818" y="214"/>
                      </a:cubicBezTo>
                      <a:close/>
                      <a:moveTo>
                        <a:pt x="701" y="0"/>
                      </a:moveTo>
                      <a:cubicBezTo>
                        <a:pt x="526" y="20"/>
                        <a:pt x="390" y="39"/>
                        <a:pt x="254" y="117"/>
                      </a:cubicBezTo>
                      <a:cubicBezTo>
                        <a:pt x="98" y="214"/>
                        <a:pt x="1" y="351"/>
                        <a:pt x="1" y="506"/>
                      </a:cubicBezTo>
                      <a:cubicBezTo>
                        <a:pt x="1" y="642"/>
                        <a:pt x="98" y="798"/>
                        <a:pt x="254" y="895"/>
                      </a:cubicBezTo>
                      <a:cubicBezTo>
                        <a:pt x="429" y="993"/>
                        <a:pt x="623" y="1031"/>
                        <a:pt x="818" y="1031"/>
                      </a:cubicBezTo>
                      <a:cubicBezTo>
                        <a:pt x="1013" y="1031"/>
                        <a:pt x="1227" y="993"/>
                        <a:pt x="1382" y="895"/>
                      </a:cubicBezTo>
                      <a:cubicBezTo>
                        <a:pt x="1557" y="798"/>
                        <a:pt x="1655" y="642"/>
                        <a:pt x="1655" y="506"/>
                      </a:cubicBezTo>
                      <a:cubicBezTo>
                        <a:pt x="1655" y="351"/>
                        <a:pt x="1557" y="214"/>
                        <a:pt x="1382" y="117"/>
                      </a:cubicBezTo>
                      <a:cubicBezTo>
                        <a:pt x="1246" y="39"/>
                        <a:pt x="1090" y="0"/>
                        <a:pt x="935" y="0"/>
                      </a:cubicBezTo>
                      <a:lnTo>
                        <a:pt x="935" y="39"/>
                      </a:lnTo>
                      <a:cubicBezTo>
                        <a:pt x="935" y="117"/>
                        <a:pt x="896" y="156"/>
                        <a:pt x="818" y="156"/>
                      </a:cubicBezTo>
                      <a:cubicBezTo>
                        <a:pt x="740" y="156"/>
                        <a:pt x="701" y="117"/>
                        <a:pt x="701" y="39"/>
                      </a:cubicBezTo>
                      <a:lnTo>
                        <a:pt x="7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2"/>
                <p:cNvSpPr/>
                <p:nvPr/>
              </p:nvSpPr>
              <p:spPr>
                <a:xfrm>
                  <a:off x="1143100" y="673675"/>
                  <a:ext cx="5850" cy="83675"/>
                </a:xfrm>
                <a:custGeom>
                  <a:rect b="b" l="l" r="r" t="t"/>
                  <a:pathLst>
                    <a:path extrusionOk="0" h="3347" w="234">
                      <a:moveTo>
                        <a:pt x="234" y="0"/>
                      </a:moveTo>
                      <a:lnTo>
                        <a:pt x="0" y="156"/>
                      </a:lnTo>
                      <a:lnTo>
                        <a:pt x="0" y="3346"/>
                      </a:lnTo>
                      <a:cubicBezTo>
                        <a:pt x="39" y="3327"/>
                        <a:pt x="83" y="3317"/>
                        <a:pt x="124" y="3317"/>
                      </a:cubicBezTo>
                      <a:cubicBezTo>
                        <a:pt x="166" y="3317"/>
                        <a:pt x="205" y="3327"/>
                        <a:pt x="234" y="3346"/>
                      </a:cubicBezTo>
                      <a:lnTo>
                        <a:pt x="2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2"/>
                <p:cNvSpPr/>
                <p:nvPr/>
              </p:nvSpPr>
              <p:spPr>
                <a:xfrm>
                  <a:off x="1143100" y="668800"/>
                  <a:ext cx="5850" cy="8775"/>
                </a:xfrm>
                <a:custGeom>
                  <a:rect b="b" l="l" r="r" t="t"/>
                  <a:pathLst>
                    <a:path extrusionOk="0" h="351" w="234">
                      <a:moveTo>
                        <a:pt x="117" y="0"/>
                      </a:moveTo>
                      <a:cubicBezTo>
                        <a:pt x="39" y="0"/>
                        <a:pt x="0" y="59"/>
                        <a:pt x="0" y="137"/>
                      </a:cubicBezTo>
                      <a:lnTo>
                        <a:pt x="0" y="351"/>
                      </a:lnTo>
                      <a:lnTo>
                        <a:pt x="234" y="195"/>
                      </a:lnTo>
                      <a:lnTo>
                        <a:pt x="234" y="137"/>
                      </a:lnTo>
                      <a:cubicBezTo>
                        <a:pt x="234" y="59"/>
                        <a:pt x="195" y="0"/>
                        <a:pt x="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2"/>
                <p:cNvSpPr/>
                <p:nvPr/>
              </p:nvSpPr>
              <p:spPr>
                <a:xfrm>
                  <a:off x="1143100" y="756600"/>
                  <a:ext cx="5850" cy="4625"/>
                </a:xfrm>
                <a:custGeom>
                  <a:rect b="b" l="l" r="r" t="t"/>
                  <a:pathLst>
                    <a:path extrusionOk="0" h="185" w="234">
                      <a:moveTo>
                        <a:pt x="124" y="0"/>
                      </a:moveTo>
                      <a:cubicBezTo>
                        <a:pt x="83" y="0"/>
                        <a:pt x="39" y="10"/>
                        <a:pt x="0" y="29"/>
                      </a:cubicBezTo>
                      <a:lnTo>
                        <a:pt x="0" y="68"/>
                      </a:lnTo>
                      <a:cubicBezTo>
                        <a:pt x="0" y="146"/>
                        <a:pt x="39" y="185"/>
                        <a:pt x="117" y="185"/>
                      </a:cubicBezTo>
                      <a:cubicBezTo>
                        <a:pt x="195" y="185"/>
                        <a:pt x="234" y="146"/>
                        <a:pt x="234" y="68"/>
                      </a:cubicBezTo>
                      <a:lnTo>
                        <a:pt x="234" y="29"/>
                      </a:lnTo>
                      <a:cubicBezTo>
                        <a:pt x="205" y="10"/>
                        <a:pt x="166" y="0"/>
                        <a:pt x="1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1" name="Google Shape;4691;p42"/>
            <p:cNvGrpSpPr/>
            <p:nvPr/>
          </p:nvGrpSpPr>
          <p:grpSpPr>
            <a:xfrm>
              <a:off x="1674271" y="537211"/>
              <a:ext cx="631301" cy="1116564"/>
              <a:chOff x="-2847804" y="767936"/>
              <a:chExt cx="631301" cy="1116564"/>
            </a:xfrm>
          </p:grpSpPr>
          <p:sp>
            <p:nvSpPr>
              <p:cNvPr id="4692" name="Google Shape;4692;p42"/>
              <p:cNvSpPr/>
              <p:nvPr/>
            </p:nvSpPr>
            <p:spPr>
              <a:xfrm>
                <a:off x="-2767823" y="1374652"/>
                <a:ext cx="40464" cy="438529"/>
              </a:xfrm>
              <a:custGeom>
                <a:rect b="b" l="l" r="r" t="t"/>
                <a:pathLst>
                  <a:path extrusionOk="0" h="3468" w="320">
                    <a:moveTo>
                      <a:pt x="0" y="0"/>
                    </a:moveTo>
                    <a:lnTo>
                      <a:pt x="0" y="3391"/>
                    </a:lnTo>
                    <a:cubicBezTo>
                      <a:pt x="0" y="3414"/>
                      <a:pt x="24" y="3426"/>
                      <a:pt x="47" y="3450"/>
                    </a:cubicBezTo>
                    <a:cubicBezTo>
                      <a:pt x="77" y="3461"/>
                      <a:pt x="118" y="3467"/>
                      <a:pt x="160" y="3467"/>
                    </a:cubicBezTo>
                    <a:cubicBezTo>
                      <a:pt x="201" y="3467"/>
                      <a:pt x="242" y="3461"/>
                      <a:pt x="272" y="3450"/>
                    </a:cubicBezTo>
                    <a:cubicBezTo>
                      <a:pt x="295" y="3426"/>
                      <a:pt x="319" y="3402"/>
                      <a:pt x="319" y="3391"/>
                    </a:cubicBezTo>
                    <a:lnTo>
                      <a:pt x="319"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2"/>
              <p:cNvSpPr/>
              <p:nvPr/>
            </p:nvSpPr>
            <p:spPr>
              <a:xfrm>
                <a:off x="-2630496" y="1447868"/>
                <a:ext cx="39073" cy="436632"/>
              </a:xfrm>
              <a:custGeom>
                <a:rect b="b" l="l" r="r" t="t"/>
                <a:pathLst>
                  <a:path extrusionOk="0" h="3453" w="309">
                    <a:moveTo>
                      <a:pt x="1" y="0"/>
                    </a:moveTo>
                    <a:lnTo>
                      <a:pt x="1" y="3367"/>
                    </a:lnTo>
                    <a:cubicBezTo>
                      <a:pt x="1" y="3402"/>
                      <a:pt x="13" y="3414"/>
                      <a:pt x="48" y="3426"/>
                    </a:cubicBezTo>
                    <a:cubicBezTo>
                      <a:pt x="72" y="3444"/>
                      <a:pt x="110" y="3452"/>
                      <a:pt x="150" y="3452"/>
                    </a:cubicBezTo>
                    <a:cubicBezTo>
                      <a:pt x="190" y="3452"/>
                      <a:pt x="231" y="3444"/>
                      <a:pt x="261" y="3426"/>
                    </a:cubicBezTo>
                    <a:cubicBezTo>
                      <a:pt x="296" y="3414"/>
                      <a:pt x="308" y="3379"/>
                      <a:pt x="308" y="3367"/>
                    </a:cubicBezTo>
                    <a:lnTo>
                      <a:pt x="308" y="0"/>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2"/>
              <p:cNvSpPr/>
              <p:nvPr/>
            </p:nvSpPr>
            <p:spPr>
              <a:xfrm>
                <a:off x="-2421344" y="1432820"/>
                <a:ext cx="38947" cy="436758"/>
              </a:xfrm>
              <a:custGeom>
                <a:rect b="b" l="l" r="r" t="t"/>
                <a:pathLst>
                  <a:path extrusionOk="0" h="3454" w="308">
                    <a:moveTo>
                      <a:pt x="1" y="1"/>
                    </a:moveTo>
                    <a:lnTo>
                      <a:pt x="1" y="3368"/>
                    </a:lnTo>
                    <a:cubicBezTo>
                      <a:pt x="1" y="3403"/>
                      <a:pt x="13" y="3415"/>
                      <a:pt x="36" y="3427"/>
                    </a:cubicBezTo>
                    <a:cubicBezTo>
                      <a:pt x="66" y="3444"/>
                      <a:pt x="107" y="3453"/>
                      <a:pt x="148" y="3453"/>
                    </a:cubicBezTo>
                    <a:cubicBezTo>
                      <a:pt x="190" y="3453"/>
                      <a:pt x="231" y="3444"/>
                      <a:pt x="261" y="3427"/>
                    </a:cubicBezTo>
                    <a:cubicBezTo>
                      <a:pt x="296" y="3415"/>
                      <a:pt x="308" y="3379"/>
                      <a:pt x="308" y="3368"/>
                    </a:cubicBezTo>
                    <a:lnTo>
                      <a:pt x="308"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2"/>
              <p:cNvSpPr/>
              <p:nvPr/>
            </p:nvSpPr>
            <p:spPr>
              <a:xfrm>
                <a:off x="-2325746" y="1296885"/>
                <a:ext cx="39073" cy="435620"/>
              </a:xfrm>
              <a:custGeom>
                <a:rect b="b" l="l" r="r" t="t"/>
                <a:pathLst>
                  <a:path extrusionOk="0" h="3445" w="309">
                    <a:moveTo>
                      <a:pt x="1" y="1"/>
                    </a:moveTo>
                    <a:lnTo>
                      <a:pt x="1" y="3368"/>
                    </a:lnTo>
                    <a:cubicBezTo>
                      <a:pt x="1" y="3391"/>
                      <a:pt x="13" y="3415"/>
                      <a:pt x="36" y="3427"/>
                    </a:cubicBezTo>
                    <a:cubicBezTo>
                      <a:pt x="66" y="3439"/>
                      <a:pt x="107" y="3444"/>
                      <a:pt x="149" y="3444"/>
                    </a:cubicBezTo>
                    <a:cubicBezTo>
                      <a:pt x="190" y="3444"/>
                      <a:pt x="231" y="3439"/>
                      <a:pt x="261" y="3427"/>
                    </a:cubicBezTo>
                    <a:cubicBezTo>
                      <a:pt x="296" y="3403"/>
                      <a:pt x="308" y="3379"/>
                      <a:pt x="308" y="3368"/>
                    </a:cubicBezTo>
                    <a:lnTo>
                      <a:pt x="308"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2"/>
              <p:cNvSpPr/>
              <p:nvPr/>
            </p:nvSpPr>
            <p:spPr>
              <a:xfrm>
                <a:off x="-2817139" y="921955"/>
                <a:ext cx="572186" cy="815729"/>
              </a:xfrm>
              <a:custGeom>
                <a:rect b="b" l="l" r="r" t="t"/>
                <a:pathLst>
                  <a:path extrusionOk="0" h="6451" w="4525">
                    <a:moveTo>
                      <a:pt x="4525" y="1"/>
                    </a:moveTo>
                    <a:lnTo>
                      <a:pt x="3887" y="24"/>
                    </a:lnTo>
                    <a:lnTo>
                      <a:pt x="2268" y="72"/>
                    </a:lnTo>
                    <a:lnTo>
                      <a:pt x="0" y="119"/>
                    </a:lnTo>
                    <a:lnTo>
                      <a:pt x="0" y="5151"/>
                    </a:lnTo>
                    <a:cubicBezTo>
                      <a:pt x="12" y="5317"/>
                      <a:pt x="59" y="5470"/>
                      <a:pt x="178" y="5636"/>
                    </a:cubicBezTo>
                    <a:cubicBezTo>
                      <a:pt x="296" y="5789"/>
                      <a:pt x="461" y="5931"/>
                      <a:pt x="674" y="6061"/>
                    </a:cubicBezTo>
                    <a:cubicBezTo>
                      <a:pt x="1123" y="6321"/>
                      <a:pt x="1701" y="6451"/>
                      <a:pt x="2268" y="6451"/>
                    </a:cubicBezTo>
                    <a:cubicBezTo>
                      <a:pt x="2859" y="6451"/>
                      <a:pt x="3438" y="6321"/>
                      <a:pt x="3887" y="6061"/>
                    </a:cubicBezTo>
                    <a:cubicBezTo>
                      <a:pt x="4324" y="5801"/>
                      <a:pt x="4525" y="5470"/>
                      <a:pt x="4525" y="5139"/>
                    </a:cubicBezTo>
                    <a:lnTo>
                      <a:pt x="4525" y="1"/>
                    </a:lnTo>
                    <a:close/>
                  </a:path>
                </a:pathLst>
              </a:cu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2"/>
              <p:cNvSpPr/>
              <p:nvPr/>
            </p:nvSpPr>
            <p:spPr>
              <a:xfrm>
                <a:off x="-2530346" y="923472"/>
                <a:ext cx="204723" cy="812694"/>
              </a:xfrm>
              <a:custGeom>
                <a:rect b="b" l="l" r="r" t="t"/>
                <a:pathLst>
                  <a:path extrusionOk="0" h="6427" w="1619">
                    <a:moveTo>
                      <a:pt x="1619" y="1"/>
                    </a:moveTo>
                    <a:lnTo>
                      <a:pt x="0" y="24"/>
                    </a:lnTo>
                    <a:lnTo>
                      <a:pt x="0" y="6427"/>
                    </a:lnTo>
                    <a:cubicBezTo>
                      <a:pt x="591" y="6427"/>
                      <a:pt x="1170" y="6285"/>
                      <a:pt x="1619" y="6037"/>
                    </a:cubicBezTo>
                    <a:lnTo>
                      <a:pt x="1619" y="1"/>
                    </a:lnTo>
                    <a:close/>
                  </a:path>
                </a:pathLst>
              </a:cu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2"/>
              <p:cNvSpPr/>
              <p:nvPr/>
            </p:nvSpPr>
            <p:spPr>
              <a:xfrm>
                <a:off x="-2845591" y="772236"/>
                <a:ext cx="629089" cy="330034"/>
              </a:xfrm>
              <a:custGeom>
                <a:rect b="b" l="l" r="r" t="t"/>
                <a:pathLst>
                  <a:path extrusionOk="0" h="2610" w="4975">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2"/>
              <p:cNvSpPr/>
              <p:nvPr/>
            </p:nvSpPr>
            <p:spPr>
              <a:xfrm>
                <a:off x="-2531796" y="927772"/>
                <a:ext cx="204723" cy="812694"/>
              </a:xfrm>
              <a:custGeom>
                <a:rect b="b" l="l" r="r" t="t"/>
                <a:pathLst>
                  <a:path extrusionOk="0" h="6427" w="1619">
                    <a:moveTo>
                      <a:pt x="1619" y="1"/>
                    </a:moveTo>
                    <a:lnTo>
                      <a:pt x="0" y="24"/>
                    </a:lnTo>
                    <a:lnTo>
                      <a:pt x="0" y="6427"/>
                    </a:lnTo>
                    <a:cubicBezTo>
                      <a:pt x="591" y="6427"/>
                      <a:pt x="1170" y="6285"/>
                      <a:pt x="1619" y="6037"/>
                    </a:cubicBezTo>
                    <a:lnTo>
                      <a:pt x="1619" y="1"/>
                    </a:ln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2"/>
              <p:cNvSpPr/>
              <p:nvPr/>
            </p:nvSpPr>
            <p:spPr>
              <a:xfrm>
                <a:off x="-2847804" y="772236"/>
                <a:ext cx="629089" cy="330034"/>
              </a:xfrm>
              <a:custGeom>
                <a:rect b="b" l="l" r="r" t="t"/>
                <a:pathLst>
                  <a:path extrusionOk="0" h="2610" w="4975">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rgbClr val="282A2E">
                  <a:alpha val="3648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2"/>
              <p:cNvSpPr/>
              <p:nvPr/>
            </p:nvSpPr>
            <p:spPr>
              <a:xfrm>
                <a:off x="-2800701" y="767936"/>
                <a:ext cx="539309" cy="284639"/>
              </a:xfrm>
              <a:custGeom>
                <a:rect b="b" l="l" r="r" t="t"/>
                <a:pathLst>
                  <a:path extrusionOk="0" h="2251" w="4265">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chemeClr val="accent3"/>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2"/>
              <p:cNvSpPr/>
              <p:nvPr/>
            </p:nvSpPr>
            <p:spPr>
              <a:xfrm>
                <a:off x="-2802151" y="772236"/>
                <a:ext cx="539309" cy="284639"/>
              </a:xfrm>
              <a:custGeom>
                <a:rect b="b" l="l" r="r" t="t"/>
                <a:pathLst>
                  <a:path extrusionOk="0" h="2251" w="4265">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rgbClr val="EBEAEA">
                  <a:alpha val="339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2"/>
              <p:cNvSpPr/>
              <p:nvPr/>
            </p:nvSpPr>
            <p:spPr>
              <a:xfrm>
                <a:off x="-2730520" y="806251"/>
                <a:ext cx="394524" cy="209275"/>
              </a:xfrm>
              <a:custGeom>
                <a:rect b="b" l="l" r="r" t="t"/>
                <a:pathLst>
                  <a:path extrusionOk="0" h="1655" w="3120">
                    <a:moveTo>
                      <a:pt x="1549" y="0"/>
                    </a:moveTo>
                    <a:cubicBezTo>
                      <a:pt x="1220" y="0"/>
                      <a:pt x="892" y="65"/>
                      <a:pt x="627" y="195"/>
                    </a:cubicBezTo>
                    <a:lnTo>
                      <a:pt x="532" y="242"/>
                    </a:lnTo>
                    <a:cubicBezTo>
                      <a:pt x="520" y="254"/>
                      <a:pt x="497" y="278"/>
                      <a:pt x="461" y="290"/>
                    </a:cubicBezTo>
                    <a:cubicBezTo>
                      <a:pt x="0" y="597"/>
                      <a:pt x="0" y="1058"/>
                      <a:pt x="461" y="1365"/>
                    </a:cubicBezTo>
                    <a:lnTo>
                      <a:pt x="556" y="1412"/>
                    </a:lnTo>
                    <a:lnTo>
                      <a:pt x="638" y="1459"/>
                    </a:lnTo>
                    <a:cubicBezTo>
                      <a:pt x="910" y="1589"/>
                      <a:pt x="1244" y="1654"/>
                      <a:pt x="1576" y="1654"/>
                    </a:cubicBezTo>
                    <a:cubicBezTo>
                      <a:pt x="1908" y="1654"/>
                      <a:pt x="2239" y="1589"/>
                      <a:pt x="2505" y="1459"/>
                    </a:cubicBezTo>
                    <a:lnTo>
                      <a:pt x="2588" y="1412"/>
                    </a:lnTo>
                    <a:cubicBezTo>
                      <a:pt x="2623" y="1400"/>
                      <a:pt x="2647" y="1388"/>
                      <a:pt x="2658" y="1365"/>
                    </a:cubicBezTo>
                    <a:cubicBezTo>
                      <a:pt x="3119" y="1058"/>
                      <a:pt x="3119" y="597"/>
                      <a:pt x="2658" y="290"/>
                    </a:cubicBezTo>
                    <a:lnTo>
                      <a:pt x="2576" y="242"/>
                    </a:lnTo>
                    <a:lnTo>
                      <a:pt x="2481" y="195"/>
                    </a:lnTo>
                    <a:cubicBezTo>
                      <a:pt x="2210" y="65"/>
                      <a:pt x="1879" y="0"/>
                      <a:pt x="1549" y="0"/>
                    </a:cubicBez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2"/>
              <p:cNvSpPr/>
              <p:nvPr/>
            </p:nvSpPr>
            <p:spPr>
              <a:xfrm>
                <a:off x="-2669317" y="830909"/>
                <a:ext cx="275029" cy="159959"/>
              </a:xfrm>
              <a:custGeom>
                <a:rect b="b" l="l" r="r" t="t"/>
                <a:pathLst>
                  <a:path extrusionOk="0" h="1265" w="2175">
                    <a:moveTo>
                      <a:pt x="154" y="0"/>
                    </a:moveTo>
                    <a:lnTo>
                      <a:pt x="72" y="47"/>
                    </a:lnTo>
                    <a:cubicBezTo>
                      <a:pt x="60" y="59"/>
                      <a:pt x="24" y="83"/>
                      <a:pt x="1" y="95"/>
                    </a:cubicBezTo>
                    <a:lnTo>
                      <a:pt x="922" y="626"/>
                    </a:lnTo>
                    <a:lnTo>
                      <a:pt x="1088" y="733"/>
                    </a:lnTo>
                    <a:lnTo>
                      <a:pt x="2021" y="1264"/>
                    </a:lnTo>
                    <a:lnTo>
                      <a:pt x="2104" y="1217"/>
                    </a:lnTo>
                    <a:cubicBezTo>
                      <a:pt x="2139" y="1205"/>
                      <a:pt x="2163" y="1193"/>
                      <a:pt x="2174" y="1170"/>
                    </a:cubicBezTo>
                    <a:lnTo>
                      <a:pt x="1253" y="638"/>
                    </a:lnTo>
                    <a:lnTo>
                      <a:pt x="1088" y="532"/>
                    </a:lnTo>
                    <a:lnTo>
                      <a:pt x="154" y="0"/>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2"/>
              <p:cNvSpPr/>
              <p:nvPr/>
            </p:nvSpPr>
            <p:spPr>
              <a:xfrm>
                <a:off x="-2669317" y="832300"/>
                <a:ext cx="278064" cy="158568"/>
              </a:xfrm>
              <a:custGeom>
                <a:rect b="b" l="l" r="r" t="t"/>
                <a:pathLst>
                  <a:path extrusionOk="0" h="1254" w="2199">
                    <a:moveTo>
                      <a:pt x="2021" y="1"/>
                    </a:moveTo>
                    <a:lnTo>
                      <a:pt x="1088" y="533"/>
                    </a:lnTo>
                    <a:lnTo>
                      <a:pt x="922" y="627"/>
                    </a:lnTo>
                    <a:lnTo>
                      <a:pt x="1" y="1159"/>
                    </a:lnTo>
                    <a:lnTo>
                      <a:pt x="84" y="1206"/>
                    </a:lnTo>
                    <a:lnTo>
                      <a:pt x="178" y="1253"/>
                    </a:lnTo>
                    <a:lnTo>
                      <a:pt x="1099" y="722"/>
                    </a:lnTo>
                    <a:lnTo>
                      <a:pt x="1265" y="615"/>
                    </a:lnTo>
                    <a:lnTo>
                      <a:pt x="2198" y="84"/>
                    </a:lnTo>
                    <a:lnTo>
                      <a:pt x="2104" y="36"/>
                    </a:lnTo>
                    <a:lnTo>
                      <a:pt x="2021" y="1"/>
                    </a:ln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6" name="Google Shape;4706;p42"/>
            <p:cNvGrpSpPr/>
            <p:nvPr/>
          </p:nvGrpSpPr>
          <p:grpSpPr>
            <a:xfrm>
              <a:off x="713236" y="1500107"/>
              <a:ext cx="664880" cy="790316"/>
              <a:chOff x="-2482589" y="3634532"/>
              <a:chExt cx="664880" cy="790316"/>
            </a:xfrm>
          </p:grpSpPr>
          <p:sp>
            <p:nvSpPr>
              <p:cNvPr id="4707" name="Google Shape;4707;p42"/>
              <p:cNvSpPr/>
              <p:nvPr/>
            </p:nvSpPr>
            <p:spPr>
              <a:xfrm>
                <a:off x="-2430238" y="3857088"/>
                <a:ext cx="47925" cy="403375"/>
              </a:xfrm>
              <a:custGeom>
                <a:rect b="b" l="l" r="r" t="t"/>
                <a:pathLst>
                  <a:path extrusionOk="0" h="3190" w="379">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2"/>
              <p:cNvSpPr/>
              <p:nvPr/>
            </p:nvSpPr>
            <p:spPr>
              <a:xfrm>
                <a:off x="-2174805" y="3857088"/>
                <a:ext cx="49315" cy="551322"/>
              </a:xfrm>
              <a:custGeom>
                <a:rect b="b" l="l" r="r" t="t"/>
                <a:pathLst>
                  <a:path extrusionOk="0" h="4360" w="39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2"/>
              <p:cNvSpPr/>
              <p:nvPr/>
            </p:nvSpPr>
            <p:spPr>
              <a:xfrm>
                <a:off x="-1919371" y="3857088"/>
                <a:ext cx="49442" cy="403375"/>
              </a:xfrm>
              <a:custGeom>
                <a:rect b="b" l="l" r="r" t="t"/>
                <a:pathLst>
                  <a:path extrusionOk="0" h="3190" w="391">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2"/>
              <p:cNvSpPr/>
              <p:nvPr/>
            </p:nvSpPr>
            <p:spPr>
              <a:xfrm>
                <a:off x="-2174805" y="3873526"/>
                <a:ext cx="49315" cy="551322"/>
              </a:xfrm>
              <a:custGeom>
                <a:rect b="b" l="l" r="r" t="t"/>
                <a:pathLst>
                  <a:path extrusionOk="0" h="4360" w="39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2"/>
              <p:cNvSpPr/>
              <p:nvPr/>
            </p:nvSpPr>
            <p:spPr>
              <a:xfrm>
                <a:off x="-2150905" y="3827118"/>
                <a:ext cx="333196" cy="378086"/>
              </a:xfrm>
              <a:custGeom>
                <a:rect b="b" l="l" r="r" t="t"/>
                <a:pathLst>
                  <a:path extrusionOk="0" h="2990" w="2635">
                    <a:moveTo>
                      <a:pt x="2634" y="1"/>
                    </a:moveTo>
                    <a:lnTo>
                      <a:pt x="0" y="1525"/>
                    </a:lnTo>
                    <a:lnTo>
                      <a:pt x="0" y="2990"/>
                    </a:lnTo>
                    <a:lnTo>
                      <a:pt x="2623" y="1466"/>
                    </a:lnTo>
                    <a:lnTo>
                      <a:pt x="2634" y="1"/>
                    </a:lnTo>
                    <a:close/>
                  </a:path>
                </a:pathLst>
              </a:cu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2"/>
              <p:cNvSpPr/>
              <p:nvPr/>
            </p:nvSpPr>
            <p:spPr>
              <a:xfrm>
                <a:off x="-2482589" y="3827118"/>
                <a:ext cx="331805" cy="378086"/>
              </a:xfrm>
              <a:custGeom>
                <a:rect b="b" l="l" r="r" t="t"/>
                <a:pathLst>
                  <a:path extrusionOk="0" h="2990" w="2624">
                    <a:moveTo>
                      <a:pt x="1" y="1"/>
                    </a:moveTo>
                    <a:lnTo>
                      <a:pt x="1" y="1466"/>
                    </a:lnTo>
                    <a:lnTo>
                      <a:pt x="2623" y="2990"/>
                    </a:lnTo>
                    <a:lnTo>
                      <a:pt x="2623" y="1525"/>
                    </a:lnTo>
                    <a:lnTo>
                      <a:pt x="1" y="1"/>
                    </a:lnTo>
                    <a:close/>
                  </a:path>
                </a:pathLst>
              </a:cu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2"/>
              <p:cNvSpPr/>
              <p:nvPr/>
            </p:nvSpPr>
            <p:spPr>
              <a:xfrm>
                <a:off x="-2482589" y="3634532"/>
                <a:ext cx="664874" cy="385420"/>
              </a:xfrm>
              <a:custGeom>
                <a:rect b="b" l="l" r="r" t="t"/>
                <a:pathLst>
                  <a:path extrusionOk="0" h="3048" w="5258">
                    <a:moveTo>
                      <a:pt x="2611" y="0"/>
                    </a:moveTo>
                    <a:lnTo>
                      <a:pt x="1" y="1524"/>
                    </a:lnTo>
                    <a:lnTo>
                      <a:pt x="2623" y="3048"/>
                    </a:lnTo>
                    <a:lnTo>
                      <a:pt x="5257" y="1524"/>
                    </a:lnTo>
                    <a:lnTo>
                      <a:pt x="2611" y="0"/>
                    </a:lnTo>
                    <a:close/>
                  </a:path>
                </a:pathLst>
              </a:custGeom>
              <a:solidFill>
                <a:schemeClr val="dk2"/>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2"/>
              <p:cNvSpPr/>
              <p:nvPr/>
            </p:nvSpPr>
            <p:spPr>
              <a:xfrm>
                <a:off x="-2437825" y="3661340"/>
                <a:ext cx="321309" cy="185376"/>
              </a:xfrm>
              <a:custGeom>
                <a:rect b="b" l="l" r="r" t="t"/>
                <a:pathLst>
                  <a:path extrusionOk="0" h="1466" w="2541">
                    <a:moveTo>
                      <a:pt x="2293" y="1"/>
                    </a:moveTo>
                    <a:lnTo>
                      <a:pt x="1" y="1312"/>
                    </a:lnTo>
                    <a:lnTo>
                      <a:pt x="249" y="1466"/>
                    </a:lnTo>
                    <a:lnTo>
                      <a:pt x="2541" y="131"/>
                    </a:lnTo>
                    <a:lnTo>
                      <a:pt x="2293"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2"/>
              <p:cNvSpPr/>
              <p:nvPr/>
            </p:nvSpPr>
            <p:spPr>
              <a:xfrm>
                <a:off x="-2349688" y="3801828"/>
                <a:ext cx="213827" cy="122530"/>
              </a:xfrm>
              <a:custGeom>
                <a:rect b="b" l="l" r="r" t="t"/>
                <a:pathLst>
                  <a:path extrusionOk="0" h="969" w="1691">
                    <a:moveTo>
                      <a:pt x="1064" y="0"/>
                    </a:moveTo>
                    <a:lnTo>
                      <a:pt x="1" y="603"/>
                    </a:lnTo>
                    <a:lnTo>
                      <a:pt x="627" y="969"/>
                    </a:lnTo>
                    <a:lnTo>
                      <a:pt x="1690" y="355"/>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2"/>
              <p:cNvSpPr/>
              <p:nvPr/>
            </p:nvSpPr>
            <p:spPr>
              <a:xfrm>
                <a:off x="-2392935" y="3774894"/>
                <a:ext cx="164385" cy="95723"/>
              </a:xfrm>
              <a:custGeom>
                <a:rect b="b" l="l" r="r" t="t"/>
                <a:pathLst>
                  <a:path extrusionOk="0" h="757" w="1300">
                    <a:moveTo>
                      <a:pt x="1064" y="1"/>
                    </a:moveTo>
                    <a:lnTo>
                      <a:pt x="0" y="615"/>
                    </a:lnTo>
                    <a:lnTo>
                      <a:pt x="237" y="757"/>
                    </a:lnTo>
                    <a:lnTo>
                      <a:pt x="1300"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2"/>
              <p:cNvSpPr/>
              <p:nvPr/>
            </p:nvSpPr>
            <p:spPr>
              <a:xfrm>
                <a:off x="-2240560" y="3685239"/>
                <a:ext cx="167420" cy="97240"/>
              </a:xfrm>
              <a:custGeom>
                <a:rect b="b" l="l" r="r" t="t"/>
                <a:pathLst>
                  <a:path extrusionOk="0" h="769" w="1324">
                    <a:moveTo>
                      <a:pt x="1064" y="1"/>
                    </a:moveTo>
                    <a:lnTo>
                      <a:pt x="0" y="627"/>
                    </a:lnTo>
                    <a:lnTo>
                      <a:pt x="260" y="769"/>
                    </a:lnTo>
                    <a:lnTo>
                      <a:pt x="1323" y="154"/>
                    </a:lnTo>
                    <a:lnTo>
                      <a:pt x="1064"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2"/>
              <p:cNvSpPr/>
              <p:nvPr/>
            </p:nvSpPr>
            <p:spPr>
              <a:xfrm>
                <a:off x="-2195796" y="3712174"/>
                <a:ext cx="167420" cy="94205"/>
              </a:xfrm>
              <a:custGeom>
                <a:rect b="b" l="l" r="r" t="t"/>
                <a:pathLst>
                  <a:path extrusionOk="0" h="745" w="1324">
                    <a:moveTo>
                      <a:pt x="1064" y="0"/>
                    </a:moveTo>
                    <a:lnTo>
                      <a:pt x="1" y="615"/>
                    </a:lnTo>
                    <a:lnTo>
                      <a:pt x="261" y="745"/>
                    </a:lnTo>
                    <a:lnTo>
                      <a:pt x="1324"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2"/>
              <p:cNvSpPr/>
              <p:nvPr/>
            </p:nvSpPr>
            <p:spPr>
              <a:xfrm>
                <a:off x="-2146479" y="3739108"/>
                <a:ext cx="164511" cy="95723"/>
              </a:xfrm>
              <a:custGeom>
                <a:rect b="b" l="l" r="r" t="t"/>
                <a:pathLst>
                  <a:path extrusionOk="0" h="757" w="1301">
                    <a:moveTo>
                      <a:pt x="1064" y="0"/>
                    </a:moveTo>
                    <a:lnTo>
                      <a:pt x="1" y="602"/>
                    </a:lnTo>
                    <a:lnTo>
                      <a:pt x="237" y="756"/>
                    </a:lnTo>
                    <a:lnTo>
                      <a:pt x="1300" y="142"/>
                    </a:lnTo>
                    <a:lnTo>
                      <a:pt x="1064" y="0"/>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2"/>
              <p:cNvSpPr/>
              <p:nvPr/>
            </p:nvSpPr>
            <p:spPr>
              <a:xfrm>
                <a:off x="-2031408" y="3754029"/>
                <a:ext cx="159959" cy="122530"/>
              </a:xfrm>
              <a:custGeom>
                <a:rect b="b" l="l" r="r" t="t"/>
                <a:pathLst>
                  <a:path extrusionOk="0" h="969" w="1265">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2"/>
              <p:cNvSpPr/>
              <p:nvPr/>
            </p:nvSpPr>
            <p:spPr>
              <a:xfrm>
                <a:off x="-2013578" y="3755420"/>
                <a:ext cx="142130" cy="120380"/>
              </a:xfrm>
              <a:custGeom>
                <a:rect b="b" l="l" r="r" t="t"/>
                <a:pathLst>
                  <a:path extrusionOk="0" h="952" w="1124">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2"/>
              <p:cNvSpPr/>
              <p:nvPr/>
            </p:nvSpPr>
            <p:spPr>
              <a:xfrm>
                <a:off x="-2032925" y="3754029"/>
                <a:ext cx="18082" cy="104701"/>
              </a:xfrm>
              <a:custGeom>
                <a:rect b="b" l="l" r="r" t="t"/>
                <a:pathLst>
                  <a:path extrusionOk="0" h="828" w="143">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2"/>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2"/>
              <p:cNvSpPr/>
              <p:nvPr/>
            </p:nvSpPr>
            <p:spPr>
              <a:xfrm>
                <a:off x="-2040386" y="3709139"/>
                <a:ext cx="174880" cy="92814"/>
              </a:xfrm>
              <a:custGeom>
                <a:rect b="b" l="l" r="r" t="t"/>
                <a:pathLst>
                  <a:path extrusionOk="0" h="734" w="1383">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2"/>
              <p:cNvSpPr/>
              <p:nvPr/>
            </p:nvSpPr>
            <p:spPr>
              <a:xfrm>
                <a:off x="-2014969" y="3722669"/>
                <a:ext cx="125565" cy="65375"/>
              </a:xfrm>
              <a:custGeom>
                <a:rect b="b" l="l" r="r" t="t"/>
                <a:pathLst>
                  <a:path extrusionOk="0" h="517" w="993">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2"/>
              <p:cNvSpPr/>
              <p:nvPr/>
            </p:nvSpPr>
            <p:spPr>
              <a:xfrm>
                <a:off x="-2010543" y="3722669"/>
                <a:ext cx="116587" cy="37429"/>
              </a:xfrm>
              <a:custGeom>
                <a:rect b="b" l="l" r="r" t="t"/>
                <a:pathLst>
                  <a:path extrusionOk="0" h="296" w="922">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2"/>
              <p:cNvSpPr/>
              <p:nvPr/>
            </p:nvSpPr>
            <p:spPr>
              <a:xfrm>
                <a:off x="-2014969" y="3783872"/>
                <a:ext cx="53868" cy="92688"/>
              </a:xfrm>
              <a:custGeom>
                <a:rect b="b" l="l" r="r" t="t"/>
                <a:pathLst>
                  <a:path extrusionOk="0" h="733" w="426">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2"/>
              <p:cNvSpPr/>
              <p:nvPr/>
            </p:nvSpPr>
            <p:spPr>
              <a:xfrm>
                <a:off x="-2457172" y="3877952"/>
                <a:ext cx="280972" cy="245060"/>
              </a:xfrm>
              <a:custGeom>
                <a:rect b="b" l="l" r="r" t="t"/>
                <a:pathLst>
                  <a:path extrusionOk="0" h="1938" w="2222">
                    <a:moveTo>
                      <a:pt x="0" y="1"/>
                    </a:moveTo>
                    <a:lnTo>
                      <a:pt x="0" y="650"/>
                    </a:lnTo>
                    <a:lnTo>
                      <a:pt x="2221" y="1938"/>
                    </a:lnTo>
                    <a:lnTo>
                      <a:pt x="2221" y="1265"/>
                    </a:lnTo>
                    <a:lnTo>
                      <a:pt x="0" y="1"/>
                    </a:lnTo>
                    <a:close/>
                  </a:path>
                </a:pathLst>
              </a:custGeom>
              <a:solidFill>
                <a:schemeClr val="lt1"/>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2"/>
              <p:cNvSpPr/>
              <p:nvPr/>
            </p:nvSpPr>
            <p:spPr>
              <a:xfrm>
                <a:off x="-2150905" y="3827118"/>
                <a:ext cx="333196" cy="378086"/>
              </a:xfrm>
              <a:custGeom>
                <a:rect b="b" l="l" r="r" t="t"/>
                <a:pathLst>
                  <a:path extrusionOk="0" h="2990" w="2635">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rotWithShape="0" algn="bl" dir="5400000" dist="19050">
                  <a:schemeClr val="dk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42"/>
            <p:cNvGrpSpPr/>
            <p:nvPr/>
          </p:nvGrpSpPr>
          <p:grpSpPr>
            <a:xfrm>
              <a:off x="880755" y="3684165"/>
              <a:ext cx="329844" cy="472596"/>
              <a:chOff x="5036880" y="-8005297"/>
              <a:chExt cx="719554" cy="1030968"/>
            </a:xfrm>
          </p:grpSpPr>
          <p:sp>
            <p:nvSpPr>
              <p:cNvPr id="4731" name="Google Shape;4731;p42"/>
              <p:cNvSpPr/>
              <p:nvPr/>
            </p:nvSpPr>
            <p:spPr>
              <a:xfrm>
                <a:off x="5036880" y="-7874903"/>
                <a:ext cx="288011" cy="502944"/>
              </a:xfrm>
              <a:custGeom>
                <a:rect b="b" l="l" r="r" t="t"/>
                <a:pathLst>
                  <a:path extrusionOk="0" h="2106" w="1206">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2"/>
              <p:cNvSpPr/>
              <p:nvPr/>
            </p:nvSpPr>
            <p:spPr>
              <a:xfrm>
                <a:off x="5598575" y="-7709200"/>
                <a:ext cx="67800" cy="317076"/>
              </a:xfrm>
              <a:custGeom>
                <a:rect b="b" l="l" r="r" t="t"/>
                <a:pathLst>
                  <a:path extrusionOk="0" h="1241" w="284">
                    <a:moveTo>
                      <a:pt x="284" y="0"/>
                    </a:moveTo>
                    <a:lnTo>
                      <a:pt x="0" y="166"/>
                    </a:lnTo>
                    <a:lnTo>
                      <a:pt x="0" y="1241"/>
                    </a:lnTo>
                    <a:lnTo>
                      <a:pt x="272" y="1099"/>
                    </a:lnTo>
                    <a:lnTo>
                      <a:pt x="284" y="0"/>
                    </a:ln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2"/>
              <p:cNvSpPr/>
              <p:nvPr/>
            </p:nvSpPr>
            <p:spPr>
              <a:xfrm>
                <a:off x="5166557" y="-8005297"/>
                <a:ext cx="434882" cy="238337"/>
              </a:xfrm>
              <a:custGeom>
                <a:rect b="b" l="l" r="r" t="t"/>
                <a:pathLst>
                  <a:path extrusionOk="0" h="998" w="1821">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2"/>
              <p:cNvSpPr/>
              <p:nvPr/>
            </p:nvSpPr>
            <p:spPr>
              <a:xfrm>
                <a:off x="5539112" y="-7809467"/>
                <a:ext cx="124423" cy="144005"/>
              </a:xfrm>
              <a:custGeom>
                <a:rect b="b" l="l" r="r" t="t"/>
                <a:pathLst>
                  <a:path extrusionOk="0" h="603" w="521">
                    <a:moveTo>
                      <a:pt x="260" y="0"/>
                    </a:moveTo>
                    <a:lnTo>
                      <a:pt x="0" y="154"/>
                    </a:lnTo>
                    <a:cubicBezTo>
                      <a:pt x="142" y="248"/>
                      <a:pt x="248" y="437"/>
                      <a:pt x="248" y="603"/>
                    </a:cubicBezTo>
                    <a:lnTo>
                      <a:pt x="520" y="437"/>
                    </a:lnTo>
                    <a:cubicBezTo>
                      <a:pt x="520" y="272"/>
                      <a:pt x="402" y="83"/>
                      <a:pt x="260" y="0"/>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2"/>
              <p:cNvSpPr/>
              <p:nvPr/>
            </p:nvSpPr>
            <p:spPr>
              <a:xfrm>
                <a:off x="5149840" y="-7966131"/>
                <a:ext cx="448733" cy="606829"/>
              </a:xfrm>
              <a:custGeom>
                <a:rect b="b" l="l" r="r" t="t"/>
                <a:pathLst>
                  <a:path extrusionOk="0" h="2541" w="1879">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l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2"/>
              <p:cNvSpPr/>
              <p:nvPr/>
            </p:nvSpPr>
            <p:spPr>
              <a:xfrm>
                <a:off x="5178021" y="-7905471"/>
                <a:ext cx="129915" cy="169559"/>
              </a:xfrm>
              <a:custGeom>
                <a:rect b="b" l="l" r="r" t="t"/>
                <a:pathLst>
                  <a:path extrusionOk="0" h="710" w="544">
                    <a:moveTo>
                      <a:pt x="0" y="1"/>
                    </a:moveTo>
                    <a:lnTo>
                      <a:pt x="0" y="402"/>
                    </a:lnTo>
                    <a:lnTo>
                      <a:pt x="544" y="709"/>
                    </a:lnTo>
                    <a:lnTo>
                      <a:pt x="544" y="308"/>
                    </a:lnTo>
                    <a:lnTo>
                      <a:pt x="0"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2"/>
              <p:cNvSpPr/>
              <p:nvPr/>
            </p:nvSpPr>
            <p:spPr>
              <a:xfrm>
                <a:off x="5178021" y="-7778421"/>
                <a:ext cx="319057" cy="273921"/>
              </a:xfrm>
              <a:custGeom>
                <a:rect b="b" l="l" r="r" t="t"/>
                <a:pathLst>
                  <a:path extrusionOk="0" h="1147" w="1336">
                    <a:moveTo>
                      <a:pt x="0" y="0"/>
                    </a:moveTo>
                    <a:lnTo>
                      <a:pt x="0" y="402"/>
                    </a:lnTo>
                    <a:lnTo>
                      <a:pt x="1335" y="1146"/>
                    </a:lnTo>
                    <a:lnTo>
                      <a:pt x="1335" y="768"/>
                    </a:lnTo>
                    <a:lnTo>
                      <a:pt x="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2"/>
              <p:cNvSpPr/>
              <p:nvPr/>
            </p:nvSpPr>
            <p:spPr>
              <a:xfrm>
                <a:off x="5597157" y="-7709200"/>
                <a:ext cx="67800" cy="317076"/>
              </a:xfrm>
              <a:custGeom>
                <a:rect b="b" l="l" r="r" t="t"/>
                <a:pathLst>
                  <a:path extrusionOk="0" h="1241" w="284">
                    <a:moveTo>
                      <a:pt x="284" y="0"/>
                    </a:moveTo>
                    <a:lnTo>
                      <a:pt x="0" y="166"/>
                    </a:lnTo>
                    <a:lnTo>
                      <a:pt x="0" y="1241"/>
                    </a:lnTo>
                    <a:lnTo>
                      <a:pt x="272" y="1099"/>
                    </a:lnTo>
                    <a:lnTo>
                      <a:pt x="284" y="0"/>
                    </a:lnTo>
                    <a:close/>
                  </a:path>
                </a:pathLst>
              </a:custGeom>
              <a:solidFill>
                <a:srgbClr val="282A2E">
                  <a:alpha val="7044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2"/>
              <p:cNvSpPr/>
              <p:nvPr/>
            </p:nvSpPr>
            <p:spPr>
              <a:xfrm>
                <a:off x="5623653" y="-7576381"/>
                <a:ext cx="132781" cy="602053"/>
              </a:xfrm>
              <a:custGeom>
                <a:rect b="b" l="l" r="r" t="t"/>
                <a:pathLst>
                  <a:path extrusionOk="0" h="2521" w="556">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2"/>
              <p:cNvSpPr/>
              <p:nvPr/>
            </p:nvSpPr>
            <p:spPr>
              <a:xfrm>
                <a:off x="5537694" y="-7809467"/>
                <a:ext cx="124423" cy="144005"/>
              </a:xfrm>
              <a:custGeom>
                <a:rect b="b" l="l" r="r" t="t"/>
                <a:pathLst>
                  <a:path extrusionOk="0" h="603" w="521">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42"/>
            <p:cNvGrpSpPr/>
            <p:nvPr/>
          </p:nvGrpSpPr>
          <p:grpSpPr>
            <a:xfrm>
              <a:off x="1665718" y="3476175"/>
              <a:ext cx="650600" cy="601775"/>
              <a:chOff x="7309269" y="-7683723"/>
              <a:chExt cx="1419284" cy="1312773"/>
            </a:xfrm>
          </p:grpSpPr>
          <p:sp>
            <p:nvSpPr>
              <p:cNvPr id="4742" name="Google Shape;4742;p42"/>
              <p:cNvSpPr/>
              <p:nvPr/>
            </p:nvSpPr>
            <p:spPr>
              <a:xfrm>
                <a:off x="7529219" y="-7273913"/>
                <a:ext cx="1100460" cy="581276"/>
              </a:xfrm>
              <a:custGeom>
                <a:rect b="b" l="l" r="r" t="t"/>
                <a:pathLst>
                  <a:path extrusionOk="0" h="2434" w="4608">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2"/>
              <p:cNvSpPr/>
              <p:nvPr/>
            </p:nvSpPr>
            <p:spPr>
              <a:xfrm>
                <a:off x="8141546" y="-6833773"/>
                <a:ext cx="587007" cy="462823"/>
              </a:xfrm>
              <a:custGeom>
                <a:rect b="b" l="l" r="r" t="t"/>
                <a:pathLst>
                  <a:path extrusionOk="0" h="1938" w="2458">
                    <a:moveTo>
                      <a:pt x="2457" y="0"/>
                    </a:moveTo>
                    <a:lnTo>
                      <a:pt x="0" y="1430"/>
                    </a:lnTo>
                    <a:lnTo>
                      <a:pt x="0" y="1938"/>
                    </a:lnTo>
                    <a:lnTo>
                      <a:pt x="2434" y="508"/>
                    </a:lnTo>
                    <a:lnTo>
                      <a:pt x="2457"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2"/>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2"/>
              <p:cNvSpPr/>
              <p:nvPr/>
            </p:nvSpPr>
            <p:spPr>
              <a:xfrm>
                <a:off x="7309269" y="-7313318"/>
                <a:ext cx="1419278" cy="818180"/>
              </a:xfrm>
              <a:custGeom>
                <a:rect b="b" l="l" r="r" t="t"/>
                <a:pathLst>
                  <a:path extrusionOk="0" h="3426" w="5943">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2"/>
              <p:cNvSpPr/>
              <p:nvPr/>
            </p:nvSpPr>
            <p:spPr>
              <a:xfrm>
                <a:off x="7599909" y="-7028409"/>
                <a:ext cx="651726" cy="409329"/>
              </a:xfrm>
              <a:custGeom>
                <a:rect b="b" l="l" r="r" t="t"/>
                <a:pathLst>
                  <a:path extrusionOk="0" h="1714" w="2729">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2"/>
              <p:cNvSpPr/>
              <p:nvPr/>
            </p:nvSpPr>
            <p:spPr>
              <a:xfrm>
                <a:off x="7599909" y="-6833773"/>
                <a:ext cx="48002" cy="96004"/>
              </a:xfrm>
              <a:custGeom>
                <a:rect b="b" l="l" r="r" t="t"/>
                <a:pathLst>
                  <a:path extrusionOk="0" h="402" w="201">
                    <a:moveTo>
                      <a:pt x="201" y="0"/>
                    </a:moveTo>
                    <a:lnTo>
                      <a:pt x="0" y="118"/>
                    </a:lnTo>
                    <a:lnTo>
                      <a:pt x="0" y="402"/>
                    </a:lnTo>
                    <a:lnTo>
                      <a:pt x="201" y="284"/>
                    </a:lnTo>
                    <a:lnTo>
                      <a:pt x="201" y="0"/>
                    </a:lnTo>
                    <a:close/>
                  </a:path>
                </a:pathLst>
              </a:custGeom>
              <a:solidFill>
                <a:schemeClr val="accent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2"/>
              <p:cNvSpPr/>
              <p:nvPr/>
            </p:nvSpPr>
            <p:spPr>
              <a:xfrm>
                <a:off x="7588446" y="-7065187"/>
                <a:ext cx="962424" cy="367775"/>
              </a:xfrm>
              <a:custGeom>
                <a:rect b="b" l="l" r="r" t="t"/>
                <a:pathLst>
                  <a:path extrusionOk="0" h="1540" w="403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2"/>
              <p:cNvSpPr/>
              <p:nvPr/>
            </p:nvSpPr>
            <p:spPr>
              <a:xfrm>
                <a:off x="7695659" y="-7062321"/>
                <a:ext cx="858062" cy="364193"/>
              </a:xfrm>
              <a:custGeom>
                <a:rect b="b" l="l" r="r" t="t"/>
                <a:pathLst>
                  <a:path extrusionOk="0" h="1525" w="3593">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2"/>
              <p:cNvSpPr/>
              <p:nvPr/>
            </p:nvSpPr>
            <p:spPr>
              <a:xfrm>
                <a:off x="7588446" y="-7070918"/>
                <a:ext cx="110333" cy="265562"/>
              </a:xfrm>
              <a:custGeom>
                <a:rect b="b" l="l" r="r" t="t"/>
                <a:pathLst>
                  <a:path extrusionOk="0" h="1112" w="462">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2"/>
              <p:cNvSpPr/>
              <p:nvPr/>
            </p:nvSpPr>
            <p:spPr>
              <a:xfrm>
                <a:off x="7546175" y="-7342453"/>
                <a:ext cx="1052458" cy="555484"/>
              </a:xfrm>
              <a:custGeom>
                <a:rect b="b" l="l" r="r" t="t"/>
                <a:pathLst>
                  <a:path extrusionOk="0" h="2326" w="4407">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2"/>
              <p:cNvSpPr/>
              <p:nvPr/>
            </p:nvSpPr>
            <p:spPr>
              <a:xfrm>
                <a:off x="7664613" y="-7409322"/>
                <a:ext cx="821285" cy="587007"/>
              </a:xfrm>
              <a:custGeom>
                <a:rect b="b" l="l" r="r" t="t"/>
                <a:pathLst>
                  <a:path extrusionOk="0" h="2458" w="3439">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2"/>
              <p:cNvSpPr/>
              <p:nvPr/>
            </p:nvSpPr>
            <p:spPr>
              <a:xfrm>
                <a:off x="7619492" y="-7426278"/>
                <a:ext cx="897467" cy="546886"/>
              </a:xfrm>
              <a:custGeom>
                <a:rect b="b" l="l" r="r" t="t"/>
                <a:pathLst>
                  <a:path extrusionOk="0" h="2290" w="3758">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2"/>
              <p:cNvSpPr/>
              <p:nvPr/>
            </p:nvSpPr>
            <p:spPr>
              <a:xfrm>
                <a:off x="7626514" y="-7426278"/>
                <a:ext cx="897467" cy="544737"/>
              </a:xfrm>
              <a:custGeom>
                <a:rect b="b" l="l" r="r" t="t"/>
                <a:pathLst>
                  <a:path extrusionOk="0" h="2281" w="3758">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2"/>
              <p:cNvSpPr/>
              <p:nvPr/>
            </p:nvSpPr>
            <p:spPr>
              <a:xfrm>
                <a:off x="7580087" y="-7683723"/>
                <a:ext cx="982007" cy="517273"/>
              </a:xfrm>
              <a:custGeom>
                <a:rect b="b" l="l" r="r" t="t"/>
                <a:pathLst>
                  <a:path extrusionOk="0" h="2166" w="4112">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2"/>
              <p:cNvSpPr/>
              <p:nvPr/>
            </p:nvSpPr>
            <p:spPr>
              <a:xfrm>
                <a:off x="7580087" y="-7683723"/>
                <a:ext cx="804329" cy="441091"/>
              </a:xfrm>
              <a:custGeom>
                <a:rect b="b" l="l" r="r" t="t"/>
                <a:pathLst>
                  <a:path extrusionOk="0" h="1847" w="3368">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3"/>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2"/>
              <p:cNvSpPr/>
              <p:nvPr/>
            </p:nvSpPr>
            <p:spPr>
              <a:xfrm>
                <a:off x="7887683" y="-7460190"/>
                <a:ext cx="375417" cy="214695"/>
              </a:xfrm>
              <a:custGeom>
                <a:rect b="b" l="l" r="r" t="t"/>
                <a:pathLst>
                  <a:path extrusionOk="0" h="899" w="1572">
                    <a:moveTo>
                      <a:pt x="1311" y="1"/>
                    </a:moveTo>
                    <a:lnTo>
                      <a:pt x="0" y="745"/>
                    </a:lnTo>
                    <a:lnTo>
                      <a:pt x="272" y="899"/>
                    </a:lnTo>
                    <a:lnTo>
                      <a:pt x="1571" y="142"/>
                    </a:lnTo>
                    <a:lnTo>
                      <a:pt x="1311" y="1"/>
                    </a:lnTo>
                    <a:close/>
                  </a:path>
                </a:pathLst>
              </a:custGeom>
              <a:solidFill>
                <a:schemeClr val="accent6"/>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2"/>
              <p:cNvSpPr/>
              <p:nvPr/>
            </p:nvSpPr>
            <p:spPr>
              <a:xfrm>
                <a:off x="7975090" y="-7313318"/>
                <a:ext cx="206097" cy="115825"/>
              </a:xfrm>
              <a:custGeom>
                <a:rect b="b" l="l" r="r" t="t"/>
                <a:pathLst>
                  <a:path extrusionOk="0" h="485" w="863">
                    <a:moveTo>
                      <a:pt x="591" y="0"/>
                    </a:moveTo>
                    <a:lnTo>
                      <a:pt x="0" y="343"/>
                    </a:lnTo>
                    <a:lnTo>
                      <a:pt x="272" y="484"/>
                    </a:lnTo>
                    <a:lnTo>
                      <a:pt x="863" y="154"/>
                    </a:lnTo>
                    <a:lnTo>
                      <a:pt x="591" y="0"/>
                    </a:lnTo>
                    <a:close/>
                  </a:path>
                </a:pathLst>
              </a:custGeom>
              <a:solidFill>
                <a:schemeClr val="accent6"/>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2"/>
              <p:cNvSpPr/>
              <p:nvPr/>
            </p:nvSpPr>
            <p:spPr>
              <a:xfrm>
                <a:off x="7622358" y="-7211821"/>
                <a:ext cx="756327" cy="290877"/>
              </a:xfrm>
              <a:custGeom>
                <a:rect b="b" l="l" r="r" t="t"/>
                <a:pathLst>
                  <a:path extrusionOk="0" h="1218" w="3167">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accent6"/>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2"/>
              <p:cNvSpPr/>
              <p:nvPr/>
            </p:nvSpPr>
            <p:spPr>
              <a:xfrm>
                <a:off x="7622358" y="-7290869"/>
                <a:ext cx="756327" cy="288727"/>
              </a:xfrm>
              <a:custGeom>
                <a:rect b="b" l="l" r="r" t="t"/>
                <a:pathLst>
                  <a:path extrusionOk="0" h="1209" w="3167">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accent6"/>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2"/>
              <p:cNvSpPr/>
              <p:nvPr/>
            </p:nvSpPr>
            <p:spPr>
              <a:xfrm>
                <a:off x="8004226" y="-7076411"/>
                <a:ext cx="7642" cy="1433"/>
              </a:xfrm>
              <a:custGeom>
                <a:rect b="b" l="l" r="r" t="t"/>
                <a:pathLst>
                  <a:path extrusionOk="0" h="6" w="32">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2"/>
              <p:cNvSpPr/>
              <p:nvPr/>
            </p:nvSpPr>
            <p:spPr>
              <a:xfrm>
                <a:off x="7309269" y="-6972048"/>
                <a:ext cx="832509" cy="601097"/>
              </a:xfrm>
              <a:custGeom>
                <a:rect b="b" l="l" r="r" t="t"/>
                <a:pathLst>
                  <a:path extrusionOk="0" h="2517" w="3486">
                    <a:moveTo>
                      <a:pt x="0" y="0"/>
                    </a:moveTo>
                    <a:lnTo>
                      <a:pt x="0" y="508"/>
                    </a:lnTo>
                    <a:lnTo>
                      <a:pt x="3485" y="2517"/>
                    </a:lnTo>
                    <a:lnTo>
                      <a:pt x="3485" y="2009"/>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42"/>
            <p:cNvGrpSpPr/>
            <p:nvPr/>
          </p:nvGrpSpPr>
          <p:grpSpPr>
            <a:xfrm>
              <a:off x="1067588" y="2290431"/>
              <a:ext cx="920619" cy="584879"/>
              <a:chOff x="8089717" y="-4595005"/>
              <a:chExt cx="2008332" cy="1275914"/>
            </a:xfrm>
          </p:grpSpPr>
          <p:sp>
            <p:nvSpPr>
              <p:cNvPr id="4764" name="Google Shape;4764;p42"/>
              <p:cNvSpPr/>
              <p:nvPr/>
            </p:nvSpPr>
            <p:spPr>
              <a:xfrm>
                <a:off x="9941872" y="-3980229"/>
                <a:ext cx="36807" cy="166336"/>
              </a:xfrm>
              <a:custGeom>
                <a:rect b="b" l="l" r="r" t="t"/>
                <a:pathLst>
                  <a:path extrusionOk="0" h="592" w="131">
                    <a:moveTo>
                      <a:pt x="130" y="1"/>
                    </a:moveTo>
                    <a:cubicBezTo>
                      <a:pt x="130" y="72"/>
                      <a:pt x="71" y="143"/>
                      <a:pt x="0" y="190"/>
                    </a:cubicBezTo>
                    <a:lnTo>
                      <a:pt x="0" y="591"/>
                    </a:lnTo>
                    <a:cubicBezTo>
                      <a:pt x="83" y="532"/>
                      <a:pt x="130" y="473"/>
                      <a:pt x="130" y="402"/>
                    </a:cubicBezTo>
                    <a:lnTo>
                      <a:pt x="130"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2"/>
              <p:cNvSpPr/>
              <p:nvPr/>
            </p:nvSpPr>
            <p:spPr>
              <a:xfrm>
                <a:off x="8207150" y="-3980229"/>
                <a:ext cx="38774" cy="166336"/>
              </a:xfrm>
              <a:custGeom>
                <a:rect b="b" l="l" r="r" t="t"/>
                <a:pathLst>
                  <a:path extrusionOk="0" h="592" w="138">
                    <a:moveTo>
                      <a:pt x="8" y="1"/>
                    </a:moveTo>
                    <a:cubicBezTo>
                      <a:pt x="1" y="22"/>
                      <a:pt x="1" y="44"/>
                      <a:pt x="8" y="65"/>
                    </a:cubicBezTo>
                    <a:lnTo>
                      <a:pt x="8" y="65"/>
                    </a:lnTo>
                    <a:lnTo>
                      <a:pt x="8" y="1"/>
                    </a:lnTo>
                    <a:close/>
                    <a:moveTo>
                      <a:pt x="8" y="65"/>
                    </a:moveTo>
                    <a:lnTo>
                      <a:pt x="8" y="402"/>
                    </a:lnTo>
                    <a:cubicBezTo>
                      <a:pt x="8" y="473"/>
                      <a:pt x="43" y="532"/>
                      <a:pt x="138" y="591"/>
                    </a:cubicBezTo>
                    <a:lnTo>
                      <a:pt x="138" y="190"/>
                    </a:lnTo>
                    <a:cubicBezTo>
                      <a:pt x="72" y="157"/>
                      <a:pt x="23" y="112"/>
                      <a:pt x="8" y="65"/>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2"/>
              <p:cNvSpPr/>
              <p:nvPr/>
            </p:nvSpPr>
            <p:spPr>
              <a:xfrm>
                <a:off x="9193355" y="-3930501"/>
                <a:ext cx="750478" cy="547896"/>
              </a:xfrm>
              <a:custGeom>
                <a:rect b="b" l="l" r="r" t="t"/>
                <a:pathLst>
                  <a:path extrusionOk="0" h="1950" w="2671">
                    <a:moveTo>
                      <a:pt x="2671" y="1"/>
                    </a:moveTo>
                    <a:lnTo>
                      <a:pt x="1" y="1548"/>
                    </a:lnTo>
                    <a:lnTo>
                      <a:pt x="1" y="1950"/>
                    </a:lnTo>
                    <a:lnTo>
                      <a:pt x="2671" y="402"/>
                    </a:lnTo>
                    <a:lnTo>
                      <a:pt x="267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2"/>
              <p:cNvSpPr/>
              <p:nvPr/>
            </p:nvSpPr>
            <p:spPr>
              <a:xfrm>
                <a:off x="8245643" y="-3927126"/>
                <a:ext cx="753849" cy="547896"/>
              </a:xfrm>
              <a:custGeom>
                <a:rect b="b" l="l" r="r" t="t"/>
                <a:pathLst>
                  <a:path extrusionOk="0" h="1950" w="2683">
                    <a:moveTo>
                      <a:pt x="1" y="1"/>
                    </a:moveTo>
                    <a:lnTo>
                      <a:pt x="1" y="402"/>
                    </a:lnTo>
                    <a:lnTo>
                      <a:pt x="2682" y="1950"/>
                    </a:lnTo>
                    <a:lnTo>
                      <a:pt x="2682" y="1548"/>
                    </a:lnTo>
                    <a:lnTo>
                      <a:pt x="1" y="1"/>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2"/>
              <p:cNvSpPr/>
              <p:nvPr/>
            </p:nvSpPr>
            <p:spPr>
              <a:xfrm>
                <a:off x="8999210" y="-3492182"/>
                <a:ext cx="189375" cy="135429"/>
              </a:xfrm>
              <a:custGeom>
                <a:rect b="b" l="l" r="r" t="t"/>
                <a:pathLst>
                  <a:path extrusionOk="0" h="482" w="674">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2"/>
              <p:cNvSpPr/>
              <p:nvPr/>
            </p:nvSpPr>
            <p:spPr>
              <a:xfrm>
                <a:off x="9938500" y="-4079693"/>
                <a:ext cx="36807" cy="116323"/>
              </a:xfrm>
              <a:custGeom>
                <a:rect b="b" l="l" r="r" t="t"/>
                <a:pathLst>
                  <a:path extrusionOk="0" h="414" w="131">
                    <a:moveTo>
                      <a:pt x="131" y="0"/>
                    </a:moveTo>
                    <a:cubicBezTo>
                      <a:pt x="131" y="59"/>
                      <a:pt x="83" y="130"/>
                      <a:pt x="1" y="189"/>
                    </a:cubicBezTo>
                    <a:lnTo>
                      <a:pt x="1" y="414"/>
                    </a:lnTo>
                    <a:cubicBezTo>
                      <a:pt x="83" y="355"/>
                      <a:pt x="131" y="296"/>
                      <a:pt x="131" y="225"/>
                    </a:cubicBezTo>
                    <a:lnTo>
                      <a:pt x="13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2"/>
              <p:cNvSpPr/>
              <p:nvPr/>
            </p:nvSpPr>
            <p:spPr>
              <a:xfrm>
                <a:off x="8207150" y="-4079693"/>
                <a:ext cx="38774" cy="116323"/>
              </a:xfrm>
              <a:custGeom>
                <a:rect b="b" l="l" r="r" t="t"/>
                <a:pathLst>
                  <a:path extrusionOk="0" h="414" w="138">
                    <a:moveTo>
                      <a:pt x="8" y="0"/>
                    </a:moveTo>
                    <a:cubicBezTo>
                      <a:pt x="1" y="18"/>
                      <a:pt x="1" y="37"/>
                      <a:pt x="8" y="57"/>
                    </a:cubicBezTo>
                    <a:lnTo>
                      <a:pt x="8" y="57"/>
                    </a:lnTo>
                    <a:lnTo>
                      <a:pt x="8" y="0"/>
                    </a:lnTo>
                    <a:close/>
                    <a:moveTo>
                      <a:pt x="8" y="57"/>
                    </a:moveTo>
                    <a:lnTo>
                      <a:pt x="8" y="225"/>
                    </a:lnTo>
                    <a:cubicBezTo>
                      <a:pt x="8" y="296"/>
                      <a:pt x="43" y="355"/>
                      <a:pt x="138" y="414"/>
                    </a:cubicBezTo>
                    <a:lnTo>
                      <a:pt x="138" y="189"/>
                    </a:lnTo>
                    <a:cubicBezTo>
                      <a:pt x="72" y="148"/>
                      <a:pt x="23" y="101"/>
                      <a:pt x="8" y="57"/>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2"/>
              <p:cNvSpPr/>
              <p:nvPr/>
            </p:nvSpPr>
            <p:spPr>
              <a:xfrm>
                <a:off x="9188305" y="-4026589"/>
                <a:ext cx="750478" cy="498164"/>
              </a:xfrm>
              <a:custGeom>
                <a:rect b="b" l="l" r="r" t="t"/>
                <a:pathLst>
                  <a:path extrusionOk="0" h="1773" w="2671">
                    <a:moveTo>
                      <a:pt x="2671" y="0"/>
                    </a:moveTo>
                    <a:lnTo>
                      <a:pt x="1" y="1548"/>
                    </a:lnTo>
                    <a:lnTo>
                      <a:pt x="1" y="1772"/>
                    </a:lnTo>
                    <a:lnTo>
                      <a:pt x="2671" y="225"/>
                    </a:lnTo>
                    <a:lnTo>
                      <a:pt x="267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2"/>
              <p:cNvSpPr/>
              <p:nvPr/>
            </p:nvSpPr>
            <p:spPr>
              <a:xfrm>
                <a:off x="8249005" y="-4023214"/>
                <a:ext cx="753849" cy="498164"/>
              </a:xfrm>
              <a:custGeom>
                <a:rect b="b" l="l" r="r" t="t"/>
                <a:pathLst>
                  <a:path extrusionOk="0" h="1773" w="2683">
                    <a:moveTo>
                      <a:pt x="1" y="0"/>
                    </a:moveTo>
                    <a:lnTo>
                      <a:pt x="1" y="225"/>
                    </a:lnTo>
                    <a:lnTo>
                      <a:pt x="2682" y="1772"/>
                    </a:lnTo>
                    <a:lnTo>
                      <a:pt x="2682" y="1548"/>
                    </a:lnTo>
                    <a:lnTo>
                      <a:pt x="1" y="0"/>
                    </a:ln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2"/>
              <p:cNvSpPr/>
              <p:nvPr/>
            </p:nvSpPr>
            <p:spPr>
              <a:xfrm>
                <a:off x="8999210" y="-3591927"/>
                <a:ext cx="189375" cy="85978"/>
              </a:xfrm>
              <a:custGeom>
                <a:rect b="b" l="l" r="r" t="t"/>
                <a:pathLst>
                  <a:path extrusionOk="0" h="306" w="674">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chemeClr val="dk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2"/>
              <p:cNvSpPr/>
              <p:nvPr/>
            </p:nvSpPr>
            <p:spPr>
              <a:xfrm>
                <a:off x="8999210" y="-3486707"/>
                <a:ext cx="189375" cy="135429"/>
              </a:xfrm>
              <a:custGeom>
                <a:rect b="b" l="l" r="r" t="t"/>
                <a:pathLst>
                  <a:path extrusionOk="0" h="482" w="674">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2"/>
              <p:cNvSpPr/>
              <p:nvPr/>
            </p:nvSpPr>
            <p:spPr>
              <a:xfrm>
                <a:off x="8999210" y="-3586452"/>
                <a:ext cx="189375" cy="85978"/>
              </a:xfrm>
              <a:custGeom>
                <a:rect b="b" l="l" r="r" t="t"/>
                <a:pathLst>
                  <a:path extrusionOk="0" h="306" w="674">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2"/>
              <p:cNvSpPr/>
              <p:nvPr/>
            </p:nvSpPr>
            <p:spPr>
              <a:xfrm>
                <a:off x="8238893" y="-4025039"/>
                <a:ext cx="753849" cy="498164"/>
              </a:xfrm>
              <a:custGeom>
                <a:rect b="b" l="l" r="r" t="t"/>
                <a:pathLst>
                  <a:path extrusionOk="0" h="1773" w="2683">
                    <a:moveTo>
                      <a:pt x="1" y="0"/>
                    </a:moveTo>
                    <a:lnTo>
                      <a:pt x="1" y="225"/>
                    </a:lnTo>
                    <a:lnTo>
                      <a:pt x="2682" y="1772"/>
                    </a:lnTo>
                    <a:lnTo>
                      <a:pt x="2682" y="1548"/>
                    </a:lnTo>
                    <a:lnTo>
                      <a:pt x="1" y="0"/>
                    </a:lnTo>
                    <a:close/>
                  </a:path>
                </a:pathLst>
              </a:custGeom>
              <a:solidFill>
                <a:srgbClr val="EBEAEA">
                  <a:alpha val="5157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7" name="Google Shape;4777;p42"/>
              <p:cNvGrpSpPr/>
              <p:nvPr/>
            </p:nvGrpSpPr>
            <p:grpSpPr>
              <a:xfrm>
                <a:off x="8089717" y="-3976838"/>
                <a:ext cx="890882" cy="657747"/>
                <a:chOff x="8089717" y="-3976838"/>
                <a:chExt cx="890882" cy="657747"/>
              </a:xfrm>
            </p:grpSpPr>
            <p:grpSp>
              <p:nvGrpSpPr>
                <p:cNvPr id="4778" name="Google Shape;4778;p42"/>
                <p:cNvGrpSpPr/>
                <p:nvPr/>
              </p:nvGrpSpPr>
              <p:grpSpPr>
                <a:xfrm>
                  <a:off x="8089717" y="-3976838"/>
                  <a:ext cx="321994" cy="328872"/>
                  <a:chOff x="8089717" y="-3976838"/>
                  <a:chExt cx="321994" cy="328872"/>
                </a:xfrm>
              </p:grpSpPr>
              <p:grpSp>
                <p:nvGrpSpPr>
                  <p:cNvPr id="4779" name="Google Shape;4779;p42"/>
                  <p:cNvGrpSpPr/>
                  <p:nvPr/>
                </p:nvGrpSpPr>
                <p:grpSpPr>
                  <a:xfrm>
                    <a:off x="8089717" y="-3976838"/>
                    <a:ext cx="321994" cy="328872"/>
                    <a:chOff x="7874217" y="-3993288"/>
                    <a:chExt cx="321994" cy="328872"/>
                  </a:xfrm>
                </p:grpSpPr>
                <p:sp>
                  <p:nvSpPr>
                    <p:cNvPr id="4780" name="Google Shape;4780;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8" name="Google Shape;4788;p4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42"/>
                <p:cNvGrpSpPr/>
                <p:nvPr/>
              </p:nvGrpSpPr>
              <p:grpSpPr>
                <a:xfrm>
                  <a:off x="8184531" y="-3922026"/>
                  <a:ext cx="321994" cy="328872"/>
                  <a:chOff x="8089717" y="-3976838"/>
                  <a:chExt cx="321994" cy="328872"/>
                </a:xfrm>
              </p:grpSpPr>
              <p:grpSp>
                <p:nvGrpSpPr>
                  <p:cNvPr id="4790" name="Google Shape;4790;p42"/>
                  <p:cNvGrpSpPr/>
                  <p:nvPr/>
                </p:nvGrpSpPr>
                <p:grpSpPr>
                  <a:xfrm>
                    <a:off x="8089717" y="-3976838"/>
                    <a:ext cx="321994" cy="328872"/>
                    <a:chOff x="7874217" y="-3993288"/>
                    <a:chExt cx="321994" cy="328872"/>
                  </a:xfrm>
                </p:grpSpPr>
                <p:sp>
                  <p:nvSpPr>
                    <p:cNvPr id="4791" name="Google Shape;4791;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9" name="Google Shape;4799;p42"/>
                  <p:cNvSpPr/>
                  <p:nvPr/>
                </p:nvSpPr>
                <p:spPr>
                  <a:xfrm>
                    <a:off x="8134591"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0" name="Google Shape;4800;p42"/>
                <p:cNvGrpSpPr/>
                <p:nvPr/>
              </p:nvGrpSpPr>
              <p:grpSpPr>
                <a:xfrm>
                  <a:off x="8279346" y="-3867213"/>
                  <a:ext cx="321994" cy="328872"/>
                  <a:chOff x="8089717" y="-3976838"/>
                  <a:chExt cx="321994" cy="328872"/>
                </a:xfrm>
              </p:grpSpPr>
              <p:grpSp>
                <p:nvGrpSpPr>
                  <p:cNvPr id="4801" name="Google Shape;4801;p42"/>
                  <p:cNvGrpSpPr/>
                  <p:nvPr/>
                </p:nvGrpSpPr>
                <p:grpSpPr>
                  <a:xfrm>
                    <a:off x="8089717" y="-3976838"/>
                    <a:ext cx="321994" cy="328872"/>
                    <a:chOff x="7874217" y="-3993288"/>
                    <a:chExt cx="321994" cy="328872"/>
                  </a:xfrm>
                </p:grpSpPr>
                <p:sp>
                  <p:nvSpPr>
                    <p:cNvPr id="4802" name="Google Shape;4802;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0" name="Google Shape;4810;p4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42"/>
                <p:cNvGrpSpPr/>
                <p:nvPr/>
              </p:nvGrpSpPr>
              <p:grpSpPr>
                <a:xfrm>
                  <a:off x="8374160" y="-3812401"/>
                  <a:ext cx="321994" cy="328872"/>
                  <a:chOff x="8089717" y="-3976838"/>
                  <a:chExt cx="321994" cy="328872"/>
                </a:xfrm>
              </p:grpSpPr>
              <p:grpSp>
                <p:nvGrpSpPr>
                  <p:cNvPr id="4812" name="Google Shape;4812;p42"/>
                  <p:cNvGrpSpPr/>
                  <p:nvPr/>
                </p:nvGrpSpPr>
                <p:grpSpPr>
                  <a:xfrm>
                    <a:off x="8089717" y="-3976838"/>
                    <a:ext cx="321994" cy="328872"/>
                    <a:chOff x="7874217" y="-3993288"/>
                    <a:chExt cx="321994" cy="328872"/>
                  </a:xfrm>
                </p:grpSpPr>
                <p:sp>
                  <p:nvSpPr>
                    <p:cNvPr id="4813" name="Google Shape;4813;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1" name="Google Shape;4821;p4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2" name="Google Shape;4822;p42"/>
                <p:cNvGrpSpPr/>
                <p:nvPr/>
              </p:nvGrpSpPr>
              <p:grpSpPr>
                <a:xfrm>
                  <a:off x="8468975" y="-3757588"/>
                  <a:ext cx="321994" cy="328872"/>
                  <a:chOff x="8089717" y="-3976838"/>
                  <a:chExt cx="321994" cy="328872"/>
                </a:xfrm>
              </p:grpSpPr>
              <p:grpSp>
                <p:nvGrpSpPr>
                  <p:cNvPr id="4823" name="Google Shape;4823;p42"/>
                  <p:cNvGrpSpPr/>
                  <p:nvPr/>
                </p:nvGrpSpPr>
                <p:grpSpPr>
                  <a:xfrm>
                    <a:off x="8089717" y="-3976838"/>
                    <a:ext cx="321994" cy="328872"/>
                    <a:chOff x="7874217" y="-3993288"/>
                    <a:chExt cx="321994" cy="328872"/>
                  </a:xfrm>
                </p:grpSpPr>
                <p:sp>
                  <p:nvSpPr>
                    <p:cNvPr id="4824" name="Google Shape;4824;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2" name="Google Shape;4832;p4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3" name="Google Shape;4833;p42"/>
                <p:cNvGrpSpPr/>
                <p:nvPr/>
              </p:nvGrpSpPr>
              <p:grpSpPr>
                <a:xfrm>
                  <a:off x="8563790" y="-3702776"/>
                  <a:ext cx="321994" cy="328872"/>
                  <a:chOff x="8089717" y="-3976838"/>
                  <a:chExt cx="321994" cy="328872"/>
                </a:xfrm>
              </p:grpSpPr>
              <p:grpSp>
                <p:nvGrpSpPr>
                  <p:cNvPr id="4834" name="Google Shape;4834;p42"/>
                  <p:cNvGrpSpPr/>
                  <p:nvPr/>
                </p:nvGrpSpPr>
                <p:grpSpPr>
                  <a:xfrm>
                    <a:off x="8089717" y="-3976838"/>
                    <a:ext cx="321994" cy="328872"/>
                    <a:chOff x="7874217" y="-3993288"/>
                    <a:chExt cx="321994" cy="328872"/>
                  </a:xfrm>
                </p:grpSpPr>
                <p:sp>
                  <p:nvSpPr>
                    <p:cNvPr id="4835" name="Google Shape;4835;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3" name="Google Shape;4843;p4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4" name="Google Shape;4844;p42"/>
                <p:cNvGrpSpPr/>
                <p:nvPr/>
              </p:nvGrpSpPr>
              <p:grpSpPr>
                <a:xfrm>
                  <a:off x="8658604" y="-3647963"/>
                  <a:ext cx="321994" cy="328872"/>
                  <a:chOff x="8089717" y="-3976838"/>
                  <a:chExt cx="321994" cy="328872"/>
                </a:xfrm>
              </p:grpSpPr>
              <p:grpSp>
                <p:nvGrpSpPr>
                  <p:cNvPr id="4845" name="Google Shape;4845;p42"/>
                  <p:cNvGrpSpPr/>
                  <p:nvPr/>
                </p:nvGrpSpPr>
                <p:grpSpPr>
                  <a:xfrm>
                    <a:off x="8089717" y="-3976838"/>
                    <a:ext cx="321994" cy="328872"/>
                    <a:chOff x="7874217" y="-3993288"/>
                    <a:chExt cx="321994" cy="328872"/>
                  </a:xfrm>
                </p:grpSpPr>
                <p:sp>
                  <p:nvSpPr>
                    <p:cNvPr id="4846" name="Google Shape;4846;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4" name="Google Shape;4854;p42"/>
                  <p:cNvSpPr/>
                  <p:nvPr/>
                </p:nvSpPr>
                <p:spPr>
                  <a:xfrm>
                    <a:off x="8143672"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5" name="Google Shape;4855;p42"/>
              <p:cNvGrpSpPr/>
              <p:nvPr/>
            </p:nvGrpSpPr>
            <p:grpSpPr>
              <a:xfrm flipH="1">
                <a:off x="9207167" y="-3976838"/>
                <a:ext cx="890882" cy="657747"/>
                <a:chOff x="8089717" y="-3976838"/>
                <a:chExt cx="890882" cy="657747"/>
              </a:xfrm>
            </p:grpSpPr>
            <p:grpSp>
              <p:nvGrpSpPr>
                <p:cNvPr id="4856" name="Google Shape;4856;p42"/>
                <p:cNvGrpSpPr/>
                <p:nvPr/>
              </p:nvGrpSpPr>
              <p:grpSpPr>
                <a:xfrm>
                  <a:off x="8089717" y="-3976838"/>
                  <a:ext cx="321994" cy="328872"/>
                  <a:chOff x="8089717" y="-3976838"/>
                  <a:chExt cx="321994" cy="328872"/>
                </a:xfrm>
              </p:grpSpPr>
              <p:grpSp>
                <p:nvGrpSpPr>
                  <p:cNvPr id="4857" name="Google Shape;4857;p42"/>
                  <p:cNvGrpSpPr/>
                  <p:nvPr/>
                </p:nvGrpSpPr>
                <p:grpSpPr>
                  <a:xfrm>
                    <a:off x="8089717" y="-3976838"/>
                    <a:ext cx="321994" cy="328872"/>
                    <a:chOff x="7874217" y="-3993288"/>
                    <a:chExt cx="321994" cy="328872"/>
                  </a:xfrm>
                </p:grpSpPr>
                <p:sp>
                  <p:nvSpPr>
                    <p:cNvPr id="4858" name="Google Shape;4858;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6" name="Google Shape;4866;p4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7" name="Google Shape;4867;p42"/>
                <p:cNvGrpSpPr/>
                <p:nvPr/>
              </p:nvGrpSpPr>
              <p:grpSpPr>
                <a:xfrm>
                  <a:off x="8184531" y="-3922026"/>
                  <a:ext cx="321994" cy="328872"/>
                  <a:chOff x="8089717" y="-3976838"/>
                  <a:chExt cx="321994" cy="328872"/>
                </a:xfrm>
              </p:grpSpPr>
              <p:grpSp>
                <p:nvGrpSpPr>
                  <p:cNvPr id="4868" name="Google Shape;4868;p42"/>
                  <p:cNvGrpSpPr/>
                  <p:nvPr/>
                </p:nvGrpSpPr>
                <p:grpSpPr>
                  <a:xfrm>
                    <a:off x="8089717" y="-3976838"/>
                    <a:ext cx="321994" cy="328872"/>
                    <a:chOff x="7874217" y="-3993288"/>
                    <a:chExt cx="321994" cy="328872"/>
                  </a:xfrm>
                </p:grpSpPr>
                <p:sp>
                  <p:nvSpPr>
                    <p:cNvPr id="4869" name="Google Shape;4869;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7" name="Google Shape;4877;p4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8" name="Google Shape;4878;p42"/>
                <p:cNvGrpSpPr/>
                <p:nvPr/>
              </p:nvGrpSpPr>
              <p:grpSpPr>
                <a:xfrm>
                  <a:off x="8279346" y="-3867213"/>
                  <a:ext cx="321994" cy="328872"/>
                  <a:chOff x="8089717" y="-3976838"/>
                  <a:chExt cx="321994" cy="328872"/>
                </a:xfrm>
              </p:grpSpPr>
              <p:grpSp>
                <p:nvGrpSpPr>
                  <p:cNvPr id="4879" name="Google Shape;4879;p42"/>
                  <p:cNvGrpSpPr/>
                  <p:nvPr/>
                </p:nvGrpSpPr>
                <p:grpSpPr>
                  <a:xfrm>
                    <a:off x="8089717" y="-3976838"/>
                    <a:ext cx="321994" cy="328872"/>
                    <a:chOff x="7874217" y="-3993288"/>
                    <a:chExt cx="321994" cy="328872"/>
                  </a:xfrm>
                </p:grpSpPr>
                <p:sp>
                  <p:nvSpPr>
                    <p:cNvPr id="4880" name="Google Shape;4880;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8" name="Google Shape;4888;p4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42"/>
                <p:cNvGrpSpPr/>
                <p:nvPr/>
              </p:nvGrpSpPr>
              <p:grpSpPr>
                <a:xfrm>
                  <a:off x="8374160" y="-3812401"/>
                  <a:ext cx="321994" cy="328872"/>
                  <a:chOff x="8089717" y="-3976838"/>
                  <a:chExt cx="321994" cy="328872"/>
                </a:xfrm>
              </p:grpSpPr>
              <p:grpSp>
                <p:nvGrpSpPr>
                  <p:cNvPr id="4890" name="Google Shape;4890;p42"/>
                  <p:cNvGrpSpPr/>
                  <p:nvPr/>
                </p:nvGrpSpPr>
                <p:grpSpPr>
                  <a:xfrm>
                    <a:off x="8089717" y="-3976838"/>
                    <a:ext cx="321994" cy="328872"/>
                    <a:chOff x="7874217" y="-3993288"/>
                    <a:chExt cx="321994" cy="328872"/>
                  </a:xfrm>
                </p:grpSpPr>
                <p:sp>
                  <p:nvSpPr>
                    <p:cNvPr id="4891" name="Google Shape;4891;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9" name="Google Shape;4899;p4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0" name="Google Shape;4900;p42"/>
                <p:cNvGrpSpPr/>
                <p:nvPr/>
              </p:nvGrpSpPr>
              <p:grpSpPr>
                <a:xfrm>
                  <a:off x="8468975" y="-3757588"/>
                  <a:ext cx="321994" cy="328872"/>
                  <a:chOff x="8089717" y="-3976838"/>
                  <a:chExt cx="321994" cy="328872"/>
                </a:xfrm>
              </p:grpSpPr>
              <p:grpSp>
                <p:nvGrpSpPr>
                  <p:cNvPr id="4901" name="Google Shape;4901;p42"/>
                  <p:cNvGrpSpPr/>
                  <p:nvPr/>
                </p:nvGrpSpPr>
                <p:grpSpPr>
                  <a:xfrm>
                    <a:off x="8089717" y="-3976838"/>
                    <a:ext cx="321994" cy="328872"/>
                    <a:chOff x="7874217" y="-3993288"/>
                    <a:chExt cx="321994" cy="328872"/>
                  </a:xfrm>
                </p:grpSpPr>
                <p:sp>
                  <p:nvSpPr>
                    <p:cNvPr id="4902" name="Google Shape;4902;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0" name="Google Shape;4910;p42"/>
                  <p:cNvSpPr/>
                  <p:nvPr/>
                </p:nvSpPr>
                <p:spPr>
                  <a:xfrm>
                    <a:off x="8152425"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1" name="Google Shape;4911;p42"/>
                <p:cNvGrpSpPr/>
                <p:nvPr/>
              </p:nvGrpSpPr>
              <p:grpSpPr>
                <a:xfrm>
                  <a:off x="8563790" y="-3702776"/>
                  <a:ext cx="321994" cy="328872"/>
                  <a:chOff x="8089717" y="-3976838"/>
                  <a:chExt cx="321994" cy="328872"/>
                </a:xfrm>
              </p:grpSpPr>
              <p:grpSp>
                <p:nvGrpSpPr>
                  <p:cNvPr id="4912" name="Google Shape;4912;p42"/>
                  <p:cNvGrpSpPr/>
                  <p:nvPr/>
                </p:nvGrpSpPr>
                <p:grpSpPr>
                  <a:xfrm>
                    <a:off x="8089717" y="-3976838"/>
                    <a:ext cx="321994" cy="328872"/>
                    <a:chOff x="7874217" y="-3993288"/>
                    <a:chExt cx="321994" cy="328872"/>
                  </a:xfrm>
                </p:grpSpPr>
                <p:sp>
                  <p:nvSpPr>
                    <p:cNvPr id="4913" name="Google Shape;4913;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1" name="Google Shape;4921;p4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42"/>
                <p:cNvGrpSpPr/>
                <p:nvPr/>
              </p:nvGrpSpPr>
              <p:grpSpPr>
                <a:xfrm>
                  <a:off x="8658604" y="-3647963"/>
                  <a:ext cx="321994" cy="328872"/>
                  <a:chOff x="8089717" y="-3976838"/>
                  <a:chExt cx="321994" cy="328872"/>
                </a:xfrm>
              </p:grpSpPr>
              <p:grpSp>
                <p:nvGrpSpPr>
                  <p:cNvPr id="4923" name="Google Shape;4923;p42"/>
                  <p:cNvGrpSpPr/>
                  <p:nvPr/>
                </p:nvGrpSpPr>
                <p:grpSpPr>
                  <a:xfrm>
                    <a:off x="8089717" y="-3976838"/>
                    <a:ext cx="321994" cy="328872"/>
                    <a:chOff x="7874217" y="-3993288"/>
                    <a:chExt cx="321994" cy="328872"/>
                  </a:xfrm>
                </p:grpSpPr>
                <p:sp>
                  <p:nvSpPr>
                    <p:cNvPr id="4924" name="Google Shape;4924;p42"/>
                    <p:cNvSpPr/>
                    <p:nvPr/>
                  </p:nvSpPr>
                  <p:spPr>
                    <a:xfrm>
                      <a:off x="8039990" y="-3990063"/>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2"/>
                    <p:cNvSpPr/>
                    <p:nvPr/>
                  </p:nvSpPr>
                  <p:spPr>
                    <a:xfrm>
                      <a:off x="7927320" y="-3927126"/>
                      <a:ext cx="166055" cy="216068"/>
                    </a:xfrm>
                    <a:custGeom>
                      <a:rect b="b" l="l" r="r" t="t"/>
                      <a:pathLst>
                        <a:path extrusionOk="0" h="769" w="591">
                          <a:moveTo>
                            <a:pt x="402" y="1"/>
                          </a:moveTo>
                          <a:lnTo>
                            <a:pt x="0" y="662"/>
                          </a:lnTo>
                          <a:lnTo>
                            <a:pt x="189" y="769"/>
                          </a:lnTo>
                          <a:lnTo>
                            <a:pt x="591" y="107"/>
                          </a:lnTo>
                          <a:lnTo>
                            <a:pt x="402" y="1"/>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2"/>
                    <p:cNvSpPr/>
                    <p:nvPr/>
                  </p:nvSpPr>
                  <p:spPr>
                    <a:xfrm>
                      <a:off x="7874217" y="-3741123"/>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2"/>
                    <p:cNvSpPr/>
                    <p:nvPr/>
                  </p:nvSpPr>
                  <p:spPr>
                    <a:xfrm>
                      <a:off x="7874217" y="-3707968"/>
                      <a:ext cx="50013" cy="43551"/>
                    </a:xfrm>
                    <a:custGeom>
                      <a:rect b="b" l="l" r="r" t="t"/>
                      <a:pathLst>
                        <a:path extrusionOk="0" h="155" w="178">
                          <a:moveTo>
                            <a:pt x="0" y="0"/>
                          </a:moveTo>
                          <a:lnTo>
                            <a:pt x="0" y="36"/>
                          </a:lnTo>
                          <a:lnTo>
                            <a:pt x="177" y="154"/>
                          </a:lnTo>
                          <a:lnTo>
                            <a:pt x="177" y="107"/>
                          </a:lnTo>
                          <a:lnTo>
                            <a:pt x="0" y="0"/>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2"/>
                    <p:cNvSpPr/>
                    <p:nvPr/>
                  </p:nvSpPr>
                  <p:spPr>
                    <a:xfrm>
                      <a:off x="8039990" y="-3993288"/>
                      <a:ext cx="156221" cy="93283"/>
                    </a:xfrm>
                    <a:custGeom>
                      <a:rect b="b" l="l" r="r" t="t"/>
                      <a:pathLst>
                        <a:path extrusionOk="0" h="332" w="556">
                          <a:moveTo>
                            <a:pt x="379" y="0"/>
                          </a:moveTo>
                          <a:lnTo>
                            <a:pt x="1" y="225"/>
                          </a:lnTo>
                          <a:lnTo>
                            <a:pt x="190" y="331"/>
                          </a:lnTo>
                          <a:lnTo>
                            <a:pt x="556" y="107"/>
                          </a:lnTo>
                          <a:lnTo>
                            <a:pt x="37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2"/>
                    <p:cNvSpPr/>
                    <p:nvPr/>
                  </p:nvSpPr>
                  <p:spPr>
                    <a:xfrm>
                      <a:off x="7874217" y="-3744348"/>
                      <a:ext cx="106489" cy="63219"/>
                    </a:xfrm>
                    <a:custGeom>
                      <a:rect b="b" l="l" r="r" t="t"/>
                      <a:pathLst>
                        <a:path extrusionOk="0" h="225" w="379">
                          <a:moveTo>
                            <a:pt x="189" y="0"/>
                          </a:moveTo>
                          <a:lnTo>
                            <a:pt x="0" y="118"/>
                          </a:lnTo>
                          <a:lnTo>
                            <a:pt x="177" y="225"/>
                          </a:lnTo>
                          <a:lnTo>
                            <a:pt x="378" y="107"/>
                          </a:lnTo>
                          <a:lnTo>
                            <a:pt x="189" y="0"/>
                          </a:lnTo>
                          <a:close/>
                        </a:path>
                      </a:pathLst>
                    </a:custGeom>
                    <a:solidFill>
                      <a:schemeClr val="accent5"/>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2"/>
                    <p:cNvSpPr/>
                    <p:nvPr/>
                  </p:nvSpPr>
                  <p:spPr>
                    <a:xfrm>
                      <a:off x="7923949" y="-3960280"/>
                      <a:ext cx="272262" cy="295864"/>
                    </a:xfrm>
                    <a:custGeom>
                      <a:rect b="b" l="l" r="r" t="t"/>
                      <a:pathLst>
                        <a:path extrusionOk="0" h="1053" w="969">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2" name="Google Shape;4932;p42"/>
                  <p:cNvSpPr/>
                  <p:nvPr/>
                </p:nvSpPr>
                <p:spPr>
                  <a:xfrm>
                    <a:off x="8143344" y="-3910551"/>
                    <a:ext cx="166055" cy="216068"/>
                  </a:xfrm>
                  <a:custGeom>
                    <a:rect b="b" l="l" r="r" t="t"/>
                    <a:pathLst>
                      <a:path extrusionOk="0" h="769" w="591">
                        <a:moveTo>
                          <a:pt x="402" y="1"/>
                        </a:moveTo>
                        <a:lnTo>
                          <a:pt x="0" y="662"/>
                        </a:lnTo>
                        <a:lnTo>
                          <a:pt x="189" y="769"/>
                        </a:lnTo>
                        <a:lnTo>
                          <a:pt x="591" y="107"/>
                        </a:lnTo>
                        <a:lnTo>
                          <a:pt x="402" y="1"/>
                        </a:lnTo>
                        <a:close/>
                      </a:path>
                    </a:pathLst>
                  </a:custGeom>
                  <a:solidFill>
                    <a:srgbClr val="282A2E">
                      <a:alpha val="36480"/>
                    </a:srgbClr>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3" name="Google Shape;4933;p42"/>
              <p:cNvGrpSpPr/>
              <p:nvPr/>
            </p:nvGrpSpPr>
            <p:grpSpPr>
              <a:xfrm>
                <a:off x="8191061" y="-4595005"/>
                <a:ext cx="1804055" cy="1024145"/>
                <a:chOff x="8189448" y="-4492455"/>
                <a:chExt cx="1804055" cy="1024145"/>
              </a:xfrm>
            </p:grpSpPr>
            <p:sp>
              <p:nvSpPr>
                <p:cNvPr id="4934" name="Google Shape;4934;p42"/>
                <p:cNvSpPr/>
                <p:nvPr/>
              </p:nvSpPr>
              <p:spPr>
                <a:xfrm>
                  <a:off x="8189448" y="-4491316"/>
                  <a:ext cx="1802439" cy="1021897"/>
                </a:xfrm>
                <a:custGeom>
                  <a:rect b="b" l="l" r="r" t="t"/>
                  <a:pathLst>
                    <a:path extrusionOk="0" h="3637" w="6415">
                      <a:moveTo>
                        <a:pt x="3206" y="1"/>
                      </a:moveTo>
                      <a:cubicBezTo>
                        <a:pt x="3086" y="1"/>
                        <a:pt x="2965" y="24"/>
                        <a:pt x="2871" y="71"/>
                      </a:cubicBezTo>
                      <a:lnTo>
                        <a:pt x="201" y="1631"/>
                      </a:lnTo>
                      <a:cubicBezTo>
                        <a:pt x="0" y="1725"/>
                        <a:pt x="0" y="1902"/>
                        <a:pt x="201" y="2009"/>
                      </a:cubicBezTo>
                      <a:lnTo>
                        <a:pt x="2882" y="3556"/>
                      </a:lnTo>
                      <a:cubicBezTo>
                        <a:pt x="2971" y="3609"/>
                        <a:pt x="3089" y="3636"/>
                        <a:pt x="3209" y="3636"/>
                      </a:cubicBezTo>
                      <a:cubicBezTo>
                        <a:pt x="3328" y="3636"/>
                        <a:pt x="3449" y="3609"/>
                        <a:pt x="3544" y="3556"/>
                      </a:cubicBezTo>
                      <a:lnTo>
                        <a:pt x="6226" y="2009"/>
                      </a:lnTo>
                      <a:cubicBezTo>
                        <a:pt x="6415" y="1902"/>
                        <a:pt x="6415" y="1725"/>
                        <a:pt x="6226" y="1631"/>
                      </a:cubicBezTo>
                      <a:lnTo>
                        <a:pt x="3532" y="71"/>
                      </a:lnTo>
                      <a:cubicBezTo>
                        <a:pt x="3444" y="24"/>
                        <a:pt x="3325" y="1"/>
                        <a:pt x="3206" y="1"/>
                      </a:cubicBez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5" name="Google Shape;4935;p42"/>
                <p:cNvGrpSpPr/>
                <p:nvPr/>
              </p:nvGrpSpPr>
              <p:grpSpPr>
                <a:xfrm>
                  <a:off x="8191064" y="-4492455"/>
                  <a:ext cx="1802439" cy="1024145"/>
                  <a:chOff x="8121364" y="-4667505"/>
                  <a:chExt cx="1802439" cy="1024145"/>
                </a:xfrm>
              </p:grpSpPr>
              <p:sp>
                <p:nvSpPr>
                  <p:cNvPr id="4936" name="Google Shape;4936;p42"/>
                  <p:cNvSpPr/>
                  <p:nvPr/>
                </p:nvSpPr>
                <p:spPr>
                  <a:xfrm>
                    <a:off x="8121364" y="-4667505"/>
                    <a:ext cx="1802439" cy="1024145"/>
                  </a:xfrm>
                  <a:custGeom>
                    <a:rect b="b" l="l" r="r" t="t"/>
                    <a:pathLst>
                      <a:path extrusionOk="0" h="3645" w="6415">
                        <a:moveTo>
                          <a:pt x="3206" y="0"/>
                        </a:moveTo>
                        <a:cubicBezTo>
                          <a:pt x="3086" y="0"/>
                          <a:pt x="2965" y="27"/>
                          <a:pt x="2871" y="80"/>
                        </a:cubicBezTo>
                        <a:lnTo>
                          <a:pt x="201" y="1628"/>
                        </a:lnTo>
                        <a:cubicBezTo>
                          <a:pt x="0" y="1734"/>
                          <a:pt x="0" y="1911"/>
                          <a:pt x="201" y="2018"/>
                        </a:cubicBezTo>
                        <a:lnTo>
                          <a:pt x="2882" y="3565"/>
                        </a:lnTo>
                        <a:cubicBezTo>
                          <a:pt x="2971" y="3618"/>
                          <a:pt x="3089" y="3645"/>
                          <a:pt x="3209" y="3645"/>
                        </a:cubicBezTo>
                        <a:cubicBezTo>
                          <a:pt x="3328" y="3645"/>
                          <a:pt x="3449" y="3618"/>
                          <a:pt x="3544" y="3565"/>
                        </a:cubicBezTo>
                        <a:lnTo>
                          <a:pt x="6226" y="2018"/>
                        </a:lnTo>
                        <a:cubicBezTo>
                          <a:pt x="6415" y="1911"/>
                          <a:pt x="6415" y="1734"/>
                          <a:pt x="6226" y="1628"/>
                        </a:cubicBezTo>
                        <a:lnTo>
                          <a:pt x="3532" y="80"/>
                        </a:lnTo>
                        <a:cubicBezTo>
                          <a:pt x="3444" y="27"/>
                          <a:pt x="3325" y="0"/>
                          <a:pt x="3206" y="0"/>
                        </a:cubicBezTo>
                        <a:close/>
                      </a:path>
                    </a:pathLst>
                  </a:custGeom>
                  <a:solidFill>
                    <a:schemeClr val="dk2"/>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2"/>
                  <p:cNvSpPr/>
                  <p:nvPr/>
                </p:nvSpPr>
                <p:spPr>
                  <a:xfrm>
                    <a:off x="8783258" y="-4528987"/>
                    <a:ext cx="866800" cy="501536"/>
                  </a:xfrm>
                  <a:custGeom>
                    <a:rect b="b" l="l" r="r" t="t"/>
                    <a:pathLst>
                      <a:path extrusionOk="0" h="1785" w="3085">
                        <a:moveTo>
                          <a:pt x="521" y="1"/>
                        </a:moveTo>
                        <a:lnTo>
                          <a:pt x="1" y="296"/>
                        </a:lnTo>
                        <a:lnTo>
                          <a:pt x="2588" y="1784"/>
                        </a:lnTo>
                        <a:lnTo>
                          <a:pt x="3084" y="1489"/>
                        </a:lnTo>
                        <a:lnTo>
                          <a:pt x="521"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2"/>
                  <p:cNvSpPr/>
                  <p:nvPr/>
                </p:nvSpPr>
                <p:spPr>
                  <a:xfrm>
                    <a:off x="8647267" y="-4416036"/>
                    <a:ext cx="813415" cy="468100"/>
                  </a:xfrm>
                  <a:custGeom>
                    <a:rect b="b" l="l" r="r" t="t"/>
                    <a:pathLst>
                      <a:path extrusionOk="0" h="1666" w="2895">
                        <a:moveTo>
                          <a:pt x="308" y="0"/>
                        </a:moveTo>
                        <a:lnTo>
                          <a:pt x="0" y="178"/>
                        </a:lnTo>
                        <a:lnTo>
                          <a:pt x="2588" y="1666"/>
                        </a:lnTo>
                        <a:lnTo>
                          <a:pt x="2895" y="1489"/>
                        </a:lnTo>
                        <a:lnTo>
                          <a:pt x="308"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2"/>
                  <p:cNvSpPr/>
                  <p:nvPr/>
                </p:nvSpPr>
                <p:spPr>
                  <a:xfrm>
                    <a:off x="8358428" y="-4246891"/>
                    <a:ext cx="806953" cy="468381"/>
                  </a:xfrm>
                  <a:custGeom>
                    <a:rect b="b" l="l" r="r" t="t"/>
                    <a:pathLst>
                      <a:path extrusionOk="0" h="1667" w="2872">
                        <a:moveTo>
                          <a:pt x="296" y="1"/>
                        </a:moveTo>
                        <a:lnTo>
                          <a:pt x="1" y="178"/>
                        </a:lnTo>
                        <a:lnTo>
                          <a:pt x="2564" y="1666"/>
                        </a:lnTo>
                        <a:lnTo>
                          <a:pt x="2871" y="1489"/>
                        </a:lnTo>
                        <a:lnTo>
                          <a:pt x="296"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2"/>
                  <p:cNvSpPr/>
                  <p:nvPr/>
                </p:nvSpPr>
                <p:spPr>
                  <a:xfrm>
                    <a:off x="8501162" y="-4329778"/>
                    <a:ext cx="388585" cy="225902"/>
                  </a:xfrm>
                  <a:custGeom>
                    <a:rect b="b" l="l" r="r" t="t"/>
                    <a:pathLst>
                      <a:path extrusionOk="0" h="804" w="1383">
                        <a:moveTo>
                          <a:pt x="320" y="0"/>
                        </a:moveTo>
                        <a:lnTo>
                          <a:pt x="1" y="178"/>
                        </a:lnTo>
                        <a:lnTo>
                          <a:pt x="1088" y="804"/>
                        </a:lnTo>
                        <a:lnTo>
                          <a:pt x="1383" y="627"/>
                        </a:lnTo>
                        <a:lnTo>
                          <a:pt x="320" y="0"/>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2"/>
                  <p:cNvSpPr/>
                  <p:nvPr/>
                </p:nvSpPr>
                <p:spPr>
                  <a:xfrm>
                    <a:off x="8925992" y="-4084209"/>
                    <a:ext cx="385494" cy="219440"/>
                  </a:xfrm>
                  <a:custGeom>
                    <a:rect b="b" l="l" r="r" t="t"/>
                    <a:pathLst>
                      <a:path extrusionOk="0" h="781" w="1372">
                        <a:moveTo>
                          <a:pt x="308" y="1"/>
                        </a:moveTo>
                        <a:lnTo>
                          <a:pt x="1" y="166"/>
                        </a:lnTo>
                        <a:lnTo>
                          <a:pt x="1076" y="780"/>
                        </a:lnTo>
                        <a:lnTo>
                          <a:pt x="1371" y="615"/>
                        </a:lnTo>
                        <a:lnTo>
                          <a:pt x="308" y="1"/>
                        </a:lnTo>
                        <a:close/>
                      </a:path>
                    </a:pathLst>
                  </a:custGeom>
                  <a:solidFill>
                    <a:schemeClr val="lt1"/>
                  </a:solidFill>
                  <a:ln>
                    <a:noFill/>
                  </a:ln>
                  <a:effectLst>
                    <a:outerShdw blurRad="57150" rotWithShape="0" algn="bl" dir="5400000" dist="19050">
                      <a:schemeClr val="dk1">
                        <a:alpha val="37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5" name="Shape 4945"/>
        <p:cNvGrpSpPr/>
        <p:nvPr/>
      </p:nvGrpSpPr>
      <p:grpSpPr>
        <a:xfrm>
          <a:off x="0" y="0"/>
          <a:ext cx="0" cy="0"/>
          <a:chOff x="0" y="0"/>
          <a:chExt cx="0" cy="0"/>
        </a:xfrm>
      </p:grpSpPr>
      <p:sp>
        <p:nvSpPr>
          <p:cNvPr id="4946" name="Google Shape;4946;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Divide the content</a:t>
            </a:r>
            <a:endParaRPr/>
          </a:p>
        </p:txBody>
      </p:sp>
      <p:sp>
        <p:nvSpPr>
          <p:cNvPr id="4947" name="Google Shape;4947;p43"/>
          <p:cNvSpPr txBox="1"/>
          <p:nvPr>
            <p:ph idx="1" type="subTitle"/>
          </p:nvPr>
        </p:nvSpPr>
        <p:spPr>
          <a:xfrm>
            <a:off x="4939585" y="2980824"/>
            <a:ext cx="2623800" cy="10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a:t>
            </a:r>
            <a:r>
              <a:rPr lang="en"/>
              <a:t>It’s</a:t>
            </a:r>
            <a:r>
              <a:rPr lang="en"/>
              <a:t> hot and has a poisonous atmosphere</a:t>
            </a:r>
            <a:endParaRPr/>
          </a:p>
        </p:txBody>
      </p:sp>
      <p:sp>
        <p:nvSpPr>
          <p:cNvPr id="4948" name="Google Shape;4948;p43"/>
          <p:cNvSpPr txBox="1"/>
          <p:nvPr>
            <p:ph idx="2" type="subTitle"/>
          </p:nvPr>
        </p:nvSpPr>
        <p:spPr>
          <a:xfrm>
            <a:off x="1580613" y="2980824"/>
            <a:ext cx="2623800" cy="10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4949" name="Google Shape;4949;p43"/>
          <p:cNvSpPr txBox="1"/>
          <p:nvPr>
            <p:ph idx="3" type="subTitle"/>
          </p:nvPr>
        </p:nvSpPr>
        <p:spPr>
          <a:xfrm>
            <a:off x="1580613" y="2589925"/>
            <a:ext cx="2623800" cy="39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4950" name="Google Shape;4950;p43"/>
          <p:cNvSpPr txBox="1"/>
          <p:nvPr>
            <p:ph idx="4" type="subTitle"/>
          </p:nvPr>
        </p:nvSpPr>
        <p:spPr>
          <a:xfrm>
            <a:off x="4939588" y="2589925"/>
            <a:ext cx="2623800" cy="39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grpSp>
        <p:nvGrpSpPr>
          <p:cNvPr id="4951" name="Google Shape;4951;p43"/>
          <p:cNvGrpSpPr/>
          <p:nvPr/>
        </p:nvGrpSpPr>
        <p:grpSpPr>
          <a:xfrm>
            <a:off x="1719601" y="1444939"/>
            <a:ext cx="789408" cy="789169"/>
            <a:chOff x="3124464" y="3134508"/>
            <a:chExt cx="546190" cy="546025"/>
          </a:xfrm>
        </p:grpSpPr>
        <p:sp>
          <p:nvSpPr>
            <p:cNvPr id="4952" name="Google Shape;4952;p43"/>
            <p:cNvSpPr/>
            <p:nvPr/>
          </p:nvSpPr>
          <p:spPr>
            <a:xfrm>
              <a:off x="3302407" y="3363055"/>
              <a:ext cx="54735" cy="78853"/>
            </a:xfrm>
            <a:custGeom>
              <a:rect b="b" l="l" r="r" t="t"/>
              <a:pathLst>
                <a:path extrusionOk="0" h="2864" w="1988">
                  <a:moveTo>
                    <a:pt x="979" y="1"/>
                  </a:moveTo>
                  <a:cubicBezTo>
                    <a:pt x="446" y="1"/>
                    <a:pt x="1" y="242"/>
                    <a:pt x="1" y="891"/>
                  </a:cubicBezTo>
                  <a:lnTo>
                    <a:pt x="1" y="1974"/>
                  </a:lnTo>
                  <a:cubicBezTo>
                    <a:pt x="1" y="2623"/>
                    <a:pt x="443" y="2863"/>
                    <a:pt x="975" y="2863"/>
                  </a:cubicBezTo>
                  <a:cubicBezTo>
                    <a:pt x="1567" y="2863"/>
                    <a:pt x="1986" y="2564"/>
                    <a:pt x="1986" y="2094"/>
                  </a:cubicBezTo>
                  <a:cubicBezTo>
                    <a:pt x="1988" y="1893"/>
                    <a:pt x="1898" y="1843"/>
                    <a:pt x="1708" y="1843"/>
                  </a:cubicBezTo>
                  <a:cubicBezTo>
                    <a:pt x="1562" y="1843"/>
                    <a:pt x="1445" y="1881"/>
                    <a:pt x="1436" y="2003"/>
                  </a:cubicBezTo>
                  <a:cubicBezTo>
                    <a:pt x="1425" y="2167"/>
                    <a:pt x="1388" y="2420"/>
                    <a:pt x="1004" y="2420"/>
                  </a:cubicBezTo>
                  <a:cubicBezTo>
                    <a:pt x="711" y="2420"/>
                    <a:pt x="551" y="2277"/>
                    <a:pt x="551" y="1971"/>
                  </a:cubicBezTo>
                  <a:lnTo>
                    <a:pt x="551" y="890"/>
                  </a:lnTo>
                  <a:cubicBezTo>
                    <a:pt x="551" y="587"/>
                    <a:pt x="713" y="442"/>
                    <a:pt x="996" y="442"/>
                  </a:cubicBezTo>
                  <a:cubicBezTo>
                    <a:pt x="1398" y="442"/>
                    <a:pt x="1428" y="705"/>
                    <a:pt x="1436" y="827"/>
                  </a:cubicBezTo>
                  <a:cubicBezTo>
                    <a:pt x="1442" y="943"/>
                    <a:pt x="1556" y="987"/>
                    <a:pt x="1712" y="987"/>
                  </a:cubicBezTo>
                  <a:cubicBezTo>
                    <a:pt x="1898" y="987"/>
                    <a:pt x="1988" y="939"/>
                    <a:pt x="1988" y="739"/>
                  </a:cubicBezTo>
                  <a:cubicBezTo>
                    <a:pt x="1988" y="290"/>
                    <a:pt x="1569" y="1"/>
                    <a:pt x="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3"/>
            <p:cNvSpPr/>
            <p:nvPr/>
          </p:nvSpPr>
          <p:spPr>
            <a:xfrm>
              <a:off x="3367328" y="3362945"/>
              <a:ext cx="55643" cy="78165"/>
            </a:xfrm>
            <a:custGeom>
              <a:rect b="b" l="l" r="r" t="t"/>
              <a:pathLst>
                <a:path extrusionOk="0" h="2839" w="2021">
                  <a:moveTo>
                    <a:pt x="1027" y="446"/>
                  </a:moveTo>
                  <a:cubicBezTo>
                    <a:pt x="1303" y="446"/>
                    <a:pt x="1470" y="589"/>
                    <a:pt x="1470" y="894"/>
                  </a:cubicBezTo>
                  <a:lnTo>
                    <a:pt x="1470" y="939"/>
                  </a:lnTo>
                  <a:lnTo>
                    <a:pt x="1472" y="939"/>
                  </a:lnTo>
                  <a:cubicBezTo>
                    <a:pt x="1472" y="1240"/>
                    <a:pt x="1303" y="1386"/>
                    <a:pt x="1027" y="1386"/>
                  </a:cubicBezTo>
                  <a:lnTo>
                    <a:pt x="553" y="1386"/>
                  </a:lnTo>
                  <a:lnTo>
                    <a:pt x="553" y="446"/>
                  </a:lnTo>
                  <a:close/>
                  <a:moveTo>
                    <a:pt x="208" y="1"/>
                  </a:moveTo>
                  <a:cubicBezTo>
                    <a:pt x="83" y="1"/>
                    <a:pt x="1" y="75"/>
                    <a:pt x="1" y="155"/>
                  </a:cubicBezTo>
                  <a:lnTo>
                    <a:pt x="1" y="2681"/>
                  </a:lnTo>
                  <a:cubicBezTo>
                    <a:pt x="1" y="2785"/>
                    <a:pt x="136" y="2839"/>
                    <a:pt x="277" y="2839"/>
                  </a:cubicBezTo>
                  <a:cubicBezTo>
                    <a:pt x="412" y="2839"/>
                    <a:pt x="553" y="2783"/>
                    <a:pt x="553" y="2681"/>
                  </a:cubicBezTo>
                  <a:lnTo>
                    <a:pt x="553" y="1779"/>
                  </a:lnTo>
                  <a:lnTo>
                    <a:pt x="1027" y="1779"/>
                  </a:lnTo>
                  <a:cubicBezTo>
                    <a:pt x="1586" y="1779"/>
                    <a:pt x="2020" y="1533"/>
                    <a:pt x="2020" y="895"/>
                  </a:cubicBezTo>
                  <a:lnTo>
                    <a:pt x="2020" y="873"/>
                  </a:lnTo>
                  <a:cubicBezTo>
                    <a:pt x="2020" y="239"/>
                    <a:pt x="1598" y="1"/>
                    <a:pt x="10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3"/>
            <p:cNvSpPr/>
            <p:nvPr/>
          </p:nvSpPr>
          <p:spPr>
            <a:xfrm>
              <a:off x="3431837" y="3362945"/>
              <a:ext cx="56111" cy="78853"/>
            </a:xfrm>
            <a:custGeom>
              <a:rect b="b" l="l" r="r" t="t"/>
              <a:pathLst>
                <a:path extrusionOk="0" h="2864" w="2038">
                  <a:moveTo>
                    <a:pt x="277" y="1"/>
                  </a:moveTo>
                  <a:cubicBezTo>
                    <a:pt x="136" y="1"/>
                    <a:pt x="1" y="49"/>
                    <a:pt x="1" y="155"/>
                  </a:cubicBezTo>
                  <a:lnTo>
                    <a:pt x="1" y="1973"/>
                  </a:lnTo>
                  <a:cubicBezTo>
                    <a:pt x="1" y="2624"/>
                    <a:pt x="446" y="2863"/>
                    <a:pt x="1017" y="2863"/>
                  </a:cubicBezTo>
                  <a:cubicBezTo>
                    <a:pt x="1582" y="2863"/>
                    <a:pt x="2033" y="2624"/>
                    <a:pt x="2033" y="1973"/>
                  </a:cubicBezTo>
                  <a:lnTo>
                    <a:pt x="2033" y="155"/>
                  </a:lnTo>
                  <a:cubicBezTo>
                    <a:pt x="2037" y="49"/>
                    <a:pt x="1898" y="1"/>
                    <a:pt x="1761" y="1"/>
                  </a:cubicBezTo>
                  <a:cubicBezTo>
                    <a:pt x="1622" y="1"/>
                    <a:pt x="1485" y="49"/>
                    <a:pt x="1485" y="155"/>
                  </a:cubicBezTo>
                  <a:lnTo>
                    <a:pt x="1485" y="1973"/>
                  </a:lnTo>
                  <a:cubicBezTo>
                    <a:pt x="1485" y="2275"/>
                    <a:pt x="1312" y="2420"/>
                    <a:pt x="1019" y="2420"/>
                  </a:cubicBezTo>
                  <a:cubicBezTo>
                    <a:pt x="726" y="2420"/>
                    <a:pt x="553" y="2277"/>
                    <a:pt x="553" y="1973"/>
                  </a:cubicBezTo>
                  <a:lnTo>
                    <a:pt x="553" y="155"/>
                  </a:lnTo>
                  <a:cubicBezTo>
                    <a:pt x="553" y="47"/>
                    <a:pt x="412" y="1"/>
                    <a:pt x="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3"/>
            <p:cNvSpPr/>
            <p:nvPr/>
          </p:nvSpPr>
          <p:spPr>
            <a:xfrm>
              <a:off x="3187293" y="3193703"/>
              <a:ext cx="17180" cy="17180"/>
            </a:xfrm>
            <a:custGeom>
              <a:rect b="b" l="l" r="r" t="t"/>
              <a:pathLst>
                <a:path extrusionOk="0" h="624" w="624">
                  <a:moveTo>
                    <a:pt x="313" y="1"/>
                  </a:moveTo>
                  <a:cubicBezTo>
                    <a:pt x="140" y="1"/>
                    <a:pt x="1" y="140"/>
                    <a:pt x="1" y="313"/>
                  </a:cubicBezTo>
                  <a:cubicBezTo>
                    <a:pt x="1" y="484"/>
                    <a:pt x="140" y="623"/>
                    <a:pt x="313" y="623"/>
                  </a:cubicBezTo>
                  <a:cubicBezTo>
                    <a:pt x="484" y="623"/>
                    <a:pt x="623" y="484"/>
                    <a:pt x="623" y="313"/>
                  </a:cubicBezTo>
                  <a:cubicBezTo>
                    <a:pt x="623"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3"/>
            <p:cNvSpPr/>
            <p:nvPr/>
          </p:nvSpPr>
          <p:spPr>
            <a:xfrm>
              <a:off x="3223829" y="3193703"/>
              <a:ext cx="17208" cy="17180"/>
            </a:xfrm>
            <a:custGeom>
              <a:rect b="b" l="l" r="r" t="t"/>
              <a:pathLst>
                <a:path extrusionOk="0" h="624" w="625">
                  <a:moveTo>
                    <a:pt x="312" y="1"/>
                  </a:moveTo>
                  <a:cubicBezTo>
                    <a:pt x="141" y="1"/>
                    <a:pt x="0" y="140"/>
                    <a:pt x="0" y="313"/>
                  </a:cubicBezTo>
                  <a:cubicBezTo>
                    <a:pt x="0" y="484"/>
                    <a:pt x="141" y="623"/>
                    <a:pt x="312" y="623"/>
                  </a:cubicBezTo>
                  <a:cubicBezTo>
                    <a:pt x="484" y="623"/>
                    <a:pt x="624" y="484"/>
                    <a:pt x="624" y="313"/>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3"/>
            <p:cNvSpPr/>
            <p:nvPr/>
          </p:nvSpPr>
          <p:spPr>
            <a:xfrm>
              <a:off x="3260392" y="3193703"/>
              <a:ext cx="17153" cy="17180"/>
            </a:xfrm>
            <a:custGeom>
              <a:rect b="b" l="l" r="r" t="t"/>
              <a:pathLst>
                <a:path extrusionOk="0" h="624" w="623">
                  <a:moveTo>
                    <a:pt x="313" y="1"/>
                  </a:moveTo>
                  <a:cubicBezTo>
                    <a:pt x="140" y="1"/>
                    <a:pt x="1" y="140"/>
                    <a:pt x="1" y="313"/>
                  </a:cubicBezTo>
                  <a:cubicBezTo>
                    <a:pt x="1" y="484"/>
                    <a:pt x="140" y="623"/>
                    <a:pt x="313" y="623"/>
                  </a:cubicBezTo>
                  <a:cubicBezTo>
                    <a:pt x="484" y="623"/>
                    <a:pt x="623" y="484"/>
                    <a:pt x="623" y="313"/>
                  </a:cubicBezTo>
                  <a:cubicBezTo>
                    <a:pt x="623"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3"/>
            <p:cNvSpPr/>
            <p:nvPr/>
          </p:nvSpPr>
          <p:spPr>
            <a:xfrm>
              <a:off x="3296873" y="3193703"/>
              <a:ext cx="17208" cy="17180"/>
            </a:xfrm>
            <a:custGeom>
              <a:rect b="b" l="l" r="r" t="t"/>
              <a:pathLst>
                <a:path extrusionOk="0" h="624" w="625">
                  <a:moveTo>
                    <a:pt x="312" y="1"/>
                  </a:moveTo>
                  <a:cubicBezTo>
                    <a:pt x="139" y="1"/>
                    <a:pt x="0" y="140"/>
                    <a:pt x="0" y="313"/>
                  </a:cubicBezTo>
                  <a:cubicBezTo>
                    <a:pt x="0" y="484"/>
                    <a:pt x="139" y="623"/>
                    <a:pt x="312" y="623"/>
                  </a:cubicBezTo>
                  <a:cubicBezTo>
                    <a:pt x="484" y="623"/>
                    <a:pt x="624" y="484"/>
                    <a:pt x="624" y="313"/>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3"/>
            <p:cNvSpPr/>
            <p:nvPr/>
          </p:nvSpPr>
          <p:spPr>
            <a:xfrm>
              <a:off x="3333436" y="3193703"/>
              <a:ext cx="17153" cy="17180"/>
            </a:xfrm>
            <a:custGeom>
              <a:rect b="b" l="l" r="r" t="t"/>
              <a:pathLst>
                <a:path extrusionOk="0" h="624" w="623">
                  <a:moveTo>
                    <a:pt x="311" y="1"/>
                  </a:moveTo>
                  <a:cubicBezTo>
                    <a:pt x="140" y="1"/>
                    <a:pt x="1" y="140"/>
                    <a:pt x="1" y="313"/>
                  </a:cubicBezTo>
                  <a:cubicBezTo>
                    <a:pt x="1" y="484"/>
                    <a:pt x="140" y="623"/>
                    <a:pt x="311" y="623"/>
                  </a:cubicBezTo>
                  <a:cubicBezTo>
                    <a:pt x="484" y="623"/>
                    <a:pt x="623" y="484"/>
                    <a:pt x="623" y="313"/>
                  </a:cubicBezTo>
                  <a:cubicBezTo>
                    <a:pt x="623" y="140"/>
                    <a:pt x="484" y="1"/>
                    <a:pt x="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3"/>
            <p:cNvSpPr/>
            <p:nvPr/>
          </p:nvSpPr>
          <p:spPr>
            <a:xfrm>
              <a:off x="3369971" y="3193703"/>
              <a:ext cx="17153" cy="17180"/>
            </a:xfrm>
            <a:custGeom>
              <a:rect b="b" l="l" r="r" t="t"/>
              <a:pathLst>
                <a:path extrusionOk="0" h="624" w="623">
                  <a:moveTo>
                    <a:pt x="312" y="1"/>
                  </a:moveTo>
                  <a:cubicBezTo>
                    <a:pt x="139" y="1"/>
                    <a:pt x="0" y="140"/>
                    <a:pt x="0" y="313"/>
                  </a:cubicBezTo>
                  <a:cubicBezTo>
                    <a:pt x="0" y="484"/>
                    <a:pt x="139" y="623"/>
                    <a:pt x="312" y="623"/>
                  </a:cubicBezTo>
                  <a:cubicBezTo>
                    <a:pt x="484" y="623"/>
                    <a:pt x="622" y="484"/>
                    <a:pt x="622" y="313"/>
                  </a:cubicBezTo>
                  <a:cubicBezTo>
                    <a:pt x="622"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3"/>
            <p:cNvSpPr/>
            <p:nvPr/>
          </p:nvSpPr>
          <p:spPr>
            <a:xfrm>
              <a:off x="3406424" y="3193703"/>
              <a:ext cx="17208" cy="17180"/>
            </a:xfrm>
            <a:custGeom>
              <a:rect b="b" l="l" r="r" t="t"/>
              <a:pathLst>
                <a:path extrusionOk="0" h="624" w="625">
                  <a:moveTo>
                    <a:pt x="313" y="1"/>
                  </a:moveTo>
                  <a:cubicBezTo>
                    <a:pt x="142" y="1"/>
                    <a:pt x="1" y="140"/>
                    <a:pt x="1" y="313"/>
                  </a:cubicBezTo>
                  <a:cubicBezTo>
                    <a:pt x="1" y="484"/>
                    <a:pt x="142" y="623"/>
                    <a:pt x="313" y="623"/>
                  </a:cubicBezTo>
                  <a:cubicBezTo>
                    <a:pt x="484" y="623"/>
                    <a:pt x="625" y="484"/>
                    <a:pt x="625" y="313"/>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3"/>
            <p:cNvSpPr/>
            <p:nvPr/>
          </p:nvSpPr>
          <p:spPr>
            <a:xfrm>
              <a:off x="3443015" y="3193703"/>
              <a:ext cx="17153" cy="17180"/>
            </a:xfrm>
            <a:custGeom>
              <a:rect b="b" l="l" r="r" t="t"/>
              <a:pathLst>
                <a:path extrusionOk="0" h="624" w="623">
                  <a:moveTo>
                    <a:pt x="310" y="1"/>
                  </a:moveTo>
                  <a:cubicBezTo>
                    <a:pt x="139" y="1"/>
                    <a:pt x="0" y="140"/>
                    <a:pt x="0" y="313"/>
                  </a:cubicBezTo>
                  <a:cubicBezTo>
                    <a:pt x="0" y="484"/>
                    <a:pt x="139" y="623"/>
                    <a:pt x="310" y="623"/>
                  </a:cubicBezTo>
                  <a:cubicBezTo>
                    <a:pt x="484" y="623"/>
                    <a:pt x="622" y="484"/>
                    <a:pt x="622" y="313"/>
                  </a:cubicBezTo>
                  <a:cubicBezTo>
                    <a:pt x="622" y="140"/>
                    <a:pt x="484" y="1"/>
                    <a:pt x="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3"/>
            <p:cNvSpPr/>
            <p:nvPr/>
          </p:nvSpPr>
          <p:spPr>
            <a:xfrm>
              <a:off x="3479523" y="3193703"/>
              <a:ext cx="17208" cy="17180"/>
            </a:xfrm>
            <a:custGeom>
              <a:rect b="b" l="l" r="r" t="t"/>
              <a:pathLst>
                <a:path extrusionOk="0" h="624" w="625">
                  <a:moveTo>
                    <a:pt x="313" y="1"/>
                  </a:moveTo>
                  <a:cubicBezTo>
                    <a:pt x="141" y="1"/>
                    <a:pt x="1" y="140"/>
                    <a:pt x="1" y="313"/>
                  </a:cubicBezTo>
                  <a:cubicBezTo>
                    <a:pt x="1" y="484"/>
                    <a:pt x="141" y="623"/>
                    <a:pt x="313" y="623"/>
                  </a:cubicBezTo>
                  <a:cubicBezTo>
                    <a:pt x="484" y="623"/>
                    <a:pt x="625" y="484"/>
                    <a:pt x="625" y="313"/>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3"/>
            <p:cNvSpPr/>
            <p:nvPr/>
          </p:nvSpPr>
          <p:spPr>
            <a:xfrm>
              <a:off x="3516114" y="3193703"/>
              <a:ext cx="17153" cy="17180"/>
            </a:xfrm>
            <a:custGeom>
              <a:rect b="b" l="l" r="r" t="t"/>
              <a:pathLst>
                <a:path extrusionOk="0" h="624" w="623">
                  <a:moveTo>
                    <a:pt x="312" y="1"/>
                  </a:moveTo>
                  <a:cubicBezTo>
                    <a:pt x="139" y="1"/>
                    <a:pt x="0" y="140"/>
                    <a:pt x="0" y="313"/>
                  </a:cubicBezTo>
                  <a:cubicBezTo>
                    <a:pt x="0" y="484"/>
                    <a:pt x="139" y="623"/>
                    <a:pt x="312" y="623"/>
                  </a:cubicBezTo>
                  <a:cubicBezTo>
                    <a:pt x="483" y="623"/>
                    <a:pt x="622" y="484"/>
                    <a:pt x="622" y="313"/>
                  </a:cubicBezTo>
                  <a:cubicBezTo>
                    <a:pt x="622" y="140"/>
                    <a:pt x="483"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3"/>
            <p:cNvSpPr/>
            <p:nvPr/>
          </p:nvSpPr>
          <p:spPr>
            <a:xfrm>
              <a:off x="3552567" y="3193703"/>
              <a:ext cx="17208" cy="17180"/>
            </a:xfrm>
            <a:custGeom>
              <a:rect b="b" l="l" r="r" t="t"/>
              <a:pathLst>
                <a:path extrusionOk="0" h="624" w="625">
                  <a:moveTo>
                    <a:pt x="313" y="1"/>
                  </a:moveTo>
                  <a:cubicBezTo>
                    <a:pt x="140" y="1"/>
                    <a:pt x="1" y="140"/>
                    <a:pt x="1" y="313"/>
                  </a:cubicBezTo>
                  <a:cubicBezTo>
                    <a:pt x="1" y="484"/>
                    <a:pt x="140" y="623"/>
                    <a:pt x="313" y="623"/>
                  </a:cubicBezTo>
                  <a:cubicBezTo>
                    <a:pt x="484" y="623"/>
                    <a:pt x="625" y="484"/>
                    <a:pt x="625" y="313"/>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3"/>
            <p:cNvSpPr/>
            <p:nvPr/>
          </p:nvSpPr>
          <p:spPr>
            <a:xfrm>
              <a:off x="3589103" y="3193703"/>
              <a:ext cx="17208" cy="17180"/>
            </a:xfrm>
            <a:custGeom>
              <a:rect b="b" l="l" r="r" t="t"/>
              <a:pathLst>
                <a:path extrusionOk="0" h="624" w="625">
                  <a:moveTo>
                    <a:pt x="312" y="1"/>
                  </a:moveTo>
                  <a:cubicBezTo>
                    <a:pt x="141" y="1"/>
                    <a:pt x="0" y="140"/>
                    <a:pt x="0" y="313"/>
                  </a:cubicBezTo>
                  <a:cubicBezTo>
                    <a:pt x="0" y="484"/>
                    <a:pt x="141" y="623"/>
                    <a:pt x="312" y="623"/>
                  </a:cubicBezTo>
                  <a:cubicBezTo>
                    <a:pt x="485" y="623"/>
                    <a:pt x="624" y="484"/>
                    <a:pt x="624" y="313"/>
                  </a:cubicBezTo>
                  <a:cubicBezTo>
                    <a:pt x="624" y="140"/>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3"/>
            <p:cNvSpPr/>
            <p:nvPr/>
          </p:nvSpPr>
          <p:spPr>
            <a:xfrm>
              <a:off x="3187293" y="3230707"/>
              <a:ext cx="17180" cy="17208"/>
            </a:xfrm>
            <a:custGeom>
              <a:rect b="b" l="l" r="r" t="t"/>
              <a:pathLst>
                <a:path extrusionOk="0" h="625" w="624">
                  <a:moveTo>
                    <a:pt x="313" y="0"/>
                  </a:moveTo>
                  <a:cubicBezTo>
                    <a:pt x="140" y="0"/>
                    <a:pt x="1" y="141"/>
                    <a:pt x="1" y="313"/>
                  </a:cubicBezTo>
                  <a:cubicBezTo>
                    <a:pt x="1" y="484"/>
                    <a:pt x="140" y="625"/>
                    <a:pt x="313" y="625"/>
                  </a:cubicBezTo>
                  <a:cubicBezTo>
                    <a:pt x="484" y="625"/>
                    <a:pt x="623" y="484"/>
                    <a:pt x="623" y="313"/>
                  </a:cubicBezTo>
                  <a:cubicBezTo>
                    <a:pt x="623"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3"/>
            <p:cNvSpPr/>
            <p:nvPr/>
          </p:nvSpPr>
          <p:spPr>
            <a:xfrm>
              <a:off x="3223829" y="3230707"/>
              <a:ext cx="17208" cy="17208"/>
            </a:xfrm>
            <a:custGeom>
              <a:rect b="b" l="l" r="r" t="t"/>
              <a:pathLst>
                <a:path extrusionOk="0" h="625" w="625">
                  <a:moveTo>
                    <a:pt x="312" y="0"/>
                  </a:moveTo>
                  <a:cubicBezTo>
                    <a:pt x="141" y="0"/>
                    <a:pt x="0" y="141"/>
                    <a:pt x="0" y="313"/>
                  </a:cubicBezTo>
                  <a:cubicBezTo>
                    <a:pt x="0" y="484"/>
                    <a:pt x="141" y="625"/>
                    <a:pt x="312" y="625"/>
                  </a:cubicBezTo>
                  <a:cubicBezTo>
                    <a:pt x="484" y="625"/>
                    <a:pt x="624" y="484"/>
                    <a:pt x="624" y="313"/>
                  </a:cubicBezTo>
                  <a:cubicBezTo>
                    <a:pt x="624"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3"/>
            <p:cNvSpPr/>
            <p:nvPr/>
          </p:nvSpPr>
          <p:spPr>
            <a:xfrm>
              <a:off x="3260392" y="3230707"/>
              <a:ext cx="17153" cy="17208"/>
            </a:xfrm>
            <a:custGeom>
              <a:rect b="b" l="l" r="r" t="t"/>
              <a:pathLst>
                <a:path extrusionOk="0" h="625" w="623">
                  <a:moveTo>
                    <a:pt x="313" y="0"/>
                  </a:moveTo>
                  <a:cubicBezTo>
                    <a:pt x="140" y="0"/>
                    <a:pt x="1" y="141"/>
                    <a:pt x="1" y="313"/>
                  </a:cubicBezTo>
                  <a:cubicBezTo>
                    <a:pt x="1" y="484"/>
                    <a:pt x="140" y="625"/>
                    <a:pt x="313" y="625"/>
                  </a:cubicBezTo>
                  <a:cubicBezTo>
                    <a:pt x="484" y="625"/>
                    <a:pt x="623" y="484"/>
                    <a:pt x="623" y="313"/>
                  </a:cubicBezTo>
                  <a:cubicBezTo>
                    <a:pt x="623"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3"/>
            <p:cNvSpPr/>
            <p:nvPr/>
          </p:nvSpPr>
          <p:spPr>
            <a:xfrm>
              <a:off x="3296873" y="3230707"/>
              <a:ext cx="17208" cy="17208"/>
            </a:xfrm>
            <a:custGeom>
              <a:rect b="b" l="l" r="r" t="t"/>
              <a:pathLst>
                <a:path extrusionOk="0" h="625" w="625">
                  <a:moveTo>
                    <a:pt x="312" y="0"/>
                  </a:moveTo>
                  <a:cubicBezTo>
                    <a:pt x="139" y="0"/>
                    <a:pt x="0" y="141"/>
                    <a:pt x="0" y="313"/>
                  </a:cubicBezTo>
                  <a:cubicBezTo>
                    <a:pt x="0" y="484"/>
                    <a:pt x="139" y="625"/>
                    <a:pt x="312" y="625"/>
                  </a:cubicBezTo>
                  <a:cubicBezTo>
                    <a:pt x="484" y="625"/>
                    <a:pt x="624" y="484"/>
                    <a:pt x="624" y="313"/>
                  </a:cubicBezTo>
                  <a:cubicBezTo>
                    <a:pt x="624"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3"/>
            <p:cNvSpPr/>
            <p:nvPr/>
          </p:nvSpPr>
          <p:spPr>
            <a:xfrm>
              <a:off x="3333436" y="3230707"/>
              <a:ext cx="17153" cy="17208"/>
            </a:xfrm>
            <a:custGeom>
              <a:rect b="b" l="l" r="r" t="t"/>
              <a:pathLst>
                <a:path extrusionOk="0" h="625" w="623">
                  <a:moveTo>
                    <a:pt x="311" y="0"/>
                  </a:moveTo>
                  <a:cubicBezTo>
                    <a:pt x="140" y="0"/>
                    <a:pt x="1" y="141"/>
                    <a:pt x="1" y="313"/>
                  </a:cubicBezTo>
                  <a:cubicBezTo>
                    <a:pt x="1" y="484"/>
                    <a:pt x="140" y="625"/>
                    <a:pt x="311" y="625"/>
                  </a:cubicBezTo>
                  <a:cubicBezTo>
                    <a:pt x="484" y="625"/>
                    <a:pt x="623" y="484"/>
                    <a:pt x="623" y="313"/>
                  </a:cubicBezTo>
                  <a:cubicBezTo>
                    <a:pt x="623" y="141"/>
                    <a:pt x="484" y="0"/>
                    <a:pt x="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3"/>
            <p:cNvSpPr/>
            <p:nvPr/>
          </p:nvSpPr>
          <p:spPr>
            <a:xfrm>
              <a:off x="3369971" y="3230707"/>
              <a:ext cx="17153" cy="17208"/>
            </a:xfrm>
            <a:custGeom>
              <a:rect b="b" l="l" r="r" t="t"/>
              <a:pathLst>
                <a:path extrusionOk="0" h="625" w="623">
                  <a:moveTo>
                    <a:pt x="312" y="0"/>
                  </a:moveTo>
                  <a:cubicBezTo>
                    <a:pt x="139" y="0"/>
                    <a:pt x="0" y="141"/>
                    <a:pt x="0" y="313"/>
                  </a:cubicBezTo>
                  <a:cubicBezTo>
                    <a:pt x="0" y="484"/>
                    <a:pt x="139" y="625"/>
                    <a:pt x="312" y="625"/>
                  </a:cubicBezTo>
                  <a:cubicBezTo>
                    <a:pt x="484" y="625"/>
                    <a:pt x="622" y="484"/>
                    <a:pt x="622" y="313"/>
                  </a:cubicBezTo>
                  <a:cubicBezTo>
                    <a:pt x="622"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3"/>
            <p:cNvSpPr/>
            <p:nvPr/>
          </p:nvSpPr>
          <p:spPr>
            <a:xfrm>
              <a:off x="3406424" y="3230707"/>
              <a:ext cx="17208" cy="17208"/>
            </a:xfrm>
            <a:custGeom>
              <a:rect b="b" l="l" r="r" t="t"/>
              <a:pathLst>
                <a:path extrusionOk="0" h="625" w="625">
                  <a:moveTo>
                    <a:pt x="313" y="0"/>
                  </a:moveTo>
                  <a:cubicBezTo>
                    <a:pt x="142" y="0"/>
                    <a:pt x="1" y="141"/>
                    <a:pt x="1" y="313"/>
                  </a:cubicBezTo>
                  <a:cubicBezTo>
                    <a:pt x="1" y="484"/>
                    <a:pt x="142" y="625"/>
                    <a:pt x="313" y="625"/>
                  </a:cubicBezTo>
                  <a:cubicBezTo>
                    <a:pt x="484" y="625"/>
                    <a:pt x="625" y="484"/>
                    <a:pt x="625" y="313"/>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3"/>
            <p:cNvSpPr/>
            <p:nvPr/>
          </p:nvSpPr>
          <p:spPr>
            <a:xfrm>
              <a:off x="3443015" y="3230707"/>
              <a:ext cx="17153" cy="17208"/>
            </a:xfrm>
            <a:custGeom>
              <a:rect b="b" l="l" r="r" t="t"/>
              <a:pathLst>
                <a:path extrusionOk="0" h="625" w="623">
                  <a:moveTo>
                    <a:pt x="310" y="0"/>
                  </a:moveTo>
                  <a:cubicBezTo>
                    <a:pt x="139" y="0"/>
                    <a:pt x="0" y="141"/>
                    <a:pt x="0" y="313"/>
                  </a:cubicBezTo>
                  <a:cubicBezTo>
                    <a:pt x="0" y="484"/>
                    <a:pt x="139" y="625"/>
                    <a:pt x="310" y="625"/>
                  </a:cubicBezTo>
                  <a:cubicBezTo>
                    <a:pt x="484" y="625"/>
                    <a:pt x="622" y="484"/>
                    <a:pt x="622" y="313"/>
                  </a:cubicBezTo>
                  <a:cubicBezTo>
                    <a:pt x="622" y="141"/>
                    <a:pt x="484" y="0"/>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3"/>
            <p:cNvSpPr/>
            <p:nvPr/>
          </p:nvSpPr>
          <p:spPr>
            <a:xfrm>
              <a:off x="3479523" y="3230707"/>
              <a:ext cx="17208" cy="17208"/>
            </a:xfrm>
            <a:custGeom>
              <a:rect b="b" l="l" r="r" t="t"/>
              <a:pathLst>
                <a:path extrusionOk="0" h="625" w="625">
                  <a:moveTo>
                    <a:pt x="313" y="0"/>
                  </a:moveTo>
                  <a:cubicBezTo>
                    <a:pt x="141" y="0"/>
                    <a:pt x="1" y="141"/>
                    <a:pt x="1" y="313"/>
                  </a:cubicBezTo>
                  <a:cubicBezTo>
                    <a:pt x="1" y="484"/>
                    <a:pt x="141" y="625"/>
                    <a:pt x="313" y="625"/>
                  </a:cubicBezTo>
                  <a:cubicBezTo>
                    <a:pt x="484" y="625"/>
                    <a:pt x="625" y="484"/>
                    <a:pt x="625" y="313"/>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3"/>
            <p:cNvSpPr/>
            <p:nvPr/>
          </p:nvSpPr>
          <p:spPr>
            <a:xfrm>
              <a:off x="3516114" y="3230707"/>
              <a:ext cx="17153" cy="17208"/>
            </a:xfrm>
            <a:custGeom>
              <a:rect b="b" l="l" r="r" t="t"/>
              <a:pathLst>
                <a:path extrusionOk="0" h="625" w="623">
                  <a:moveTo>
                    <a:pt x="312" y="0"/>
                  </a:moveTo>
                  <a:cubicBezTo>
                    <a:pt x="139" y="0"/>
                    <a:pt x="0" y="141"/>
                    <a:pt x="0" y="313"/>
                  </a:cubicBezTo>
                  <a:cubicBezTo>
                    <a:pt x="0" y="484"/>
                    <a:pt x="139" y="625"/>
                    <a:pt x="312" y="625"/>
                  </a:cubicBezTo>
                  <a:cubicBezTo>
                    <a:pt x="483" y="625"/>
                    <a:pt x="622" y="484"/>
                    <a:pt x="622" y="313"/>
                  </a:cubicBezTo>
                  <a:cubicBezTo>
                    <a:pt x="622" y="141"/>
                    <a:pt x="483"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3"/>
            <p:cNvSpPr/>
            <p:nvPr/>
          </p:nvSpPr>
          <p:spPr>
            <a:xfrm>
              <a:off x="3552567" y="3230707"/>
              <a:ext cx="17208" cy="17208"/>
            </a:xfrm>
            <a:custGeom>
              <a:rect b="b" l="l" r="r" t="t"/>
              <a:pathLst>
                <a:path extrusionOk="0" h="625" w="625">
                  <a:moveTo>
                    <a:pt x="313" y="0"/>
                  </a:moveTo>
                  <a:cubicBezTo>
                    <a:pt x="140" y="0"/>
                    <a:pt x="1" y="141"/>
                    <a:pt x="1" y="313"/>
                  </a:cubicBezTo>
                  <a:cubicBezTo>
                    <a:pt x="1" y="484"/>
                    <a:pt x="140" y="625"/>
                    <a:pt x="313" y="625"/>
                  </a:cubicBezTo>
                  <a:cubicBezTo>
                    <a:pt x="484" y="625"/>
                    <a:pt x="625" y="484"/>
                    <a:pt x="625" y="313"/>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3"/>
            <p:cNvSpPr/>
            <p:nvPr/>
          </p:nvSpPr>
          <p:spPr>
            <a:xfrm>
              <a:off x="3589103" y="3230707"/>
              <a:ext cx="17208" cy="17208"/>
            </a:xfrm>
            <a:custGeom>
              <a:rect b="b" l="l" r="r" t="t"/>
              <a:pathLst>
                <a:path extrusionOk="0" h="625" w="625">
                  <a:moveTo>
                    <a:pt x="312" y="0"/>
                  </a:moveTo>
                  <a:cubicBezTo>
                    <a:pt x="141" y="0"/>
                    <a:pt x="0" y="141"/>
                    <a:pt x="0" y="313"/>
                  </a:cubicBezTo>
                  <a:cubicBezTo>
                    <a:pt x="0" y="484"/>
                    <a:pt x="141" y="625"/>
                    <a:pt x="312" y="625"/>
                  </a:cubicBezTo>
                  <a:cubicBezTo>
                    <a:pt x="485" y="625"/>
                    <a:pt x="624" y="484"/>
                    <a:pt x="624" y="313"/>
                  </a:cubicBezTo>
                  <a:cubicBezTo>
                    <a:pt x="624" y="141"/>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3"/>
            <p:cNvSpPr/>
            <p:nvPr/>
          </p:nvSpPr>
          <p:spPr>
            <a:xfrm>
              <a:off x="3187293" y="3268068"/>
              <a:ext cx="17180" cy="17153"/>
            </a:xfrm>
            <a:custGeom>
              <a:rect b="b" l="l" r="r" t="t"/>
              <a:pathLst>
                <a:path extrusionOk="0" h="623" w="624">
                  <a:moveTo>
                    <a:pt x="313" y="0"/>
                  </a:moveTo>
                  <a:cubicBezTo>
                    <a:pt x="140" y="0"/>
                    <a:pt x="1" y="139"/>
                    <a:pt x="1" y="311"/>
                  </a:cubicBezTo>
                  <a:cubicBezTo>
                    <a:pt x="1" y="484"/>
                    <a:pt x="140" y="623"/>
                    <a:pt x="313" y="623"/>
                  </a:cubicBezTo>
                  <a:cubicBezTo>
                    <a:pt x="484" y="623"/>
                    <a:pt x="623" y="484"/>
                    <a:pt x="623" y="311"/>
                  </a:cubicBezTo>
                  <a:cubicBezTo>
                    <a:pt x="623"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3"/>
            <p:cNvSpPr/>
            <p:nvPr/>
          </p:nvSpPr>
          <p:spPr>
            <a:xfrm>
              <a:off x="3223829" y="3268068"/>
              <a:ext cx="17208" cy="17153"/>
            </a:xfrm>
            <a:custGeom>
              <a:rect b="b" l="l" r="r" t="t"/>
              <a:pathLst>
                <a:path extrusionOk="0" h="623" w="625">
                  <a:moveTo>
                    <a:pt x="312" y="0"/>
                  </a:moveTo>
                  <a:cubicBezTo>
                    <a:pt x="141" y="0"/>
                    <a:pt x="0" y="139"/>
                    <a:pt x="0" y="311"/>
                  </a:cubicBezTo>
                  <a:cubicBezTo>
                    <a:pt x="0" y="484"/>
                    <a:pt x="141" y="623"/>
                    <a:pt x="312" y="623"/>
                  </a:cubicBezTo>
                  <a:cubicBezTo>
                    <a:pt x="484" y="623"/>
                    <a:pt x="624" y="484"/>
                    <a:pt x="624" y="311"/>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3"/>
            <p:cNvSpPr/>
            <p:nvPr/>
          </p:nvSpPr>
          <p:spPr>
            <a:xfrm>
              <a:off x="3552567" y="3268068"/>
              <a:ext cx="17208" cy="17153"/>
            </a:xfrm>
            <a:custGeom>
              <a:rect b="b" l="l" r="r" t="t"/>
              <a:pathLst>
                <a:path extrusionOk="0" h="623" w="625">
                  <a:moveTo>
                    <a:pt x="313" y="0"/>
                  </a:moveTo>
                  <a:cubicBezTo>
                    <a:pt x="140" y="0"/>
                    <a:pt x="1" y="139"/>
                    <a:pt x="1" y="311"/>
                  </a:cubicBezTo>
                  <a:cubicBezTo>
                    <a:pt x="1" y="484"/>
                    <a:pt x="140" y="623"/>
                    <a:pt x="313" y="623"/>
                  </a:cubicBezTo>
                  <a:cubicBezTo>
                    <a:pt x="484" y="623"/>
                    <a:pt x="625" y="484"/>
                    <a:pt x="625" y="311"/>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3"/>
            <p:cNvSpPr/>
            <p:nvPr/>
          </p:nvSpPr>
          <p:spPr>
            <a:xfrm>
              <a:off x="3589103" y="3268068"/>
              <a:ext cx="17208" cy="17153"/>
            </a:xfrm>
            <a:custGeom>
              <a:rect b="b" l="l" r="r" t="t"/>
              <a:pathLst>
                <a:path extrusionOk="0" h="623" w="625">
                  <a:moveTo>
                    <a:pt x="312" y="0"/>
                  </a:moveTo>
                  <a:cubicBezTo>
                    <a:pt x="141" y="0"/>
                    <a:pt x="0" y="139"/>
                    <a:pt x="0" y="311"/>
                  </a:cubicBezTo>
                  <a:cubicBezTo>
                    <a:pt x="0" y="484"/>
                    <a:pt x="141" y="623"/>
                    <a:pt x="312" y="623"/>
                  </a:cubicBezTo>
                  <a:cubicBezTo>
                    <a:pt x="485" y="623"/>
                    <a:pt x="624" y="484"/>
                    <a:pt x="624" y="311"/>
                  </a:cubicBezTo>
                  <a:cubicBezTo>
                    <a:pt x="624" y="139"/>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3"/>
            <p:cNvSpPr/>
            <p:nvPr/>
          </p:nvSpPr>
          <p:spPr>
            <a:xfrm>
              <a:off x="3187293" y="3305072"/>
              <a:ext cx="17180" cy="17153"/>
            </a:xfrm>
            <a:custGeom>
              <a:rect b="b" l="l" r="r" t="t"/>
              <a:pathLst>
                <a:path extrusionOk="0" h="623" w="624">
                  <a:moveTo>
                    <a:pt x="313" y="0"/>
                  </a:moveTo>
                  <a:cubicBezTo>
                    <a:pt x="140" y="0"/>
                    <a:pt x="1" y="139"/>
                    <a:pt x="1" y="312"/>
                  </a:cubicBezTo>
                  <a:cubicBezTo>
                    <a:pt x="1" y="483"/>
                    <a:pt x="140" y="622"/>
                    <a:pt x="313" y="622"/>
                  </a:cubicBezTo>
                  <a:cubicBezTo>
                    <a:pt x="484" y="622"/>
                    <a:pt x="623" y="483"/>
                    <a:pt x="623" y="312"/>
                  </a:cubicBezTo>
                  <a:cubicBezTo>
                    <a:pt x="623"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3"/>
            <p:cNvSpPr/>
            <p:nvPr/>
          </p:nvSpPr>
          <p:spPr>
            <a:xfrm>
              <a:off x="3223829" y="3305072"/>
              <a:ext cx="17208" cy="17153"/>
            </a:xfrm>
            <a:custGeom>
              <a:rect b="b" l="l" r="r" t="t"/>
              <a:pathLst>
                <a:path extrusionOk="0" h="623" w="625">
                  <a:moveTo>
                    <a:pt x="312" y="0"/>
                  </a:moveTo>
                  <a:cubicBezTo>
                    <a:pt x="141" y="0"/>
                    <a:pt x="0" y="139"/>
                    <a:pt x="0" y="312"/>
                  </a:cubicBezTo>
                  <a:cubicBezTo>
                    <a:pt x="0" y="483"/>
                    <a:pt x="141" y="622"/>
                    <a:pt x="312" y="622"/>
                  </a:cubicBezTo>
                  <a:cubicBezTo>
                    <a:pt x="484" y="622"/>
                    <a:pt x="624" y="483"/>
                    <a:pt x="624" y="312"/>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3"/>
            <p:cNvSpPr/>
            <p:nvPr/>
          </p:nvSpPr>
          <p:spPr>
            <a:xfrm>
              <a:off x="3552567" y="3305072"/>
              <a:ext cx="17208" cy="17153"/>
            </a:xfrm>
            <a:custGeom>
              <a:rect b="b" l="l" r="r" t="t"/>
              <a:pathLst>
                <a:path extrusionOk="0" h="623" w="625">
                  <a:moveTo>
                    <a:pt x="313" y="0"/>
                  </a:moveTo>
                  <a:cubicBezTo>
                    <a:pt x="140" y="0"/>
                    <a:pt x="1" y="139"/>
                    <a:pt x="1" y="312"/>
                  </a:cubicBezTo>
                  <a:cubicBezTo>
                    <a:pt x="1" y="483"/>
                    <a:pt x="140" y="622"/>
                    <a:pt x="313" y="622"/>
                  </a:cubicBezTo>
                  <a:cubicBezTo>
                    <a:pt x="484" y="622"/>
                    <a:pt x="625" y="483"/>
                    <a:pt x="625" y="312"/>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3"/>
            <p:cNvSpPr/>
            <p:nvPr/>
          </p:nvSpPr>
          <p:spPr>
            <a:xfrm>
              <a:off x="3589103" y="3305072"/>
              <a:ext cx="17208" cy="17153"/>
            </a:xfrm>
            <a:custGeom>
              <a:rect b="b" l="l" r="r" t="t"/>
              <a:pathLst>
                <a:path extrusionOk="0" h="623" w="625">
                  <a:moveTo>
                    <a:pt x="312" y="0"/>
                  </a:moveTo>
                  <a:cubicBezTo>
                    <a:pt x="141" y="0"/>
                    <a:pt x="0" y="139"/>
                    <a:pt x="0" y="312"/>
                  </a:cubicBezTo>
                  <a:cubicBezTo>
                    <a:pt x="0" y="483"/>
                    <a:pt x="141" y="622"/>
                    <a:pt x="312" y="622"/>
                  </a:cubicBezTo>
                  <a:cubicBezTo>
                    <a:pt x="485" y="622"/>
                    <a:pt x="624" y="483"/>
                    <a:pt x="624" y="312"/>
                  </a:cubicBezTo>
                  <a:cubicBezTo>
                    <a:pt x="624" y="139"/>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3"/>
            <p:cNvSpPr/>
            <p:nvPr/>
          </p:nvSpPr>
          <p:spPr>
            <a:xfrm>
              <a:off x="3187293" y="3342379"/>
              <a:ext cx="17180" cy="17208"/>
            </a:xfrm>
            <a:custGeom>
              <a:rect b="b" l="l" r="r" t="t"/>
              <a:pathLst>
                <a:path extrusionOk="0" h="625" w="624">
                  <a:moveTo>
                    <a:pt x="313" y="0"/>
                  </a:moveTo>
                  <a:cubicBezTo>
                    <a:pt x="140" y="0"/>
                    <a:pt x="1" y="141"/>
                    <a:pt x="1" y="312"/>
                  </a:cubicBezTo>
                  <a:cubicBezTo>
                    <a:pt x="1" y="485"/>
                    <a:pt x="140" y="624"/>
                    <a:pt x="313" y="624"/>
                  </a:cubicBezTo>
                  <a:cubicBezTo>
                    <a:pt x="484" y="624"/>
                    <a:pt x="623" y="485"/>
                    <a:pt x="623" y="312"/>
                  </a:cubicBezTo>
                  <a:cubicBezTo>
                    <a:pt x="623"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3"/>
            <p:cNvSpPr/>
            <p:nvPr/>
          </p:nvSpPr>
          <p:spPr>
            <a:xfrm>
              <a:off x="3223829" y="3342379"/>
              <a:ext cx="17208" cy="17208"/>
            </a:xfrm>
            <a:custGeom>
              <a:rect b="b" l="l" r="r" t="t"/>
              <a:pathLst>
                <a:path extrusionOk="0" h="625" w="625">
                  <a:moveTo>
                    <a:pt x="312" y="0"/>
                  </a:moveTo>
                  <a:cubicBezTo>
                    <a:pt x="141" y="0"/>
                    <a:pt x="0" y="141"/>
                    <a:pt x="0" y="312"/>
                  </a:cubicBezTo>
                  <a:cubicBezTo>
                    <a:pt x="0" y="485"/>
                    <a:pt x="141" y="624"/>
                    <a:pt x="312" y="624"/>
                  </a:cubicBezTo>
                  <a:cubicBezTo>
                    <a:pt x="484" y="624"/>
                    <a:pt x="624" y="485"/>
                    <a:pt x="624" y="312"/>
                  </a:cubicBezTo>
                  <a:cubicBezTo>
                    <a:pt x="624"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3"/>
            <p:cNvSpPr/>
            <p:nvPr/>
          </p:nvSpPr>
          <p:spPr>
            <a:xfrm>
              <a:off x="3552567" y="3342379"/>
              <a:ext cx="17208" cy="17208"/>
            </a:xfrm>
            <a:custGeom>
              <a:rect b="b" l="l" r="r" t="t"/>
              <a:pathLst>
                <a:path extrusionOk="0" h="625" w="625">
                  <a:moveTo>
                    <a:pt x="313" y="0"/>
                  </a:moveTo>
                  <a:cubicBezTo>
                    <a:pt x="140" y="0"/>
                    <a:pt x="1" y="141"/>
                    <a:pt x="1" y="312"/>
                  </a:cubicBezTo>
                  <a:cubicBezTo>
                    <a:pt x="1" y="485"/>
                    <a:pt x="140" y="624"/>
                    <a:pt x="313" y="624"/>
                  </a:cubicBezTo>
                  <a:cubicBezTo>
                    <a:pt x="484" y="624"/>
                    <a:pt x="625" y="485"/>
                    <a:pt x="625" y="312"/>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3"/>
            <p:cNvSpPr/>
            <p:nvPr/>
          </p:nvSpPr>
          <p:spPr>
            <a:xfrm>
              <a:off x="3589103" y="3342379"/>
              <a:ext cx="17208" cy="17208"/>
            </a:xfrm>
            <a:custGeom>
              <a:rect b="b" l="l" r="r" t="t"/>
              <a:pathLst>
                <a:path extrusionOk="0" h="625" w="625">
                  <a:moveTo>
                    <a:pt x="312" y="0"/>
                  </a:moveTo>
                  <a:cubicBezTo>
                    <a:pt x="141" y="0"/>
                    <a:pt x="0" y="141"/>
                    <a:pt x="0" y="312"/>
                  </a:cubicBezTo>
                  <a:cubicBezTo>
                    <a:pt x="0" y="485"/>
                    <a:pt x="141" y="624"/>
                    <a:pt x="312" y="624"/>
                  </a:cubicBezTo>
                  <a:cubicBezTo>
                    <a:pt x="485" y="624"/>
                    <a:pt x="624" y="485"/>
                    <a:pt x="624" y="312"/>
                  </a:cubicBezTo>
                  <a:cubicBezTo>
                    <a:pt x="624" y="141"/>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3"/>
            <p:cNvSpPr/>
            <p:nvPr/>
          </p:nvSpPr>
          <p:spPr>
            <a:xfrm>
              <a:off x="3187293" y="3379410"/>
              <a:ext cx="17180" cy="17153"/>
            </a:xfrm>
            <a:custGeom>
              <a:rect b="b" l="l" r="r" t="t"/>
              <a:pathLst>
                <a:path extrusionOk="0" h="623" w="624">
                  <a:moveTo>
                    <a:pt x="313" y="1"/>
                  </a:moveTo>
                  <a:cubicBezTo>
                    <a:pt x="140" y="1"/>
                    <a:pt x="1" y="140"/>
                    <a:pt x="1" y="311"/>
                  </a:cubicBezTo>
                  <a:cubicBezTo>
                    <a:pt x="1" y="484"/>
                    <a:pt x="140" y="623"/>
                    <a:pt x="313" y="623"/>
                  </a:cubicBezTo>
                  <a:cubicBezTo>
                    <a:pt x="484" y="623"/>
                    <a:pt x="623" y="484"/>
                    <a:pt x="623" y="311"/>
                  </a:cubicBezTo>
                  <a:cubicBezTo>
                    <a:pt x="623"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3"/>
            <p:cNvSpPr/>
            <p:nvPr/>
          </p:nvSpPr>
          <p:spPr>
            <a:xfrm>
              <a:off x="3223829" y="3379410"/>
              <a:ext cx="17208" cy="17153"/>
            </a:xfrm>
            <a:custGeom>
              <a:rect b="b" l="l" r="r" t="t"/>
              <a:pathLst>
                <a:path extrusionOk="0" h="623" w="625">
                  <a:moveTo>
                    <a:pt x="312" y="1"/>
                  </a:moveTo>
                  <a:cubicBezTo>
                    <a:pt x="141" y="1"/>
                    <a:pt x="0" y="140"/>
                    <a:pt x="0" y="311"/>
                  </a:cubicBezTo>
                  <a:cubicBezTo>
                    <a:pt x="0" y="484"/>
                    <a:pt x="141" y="623"/>
                    <a:pt x="312" y="623"/>
                  </a:cubicBezTo>
                  <a:cubicBezTo>
                    <a:pt x="484" y="623"/>
                    <a:pt x="624" y="484"/>
                    <a:pt x="624" y="311"/>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3"/>
            <p:cNvSpPr/>
            <p:nvPr/>
          </p:nvSpPr>
          <p:spPr>
            <a:xfrm>
              <a:off x="3552567" y="3379410"/>
              <a:ext cx="17208" cy="17153"/>
            </a:xfrm>
            <a:custGeom>
              <a:rect b="b" l="l" r="r" t="t"/>
              <a:pathLst>
                <a:path extrusionOk="0" h="623" w="625">
                  <a:moveTo>
                    <a:pt x="313" y="1"/>
                  </a:moveTo>
                  <a:cubicBezTo>
                    <a:pt x="140" y="1"/>
                    <a:pt x="1" y="140"/>
                    <a:pt x="1" y="311"/>
                  </a:cubicBezTo>
                  <a:cubicBezTo>
                    <a:pt x="1" y="484"/>
                    <a:pt x="140" y="623"/>
                    <a:pt x="313" y="623"/>
                  </a:cubicBezTo>
                  <a:cubicBezTo>
                    <a:pt x="484" y="623"/>
                    <a:pt x="625" y="484"/>
                    <a:pt x="625" y="311"/>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3"/>
            <p:cNvSpPr/>
            <p:nvPr/>
          </p:nvSpPr>
          <p:spPr>
            <a:xfrm>
              <a:off x="3589103" y="3379410"/>
              <a:ext cx="17208" cy="17153"/>
            </a:xfrm>
            <a:custGeom>
              <a:rect b="b" l="l" r="r" t="t"/>
              <a:pathLst>
                <a:path extrusionOk="0" h="623" w="625">
                  <a:moveTo>
                    <a:pt x="312" y="1"/>
                  </a:moveTo>
                  <a:cubicBezTo>
                    <a:pt x="141" y="1"/>
                    <a:pt x="0" y="140"/>
                    <a:pt x="0" y="311"/>
                  </a:cubicBezTo>
                  <a:cubicBezTo>
                    <a:pt x="0" y="484"/>
                    <a:pt x="141" y="623"/>
                    <a:pt x="312" y="623"/>
                  </a:cubicBezTo>
                  <a:cubicBezTo>
                    <a:pt x="485" y="623"/>
                    <a:pt x="624" y="484"/>
                    <a:pt x="624" y="311"/>
                  </a:cubicBezTo>
                  <a:cubicBezTo>
                    <a:pt x="624" y="140"/>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3"/>
            <p:cNvSpPr/>
            <p:nvPr/>
          </p:nvSpPr>
          <p:spPr>
            <a:xfrm>
              <a:off x="3187101" y="3416826"/>
              <a:ext cx="17456" cy="17208"/>
            </a:xfrm>
            <a:custGeom>
              <a:rect b="b" l="l" r="r" t="t"/>
              <a:pathLst>
                <a:path extrusionOk="0" h="625" w="634">
                  <a:moveTo>
                    <a:pt x="317" y="0"/>
                  </a:moveTo>
                  <a:cubicBezTo>
                    <a:pt x="149" y="0"/>
                    <a:pt x="11" y="133"/>
                    <a:pt x="6" y="301"/>
                  </a:cubicBezTo>
                  <a:cubicBezTo>
                    <a:pt x="0" y="474"/>
                    <a:pt x="133" y="619"/>
                    <a:pt x="307" y="625"/>
                  </a:cubicBezTo>
                  <a:cubicBezTo>
                    <a:pt x="310" y="625"/>
                    <a:pt x="314" y="625"/>
                    <a:pt x="317" y="625"/>
                  </a:cubicBezTo>
                  <a:cubicBezTo>
                    <a:pt x="484" y="625"/>
                    <a:pt x="623" y="492"/>
                    <a:pt x="628" y="322"/>
                  </a:cubicBezTo>
                  <a:cubicBezTo>
                    <a:pt x="634" y="151"/>
                    <a:pt x="499" y="6"/>
                    <a:pt x="327" y="0"/>
                  </a:cubicBezTo>
                  <a:cubicBezTo>
                    <a:pt x="324" y="0"/>
                    <a:pt x="320"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3"/>
            <p:cNvSpPr/>
            <p:nvPr/>
          </p:nvSpPr>
          <p:spPr>
            <a:xfrm>
              <a:off x="3223829" y="3416716"/>
              <a:ext cx="17208" cy="17208"/>
            </a:xfrm>
            <a:custGeom>
              <a:rect b="b" l="l" r="r" t="t"/>
              <a:pathLst>
                <a:path extrusionOk="0" h="625" w="625">
                  <a:moveTo>
                    <a:pt x="312" y="1"/>
                  </a:moveTo>
                  <a:cubicBezTo>
                    <a:pt x="141" y="1"/>
                    <a:pt x="0" y="141"/>
                    <a:pt x="0" y="313"/>
                  </a:cubicBezTo>
                  <a:cubicBezTo>
                    <a:pt x="0" y="484"/>
                    <a:pt x="141" y="625"/>
                    <a:pt x="312" y="625"/>
                  </a:cubicBezTo>
                  <a:cubicBezTo>
                    <a:pt x="484" y="625"/>
                    <a:pt x="624" y="484"/>
                    <a:pt x="624" y="313"/>
                  </a:cubicBezTo>
                  <a:cubicBezTo>
                    <a:pt x="624" y="141"/>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3"/>
            <p:cNvSpPr/>
            <p:nvPr/>
          </p:nvSpPr>
          <p:spPr>
            <a:xfrm>
              <a:off x="3552567" y="3416716"/>
              <a:ext cx="17208" cy="17208"/>
            </a:xfrm>
            <a:custGeom>
              <a:rect b="b" l="l" r="r" t="t"/>
              <a:pathLst>
                <a:path extrusionOk="0" h="625" w="625">
                  <a:moveTo>
                    <a:pt x="313" y="1"/>
                  </a:moveTo>
                  <a:cubicBezTo>
                    <a:pt x="140" y="1"/>
                    <a:pt x="1" y="141"/>
                    <a:pt x="1" y="313"/>
                  </a:cubicBezTo>
                  <a:cubicBezTo>
                    <a:pt x="1" y="484"/>
                    <a:pt x="140" y="625"/>
                    <a:pt x="313" y="625"/>
                  </a:cubicBezTo>
                  <a:cubicBezTo>
                    <a:pt x="484" y="625"/>
                    <a:pt x="625" y="484"/>
                    <a:pt x="625" y="313"/>
                  </a:cubicBezTo>
                  <a:cubicBezTo>
                    <a:pt x="625" y="141"/>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3"/>
            <p:cNvSpPr/>
            <p:nvPr/>
          </p:nvSpPr>
          <p:spPr>
            <a:xfrm>
              <a:off x="3589103" y="3416716"/>
              <a:ext cx="17208" cy="17208"/>
            </a:xfrm>
            <a:custGeom>
              <a:rect b="b" l="l" r="r" t="t"/>
              <a:pathLst>
                <a:path extrusionOk="0" h="625" w="625">
                  <a:moveTo>
                    <a:pt x="312" y="1"/>
                  </a:moveTo>
                  <a:cubicBezTo>
                    <a:pt x="141" y="1"/>
                    <a:pt x="0" y="141"/>
                    <a:pt x="0" y="313"/>
                  </a:cubicBezTo>
                  <a:cubicBezTo>
                    <a:pt x="0" y="484"/>
                    <a:pt x="141" y="625"/>
                    <a:pt x="312" y="625"/>
                  </a:cubicBezTo>
                  <a:cubicBezTo>
                    <a:pt x="485" y="625"/>
                    <a:pt x="624" y="484"/>
                    <a:pt x="624" y="313"/>
                  </a:cubicBezTo>
                  <a:cubicBezTo>
                    <a:pt x="624" y="141"/>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3"/>
            <p:cNvSpPr/>
            <p:nvPr/>
          </p:nvSpPr>
          <p:spPr>
            <a:xfrm>
              <a:off x="3187046" y="3453803"/>
              <a:ext cx="17456" cy="17235"/>
            </a:xfrm>
            <a:custGeom>
              <a:rect b="b" l="l" r="r" t="t"/>
              <a:pathLst>
                <a:path extrusionOk="0" h="626" w="634">
                  <a:moveTo>
                    <a:pt x="317" y="1"/>
                  </a:moveTo>
                  <a:cubicBezTo>
                    <a:pt x="149" y="1"/>
                    <a:pt x="12" y="134"/>
                    <a:pt x="6" y="302"/>
                  </a:cubicBezTo>
                  <a:cubicBezTo>
                    <a:pt x="0" y="475"/>
                    <a:pt x="133" y="620"/>
                    <a:pt x="307" y="625"/>
                  </a:cubicBezTo>
                  <a:cubicBezTo>
                    <a:pt x="310" y="625"/>
                    <a:pt x="314" y="625"/>
                    <a:pt x="317" y="625"/>
                  </a:cubicBezTo>
                  <a:cubicBezTo>
                    <a:pt x="484" y="625"/>
                    <a:pt x="623" y="492"/>
                    <a:pt x="628" y="323"/>
                  </a:cubicBezTo>
                  <a:cubicBezTo>
                    <a:pt x="634" y="151"/>
                    <a:pt x="499" y="7"/>
                    <a:pt x="328" y="1"/>
                  </a:cubicBezTo>
                  <a:cubicBezTo>
                    <a:pt x="324" y="1"/>
                    <a:pt x="321"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3"/>
            <p:cNvSpPr/>
            <p:nvPr/>
          </p:nvSpPr>
          <p:spPr>
            <a:xfrm>
              <a:off x="3223829" y="3453665"/>
              <a:ext cx="17208" cy="17208"/>
            </a:xfrm>
            <a:custGeom>
              <a:rect b="b" l="l" r="r" t="t"/>
              <a:pathLst>
                <a:path extrusionOk="0" h="625" w="625">
                  <a:moveTo>
                    <a:pt x="312" y="0"/>
                  </a:moveTo>
                  <a:cubicBezTo>
                    <a:pt x="141" y="0"/>
                    <a:pt x="0" y="141"/>
                    <a:pt x="0" y="312"/>
                  </a:cubicBezTo>
                  <a:cubicBezTo>
                    <a:pt x="0" y="484"/>
                    <a:pt x="141" y="625"/>
                    <a:pt x="312" y="625"/>
                  </a:cubicBezTo>
                  <a:cubicBezTo>
                    <a:pt x="484" y="625"/>
                    <a:pt x="624" y="484"/>
                    <a:pt x="624" y="312"/>
                  </a:cubicBezTo>
                  <a:cubicBezTo>
                    <a:pt x="624" y="141"/>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3"/>
            <p:cNvSpPr/>
            <p:nvPr/>
          </p:nvSpPr>
          <p:spPr>
            <a:xfrm>
              <a:off x="3552567" y="3453665"/>
              <a:ext cx="17208" cy="17208"/>
            </a:xfrm>
            <a:custGeom>
              <a:rect b="b" l="l" r="r" t="t"/>
              <a:pathLst>
                <a:path extrusionOk="0" h="625" w="625">
                  <a:moveTo>
                    <a:pt x="313" y="0"/>
                  </a:moveTo>
                  <a:cubicBezTo>
                    <a:pt x="140" y="0"/>
                    <a:pt x="1" y="141"/>
                    <a:pt x="1" y="312"/>
                  </a:cubicBezTo>
                  <a:cubicBezTo>
                    <a:pt x="1" y="484"/>
                    <a:pt x="140" y="625"/>
                    <a:pt x="313" y="625"/>
                  </a:cubicBezTo>
                  <a:cubicBezTo>
                    <a:pt x="484" y="625"/>
                    <a:pt x="625" y="484"/>
                    <a:pt x="625" y="312"/>
                  </a:cubicBezTo>
                  <a:cubicBezTo>
                    <a:pt x="625" y="141"/>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3"/>
            <p:cNvSpPr/>
            <p:nvPr/>
          </p:nvSpPr>
          <p:spPr>
            <a:xfrm>
              <a:off x="3589103" y="3453665"/>
              <a:ext cx="17208" cy="17208"/>
            </a:xfrm>
            <a:custGeom>
              <a:rect b="b" l="l" r="r" t="t"/>
              <a:pathLst>
                <a:path extrusionOk="0" h="625" w="625">
                  <a:moveTo>
                    <a:pt x="312" y="0"/>
                  </a:moveTo>
                  <a:cubicBezTo>
                    <a:pt x="141" y="0"/>
                    <a:pt x="0" y="141"/>
                    <a:pt x="0" y="312"/>
                  </a:cubicBezTo>
                  <a:cubicBezTo>
                    <a:pt x="0" y="484"/>
                    <a:pt x="141" y="625"/>
                    <a:pt x="312" y="625"/>
                  </a:cubicBezTo>
                  <a:cubicBezTo>
                    <a:pt x="485" y="625"/>
                    <a:pt x="624" y="484"/>
                    <a:pt x="624" y="312"/>
                  </a:cubicBezTo>
                  <a:cubicBezTo>
                    <a:pt x="624" y="141"/>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3"/>
            <p:cNvSpPr/>
            <p:nvPr/>
          </p:nvSpPr>
          <p:spPr>
            <a:xfrm>
              <a:off x="3187046" y="3491164"/>
              <a:ext cx="17456" cy="17180"/>
            </a:xfrm>
            <a:custGeom>
              <a:rect b="b" l="l" r="r" t="t"/>
              <a:pathLst>
                <a:path extrusionOk="0" h="624" w="634">
                  <a:moveTo>
                    <a:pt x="317" y="1"/>
                  </a:moveTo>
                  <a:cubicBezTo>
                    <a:pt x="149" y="1"/>
                    <a:pt x="12" y="132"/>
                    <a:pt x="6" y="302"/>
                  </a:cubicBezTo>
                  <a:cubicBezTo>
                    <a:pt x="0" y="473"/>
                    <a:pt x="133" y="618"/>
                    <a:pt x="307" y="623"/>
                  </a:cubicBezTo>
                  <a:cubicBezTo>
                    <a:pt x="310" y="623"/>
                    <a:pt x="314" y="624"/>
                    <a:pt x="317" y="624"/>
                  </a:cubicBezTo>
                  <a:cubicBezTo>
                    <a:pt x="484" y="624"/>
                    <a:pt x="623" y="490"/>
                    <a:pt x="628" y="323"/>
                  </a:cubicBezTo>
                  <a:cubicBezTo>
                    <a:pt x="634" y="149"/>
                    <a:pt x="499" y="7"/>
                    <a:pt x="328" y="1"/>
                  </a:cubicBezTo>
                  <a:cubicBezTo>
                    <a:pt x="324" y="1"/>
                    <a:pt x="320"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3"/>
            <p:cNvSpPr/>
            <p:nvPr/>
          </p:nvSpPr>
          <p:spPr>
            <a:xfrm>
              <a:off x="3223829" y="3491027"/>
              <a:ext cx="17208" cy="17153"/>
            </a:xfrm>
            <a:custGeom>
              <a:rect b="b" l="l" r="r" t="t"/>
              <a:pathLst>
                <a:path extrusionOk="0" h="623" w="625">
                  <a:moveTo>
                    <a:pt x="312" y="0"/>
                  </a:moveTo>
                  <a:cubicBezTo>
                    <a:pt x="141" y="0"/>
                    <a:pt x="0" y="139"/>
                    <a:pt x="0" y="312"/>
                  </a:cubicBezTo>
                  <a:cubicBezTo>
                    <a:pt x="0" y="484"/>
                    <a:pt x="141" y="623"/>
                    <a:pt x="312" y="623"/>
                  </a:cubicBezTo>
                  <a:cubicBezTo>
                    <a:pt x="484" y="623"/>
                    <a:pt x="624" y="484"/>
                    <a:pt x="624" y="312"/>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3"/>
            <p:cNvSpPr/>
            <p:nvPr/>
          </p:nvSpPr>
          <p:spPr>
            <a:xfrm>
              <a:off x="3552567" y="3491027"/>
              <a:ext cx="17208" cy="17153"/>
            </a:xfrm>
            <a:custGeom>
              <a:rect b="b" l="l" r="r" t="t"/>
              <a:pathLst>
                <a:path extrusionOk="0" h="623" w="625">
                  <a:moveTo>
                    <a:pt x="313" y="0"/>
                  </a:moveTo>
                  <a:cubicBezTo>
                    <a:pt x="140" y="0"/>
                    <a:pt x="1" y="139"/>
                    <a:pt x="1" y="312"/>
                  </a:cubicBezTo>
                  <a:cubicBezTo>
                    <a:pt x="1" y="484"/>
                    <a:pt x="140" y="623"/>
                    <a:pt x="313" y="623"/>
                  </a:cubicBezTo>
                  <a:cubicBezTo>
                    <a:pt x="484" y="623"/>
                    <a:pt x="625" y="484"/>
                    <a:pt x="625" y="312"/>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3"/>
            <p:cNvSpPr/>
            <p:nvPr/>
          </p:nvSpPr>
          <p:spPr>
            <a:xfrm>
              <a:off x="3589103" y="3491027"/>
              <a:ext cx="17208" cy="17153"/>
            </a:xfrm>
            <a:custGeom>
              <a:rect b="b" l="l" r="r" t="t"/>
              <a:pathLst>
                <a:path extrusionOk="0" h="623" w="625">
                  <a:moveTo>
                    <a:pt x="312" y="0"/>
                  </a:moveTo>
                  <a:cubicBezTo>
                    <a:pt x="141" y="0"/>
                    <a:pt x="0" y="139"/>
                    <a:pt x="0" y="312"/>
                  </a:cubicBezTo>
                  <a:cubicBezTo>
                    <a:pt x="0" y="484"/>
                    <a:pt x="141" y="623"/>
                    <a:pt x="312" y="623"/>
                  </a:cubicBezTo>
                  <a:cubicBezTo>
                    <a:pt x="485" y="623"/>
                    <a:pt x="624" y="484"/>
                    <a:pt x="624" y="312"/>
                  </a:cubicBezTo>
                  <a:cubicBezTo>
                    <a:pt x="624" y="139"/>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3"/>
            <p:cNvSpPr/>
            <p:nvPr/>
          </p:nvSpPr>
          <p:spPr>
            <a:xfrm>
              <a:off x="3187046" y="3528113"/>
              <a:ext cx="17456" cy="17235"/>
            </a:xfrm>
            <a:custGeom>
              <a:rect b="b" l="l" r="r" t="t"/>
              <a:pathLst>
                <a:path extrusionOk="0" h="626" w="634">
                  <a:moveTo>
                    <a:pt x="317" y="1"/>
                  </a:moveTo>
                  <a:cubicBezTo>
                    <a:pt x="150" y="1"/>
                    <a:pt x="12" y="134"/>
                    <a:pt x="6" y="303"/>
                  </a:cubicBezTo>
                  <a:cubicBezTo>
                    <a:pt x="0" y="475"/>
                    <a:pt x="135" y="619"/>
                    <a:pt x="307" y="625"/>
                  </a:cubicBezTo>
                  <a:cubicBezTo>
                    <a:pt x="310" y="625"/>
                    <a:pt x="314" y="625"/>
                    <a:pt x="317" y="625"/>
                  </a:cubicBezTo>
                  <a:cubicBezTo>
                    <a:pt x="486" y="625"/>
                    <a:pt x="623" y="492"/>
                    <a:pt x="628" y="324"/>
                  </a:cubicBezTo>
                  <a:cubicBezTo>
                    <a:pt x="634" y="151"/>
                    <a:pt x="501" y="6"/>
                    <a:pt x="328" y="1"/>
                  </a:cubicBezTo>
                  <a:cubicBezTo>
                    <a:pt x="324" y="1"/>
                    <a:pt x="321"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3"/>
            <p:cNvSpPr/>
            <p:nvPr/>
          </p:nvSpPr>
          <p:spPr>
            <a:xfrm>
              <a:off x="3223829" y="3528003"/>
              <a:ext cx="17208" cy="17235"/>
            </a:xfrm>
            <a:custGeom>
              <a:rect b="b" l="l" r="r" t="t"/>
              <a:pathLst>
                <a:path extrusionOk="0" h="626" w="625">
                  <a:moveTo>
                    <a:pt x="312" y="1"/>
                  </a:moveTo>
                  <a:cubicBezTo>
                    <a:pt x="141" y="1"/>
                    <a:pt x="0" y="140"/>
                    <a:pt x="0" y="313"/>
                  </a:cubicBezTo>
                  <a:cubicBezTo>
                    <a:pt x="0" y="484"/>
                    <a:pt x="141" y="625"/>
                    <a:pt x="312" y="625"/>
                  </a:cubicBezTo>
                  <a:cubicBezTo>
                    <a:pt x="484" y="625"/>
                    <a:pt x="624" y="484"/>
                    <a:pt x="624" y="313"/>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3"/>
            <p:cNvSpPr/>
            <p:nvPr/>
          </p:nvSpPr>
          <p:spPr>
            <a:xfrm>
              <a:off x="3552567" y="3528003"/>
              <a:ext cx="17208" cy="17235"/>
            </a:xfrm>
            <a:custGeom>
              <a:rect b="b" l="l" r="r" t="t"/>
              <a:pathLst>
                <a:path extrusionOk="0" h="626" w="625">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3"/>
            <p:cNvSpPr/>
            <p:nvPr/>
          </p:nvSpPr>
          <p:spPr>
            <a:xfrm>
              <a:off x="3589103" y="3528003"/>
              <a:ext cx="17208" cy="17235"/>
            </a:xfrm>
            <a:custGeom>
              <a:rect b="b" l="l" r="r" t="t"/>
              <a:pathLst>
                <a:path extrusionOk="0" h="626" w="625">
                  <a:moveTo>
                    <a:pt x="312" y="1"/>
                  </a:moveTo>
                  <a:cubicBezTo>
                    <a:pt x="141" y="1"/>
                    <a:pt x="0" y="140"/>
                    <a:pt x="0" y="313"/>
                  </a:cubicBezTo>
                  <a:cubicBezTo>
                    <a:pt x="0" y="484"/>
                    <a:pt x="141" y="625"/>
                    <a:pt x="312" y="625"/>
                  </a:cubicBezTo>
                  <a:cubicBezTo>
                    <a:pt x="485" y="625"/>
                    <a:pt x="624" y="484"/>
                    <a:pt x="624" y="313"/>
                  </a:cubicBezTo>
                  <a:cubicBezTo>
                    <a:pt x="624" y="140"/>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3"/>
            <p:cNvSpPr/>
            <p:nvPr/>
          </p:nvSpPr>
          <p:spPr>
            <a:xfrm>
              <a:off x="3187046" y="3565474"/>
              <a:ext cx="17456" cy="17180"/>
            </a:xfrm>
            <a:custGeom>
              <a:rect b="b" l="l" r="r" t="t"/>
              <a:pathLst>
                <a:path extrusionOk="0" h="624" w="634">
                  <a:moveTo>
                    <a:pt x="317" y="0"/>
                  </a:moveTo>
                  <a:cubicBezTo>
                    <a:pt x="150" y="0"/>
                    <a:pt x="12" y="134"/>
                    <a:pt x="6" y="301"/>
                  </a:cubicBezTo>
                  <a:cubicBezTo>
                    <a:pt x="0" y="475"/>
                    <a:pt x="135" y="617"/>
                    <a:pt x="307" y="623"/>
                  </a:cubicBezTo>
                  <a:cubicBezTo>
                    <a:pt x="310" y="623"/>
                    <a:pt x="314" y="623"/>
                    <a:pt x="317" y="623"/>
                  </a:cubicBezTo>
                  <a:cubicBezTo>
                    <a:pt x="486" y="623"/>
                    <a:pt x="623" y="492"/>
                    <a:pt x="628" y="322"/>
                  </a:cubicBezTo>
                  <a:cubicBezTo>
                    <a:pt x="634" y="151"/>
                    <a:pt x="499" y="6"/>
                    <a:pt x="328" y="1"/>
                  </a:cubicBezTo>
                  <a:cubicBezTo>
                    <a:pt x="324" y="1"/>
                    <a:pt x="321"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3"/>
            <p:cNvSpPr/>
            <p:nvPr/>
          </p:nvSpPr>
          <p:spPr>
            <a:xfrm>
              <a:off x="3223829" y="3565364"/>
              <a:ext cx="17208" cy="17180"/>
            </a:xfrm>
            <a:custGeom>
              <a:rect b="b" l="l" r="r" t="t"/>
              <a:pathLst>
                <a:path extrusionOk="0" h="624" w="625">
                  <a:moveTo>
                    <a:pt x="312" y="1"/>
                  </a:moveTo>
                  <a:cubicBezTo>
                    <a:pt x="141" y="1"/>
                    <a:pt x="0" y="140"/>
                    <a:pt x="0" y="311"/>
                  </a:cubicBezTo>
                  <a:cubicBezTo>
                    <a:pt x="0" y="484"/>
                    <a:pt x="141" y="623"/>
                    <a:pt x="312" y="623"/>
                  </a:cubicBezTo>
                  <a:cubicBezTo>
                    <a:pt x="484" y="623"/>
                    <a:pt x="624" y="484"/>
                    <a:pt x="624" y="311"/>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3"/>
            <p:cNvSpPr/>
            <p:nvPr/>
          </p:nvSpPr>
          <p:spPr>
            <a:xfrm>
              <a:off x="3260392" y="3565364"/>
              <a:ext cx="17153" cy="17180"/>
            </a:xfrm>
            <a:custGeom>
              <a:rect b="b" l="l" r="r" t="t"/>
              <a:pathLst>
                <a:path extrusionOk="0" h="624" w="623">
                  <a:moveTo>
                    <a:pt x="313" y="1"/>
                  </a:moveTo>
                  <a:cubicBezTo>
                    <a:pt x="140" y="1"/>
                    <a:pt x="1" y="140"/>
                    <a:pt x="1" y="311"/>
                  </a:cubicBezTo>
                  <a:cubicBezTo>
                    <a:pt x="1" y="484"/>
                    <a:pt x="140" y="623"/>
                    <a:pt x="313" y="623"/>
                  </a:cubicBezTo>
                  <a:cubicBezTo>
                    <a:pt x="484" y="623"/>
                    <a:pt x="623" y="484"/>
                    <a:pt x="623" y="311"/>
                  </a:cubicBezTo>
                  <a:cubicBezTo>
                    <a:pt x="623"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3"/>
            <p:cNvSpPr/>
            <p:nvPr/>
          </p:nvSpPr>
          <p:spPr>
            <a:xfrm>
              <a:off x="3296873" y="3565364"/>
              <a:ext cx="17208" cy="17180"/>
            </a:xfrm>
            <a:custGeom>
              <a:rect b="b" l="l" r="r" t="t"/>
              <a:pathLst>
                <a:path extrusionOk="0" h="624" w="625">
                  <a:moveTo>
                    <a:pt x="312" y="1"/>
                  </a:moveTo>
                  <a:cubicBezTo>
                    <a:pt x="139" y="1"/>
                    <a:pt x="0" y="140"/>
                    <a:pt x="0" y="311"/>
                  </a:cubicBezTo>
                  <a:cubicBezTo>
                    <a:pt x="0" y="484"/>
                    <a:pt x="139" y="623"/>
                    <a:pt x="312" y="623"/>
                  </a:cubicBezTo>
                  <a:cubicBezTo>
                    <a:pt x="484" y="623"/>
                    <a:pt x="624" y="484"/>
                    <a:pt x="624" y="311"/>
                  </a:cubicBezTo>
                  <a:cubicBezTo>
                    <a:pt x="624"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3"/>
            <p:cNvSpPr/>
            <p:nvPr/>
          </p:nvSpPr>
          <p:spPr>
            <a:xfrm>
              <a:off x="3333436" y="3565364"/>
              <a:ext cx="17153" cy="17180"/>
            </a:xfrm>
            <a:custGeom>
              <a:rect b="b" l="l" r="r" t="t"/>
              <a:pathLst>
                <a:path extrusionOk="0" h="624" w="623">
                  <a:moveTo>
                    <a:pt x="311" y="1"/>
                  </a:moveTo>
                  <a:cubicBezTo>
                    <a:pt x="140" y="1"/>
                    <a:pt x="1" y="140"/>
                    <a:pt x="1" y="311"/>
                  </a:cubicBezTo>
                  <a:cubicBezTo>
                    <a:pt x="1" y="484"/>
                    <a:pt x="140" y="623"/>
                    <a:pt x="311" y="623"/>
                  </a:cubicBezTo>
                  <a:cubicBezTo>
                    <a:pt x="484" y="623"/>
                    <a:pt x="623" y="484"/>
                    <a:pt x="623" y="311"/>
                  </a:cubicBezTo>
                  <a:cubicBezTo>
                    <a:pt x="623" y="140"/>
                    <a:pt x="484" y="1"/>
                    <a:pt x="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3"/>
            <p:cNvSpPr/>
            <p:nvPr/>
          </p:nvSpPr>
          <p:spPr>
            <a:xfrm>
              <a:off x="3369971" y="3565364"/>
              <a:ext cx="17153" cy="17180"/>
            </a:xfrm>
            <a:custGeom>
              <a:rect b="b" l="l" r="r" t="t"/>
              <a:pathLst>
                <a:path extrusionOk="0" h="624" w="623">
                  <a:moveTo>
                    <a:pt x="312" y="1"/>
                  </a:moveTo>
                  <a:cubicBezTo>
                    <a:pt x="139" y="1"/>
                    <a:pt x="0" y="140"/>
                    <a:pt x="0" y="311"/>
                  </a:cubicBezTo>
                  <a:cubicBezTo>
                    <a:pt x="0" y="484"/>
                    <a:pt x="139" y="623"/>
                    <a:pt x="312" y="623"/>
                  </a:cubicBezTo>
                  <a:cubicBezTo>
                    <a:pt x="484" y="623"/>
                    <a:pt x="622" y="484"/>
                    <a:pt x="622" y="311"/>
                  </a:cubicBezTo>
                  <a:cubicBezTo>
                    <a:pt x="622" y="140"/>
                    <a:pt x="484"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3"/>
            <p:cNvSpPr/>
            <p:nvPr/>
          </p:nvSpPr>
          <p:spPr>
            <a:xfrm>
              <a:off x="3406424" y="3565364"/>
              <a:ext cx="17208" cy="17180"/>
            </a:xfrm>
            <a:custGeom>
              <a:rect b="b" l="l" r="r" t="t"/>
              <a:pathLst>
                <a:path extrusionOk="0" h="624" w="625">
                  <a:moveTo>
                    <a:pt x="313" y="1"/>
                  </a:moveTo>
                  <a:cubicBezTo>
                    <a:pt x="142" y="1"/>
                    <a:pt x="1" y="140"/>
                    <a:pt x="1" y="311"/>
                  </a:cubicBezTo>
                  <a:cubicBezTo>
                    <a:pt x="1" y="484"/>
                    <a:pt x="142" y="623"/>
                    <a:pt x="313" y="623"/>
                  </a:cubicBezTo>
                  <a:cubicBezTo>
                    <a:pt x="484" y="623"/>
                    <a:pt x="625" y="484"/>
                    <a:pt x="625" y="311"/>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3"/>
            <p:cNvSpPr/>
            <p:nvPr/>
          </p:nvSpPr>
          <p:spPr>
            <a:xfrm>
              <a:off x="3443015" y="3565364"/>
              <a:ext cx="17153" cy="17180"/>
            </a:xfrm>
            <a:custGeom>
              <a:rect b="b" l="l" r="r" t="t"/>
              <a:pathLst>
                <a:path extrusionOk="0" h="624" w="623">
                  <a:moveTo>
                    <a:pt x="310" y="1"/>
                  </a:moveTo>
                  <a:cubicBezTo>
                    <a:pt x="139" y="1"/>
                    <a:pt x="0" y="140"/>
                    <a:pt x="0" y="311"/>
                  </a:cubicBezTo>
                  <a:cubicBezTo>
                    <a:pt x="0" y="484"/>
                    <a:pt x="139" y="623"/>
                    <a:pt x="310" y="623"/>
                  </a:cubicBezTo>
                  <a:cubicBezTo>
                    <a:pt x="484" y="623"/>
                    <a:pt x="622" y="484"/>
                    <a:pt x="622" y="311"/>
                  </a:cubicBezTo>
                  <a:cubicBezTo>
                    <a:pt x="622" y="140"/>
                    <a:pt x="484" y="1"/>
                    <a:pt x="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3"/>
            <p:cNvSpPr/>
            <p:nvPr/>
          </p:nvSpPr>
          <p:spPr>
            <a:xfrm>
              <a:off x="3479523" y="3565364"/>
              <a:ext cx="17208" cy="17180"/>
            </a:xfrm>
            <a:custGeom>
              <a:rect b="b" l="l" r="r" t="t"/>
              <a:pathLst>
                <a:path extrusionOk="0" h="624" w="625">
                  <a:moveTo>
                    <a:pt x="313" y="1"/>
                  </a:moveTo>
                  <a:cubicBezTo>
                    <a:pt x="141" y="1"/>
                    <a:pt x="1" y="140"/>
                    <a:pt x="1" y="311"/>
                  </a:cubicBezTo>
                  <a:cubicBezTo>
                    <a:pt x="1" y="484"/>
                    <a:pt x="141" y="623"/>
                    <a:pt x="313" y="623"/>
                  </a:cubicBezTo>
                  <a:cubicBezTo>
                    <a:pt x="484" y="623"/>
                    <a:pt x="625" y="484"/>
                    <a:pt x="625" y="311"/>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3"/>
            <p:cNvSpPr/>
            <p:nvPr/>
          </p:nvSpPr>
          <p:spPr>
            <a:xfrm>
              <a:off x="3516114" y="3565364"/>
              <a:ext cx="17153" cy="17180"/>
            </a:xfrm>
            <a:custGeom>
              <a:rect b="b" l="l" r="r" t="t"/>
              <a:pathLst>
                <a:path extrusionOk="0" h="624" w="623">
                  <a:moveTo>
                    <a:pt x="312" y="1"/>
                  </a:moveTo>
                  <a:cubicBezTo>
                    <a:pt x="139" y="1"/>
                    <a:pt x="0" y="140"/>
                    <a:pt x="0" y="311"/>
                  </a:cubicBezTo>
                  <a:cubicBezTo>
                    <a:pt x="0" y="484"/>
                    <a:pt x="139" y="623"/>
                    <a:pt x="312" y="623"/>
                  </a:cubicBezTo>
                  <a:cubicBezTo>
                    <a:pt x="483" y="623"/>
                    <a:pt x="622" y="484"/>
                    <a:pt x="622" y="311"/>
                  </a:cubicBezTo>
                  <a:cubicBezTo>
                    <a:pt x="622" y="140"/>
                    <a:pt x="483"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3"/>
            <p:cNvSpPr/>
            <p:nvPr/>
          </p:nvSpPr>
          <p:spPr>
            <a:xfrm>
              <a:off x="3552567" y="3565364"/>
              <a:ext cx="17208" cy="17180"/>
            </a:xfrm>
            <a:custGeom>
              <a:rect b="b" l="l" r="r" t="t"/>
              <a:pathLst>
                <a:path extrusionOk="0" h="624" w="625">
                  <a:moveTo>
                    <a:pt x="313" y="1"/>
                  </a:moveTo>
                  <a:cubicBezTo>
                    <a:pt x="140" y="1"/>
                    <a:pt x="1" y="140"/>
                    <a:pt x="1" y="311"/>
                  </a:cubicBezTo>
                  <a:cubicBezTo>
                    <a:pt x="1" y="484"/>
                    <a:pt x="140" y="623"/>
                    <a:pt x="313" y="623"/>
                  </a:cubicBezTo>
                  <a:cubicBezTo>
                    <a:pt x="484" y="623"/>
                    <a:pt x="625" y="484"/>
                    <a:pt x="625" y="311"/>
                  </a:cubicBezTo>
                  <a:cubicBezTo>
                    <a:pt x="625" y="140"/>
                    <a:pt x="484" y="1"/>
                    <a:pt x="3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3"/>
            <p:cNvSpPr/>
            <p:nvPr/>
          </p:nvSpPr>
          <p:spPr>
            <a:xfrm>
              <a:off x="3589103" y="3565364"/>
              <a:ext cx="17208" cy="17180"/>
            </a:xfrm>
            <a:custGeom>
              <a:rect b="b" l="l" r="r" t="t"/>
              <a:pathLst>
                <a:path extrusionOk="0" h="624" w="625">
                  <a:moveTo>
                    <a:pt x="312" y="1"/>
                  </a:moveTo>
                  <a:cubicBezTo>
                    <a:pt x="141" y="1"/>
                    <a:pt x="0" y="140"/>
                    <a:pt x="0" y="311"/>
                  </a:cubicBezTo>
                  <a:cubicBezTo>
                    <a:pt x="0" y="484"/>
                    <a:pt x="141" y="623"/>
                    <a:pt x="312" y="623"/>
                  </a:cubicBezTo>
                  <a:cubicBezTo>
                    <a:pt x="485" y="623"/>
                    <a:pt x="624" y="484"/>
                    <a:pt x="624" y="311"/>
                  </a:cubicBezTo>
                  <a:cubicBezTo>
                    <a:pt x="624" y="140"/>
                    <a:pt x="485"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3"/>
            <p:cNvSpPr/>
            <p:nvPr/>
          </p:nvSpPr>
          <p:spPr>
            <a:xfrm>
              <a:off x="3187046" y="3602478"/>
              <a:ext cx="17511" cy="17153"/>
            </a:xfrm>
            <a:custGeom>
              <a:rect b="b" l="l" r="r" t="t"/>
              <a:pathLst>
                <a:path extrusionOk="0" h="623" w="636">
                  <a:moveTo>
                    <a:pt x="317" y="0"/>
                  </a:moveTo>
                  <a:cubicBezTo>
                    <a:pt x="150" y="0"/>
                    <a:pt x="12" y="133"/>
                    <a:pt x="6" y="301"/>
                  </a:cubicBezTo>
                  <a:cubicBezTo>
                    <a:pt x="0" y="472"/>
                    <a:pt x="135" y="617"/>
                    <a:pt x="309" y="623"/>
                  </a:cubicBezTo>
                  <a:cubicBezTo>
                    <a:pt x="312" y="623"/>
                    <a:pt x="316" y="623"/>
                    <a:pt x="319" y="623"/>
                  </a:cubicBezTo>
                  <a:cubicBezTo>
                    <a:pt x="486" y="623"/>
                    <a:pt x="625" y="490"/>
                    <a:pt x="630" y="322"/>
                  </a:cubicBezTo>
                  <a:cubicBezTo>
                    <a:pt x="636" y="151"/>
                    <a:pt x="501" y="6"/>
                    <a:pt x="328" y="0"/>
                  </a:cubicBezTo>
                  <a:cubicBezTo>
                    <a:pt x="324" y="0"/>
                    <a:pt x="321"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3"/>
            <p:cNvSpPr/>
            <p:nvPr/>
          </p:nvSpPr>
          <p:spPr>
            <a:xfrm>
              <a:off x="3223829" y="3602368"/>
              <a:ext cx="17208" cy="17153"/>
            </a:xfrm>
            <a:custGeom>
              <a:rect b="b" l="l" r="r" t="t"/>
              <a:pathLst>
                <a:path extrusionOk="0" h="623" w="625">
                  <a:moveTo>
                    <a:pt x="312" y="0"/>
                  </a:moveTo>
                  <a:cubicBezTo>
                    <a:pt x="141" y="0"/>
                    <a:pt x="0" y="139"/>
                    <a:pt x="0" y="313"/>
                  </a:cubicBezTo>
                  <a:cubicBezTo>
                    <a:pt x="0" y="484"/>
                    <a:pt x="141" y="623"/>
                    <a:pt x="312" y="623"/>
                  </a:cubicBezTo>
                  <a:cubicBezTo>
                    <a:pt x="484" y="623"/>
                    <a:pt x="624" y="484"/>
                    <a:pt x="624" y="313"/>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3"/>
            <p:cNvSpPr/>
            <p:nvPr/>
          </p:nvSpPr>
          <p:spPr>
            <a:xfrm>
              <a:off x="3260392" y="3602368"/>
              <a:ext cx="17153" cy="17153"/>
            </a:xfrm>
            <a:custGeom>
              <a:rect b="b" l="l" r="r" t="t"/>
              <a:pathLst>
                <a:path extrusionOk="0" h="623" w="623">
                  <a:moveTo>
                    <a:pt x="313" y="0"/>
                  </a:moveTo>
                  <a:cubicBezTo>
                    <a:pt x="140" y="0"/>
                    <a:pt x="1" y="139"/>
                    <a:pt x="1" y="313"/>
                  </a:cubicBezTo>
                  <a:cubicBezTo>
                    <a:pt x="1" y="484"/>
                    <a:pt x="140" y="623"/>
                    <a:pt x="313" y="623"/>
                  </a:cubicBezTo>
                  <a:cubicBezTo>
                    <a:pt x="484" y="623"/>
                    <a:pt x="623" y="484"/>
                    <a:pt x="623" y="313"/>
                  </a:cubicBezTo>
                  <a:cubicBezTo>
                    <a:pt x="623"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3"/>
            <p:cNvSpPr/>
            <p:nvPr/>
          </p:nvSpPr>
          <p:spPr>
            <a:xfrm>
              <a:off x="3296873" y="3602368"/>
              <a:ext cx="17208" cy="17153"/>
            </a:xfrm>
            <a:custGeom>
              <a:rect b="b" l="l" r="r" t="t"/>
              <a:pathLst>
                <a:path extrusionOk="0" h="623" w="625">
                  <a:moveTo>
                    <a:pt x="312" y="0"/>
                  </a:moveTo>
                  <a:cubicBezTo>
                    <a:pt x="139" y="0"/>
                    <a:pt x="0" y="139"/>
                    <a:pt x="0" y="313"/>
                  </a:cubicBezTo>
                  <a:cubicBezTo>
                    <a:pt x="0" y="484"/>
                    <a:pt x="139" y="623"/>
                    <a:pt x="312" y="623"/>
                  </a:cubicBezTo>
                  <a:cubicBezTo>
                    <a:pt x="484" y="623"/>
                    <a:pt x="624" y="484"/>
                    <a:pt x="624" y="313"/>
                  </a:cubicBezTo>
                  <a:cubicBezTo>
                    <a:pt x="624"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3"/>
            <p:cNvSpPr/>
            <p:nvPr/>
          </p:nvSpPr>
          <p:spPr>
            <a:xfrm>
              <a:off x="3333436" y="3602368"/>
              <a:ext cx="17153" cy="17153"/>
            </a:xfrm>
            <a:custGeom>
              <a:rect b="b" l="l" r="r" t="t"/>
              <a:pathLst>
                <a:path extrusionOk="0" h="623" w="623">
                  <a:moveTo>
                    <a:pt x="311" y="0"/>
                  </a:moveTo>
                  <a:cubicBezTo>
                    <a:pt x="140" y="0"/>
                    <a:pt x="1" y="139"/>
                    <a:pt x="1" y="313"/>
                  </a:cubicBezTo>
                  <a:cubicBezTo>
                    <a:pt x="1" y="484"/>
                    <a:pt x="140" y="623"/>
                    <a:pt x="311" y="623"/>
                  </a:cubicBezTo>
                  <a:cubicBezTo>
                    <a:pt x="484" y="623"/>
                    <a:pt x="623" y="484"/>
                    <a:pt x="623" y="313"/>
                  </a:cubicBezTo>
                  <a:cubicBezTo>
                    <a:pt x="623" y="139"/>
                    <a:pt x="484" y="0"/>
                    <a:pt x="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3"/>
            <p:cNvSpPr/>
            <p:nvPr/>
          </p:nvSpPr>
          <p:spPr>
            <a:xfrm>
              <a:off x="3369971" y="3602368"/>
              <a:ext cx="17153" cy="17153"/>
            </a:xfrm>
            <a:custGeom>
              <a:rect b="b" l="l" r="r" t="t"/>
              <a:pathLst>
                <a:path extrusionOk="0" h="623" w="623">
                  <a:moveTo>
                    <a:pt x="312" y="0"/>
                  </a:moveTo>
                  <a:cubicBezTo>
                    <a:pt x="139" y="0"/>
                    <a:pt x="0" y="139"/>
                    <a:pt x="0" y="313"/>
                  </a:cubicBezTo>
                  <a:cubicBezTo>
                    <a:pt x="0" y="484"/>
                    <a:pt x="139" y="623"/>
                    <a:pt x="312" y="623"/>
                  </a:cubicBezTo>
                  <a:cubicBezTo>
                    <a:pt x="484" y="623"/>
                    <a:pt x="622" y="484"/>
                    <a:pt x="622" y="313"/>
                  </a:cubicBezTo>
                  <a:cubicBezTo>
                    <a:pt x="622" y="139"/>
                    <a:pt x="484"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3"/>
            <p:cNvSpPr/>
            <p:nvPr/>
          </p:nvSpPr>
          <p:spPr>
            <a:xfrm>
              <a:off x="3406424" y="3602368"/>
              <a:ext cx="17208" cy="17153"/>
            </a:xfrm>
            <a:custGeom>
              <a:rect b="b" l="l" r="r" t="t"/>
              <a:pathLst>
                <a:path extrusionOk="0" h="623" w="625">
                  <a:moveTo>
                    <a:pt x="313" y="0"/>
                  </a:moveTo>
                  <a:cubicBezTo>
                    <a:pt x="142" y="0"/>
                    <a:pt x="1" y="139"/>
                    <a:pt x="1" y="313"/>
                  </a:cubicBezTo>
                  <a:cubicBezTo>
                    <a:pt x="1" y="484"/>
                    <a:pt x="142" y="623"/>
                    <a:pt x="313" y="623"/>
                  </a:cubicBezTo>
                  <a:cubicBezTo>
                    <a:pt x="484" y="623"/>
                    <a:pt x="625" y="484"/>
                    <a:pt x="625" y="313"/>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3"/>
            <p:cNvSpPr/>
            <p:nvPr/>
          </p:nvSpPr>
          <p:spPr>
            <a:xfrm>
              <a:off x="3443015" y="3602368"/>
              <a:ext cx="17153" cy="17153"/>
            </a:xfrm>
            <a:custGeom>
              <a:rect b="b" l="l" r="r" t="t"/>
              <a:pathLst>
                <a:path extrusionOk="0" h="623" w="623">
                  <a:moveTo>
                    <a:pt x="310" y="0"/>
                  </a:moveTo>
                  <a:cubicBezTo>
                    <a:pt x="139" y="0"/>
                    <a:pt x="0" y="139"/>
                    <a:pt x="0" y="313"/>
                  </a:cubicBezTo>
                  <a:cubicBezTo>
                    <a:pt x="0" y="484"/>
                    <a:pt x="139" y="623"/>
                    <a:pt x="310" y="623"/>
                  </a:cubicBezTo>
                  <a:cubicBezTo>
                    <a:pt x="484" y="623"/>
                    <a:pt x="622" y="484"/>
                    <a:pt x="622" y="313"/>
                  </a:cubicBezTo>
                  <a:cubicBezTo>
                    <a:pt x="622" y="139"/>
                    <a:pt x="484" y="0"/>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3"/>
            <p:cNvSpPr/>
            <p:nvPr/>
          </p:nvSpPr>
          <p:spPr>
            <a:xfrm>
              <a:off x="3479523" y="3602368"/>
              <a:ext cx="17208" cy="17153"/>
            </a:xfrm>
            <a:custGeom>
              <a:rect b="b" l="l" r="r" t="t"/>
              <a:pathLst>
                <a:path extrusionOk="0" h="623" w="625">
                  <a:moveTo>
                    <a:pt x="313" y="0"/>
                  </a:moveTo>
                  <a:cubicBezTo>
                    <a:pt x="141" y="0"/>
                    <a:pt x="1" y="139"/>
                    <a:pt x="1" y="313"/>
                  </a:cubicBezTo>
                  <a:cubicBezTo>
                    <a:pt x="1" y="484"/>
                    <a:pt x="141" y="623"/>
                    <a:pt x="313" y="623"/>
                  </a:cubicBezTo>
                  <a:cubicBezTo>
                    <a:pt x="484" y="623"/>
                    <a:pt x="625" y="484"/>
                    <a:pt x="625" y="313"/>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3"/>
            <p:cNvSpPr/>
            <p:nvPr/>
          </p:nvSpPr>
          <p:spPr>
            <a:xfrm>
              <a:off x="3516114" y="3602368"/>
              <a:ext cx="17153" cy="17153"/>
            </a:xfrm>
            <a:custGeom>
              <a:rect b="b" l="l" r="r" t="t"/>
              <a:pathLst>
                <a:path extrusionOk="0" h="623" w="623">
                  <a:moveTo>
                    <a:pt x="312" y="0"/>
                  </a:moveTo>
                  <a:cubicBezTo>
                    <a:pt x="139" y="0"/>
                    <a:pt x="0" y="139"/>
                    <a:pt x="0" y="313"/>
                  </a:cubicBezTo>
                  <a:cubicBezTo>
                    <a:pt x="0" y="484"/>
                    <a:pt x="139" y="623"/>
                    <a:pt x="312" y="623"/>
                  </a:cubicBezTo>
                  <a:cubicBezTo>
                    <a:pt x="483" y="623"/>
                    <a:pt x="622" y="484"/>
                    <a:pt x="622" y="313"/>
                  </a:cubicBezTo>
                  <a:cubicBezTo>
                    <a:pt x="622" y="139"/>
                    <a:pt x="483"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3"/>
            <p:cNvSpPr/>
            <p:nvPr/>
          </p:nvSpPr>
          <p:spPr>
            <a:xfrm>
              <a:off x="3552567" y="3602368"/>
              <a:ext cx="17208" cy="17153"/>
            </a:xfrm>
            <a:custGeom>
              <a:rect b="b" l="l" r="r" t="t"/>
              <a:pathLst>
                <a:path extrusionOk="0" h="623" w="625">
                  <a:moveTo>
                    <a:pt x="313" y="0"/>
                  </a:moveTo>
                  <a:cubicBezTo>
                    <a:pt x="140" y="0"/>
                    <a:pt x="1" y="139"/>
                    <a:pt x="1" y="313"/>
                  </a:cubicBezTo>
                  <a:cubicBezTo>
                    <a:pt x="1" y="484"/>
                    <a:pt x="140" y="623"/>
                    <a:pt x="313" y="623"/>
                  </a:cubicBezTo>
                  <a:cubicBezTo>
                    <a:pt x="484" y="623"/>
                    <a:pt x="625" y="484"/>
                    <a:pt x="625" y="313"/>
                  </a:cubicBezTo>
                  <a:cubicBezTo>
                    <a:pt x="625" y="139"/>
                    <a:pt x="484"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3"/>
            <p:cNvSpPr/>
            <p:nvPr/>
          </p:nvSpPr>
          <p:spPr>
            <a:xfrm>
              <a:off x="3589103" y="3602368"/>
              <a:ext cx="17208" cy="17153"/>
            </a:xfrm>
            <a:custGeom>
              <a:rect b="b" l="l" r="r" t="t"/>
              <a:pathLst>
                <a:path extrusionOk="0" h="623" w="625">
                  <a:moveTo>
                    <a:pt x="312" y="0"/>
                  </a:moveTo>
                  <a:cubicBezTo>
                    <a:pt x="141" y="0"/>
                    <a:pt x="0" y="139"/>
                    <a:pt x="0" y="313"/>
                  </a:cubicBezTo>
                  <a:cubicBezTo>
                    <a:pt x="0" y="484"/>
                    <a:pt x="141" y="623"/>
                    <a:pt x="312" y="623"/>
                  </a:cubicBezTo>
                  <a:cubicBezTo>
                    <a:pt x="485" y="623"/>
                    <a:pt x="624" y="484"/>
                    <a:pt x="624" y="313"/>
                  </a:cubicBezTo>
                  <a:cubicBezTo>
                    <a:pt x="624" y="139"/>
                    <a:pt x="485"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3"/>
            <p:cNvSpPr/>
            <p:nvPr/>
          </p:nvSpPr>
          <p:spPr>
            <a:xfrm>
              <a:off x="3254803" y="3264764"/>
              <a:ext cx="285484" cy="129403"/>
            </a:xfrm>
            <a:custGeom>
              <a:rect b="b" l="l" r="r" t="t"/>
              <a:pathLst>
                <a:path extrusionOk="0" h="4700" w="10369">
                  <a:moveTo>
                    <a:pt x="674" y="0"/>
                  </a:moveTo>
                  <a:cubicBezTo>
                    <a:pt x="303" y="0"/>
                    <a:pt x="0" y="303"/>
                    <a:pt x="0" y="674"/>
                  </a:cubicBezTo>
                  <a:lnTo>
                    <a:pt x="0" y="4410"/>
                  </a:lnTo>
                  <a:cubicBezTo>
                    <a:pt x="0" y="4568"/>
                    <a:pt x="131" y="4699"/>
                    <a:pt x="291" y="4699"/>
                  </a:cubicBezTo>
                  <a:cubicBezTo>
                    <a:pt x="451" y="4699"/>
                    <a:pt x="580" y="4568"/>
                    <a:pt x="580" y="4410"/>
                  </a:cubicBezTo>
                  <a:lnTo>
                    <a:pt x="580" y="674"/>
                  </a:lnTo>
                  <a:cubicBezTo>
                    <a:pt x="580" y="623"/>
                    <a:pt x="624" y="581"/>
                    <a:pt x="674" y="581"/>
                  </a:cubicBezTo>
                  <a:lnTo>
                    <a:pt x="9693" y="581"/>
                  </a:lnTo>
                  <a:cubicBezTo>
                    <a:pt x="9744" y="581"/>
                    <a:pt x="9786" y="625"/>
                    <a:pt x="9786" y="674"/>
                  </a:cubicBezTo>
                  <a:lnTo>
                    <a:pt x="9786" y="4410"/>
                  </a:lnTo>
                  <a:cubicBezTo>
                    <a:pt x="9786" y="4568"/>
                    <a:pt x="9915" y="4699"/>
                    <a:pt x="10075" y="4699"/>
                  </a:cubicBezTo>
                  <a:cubicBezTo>
                    <a:pt x="10235" y="4699"/>
                    <a:pt x="10367" y="4568"/>
                    <a:pt x="10367" y="4410"/>
                  </a:cubicBezTo>
                  <a:lnTo>
                    <a:pt x="10367" y="674"/>
                  </a:lnTo>
                  <a:cubicBezTo>
                    <a:pt x="10368" y="305"/>
                    <a:pt x="10064" y="0"/>
                    <a:pt x="9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3"/>
            <p:cNvSpPr/>
            <p:nvPr/>
          </p:nvSpPr>
          <p:spPr>
            <a:xfrm>
              <a:off x="3254748" y="3420846"/>
              <a:ext cx="285540" cy="129403"/>
            </a:xfrm>
            <a:custGeom>
              <a:rect b="b" l="l" r="r" t="t"/>
              <a:pathLst>
                <a:path extrusionOk="0" h="4700" w="10371">
                  <a:moveTo>
                    <a:pt x="291" y="1"/>
                  </a:moveTo>
                  <a:cubicBezTo>
                    <a:pt x="131" y="1"/>
                    <a:pt x="0" y="132"/>
                    <a:pt x="0" y="290"/>
                  </a:cubicBezTo>
                  <a:lnTo>
                    <a:pt x="0" y="4026"/>
                  </a:lnTo>
                  <a:cubicBezTo>
                    <a:pt x="0" y="4397"/>
                    <a:pt x="303" y="4700"/>
                    <a:pt x="674" y="4700"/>
                  </a:cubicBezTo>
                  <a:lnTo>
                    <a:pt x="7717" y="4700"/>
                  </a:lnTo>
                  <a:cubicBezTo>
                    <a:pt x="7942" y="4700"/>
                    <a:pt x="8153" y="4612"/>
                    <a:pt x="8313" y="4454"/>
                  </a:cubicBezTo>
                  <a:lnTo>
                    <a:pt x="10119" y="2665"/>
                  </a:lnTo>
                  <a:cubicBezTo>
                    <a:pt x="10277" y="2509"/>
                    <a:pt x="10369" y="2289"/>
                    <a:pt x="10369" y="2066"/>
                  </a:cubicBezTo>
                  <a:lnTo>
                    <a:pt x="10369" y="292"/>
                  </a:lnTo>
                  <a:cubicBezTo>
                    <a:pt x="10370" y="132"/>
                    <a:pt x="10239" y="1"/>
                    <a:pt x="10077" y="1"/>
                  </a:cubicBezTo>
                  <a:cubicBezTo>
                    <a:pt x="9919" y="1"/>
                    <a:pt x="9788" y="132"/>
                    <a:pt x="9788" y="292"/>
                  </a:cubicBezTo>
                  <a:lnTo>
                    <a:pt x="9788" y="2066"/>
                  </a:lnTo>
                  <a:cubicBezTo>
                    <a:pt x="9788" y="2134"/>
                    <a:pt x="9760" y="2205"/>
                    <a:pt x="9710" y="2254"/>
                  </a:cubicBezTo>
                  <a:lnTo>
                    <a:pt x="7904" y="4043"/>
                  </a:lnTo>
                  <a:cubicBezTo>
                    <a:pt x="7854" y="4093"/>
                    <a:pt x="7788" y="4119"/>
                    <a:pt x="7717" y="4119"/>
                  </a:cubicBezTo>
                  <a:lnTo>
                    <a:pt x="674" y="4119"/>
                  </a:lnTo>
                  <a:cubicBezTo>
                    <a:pt x="622" y="4119"/>
                    <a:pt x="581" y="4076"/>
                    <a:pt x="581" y="4026"/>
                  </a:cubicBezTo>
                  <a:lnTo>
                    <a:pt x="581" y="290"/>
                  </a:lnTo>
                  <a:cubicBezTo>
                    <a:pt x="581" y="132"/>
                    <a:pt x="451" y="1"/>
                    <a:pt x="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3"/>
            <p:cNvSpPr/>
            <p:nvPr/>
          </p:nvSpPr>
          <p:spPr>
            <a:xfrm>
              <a:off x="3124464" y="3134508"/>
              <a:ext cx="546190" cy="546025"/>
            </a:xfrm>
            <a:custGeom>
              <a:rect b="b" l="l" r="r" t="t"/>
              <a:pathLst>
                <a:path extrusionOk="0" h="19832" w="19838">
                  <a:moveTo>
                    <a:pt x="17563" y="1704"/>
                  </a:moveTo>
                  <a:cubicBezTo>
                    <a:pt x="17873" y="1704"/>
                    <a:pt x="18128" y="1959"/>
                    <a:pt x="18128" y="2271"/>
                  </a:cubicBezTo>
                  <a:lnTo>
                    <a:pt x="18128" y="3137"/>
                  </a:lnTo>
                  <a:lnTo>
                    <a:pt x="18128" y="5396"/>
                  </a:lnTo>
                  <a:lnTo>
                    <a:pt x="18128" y="7657"/>
                  </a:lnTo>
                  <a:lnTo>
                    <a:pt x="18128" y="9916"/>
                  </a:lnTo>
                  <a:lnTo>
                    <a:pt x="18128" y="12177"/>
                  </a:lnTo>
                  <a:lnTo>
                    <a:pt x="18128" y="14436"/>
                  </a:lnTo>
                  <a:lnTo>
                    <a:pt x="18128" y="16697"/>
                  </a:lnTo>
                  <a:lnTo>
                    <a:pt x="18128" y="17557"/>
                  </a:lnTo>
                  <a:cubicBezTo>
                    <a:pt x="18128" y="17869"/>
                    <a:pt x="17873" y="18124"/>
                    <a:pt x="17563" y="18124"/>
                  </a:cubicBezTo>
                  <a:lnTo>
                    <a:pt x="2275" y="18124"/>
                  </a:lnTo>
                  <a:cubicBezTo>
                    <a:pt x="1963" y="18124"/>
                    <a:pt x="1710" y="17869"/>
                    <a:pt x="1710" y="17557"/>
                  </a:cubicBezTo>
                  <a:lnTo>
                    <a:pt x="1710" y="2271"/>
                  </a:lnTo>
                  <a:cubicBezTo>
                    <a:pt x="1710" y="1959"/>
                    <a:pt x="1963" y="1704"/>
                    <a:pt x="2275" y="1704"/>
                  </a:cubicBezTo>
                  <a:close/>
                  <a:moveTo>
                    <a:pt x="3137" y="0"/>
                  </a:moveTo>
                  <a:cubicBezTo>
                    <a:pt x="2977" y="0"/>
                    <a:pt x="2846" y="132"/>
                    <a:pt x="2846" y="291"/>
                  </a:cubicBezTo>
                  <a:lnTo>
                    <a:pt x="2846" y="1125"/>
                  </a:lnTo>
                  <a:lnTo>
                    <a:pt x="2275" y="1125"/>
                  </a:lnTo>
                  <a:cubicBezTo>
                    <a:pt x="1643" y="1125"/>
                    <a:pt x="1126" y="1643"/>
                    <a:pt x="1126" y="2275"/>
                  </a:cubicBezTo>
                  <a:lnTo>
                    <a:pt x="1126" y="2845"/>
                  </a:lnTo>
                  <a:lnTo>
                    <a:pt x="292" y="2845"/>
                  </a:lnTo>
                  <a:cubicBezTo>
                    <a:pt x="132" y="2845"/>
                    <a:pt x="1" y="2977"/>
                    <a:pt x="1" y="3137"/>
                  </a:cubicBezTo>
                  <a:cubicBezTo>
                    <a:pt x="1" y="3295"/>
                    <a:pt x="132" y="3426"/>
                    <a:pt x="292" y="3426"/>
                  </a:cubicBezTo>
                  <a:lnTo>
                    <a:pt x="1126" y="3426"/>
                  </a:lnTo>
                  <a:lnTo>
                    <a:pt x="1126" y="5106"/>
                  </a:lnTo>
                  <a:lnTo>
                    <a:pt x="292" y="5106"/>
                  </a:lnTo>
                  <a:cubicBezTo>
                    <a:pt x="132" y="5106"/>
                    <a:pt x="1" y="5236"/>
                    <a:pt x="1" y="5396"/>
                  </a:cubicBezTo>
                  <a:cubicBezTo>
                    <a:pt x="1" y="5556"/>
                    <a:pt x="132" y="5687"/>
                    <a:pt x="292" y="5687"/>
                  </a:cubicBezTo>
                  <a:lnTo>
                    <a:pt x="1126" y="5687"/>
                  </a:lnTo>
                  <a:lnTo>
                    <a:pt x="1126" y="7365"/>
                  </a:lnTo>
                  <a:lnTo>
                    <a:pt x="292" y="7365"/>
                  </a:lnTo>
                  <a:cubicBezTo>
                    <a:pt x="132" y="7365"/>
                    <a:pt x="1" y="7497"/>
                    <a:pt x="1" y="7655"/>
                  </a:cubicBezTo>
                  <a:cubicBezTo>
                    <a:pt x="1" y="7815"/>
                    <a:pt x="132" y="7946"/>
                    <a:pt x="292" y="7946"/>
                  </a:cubicBezTo>
                  <a:lnTo>
                    <a:pt x="1126" y="7946"/>
                  </a:lnTo>
                  <a:lnTo>
                    <a:pt x="1126" y="9624"/>
                  </a:lnTo>
                  <a:lnTo>
                    <a:pt x="292" y="9624"/>
                  </a:lnTo>
                  <a:cubicBezTo>
                    <a:pt x="132" y="9624"/>
                    <a:pt x="1" y="9756"/>
                    <a:pt x="1" y="9916"/>
                  </a:cubicBezTo>
                  <a:cubicBezTo>
                    <a:pt x="1" y="10076"/>
                    <a:pt x="132" y="10205"/>
                    <a:pt x="292" y="10205"/>
                  </a:cubicBezTo>
                  <a:lnTo>
                    <a:pt x="1126" y="10205"/>
                  </a:lnTo>
                  <a:lnTo>
                    <a:pt x="1126" y="11885"/>
                  </a:lnTo>
                  <a:lnTo>
                    <a:pt x="292" y="11885"/>
                  </a:lnTo>
                  <a:cubicBezTo>
                    <a:pt x="132" y="11885"/>
                    <a:pt x="1" y="12017"/>
                    <a:pt x="1" y="12175"/>
                  </a:cubicBezTo>
                  <a:cubicBezTo>
                    <a:pt x="1" y="12335"/>
                    <a:pt x="132" y="12466"/>
                    <a:pt x="292" y="12466"/>
                  </a:cubicBezTo>
                  <a:lnTo>
                    <a:pt x="1126" y="12466"/>
                  </a:lnTo>
                  <a:lnTo>
                    <a:pt x="1126" y="14144"/>
                  </a:lnTo>
                  <a:lnTo>
                    <a:pt x="292" y="14144"/>
                  </a:lnTo>
                  <a:cubicBezTo>
                    <a:pt x="132" y="14144"/>
                    <a:pt x="1" y="14276"/>
                    <a:pt x="1" y="14436"/>
                  </a:cubicBezTo>
                  <a:cubicBezTo>
                    <a:pt x="1" y="14596"/>
                    <a:pt x="132" y="14725"/>
                    <a:pt x="292" y="14725"/>
                  </a:cubicBezTo>
                  <a:lnTo>
                    <a:pt x="1126" y="14725"/>
                  </a:lnTo>
                  <a:lnTo>
                    <a:pt x="1126" y="16405"/>
                  </a:lnTo>
                  <a:lnTo>
                    <a:pt x="292" y="16405"/>
                  </a:lnTo>
                  <a:cubicBezTo>
                    <a:pt x="132" y="16405"/>
                    <a:pt x="1" y="16537"/>
                    <a:pt x="1" y="16695"/>
                  </a:cubicBezTo>
                  <a:cubicBezTo>
                    <a:pt x="1" y="16855"/>
                    <a:pt x="132" y="16986"/>
                    <a:pt x="292" y="16986"/>
                  </a:cubicBezTo>
                  <a:lnTo>
                    <a:pt x="1126" y="16986"/>
                  </a:lnTo>
                  <a:lnTo>
                    <a:pt x="1126" y="17557"/>
                  </a:lnTo>
                  <a:cubicBezTo>
                    <a:pt x="1126" y="18189"/>
                    <a:pt x="1643" y="18706"/>
                    <a:pt x="2275" y="18706"/>
                  </a:cubicBezTo>
                  <a:lnTo>
                    <a:pt x="2846" y="18706"/>
                  </a:lnTo>
                  <a:lnTo>
                    <a:pt x="2846" y="19540"/>
                  </a:lnTo>
                  <a:cubicBezTo>
                    <a:pt x="2846" y="19700"/>
                    <a:pt x="2977" y="19831"/>
                    <a:pt x="3137" y="19831"/>
                  </a:cubicBezTo>
                  <a:cubicBezTo>
                    <a:pt x="3295" y="19831"/>
                    <a:pt x="3427" y="19700"/>
                    <a:pt x="3427" y="19540"/>
                  </a:cubicBezTo>
                  <a:lnTo>
                    <a:pt x="3427" y="18706"/>
                  </a:lnTo>
                  <a:lnTo>
                    <a:pt x="5107" y="18706"/>
                  </a:lnTo>
                  <a:lnTo>
                    <a:pt x="5107" y="19540"/>
                  </a:lnTo>
                  <a:cubicBezTo>
                    <a:pt x="5107" y="19700"/>
                    <a:pt x="5236" y="19831"/>
                    <a:pt x="5396" y="19831"/>
                  </a:cubicBezTo>
                  <a:cubicBezTo>
                    <a:pt x="5556" y="19831"/>
                    <a:pt x="5686" y="19700"/>
                    <a:pt x="5686" y="19540"/>
                  </a:cubicBezTo>
                  <a:lnTo>
                    <a:pt x="5686" y="18706"/>
                  </a:lnTo>
                  <a:lnTo>
                    <a:pt x="7366" y="18706"/>
                  </a:lnTo>
                  <a:lnTo>
                    <a:pt x="7366" y="19540"/>
                  </a:lnTo>
                  <a:cubicBezTo>
                    <a:pt x="7366" y="19700"/>
                    <a:pt x="7497" y="19831"/>
                    <a:pt x="7655" y="19831"/>
                  </a:cubicBezTo>
                  <a:cubicBezTo>
                    <a:pt x="7815" y="19831"/>
                    <a:pt x="7947" y="19700"/>
                    <a:pt x="7947" y="19540"/>
                  </a:cubicBezTo>
                  <a:lnTo>
                    <a:pt x="7947" y="18706"/>
                  </a:lnTo>
                  <a:lnTo>
                    <a:pt x="9625" y="18706"/>
                  </a:lnTo>
                  <a:lnTo>
                    <a:pt x="9625" y="19540"/>
                  </a:lnTo>
                  <a:cubicBezTo>
                    <a:pt x="9625" y="19700"/>
                    <a:pt x="9756" y="19831"/>
                    <a:pt x="9916" y="19831"/>
                  </a:cubicBezTo>
                  <a:cubicBezTo>
                    <a:pt x="10076" y="19831"/>
                    <a:pt x="10206" y="19700"/>
                    <a:pt x="10206" y="19540"/>
                  </a:cubicBezTo>
                  <a:lnTo>
                    <a:pt x="10206" y="18706"/>
                  </a:lnTo>
                  <a:lnTo>
                    <a:pt x="11886" y="18706"/>
                  </a:lnTo>
                  <a:lnTo>
                    <a:pt x="11886" y="19540"/>
                  </a:lnTo>
                  <a:cubicBezTo>
                    <a:pt x="11886" y="19700"/>
                    <a:pt x="12017" y="19831"/>
                    <a:pt x="12175" y="19831"/>
                  </a:cubicBezTo>
                  <a:cubicBezTo>
                    <a:pt x="12335" y="19831"/>
                    <a:pt x="12467" y="19700"/>
                    <a:pt x="12467" y="19540"/>
                  </a:cubicBezTo>
                  <a:lnTo>
                    <a:pt x="12467" y="18706"/>
                  </a:lnTo>
                  <a:lnTo>
                    <a:pt x="14145" y="18706"/>
                  </a:lnTo>
                  <a:lnTo>
                    <a:pt x="14145" y="19540"/>
                  </a:lnTo>
                  <a:cubicBezTo>
                    <a:pt x="14145" y="19700"/>
                    <a:pt x="14276" y="19831"/>
                    <a:pt x="14436" y="19831"/>
                  </a:cubicBezTo>
                  <a:cubicBezTo>
                    <a:pt x="14596" y="19831"/>
                    <a:pt x="14726" y="19700"/>
                    <a:pt x="14726" y="19540"/>
                  </a:cubicBezTo>
                  <a:lnTo>
                    <a:pt x="14726" y="18706"/>
                  </a:lnTo>
                  <a:lnTo>
                    <a:pt x="16406" y="18706"/>
                  </a:lnTo>
                  <a:lnTo>
                    <a:pt x="16406" y="19540"/>
                  </a:lnTo>
                  <a:cubicBezTo>
                    <a:pt x="16406" y="19700"/>
                    <a:pt x="16537" y="19831"/>
                    <a:pt x="16695" y="19831"/>
                  </a:cubicBezTo>
                  <a:cubicBezTo>
                    <a:pt x="16855" y="19831"/>
                    <a:pt x="16987" y="19700"/>
                    <a:pt x="16987" y="19540"/>
                  </a:cubicBezTo>
                  <a:lnTo>
                    <a:pt x="16987" y="18706"/>
                  </a:lnTo>
                  <a:lnTo>
                    <a:pt x="17558" y="18706"/>
                  </a:lnTo>
                  <a:cubicBezTo>
                    <a:pt x="18189" y="18706"/>
                    <a:pt x="18707" y="18189"/>
                    <a:pt x="18707" y="17557"/>
                  </a:cubicBezTo>
                  <a:lnTo>
                    <a:pt x="18707" y="16986"/>
                  </a:lnTo>
                  <a:lnTo>
                    <a:pt x="19541" y="16986"/>
                  </a:lnTo>
                  <a:cubicBezTo>
                    <a:pt x="19700" y="16986"/>
                    <a:pt x="19832" y="16855"/>
                    <a:pt x="19832" y="16695"/>
                  </a:cubicBezTo>
                  <a:cubicBezTo>
                    <a:pt x="19832" y="16537"/>
                    <a:pt x="19700" y="16405"/>
                    <a:pt x="19541" y="16405"/>
                  </a:cubicBezTo>
                  <a:lnTo>
                    <a:pt x="18707" y="16405"/>
                  </a:lnTo>
                  <a:lnTo>
                    <a:pt x="18707" y="14725"/>
                  </a:lnTo>
                  <a:lnTo>
                    <a:pt x="19541" y="14725"/>
                  </a:lnTo>
                  <a:cubicBezTo>
                    <a:pt x="19700" y="14725"/>
                    <a:pt x="19832" y="14596"/>
                    <a:pt x="19832" y="14436"/>
                  </a:cubicBezTo>
                  <a:cubicBezTo>
                    <a:pt x="19832" y="14276"/>
                    <a:pt x="19700" y="14144"/>
                    <a:pt x="19541" y="14144"/>
                  </a:cubicBezTo>
                  <a:lnTo>
                    <a:pt x="18707" y="14144"/>
                  </a:lnTo>
                  <a:lnTo>
                    <a:pt x="18707" y="12466"/>
                  </a:lnTo>
                  <a:lnTo>
                    <a:pt x="19541" y="12466"/>
                  </a:lnTo>
                  <a:cubicBezTo>
                    <a:pt x="19700" y="12466"/>
                    <a:pt x="19832" y="12335"/>
                    <a:pt x="19832" y="12175"/>
                  </a:cubicBezTo>
                  <a:cubicBezTo>
                    <a:pt x="19832" y="12017"/>
                    <a:pt x="19700" y="11885"/>
                    <a:pt x="19541" y="11885"/>
                  </a:cubicBezTo>
                  <a:lnTo>
                    <a:pt x="18707" y="11885"/>
                  </a:lnTo>
                  <a:lnTo>
                    <a:pt x="18707" y="10205"/>
                  </a:lnTo>
                  <a:lnTo>
                    <a:pt x="19541" y="10205"/>
                  </a:lnTo>
                  <a:cubicBezTo>
                    <a:pt x="19700" y="10205"/>
                    <a:pt x="19832" y="10076"/>
                    <a:pt x="19832" y="9916"/>
                  </a:cubicBezTo>
                  <a:cubicBezTo>
                    <a:pt x="19832" y="9756"/>
                    <a:pt x="19700" y="9624"/>
                    <a:pt x="19541" y="9624"/>
                  </a:cubicBezTo>
                  <a:lnTo>
                    <a:pt x="18707" y="9624"/>
                  </a:lnTo>
                  <a:lnTo>
                    <a:pt x="18707" y="7946"/>
                  </a:lnTo>
                  <a:lnTo>
                    <a:pt x="19541" y="7946"/>
                  </a:lnTo>
                  <a:cubicBezTo>
                    <a:pt x="19700" y="7946"/>
                    <a:pt x="19832" y="7815"/>
                    <a:pt x="19832" y="7655"/>
                  </a:cubicBezTo>
                  <a:cubicBezTo>
                    <a:pt x="19832" y="7497"/>
                    <a:pt x="19700" y="7365"/>
                    <a:pt x="19541" y="7365"/>
                  </a:cubicBezTo>
                  <a:lnTo>
                    <a:pt x="18707" y="7365"/>
                  </a:lnTo>
                  <a:lnTo>
                    <a:pt x="18707" y="5687"/>
                  </a:lnTo>
                  <a:lnTo>
                    <a:pt x="19546" y="5687"/>
                  </a:lnTo>
                  <a:cubicBezTo>
                    <a:pt x="19706" y="5687"/>
                    <a:pt x="19837" y="5556"/>
                    <a:pt x="19837" y="5396"/>
                  </a:cubicBezTo>
                  <a:cubicBezTo>
                    <a:pt x="19837" y="5236"/>
                    <a:pt x="19706" y="5106"/>
                    <a:pt x="19546" y="5106"/>
                  </a:cubicBezTo>
                  <a:lnTo>
                    <a:pt x="18711" y="5106"/>
                  </a:lnTo>
                  <a:lnTo>
                    <a:pt x="18711" y="3426"/>
                  </a:lnTo>
                  <a:lnTo>
                    <a:pt x="19546" y="3426"/>
                  </a:lnTo>
                  <a:cubicBezTo>
                    <a:pt x="19706" y="3426"/>
                    <a:pt x="19837" y="3295"/>
                    <a:pt x="19837" y="3137"/>
                  </a:cubicBezTo>
                  <a:cubicBezTo>
                    <a:pt x="19837" y="2977"/>
                    <a:pt x="19706" y="2845"/>
                    <a:pt x="19546" y="2845"/>
                  </a:cubicBezTo>
                  <a:lnTo>
                    <a:pt x="18711" y="2845"/>
                  </a:lnTo>
                  <a:lnTo>
                    <a:pt x="18711" y="2275"/>
                  </a:lnTo>
                  <a:cubicBezTo>
                    <a:pt x="18711" y="1643"/>
                    <a:pt x="18195" y="1125"/>
                    <a:pt x="17563" y="1125"/>
                  </a:cubicBezTo>
                  <a:lnTo>
                    <a:pt x="16992" y="1125"/>
                  </a:lnTo>
                  <a:lnTo>
                    <a:pt x="16992" y="291"/>
                  </a:lnTo>
                  <a:cubicBezTo>
                    <a:pt x="16992" y="132"/>
                    <a:pt x="16861" y="0"/>
                    <a:pt x="16701" y="0"/>
                  </a:cubicBezTo>
                  <a:cubicBezTo>
                    <a:pt x="16541" y="0"/>
                    <a:pt x="16412" y="132"/>
                    <a:pt x="16412" y="291"/>
                  </a:cubicBezTo>
                  <a:lnTo>
                    <a:pt x="16412" y="1125"/>
                  </a:lnTo>
                  <a:lnTo>
                    <a:pt x="14731" y="1125"/>
                  </a:lnTo>
                  <a:lnTo>
                    <a:pt x="14731" y="291"/>
                  </a:lnTo>
                  <a:cubicBezTo>
                    <a:pt x="14731" y="132"/>
                    <a:pt x="14600" y="0"/>
                    <a:pt x="14442" y="0"/>
                  </a:cubicBezTo>
                  <a:cubicBezTo>
                    <a:pt x="14282" y="0"/>
                    <a:pt x="14151" y="132"/>
                    <a:pt x="14151" y="291"/>
                  </a:cubicBezTo>
                  <a:lnTo>
                    <a:pt x="14151" y="1125"/>
                  </a:lnTo>
                  <a:lnTo>
                    <a:pt x="12472" y="1125"/>
                  </a:lnTo>
                  <a:lnTo>
                    <a:pt x="12472" y="291"/>
                  </a:lnTo>
                  <a:cubicBezTo>
                    <a:pt x="12472" y="132"/>
                    <a:pt x="12341" y="0"/>
                    <a:pt x="12181" y="0"/>
                  </a:cubicBezTo>
                  <a:cubicBezTo>
                    <a:pt x="12021" y="0"/>
                    <a:pt x="11892" y="132"/>
                    <a:pt x="11892" y="291"/>
                  </a:cubicBezTo>
                  <a:lnTo>
                    <a:pt x="11892" y="1125"/>
                  </a:lnTo>
                  <a:lnTo>
                    <a:pt x="10211" y="1125"/>
                  </a:lnTo>
                  <a:lnTo>
                    <a:pt x="10211" y="291"/>
                  </a:lnTo>
                  <a:cubicBezTo>
                    <a:pt x="10211" y="132"/>
                    <a:pt x="10080" y="0"/>
                    <a:pt x="9922" y="0"/>
                  </a:cubicBezTo>
                  <a:cubicBezTo>
                    <a:pt x="9762" y="0"/>
                    <a:pt x="9631" y="132"/>
                    <a:pt x="9631" y="291"/>
                  </a:cubicBezTo>
                  <a:lnTo>
                    <a:pt x="9631" y="1125"/>
                  </a:lnTo>
                  <a:lnTo>
                    <a:pt x="7947" y="1125"/>
                  </a:lnTo>
                  <a:lnTo>
                    <a:pt x="7947" y="291"/>
                  </a:lnTo>
                  <a:cubicBezTo>
                    <a:pt x="7947" y="132"/>
                    <a:pt x="7815" y="0"/>
                    <a:pt x="7657" y="0"/>
                  </a:cubicBezTo>
                  <a:cubicBezTo>
                    <a:pt x="7497" y="0"/>
                    <a:pt x="7366" y="132"/>
                    <a:pt x="7366" y="291"/>
                  </a:cubicBezTo>
                  <a:lnTo>
                    <a:pt x="7366" y="1125"/>
                  </a:lnTo>
                  <a:lnTo>
                    <a:pt x="5687" y="1125"/>
                  </a:lnTo>
                  <a:lnTo>
                    <a:pt x="5687" y="291"/>
                  </a:lnTo>
                  <a:cubicBezTo>
                    <a:pt x="5687" y="132"/>
                    <a:pt x="5556" y="0"/>
                    <a:pt x="5396" y="0"/>
                  </a:cubicBezTo>
                  <a:cubicBezTo>
                    <a:pt x="5236" y="0"/>
                    <a:pt x="5107" y="132"/>
                    <a:pt x="5107" y="291"/>
                  </a:cubicBezTo>
                  <a:lnTo>
                    <a:pt x="5107" y="1125"/>
                  </a:lnTo>
                  <a:lnTo>
                    <a:pt x="3427" y="1125"/>
                  </a:lnTo>
                  <a:lnTo>
                    <a:pt x="3427" y="291"/>
                  </a:lnTo>
                  <a:cubicBezTo>
                    <a:pt x="3427" y="132"/>
                    <a:pt x="3295"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43"/>
          <p:cNvGrpSpPr/>
          <p:nvPr/>
        </p:nvGrpSpPr>
        <p:grpSpPr>
          <a:xfrm>
            <a:off x="5109911" y="1447605"/>
            <a:ext cx="789389" cy="786628"/>
            <a:chOff x="3128814" y="4056874"/>
            <a:chExt cx="548034" cy="546080"/>
          </a:xfrm>
        </p:grpSpPr>
        <p:sp>
          <p:nvSpPr>
            <p:cNvPr id="5039" name="Google Shape;5039;p43"/>
            <p:cNvSpPr/>
            <p:nvPr/>
          </p:nvSpPr>
          <p:spPr>
            <a:xfrm>
              <a:off x="3226334" y="4353702"/>
              <a:ext cx="167122" cy="165195"/>
            </a:xfrm>
            <a:custGeom>
              <a:rect b="b" l="l" r="r" t="t"/>
              <a:pathLst>
                <a:path extrusionOk="0" h="6000" w="6070">
                  <a:moveTo>
                    <a:pt x="2126" y="612"/>
                  </a:moveTo>
                  <a:lnTo>
                    <a:pt x="2349" y="832"/>
                  </a:lnTo>
                  <a:lnTo>
                    <a:pt x="3265" y="1748"/>
                  </a:lnTo>
                  <a:lnTo>
                    <a:pt x="5457" y="3942"/>
                  </a:lnTo>
                  <a:lnTo>
                    <a:pt x="4007" y="5392"/>
                  </a:lnTo>
                  <a:lnTo>
                    <a:pt x="2730" y="4115"/>
                  </a:lnTo>
                  <a:lnTo>
                    <a:pt x="1812" y="3200"/>
                  </a:lnTo>
                  <a:lnTo>
                    <a:pt x="676" y="2062"/>
                  </a:lnTo>
                  <a:lnTo>
                    <a:pt x="2126" y="612"/>
                  </a:lnTo>
                  <a:close/>
                  <a:moveTo>
                    <a:pt x="2127" y="1"/>
                  </a:moveTo>
                  <a:cubicBezTo>
                    <a:pt x="1987" y="1"/>
                    <a:pt x="1847" y="54"/>
                    <a:pt x="1740" y="161"/>
                  </a:cubicBezTo>
                  <a:lnTo>
                    <a:pt x="229" y="1672"/>
                  </a:lnTo>
                  <a:cubicBezTo>
                    <a:pt x="124" y="1776"/>
                    <a:pt x="67" y="1915"/>
                    <a:pt x="67" y="2060"/>
                  </a:cubicBezTo>
                  <a:cubicBezTo>
                    <a:pt x="67" y="2207"/>
                    <a:pt x="124" y="2345"/>
                    <a:pt x="229" y="2448"/>
                  </a:cubicBezTo>
                  <a:lnTo>
                    <a:pt x="271" y="2490"/>
                  </a:lnTo>
                  <a:lnTo>
                    <a:pt x="117" y="2646"/>
                  </a:lnTo>
                  <a:cubicBezTo>
                    <a:pt x="1" y="2762"/>
                    <a:pt x="1" y="2947"/>
                    <a:pt x="117" y="3065"/>
                  </a:cubicBezTo>
                  <a:cubicBezTo>
                    <a:pt x="174" y="3122"/>
                    <a:pt x="250" y="3150"/>
                    <a:pt x="326" y="3150"/>
                  </a:cubicBezTo>
                  <a:cubicBezTo>
                    <a:pt x="402" y="3150"/>
                    <a:pt x="478" y="3122"/>
                    <a:pt x="535" y="3065"/>
                  </a:cubicBezTo>
                  <a:lnTo>
                    <a:pt x="690" y="2909"/>
                  </a:lnTo>
                  <a:lnTo>
                    <a:pt x="1188" y="3407"/>
                  </a:lnTo>
                  <a:lnTo>
                    <a:pt x="1032" y="3562"/>
                  </a:lnTo>
                  <a:cubicBezTo>
                    <a:pt x="916" y="3678"/>
                    <a:pt x="916" y="3864"/>
                    <a:pt x="1032" y="3980"/>
                  </a:cubicBezTo>
                  <a:cubicBezTo>
                    <a:pt x="1089" y="4037"/>
                    <a:pt x="1165" y="4066"/>
                    <a:pt x="1241" y="4066"/>
                  </a:cubicBezTo>
                  <a:cubicBezTo>
                    <a:pt x="1318" y="4066"/>
                    <a:pt x="1394" y="4037"/>
                    <a:pt x="1451" y="3980"/>
                  </a:cubicBezTo>
                  <a:lnTo>
                    <a:pt x="1607" y="3826"/>
                  </a:lnTo>
                  <a:lnTo>
                    <a:pt x="2104" y="4323"/>
                  </a:lnTo>
                  <a:lnTo>
                    <a:pt x="1949" y="4477"/>
                  </a:lnTo>
                  <a:cubicBezTo>
                    <a:pt x="1831" y="4593"/>
                    <a:pt x="1831" y="4780"/>
                    <a:pt x="1949" y="4896"/>
                  </a:cubicBezTo>
                  <a:cubicBezTo>
                    <a:pt x="2007" y="4953"/>
                    <a:pt x="2083" y="4981"/>
                    <a:pt x="2159" y="4981"/>
                  </a:cubicBezTo>
                  <a:cubicBezTo>
                    <a:pt x="2235" y="4981"/>
                    <a:pt x="2311" y="4953"/>
                    <a:pt x="2368" y="4896"/>
                  </a:cubicBezTo>
                  <a:lnTo>
                    <a:pt x="2522" y="4742"/>
                  </a:lnTo>
                  <a:lnTo>
                    <a:pt x="3019" y="5238"/>
                  </a:lnTo>
                  <a:lnTo>
                    <a:pt x="2865" y="5392"/>
                  </a:lnTo>
                  <a:cubicBezTo>
                    <a:pt x="2749" y="5510"/>
                    <a:pt x="2749" y="5695"/>
                    <a:pt x="2865" y="5811"/>
                  </a:cubicBezTo>
                  <a:cubicBezTo>
                    <a:pt x="2922" y="5868"/>
                    <a:pt x="2998" y="5897"/>
                    <a:pt x="3074" y="5897"/>
                  </a:cubicBezTo>
                  <a:cubicBezTo>
                    <a:pt x="3150" y="5897"/>
                    <a:pt x="3226" y="5868"/>
                    <a:pt x="3284" y="5811"/>
                  </a:cubicBezTo>
                  <a:lnTo>
                    <a:pt x="3438" y="5657"/>
                  </a:lnTo>
                  <a:lnTo>
                    <a:pt x="3620" y="5840"/>
                  </a:lnTo>
                  <a:cubicBezTo>
                    <a:pt x="3729" y="5948"/>
                    <a:pt x="3868" y="6000"/>
                    <a:pt x="4009" y="6000"/>
                  </a:cubicBezTo>
                  <a:cubicBezTo>
                    <a:pt x="4149" y="6000"/>
                    <a:pt x="4290" y="5948"/>
                    <a:pt x="4397" y="5840"/>
                  </a:cubicBezTo>
                  <a:lnTo>
                    <a:pt x="5908" y="4330"/>
                  </a:lnTo>
                  <a:cubicBezTo>
                    <a:pt x="6013" y="4226"/>
                    <a:pt x="6070" y="4087"/>
                    <a:pt x="6070" y="3942"/>
                  </a:cubicBezTo>
                  <a:cubicBezTo>
                    <a:pt x="6070" y="3798"/>
                    <a:pt x="6009" y="3657"/>
                    <a:pt x="5908" y="3554"/>
                  </a:cubicBezTo>
                  <a:lnTo>
                    <a:pt x="5723" y="3371"/>
                  </a:lnTo>
                  <a:lnTo>
                    <a:pt x="5834" y="3261"/>
                  </a:lnTo>
                  <a:cubicBezTo>
                    <a:pt x="5950" y="3145"/>
                    <a:pt x="5950" y="2960"/>
                    <a:pt x="5834" y="2842"/>
                  </a:cubicBezTo>
                  <a:cubicBezTo>
                    <a:pt x="5776" y="2784"/>
                    <a:pt x="5700" y="2755"/>
                    <a:pt x="5624" y="2755"/>
                  </a:cubicBezTo>
                  <a:cubicBezTo>
                    <a:pt x="5549" y="2755"/>
                    <a:pt x="5473" y="2784"/>
                    <a:pt x="5415" y="2842"/>
                  </a:cubicBezTo>
                  <a:lnTo>
                    <a:pt x="5305" y="2953"/>
                  </a:lnTo>
                  <a:lnTo>
                    <a:pt x="4808" y="2456"/>
                  </a:lnTo>
                  <a:lnTo>
                    <a:pt x="4918" y="2345"/>
                  </a:lnTo>
                  <a:cubicBezTo>
                    <a:pt x="5034" y="2229"/>
                    <a:pt x="5034" y="2043"/>
                    <a:pt x="4918" y="1927"/>
                  </a:cubicBezTo>
                  <a:cubicBezTo>
                    <a:pt x="4859" y="1869"/>
                    <a:pt x="4784" y="1840"/>
                    <a:pt x="4708" y="1840"/>
                  </a:cubicBezTo>
                  <a:cubicBezTo>
                    <a:pt x="4633" y="1840"/>
                    <a:pt x="4558" y="1869"/>
                    <a:pt x="4500" y="1927"/>
                  </a:cubicBezTo>
                  <a:lnTo>
                    <a:pt x="4389" y="2037"/>
                  </a:lnTo>
                  <a:lnTo>
                    <a:pt x="3893" y="1539"/>
                  </a:lnTo>
                  <a:lnTo>
                    <a:pt x="4001" y="1430"/>
                  </a:lnTo>
                  <a:cubicBezTo>
                    <a:pt x="4119" y="1314"/>
                    <a:pt x="4119" y="1127"/>
                    <a:pt x="4001" y="1011"/>
                  </a:cubicBezTo>
                  <a:cubicBezTo>
                    <a:pt x="3943" y="953"/>
                    <a:pt x="3868" y="924"/>
                    <a:pt x="3792" y="924"/>
                  </a:cubicBezTo>
                  <a:cubicBezTo>
                    <a:pt x="3717" y="924"/>
                    <a:pt x="3641" y="953"/>
                    <a:pt x="3582" y="1011"/>
                  </a:cubicBezTo>
                  <a:lnTo>
                    <a:pt x="3474" y="1120"/>
                  </a:lnTo>
                  <a:lnTo>
                    <a:pt x="2977" y="623"/>
                  </a:lnTo>
                  <a:lnTo>
                    <a:pt x="3086" y="515"/>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3"/>
            <p:cNvSpPr/>
            <p:nvPr/>
          </p:nvSpPr>
          <p:spPr>
            <a:xfrm>
              <a:off x="3326415" y="4253567"/>
              <a:ext cx="167122" cy="165250"/>
            </a:xfrm>
            <a:custGeom>
              <a:rect b="b" l="l" r="r" t="t"/>
              <a:pathLst>
                <a:path extrusionOk="0" h="6002" w="6070">
                  <a:moveTo>
                    <a:pt x="2130" y="614"/>
                  </a:moveTo>
                  <a:lnTo>
                    <a:pt x="2351" y="834"/>
                  </a:lnTo>
                  <a:lnTo>
                    <a:pt x="3266" y="1750"/>
                  </a:lnTo>
                  <a:lnTo>
                    <a:pt x="4182" y="2667"/>
                  </a:lnTo>
                  <a:lnTo>
                    <a:pt x="5461" y="3944"/>
                  </a:lnTo>
                  <a:lnTo>
                    <a:pt x="4009" y="5394"/>
                  </a:lnTo>
                  <a:lnTo>
                    <a:pt x="3647" y="5033"/>
                  </a:lnTo>
                  <a:lnTo>
                    <a:pt x="2732" y="4117"/>
                  </a:lnTo>
                  <a:lnTo>
                    <a:pt x="1816" y="3202"/>
                  </a:lnTo>
                  <a:lnTo>
                    <a:pt x="678" y="2064"/>
                  </a:lnTo>
                  <a:lnTo>
                    <a:pt x="2130" y="614"/>
                  </a:lnTo>
                  <a:close/>
                  <a:moveTo>
                    <a:pt x="2127" y="1"/>
                  </a:moveTo>
                  <a:cubicBezTo>
                    <a:pt x="1987" y="1"/>
                    <a:pt x="1846" y="54"/>
                    <a:pt x="1738" y="161"/>
                  </a:cubicBezTo>
                  <a:lnTo>
                    <a:pt x="229" y="1672"/>
                  </a:lnTo>
                  <a:cubicBezTo>
                    <a:pt x="124" y="1776"/>
                    <a:pt x="67" y="1915"/>
                    <a:pt x="67" y="2060"/>
                  </a:cubicBezTo>
                  <a:cubicBezTo>
                    <a:pt x="67" y="2207"/>
                    <a:pt x="124" y="2346"/>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8" y="3406"/>
                  </a:lnTo>
                  <a:lnTo>
                    <a:pt x="1032" y="3562"/>
                  </a:lnTo>
                  <a:cubicBezTo>
                    <a:pt x="916" y="3678"/>
                    <a:pt x="916" y="3862"/>
                    <a:pt x="1032" y="3980"/>
                  </a:cubicBezTo>
                  <a:cubicBezTo>
                    <a:pt x="1089" y="4037"/>
                    <a:pt x="1165" y="4066"/>
                    <a:pt x="1241" y="4066"/>
                  </a:cubicBezTo>
                  <a:cubicBezTo>
                    <a:pt x="1318" y="4066"/>
                    <a:pt x="1394" y="4037"/>
                    <a:pt x="1451" y="3980"/>
                  </a:cubicBezTo>
                  <a:lnTo>
                    <a:pt x="1607" y="3824"/>
                  </a:lnTo>
                  <a:lnTo>
                    <a:pt x="2104" y="4323"/>
                  </a:lnTo>
                  <a:lnTo>
                    <a:pt x="1949" y="4477"/>
                  </a:lnTo>
                  <a:cubicBezTo>
                    <a:pt x="1831" y="4593"/>
                    <a:pt x="1831" y="4780"/>
                    <a:pt x="1949" y="4896"/>
                  </a:cubicBezTo>
                  <a:cubicBezTo>
                    <a:pt x="2005" y="4953"/>
                    <a:pt x="2083" y="4981"/>
                    <a:pt x="2159" y="4981"/>
                  </a:cubicBezTo>
                  <a:cubicBezTo>
                    <a:pt x="2235" y="4981"/>
                    <a:pt x="2309" y="4953"/>
                    <a:pt x="2368" y="4896"/>
                  </a:cubicBezTo>
                  <a:lnTo>
                    <a:pt x="2522" y="4742"/>
                  </a:lnTo>
                  <a:lnTo>
                    <a:pt x="3019" y="5238"/>
                  </a:lnTo>
                  <a:lnTo>
                    <a:pt x="2865" y="5392"/>
                  </a:lnTo>
                  <a:cubicBezTo>
                    <a:pt x="2749" y="5509"/>
                    <a:pt x="2749" y="5695"/>
                    <a:pt x="2865" y="5811"/>
                  </a:cubicBezTo>
                  <a:cubicBezTo>
                    <a:pt x="2922" y="5868"/>
                    <a:pt x="2998" y="5897"/>
                    <a:pt x="3074" y="5897"/>
                  </a:cubicBezTo>
                  <a:cubicBezTo>
                    <a:pt x="3150" y="5897"/>
                    <a:pt x="3226" y="5868"/>
                    <a:pt x="3284" y="5811"/>
                  </a:cubicBezTo>
                  <a:lnTo>
                    <a:pt x="3438" y="5657"/>
                  </a:lnTo>
                  <a:lnTo>
                    <a:pt x="3620" y="5840"/>
                  </a:lnTo>
                  <a:cubicBezTo>
                    <a:pt x="3725" y="5944"/>
                    <a:pt x="3864" y="6001"/>
                    <a:pt x="4009" y="6001"/>
                  </a:cubicBezTo>
                  <a:cubicBezTo>
                    <a:pt x="4157" y="6001"/>
                    <a:pt x="4294" y="5944"/>
                    <a:pt x="4397" y="5840"/>
                  </a:cubicBezTo>
                  <a:lnTo>
                    <a:pt x="5908" y="4329"/>
                  </a:lnTo>
                  <a:cubicBezTo>
                    <a:pt x="6013" y="4224"/>
                    <a:pt x="6070" y="4087"/>
                    <a:pt x="6070" y="3942"/>
                  </a:cubicBezTo>
                  <a:cubicBezTo>
                    <a:pt x="6070" y="3796"/>
                    <a:pt x="6013" y="3659"/>
                    <a:pt x="5908" y="3554"/>
                  </a:cubicBezTo>
                  <a:lnTo>
                    <a:pt x="5723" y="3371"/>
                  </a:lnTo>
                  <a:lnTo>
                    <a:pt x="5834" y="3261"/>
                  </a:lnTo>
                  <a:cubicBezTo>
                    <a:pt x="5950" y="3145"/>
                    <a:pt x="5950" y="2958"/>
                    <a:pt x="5834" y="2842"/>
                  </a:cubicBezTo>
                  <a:cubicBezTo>
                    <a:pt x="5776" y="2784"/>
                    <a:pt x="5700" y="2755"/>
                    <a:pt x="5624" y="2755"/>
                  </a:cubicBezTo>
                  <a:cubicBezTo>
                    <a:pt x="5549" y="2755"/>
                    <a:pt x="5473" y="2784"/>
                    <a:pt x="5415" y="2842"/>
                  </a:cubicBezTo>
                  <a:lnTo>
                    <a:pt x="5305" y="2953"/>
                  </a:lnTo>
                  <a:lnTo>
                    <a:pt x="4808" y="2454"/>
                  </a:lnTo>
                  <a:lnTo>
                    <a:pt x="4918" y="2346"/>
                  </a:lnTo>
                  <a:cubicBezTo>
                    <a:pt x="5034" y="2229"/>
                    <a:pt x="5034"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1"/>
                  </a:cubicBezTo>
                  <a:cubicBezTo>
                    <a:pt x="3943" y="952"/>
                    <a:pt x="3868" y="923"/>
                    <a:pt x="3792" y="923"/>
                  </a:cubicBezTo>
                  <a:cubicBezTo>
                    <a:pt x="3717" y="923"/>
                    <a:pt x="3641" y="952"/>
                    <a:pt x="3582" y="1011"/>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3"/>
            <p:cNvSpPr/>
            <p:nvPr/>
          </p:nvSpPr>
          <p:spPr>
            <a:xfrm>
              <a:off x="3426496" y="4153486"/>
              <a:ext cx="167122" cy="165250"/>
            </a:xfrm>
            <a:custGeom>
              <a:rect b="b" l="l" r="r" t="t"/>
              <a:pathLst>
                <a:path extrusionOk="0" h="6002" w="6070">
                  <a:moveTo>
                    <a:pt x="2130" y="612"/>
                  </a:moveTo>
                  <a:lnTo>
                    <a:pt x="2351" y="833"/>
                  </a:lnTo>
                  <a:lnTo>
                    <a:pt x="3266" y="1748"/>
                  </a:lnTo>
                  <a:lnTo>
                    <a:pt x="4182" y="2663"/>
                  </a:lnTo>
                  <a:lnTo>
                    <a:pt x="5099" y="3581"/>
                  </a:lnTo>
                  <a:lnTo>
                    <a:pt x="5461" y="3942"/>
                  </a:lnTo>
                  <a:lnTo>
                    <a:pt x="4009" y="5392"/>
                  </a:lnTo>
                  <a:lnTo>
                    <a:pt x="3647" y="5031"/>
                  </a:lnTo>
                  <a:lnTo>
                    <a:pt x="2732" y="4115"/>
                  </a:lnTo>
                  <a:lnTo>
                    <a:pt x="678" y="2062"/>
                  </a:lnTo>
                  <a:lnTo>
                    <a:pt x="2130" y="612"/>
                  </a:lnTo>
                  <a:close/>
                  <a:moveTo>
                    <a:pt x="2126" y="1"/>
                  </a:moveTo>
                  <a:cubicBezTo>
                    <a:pt x="1986" y="1"/>
                    <a:pt x="1846" y="54"/>
                    <a:pt x="1738" y="161"/>
                  </a:cubicBezTo>
                  <a:lnTo>
                    <a:pt x="229" y="1672"/>
                  </a:lnTo>
                  <a:cubicBezTo>
                    <a:pt x="14" y="1887"/>
                    <a:pt x="14" y="2233"/>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6" y="3406"/>
                  </a:lnTo>
                  <a:lnTo>
                    <a:pt x="1032" y="3562"/>
                  </a:lnTo>
                  <a:cubicBezTo>
                    <a:pt x="916" y="3678"/>
                    <a:pt x="916" y="3862"/>
                    <a:pt x="1032" y="3980"/>
                  </a:cubicBezTo>
                  <a:cubicBezTo>
                    <a:pt x="1089" y="4037"/>
                    <a:pt x="1165" y="4066"/>
                    <a:pt x="1242" y="4066"/>
                  </a:cubicBezTo>
                  <a:cubicBezTo>
                    <a:pt x="1318" y="4066"/>
                    <a:pt x="1394" y="4037"/>
                    <a:pt x="1451" y="3980"/>
                  </a:cubicBezTo>
                  <a:lnTo>
                    <a:pt x="1605" y="3824"/>
                  </a:lnTo>
                  <a:lnTo>
                    <a:pt x="2104" y="4323"/>
                  </a:lnTo>
                  <a:lnTo>
                    <a:pt x="1948" y="4477"/>
                  </a:lnTo>
                  <a:cubicBezTo>
                    <a:pt x="1832" y="4593"/>
                    <a:pt x="1832" y="4780"/>
                    <a:pt x="1948" y="4896"/>
                  </a:cubicBezTo>
                  <a:cubicBezTo>
                    <a:pt x="2005" y="4953"/>
                    <a:pt x="2081" y="4981"/>
                    <a:pt x="2157" y="4981"/>
                  </a:cubicBezTo>
                  <a:cubicBezTo>
                    <a:pt x="2233" y="4981"/>
                    <a:pt x="2309" y="4953"/>
                    <a:pt x="2366" y="4896"/>
                  </a:cubicBezTo>
                  <a:lnTo>
                    <a:pt x="2522" y="4742"/>
                  </a:lnTo>
                  <a:lnTo>
                    <a:pt x="3019" y="5238"/>
                  </a:lnTo>
                  <a:lnTo>
                    <a:pt x="2865" y="5392"/>
                  </a:lnTo>
                  <a:cubicBezTo>
                    <a:pt x="2747" y="5509"/>
                    <a:pt x="2747" y="5695"/>
                    <a:pt x="2865" y="5811"/>
                  </a:cubicBezTo>
                  <a:cubicBezTo>
                    <a:pt x="2922" y="5868"/>
                    <a:pt x="2998" y="5897"/>
                    <a:pt x="3074" y="5897"/>
                  </a:cubicBezTo>
                  <a:cubicBezTo>
                    <a:pt x="3150" y="5897"/>
                    <a:pt x="3227" y="5868"/>
                    <a:pt x="3284" y="5811"/>
                  </a:cubicBezTo>
                  <a:lnTo>
                    <a:pt x="3438" y="5657"/>
                  </a:lnTo>
                  <a:lnTo>
                    <a:pt x="3620" y="5840"/>
                  </a:lnTo>
                  <a:cubicBezTo>
                    <a:pt x="3725" y="5944"/>
                    <a:pt x="3864" y="6001"/>
                    <a:pt x="4009" y="6001"/>
                  </a:cubicBezTo>
                  <a:cubicBezTo>
                    <a:pt x="4155" y="6001"/>
                    <a:pt x="4294" y="5944"/>
                    <a:pt x="4397" y="5840"/>
                  </a:cubicBezTo>
                  <a:lnTo>
                    <a:pt x="5906" y="4329"/>
                  </a:lnTo>
                  <a:cubicBezTo>
                    <a:pt x="6011" y="4224"/>
                    <a:pt x="6070" y="4087"/>
                    <a:pt x="6070" y="3942"/>
                  </a:cubicBezTo>
                  <a:cubicBezTo>
                    <a:pt x="6070" y="3796"/>
                    <a:pt x="6013" y="3659"/>
                    <a:pt x="5906" y="3554"/>
                  </a:cubicBezTo>
                  <a:lnTo>
                    <a:pt x="5723" y="3371"/>
                  </a:lnTo>
                  <a:lnTo>
                    <a:pt x="5834" y="3261"/>
                  </a:lnTo>
                  <a:cubicBezTo>
                    <a:pt x="5950" y="3145"/>
                    <a:pt x="5950" y="2958"/>
                    <a:pt x="5834" y="2842"/>
                  </a:cubicBezTo>
                  <a:cubicBezTo>
                    <a:pt x="5776" y="2784"/>
                    <a:pt x="5700" y="2755"/>
                    <a:pt x="5625" y="2755"/>
                  </a:cubicBezTo>
                  <a:cubicBezTo>
                    <a:pt x="5549" y="2755"/>
                    <a:pt x="5473" y="2784"/>
                    <a:pt x="5415" y="2842"/>
                  </a:cubicBezTo>
                  <a:lnTo>
                    <a:pt x="5305" y="2953"/>
                  </a:lnTo>
                  <a:lnTo>
                    <a:pt x="4808" y="2454"/>
                  </a:lnTo>
                  <a:lnTo>
                    <a:pt x="4918" y="2346"/>
                  </a:lnTo>
                  <a:cubicBezTo>
                    <a:pt x="5035" y="2229"/>
                    <a:pt x="5035"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0"/>
                  </a:cubicBezTo>
                  <a:cubicBezTo>
                    <a:pt x="3943" y="951"/>
                    <a:pt x="3868" y="922"/>
                    <a:pt x="3792" y="922"/>
                  </a:cubicBezTo>
                  <a:cubicBezTo>
                    <a:pt x="3717" y="922"/>
                    <a:pt x="3641" y="951"/>
                    <a:pt x="3582" y="1010"/>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7" y="204"/>
                  </a:lnTo>
                  <a:lnTo>
                    <a:pt x="2515" y="161"/>
                  </a:lnTo>
                  <a:cubicBezTo>
                    <a:pt x="2407" y="54"/>
                    <a:pt x="2267" y="1"/>
                    <a:pt x="2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3"/>
            <p:cNvSpPr/>
            <p:nvPr/>
          </p:nvSpPr>
          <p:spPr>
            <a:xfrm>
              <a:off x="3128814" y="4056874"/>
              <a:ext cx="548034" cy="546080"/>
            </a:xfrm>
            <a:custGeom>
              <a:rect b="b" l="l" r="r" t="t"/>
              <a:pathLst>
                <a:path extrusionOk="0" h="19834" w="19905">
                  <a:moveTo>
                    <a:pt x="11712" y="1"/>
                  </a:moveTo>
                  <a:cubicBezTo>
                    <a:pt x="11561" y="1"/>
                    <a:pt x="11409" y="58"/>
                    <a:pt x="11294" y="174"/>
                  </a:cubicBezTo>
                  <a:lnTo>
                    <a:pt x="231" y="11239"/>
                  </a:lnTo>
                  <a:cubicBezTo>
                    <a:pt x="1" y="11469"/>
                    <a:pt x="1" y="11844"/>
                    <a:pt x="231" y="12072"/>
                  </a:cubicBezTo>
                  <a:lnTo>
                    <a:pt x="966" y="12809"/>
                  </a:lnTo>
                  <a:lnTo>
                    <a:pt x="720" y="13052"/>
                  </a:lnTo>
                  <a:cubicBezTo>
                    <a:pt x="614" y="13161"/>
                    <a:pt x="555" y="13303"/>
                    <a:pt x="555" y="13456"/>
                  </a:cubicBezTo>
                  <a:cubicBezTo>
                    <a:pt x="555" y="13608"/>
                    <a:pt x="614" y="13751"/>
                    <a:pt x="720" y="13857"/>
                  </a:cubicBezTo>
                  <a:lnTo>
                    <a:pt x="3248" y="16383"/>
                  </a:lnTo>
                  <a:cubicBezTo>
                    <a:pt x="3301" y="16438"/>
                    <a:pt x="3377" y="16468"/>
                    <a:pt x="3457" y="16468"/>
                  </a:cubicBezTo>
                  <a:cubicBezTo>
                    <a:pt x="3535" y="16468"/>
                    <a:pt x="3611" y="16438"/>
                    <a:pt x="3666" y="16383"/>
                  </a:cubicBezTo>
                  <a:lnTo>
                    <a:pt x="3906" y="16143"/>
                  </a:lnTo>
                  <a:cubicBezTo>
                    <a:pt x="3952" y="16097"/>
                    <a:pt x="4011" y="16073"/>
                    <a:pt x="4075" y="16073"/>
                  </a:cubicBezTo>
                  <a:cubicBezTo>
                    <a:pt x="4138" y="16073"/>
                    <a:pt x="4199" y="16097"/>
                    <a:pt x="4243" y="16143"/>
                  </a:cubicBezTo>
                  <a:cubicBezTo>
                    <a:pt x="4289" y="16189"/>
                    <a:pt x="4315" y="16248"/>
                    <a:pt x="4315" y="16312"/>
                  </a:cubicBezTo>
                  <a:cubicBezTo>
                    <a:pt x="4315" y="16377"/>
                    <a:pt x="4289" y="16436"/>
                    <a:pt x="4243" y="16482"/>
                  </a:cubicBezTo>
                  <a:lnTo>
                    <a:pt x="4003" y="16722"/>
                  </a:lnTo>
                  <a:cubicBezTo>
                    <a:pt x="3887" y="16838"/>
                    <a:pt x="3887" y="17024"/>
                    <a:pt x="4003" y="17140"/>
                  </a:cubicBezTo>
                  <a:lnTo>
                    <a:pt x="6531" y="19666"/>
                  </a:lnTo>
                  <a:cubicBezTo>
                    <a:pt x="6637" y="19774"/>
                    <a:pt x="6780" y="19833"/>
                    <a:pt x="6932" y="19833"/>
                  </a:cubicBezTo>
                  <a:cubicBezTo>
                    <a:pt x="7084" y="19833"/>
                    <a:pt x="7227" y="19774"/>
                    <a:pt x="7334" y="19666"/>
                  </a:cubicBezTo>
                  <a:lnTo>
                    <a:pt x="16191" y="10810"/>
                  </a:lnTo>
                  <a:cubicBezTo>
                    <a:pt x="16307" y="10692"/>
                    <a:pt x="16307" y="10508"/>
                    <a:pt x="16191" y="10392"/>
                  </a:cubicBezTo>
                  <a:cubicBezTo>
                    <a:pt x="16133" y="10333"/>
                    <a:pt x="16057" y="10303"/>
                    <a:pt x="15982" y="10303"/>
                  </a:cubicBezTo>
                  <a:cubicBezTo>
                    <a:pt x="15906" y="10303"/>
                    <a:pt x="15830" y="10333"/>
                    <a:pt x="15772" y="10392"/>
                  </a:cubicBezTo>
                  <a:lnTo>
                    <a:pt x="6932" y="19237"/>
                  </a:lnTo>
                  <a:lnTo>
                    <a:pt x="4631" y="16938"/>
                  </a:lnTo>
                  <a:lnTo>
                    <a:pt x="4664" y="16906"/>
                  </a:lnTo>
                  <a:cubicBezTo>
                    <a:pt x="4987" y="16583"/>
                    <a:pt x="4987" y="16055"/>
                    <a:pt x="4664" y="15732"/>
                  </a:cubicBezTo>
                  <a:cubicBezTo>
                    <a:pt x="4506" y="15574"/>
                    <a:pt x="4296" y="15488"/>
                    <a:pt x="4075" y="15488"/>
                  </a:cubicBezTo>
                  <a:cubicBezTo>
                    <a:pt x="3855" y="15488"/>
                    <a:pt x="3645" y="15574"/>
                    <a:pt x="3487" y="15732"/>
                  </a:cubicBezTo>
                  <a:lnTo>
                    <a:pt x="3457" y="15762"/>
                  </a:lnTo>
                  <a:lnTo>
                    <a:pt x="1156" y="13461"/>
                  </a:lnTo>
                  <a:lnTo>
                    <a:pt x="1596" y="13022"/>
                  </a:lnTo>
                  <a:lnTo>
                    <a:pt x="2610" y="12009"/>
                  </a:lnTo>
                  <a:cubicBezTo>
                    <a:pt x="2726" y="11891"/>
                    <a:pt x="2726" y="11707"/>
                    <a:pt x="2610" y="11591"/>
                  </a:cubicBezTo>
                  <a:cubicBezTo>
                    <a:pt x="2552" y="11532"/>
                    <a:pt x="2476" y="11502"/>
                    <a:pt x="2401" y="11502"/>
                  </a:cubicBezTo>
                  <a:cubicBezTo>
                    <a:pt x="2325" y="11502"/>
                    <a:pt x="2249" y="11532"/>
                    <a:pt x="2191" y="11591"/>
                  </a:cubicBezTo>
                  <a:lnTo>
                    <a:pt x="1386" y="12394"/>
                  </a:lnTo>
                  <a:lnTo>
                    <a:pt x="652" y="11659"/>
                  </a:lnTo>
                  <a:lnTo>
                    <a:pt x="1023" y="11288"/>
                  </a:lnTo>
                  <a:lnTo>
                    <a:pt x="1352" y="11615"/>
                  </a:lnTo>
                  <a:cubicBezTo>
                    <a:pt x="1409" y="11672"/>
                    <a:pt x="1485" y="11701"/>
                    <a:pt x="1561" y="11701"/>
                  </a:cubicBezTo>
                  <a:cubicBezTo>
                    <a:pt x="1638" y="11701"/>
                    <a:pt x="1714" y="11672"/>
                    <a:pt x="1771" y="11615"/>
                  </a:cubicBezTo>
                  <a:cubicBezTo>
                    <a:pt x="1887" y="11499"/>
                    <a:pt x="1887" y="11315"/>
                    <a:pt x="1771" y="11197"/>
                  </a:cubicBezTo>
                  <a:lnTo>
                    <a:pt x="1442" y="10869"/>
                  </a:lnTo>
                  <a:lnTo>
                    <a:pt x="2012" y="10296"/>
                  </a:lnTo>
                  <a:lnTo>
                    <a:pt x="2342" y="10624"/>
                  </a:lnTo>
                  <a:cubicBezTo>
                    <a:pt x="2399" y="10681"/>
                    <a:pt x="2475" y="10709"/>
                    <a:pt x="2551" y="10709"/>
                  </a:cubicBezTo>
                  <a:cubicBezTo>
                    <a:pt x="2627" y="10709"/>
                    <a:pt x="2703" y="10681"/>
                    <a:pt x="2760" y="10624"/>
                  </a:cubicBezTo>
                  <a:cubicBezTo>
                    <a:pt x="2876" y="10508"/>
                    <a:pt x="2876" y="10321"/>
                    <a:pt x="2760" y="10205"/>
                  </a:cubicBezTo>
                  <a:lnTo>
                    <a:pt x="2431" y="9876"/>
                  </a:lnTo>
                  <a:lnTo>
                    <a:pt x="3004" y="9303"/>
                  </a:lnTo>
                  <a:lnTo>
                    <a:pt x="3333" y="9632"/>
                  </a:lnTo>
                  <a:cubicBezTo>
                    <a:pt x="3390" y="9689"/>
                    <a:pt x="3466" y="9718"/>
                    <a:pt x="3543" y="9718"/>
                  </a:cubicBezTo>
                  <a:cubicBezTo>
                    <a:pt x="3619" y="9718"/>
                    <a:pt x="3695" y="9689"/>
                    <a:pt x="3752" y="9632"/>
                  </a:cubicBezTo>
                  <a:cubicBezTo>
                    <a:pt x="3868" y="9514"/>
                    <a:pt x="3868" y="9330"/>
                    <a:pt x="3752" y="9214"/>
                  </a:cubicBezTo>
                  <a:lnTo>
                    <a:pt x="3423" y="8884"/>
                  </a:lnTo>
                  <a:lnTo>
                    <a:pt x="3994" y="8311"/>
                  </a:lnTo>
                  <a:lnTo>
                    <a:pt x="4323" y="8639"/>
                  </a:lnTo>
                  <a:cubicBezTo>
                    <a:pt x="4380" y="8696"/>
                    <a:pt x="4456" y="8724"/>
                    <a:pt x="4532" y="8724"/>
                  </a:cubicBezTo>
                  <a:cubicBezTo>
                    <a:pt x="4608" y="8724"/>
                    <a:pt x="4684" y="8696"/>
                    <a:pt x="4742" y="8639"/>
                  </a:cubicBezTo>
                  <a:cubicBezTo>
                    <a:pt x="4858" y="8523"/>
                    <a:pt x="4858" y="8338"/>
                    <a:pt x="4742" y="8220"/>
                  </a:cubicBezTo>
                  <a:lnTo>
                    <a:pt x="4412" y="7893"/>
                  </a:lnTo>
                  <a:lnTo>
                    <a:pt x="4987" y="7320"/>
                  </a:lnTo>
                  <a:lnTo>
                    <a:pt x="5314" y="7647"/>
                  </a:lnTo>
                  <a:cubicBezTo>
                    <a:pt x="5372" y="7704"/>
                    <a:pt x="5448" y="7733"/>
                    <a:pt x="5524" y="7733"/>
                  </a:cubicBezTo>
                  <a:cubicBezTo>
                    <a:pt x="5600" y="7733"/>
                    <a:pt x="5676" y="7704"/>
                    <a:pt x="5733" y="7647"/>
                  </a:cubicBezTo>
                  <a:cubicBezTo>
                    <a:pt x="5849" y="7531"/>
                    <a:pt x="5849" y="7345"/>
                    <a:pt x="5733" y="7229"/>
                  </a:cubicBezTo>
                  <a:lnTo>
                    <a:pt x="5406" y="6901"/>
                  </a:lnTo>
                  <a:lnTo>
                    <a:pt x="5979" y="6327"/>
                  </a:lnTo>
                  <a:lnTo>
                    <a:pt x="6306" y="6656"/>
                  </a:lnTo>
                  <a:cubicBezTo>
                    <a:pt x="6363" y="6713"/>
                    <a:pt x="6439" y="6741"/>
                    <a:pt x="6515" y="6741"/>
                  </a:cubicBezTo>
                  <a:cubicBezTo>
                    <a:pt x="6591" y="6741"/>
                    <a:pt x="6668" y="6713"/>
                    <a:pt x="6725" y="6656"/>
                  </a:cubicBezTo>
                  <a:cubicBezTo>
                    <a:pt x="6843" y="6540"/>
                    <a:pt x="6843" y="6353"/>
                    <a:pt x="6725" y="6237"/>
                  </a:cubicBezTo>
                  <a:lnTo>
                    <a:pt x="6397" y="5908"/>
                  </a:lnTo>
                  <a:lnTo>
                    <a:pt x="6968" y="5335"/>
                  </a:lnTo>
                  <a:lnTo>
                    <a:pt x="7296" y="5664"/>
                  </a:lnTo>
                  <a:cubicBezTo>
                    <a:pt x="7353" y="5721"/>
                    <a:pt x="7429" y="5750"/>
                    <a:pt x="7505" y="5750"/>
                  </a:cubicBezTo>
                  <a:cubicBezTo>
                    <a:pt x="7581" y="5750"/>
                    <a:pt x="7657" y="5721"/>
                    <a:pt x="7714" y="5664"/>
                  </a:cubicBezTo>
                  <a:cubicBezTo>
                    <a:pt x="7832" y="5546"/>
                    <a:pt x="7832" y="5362"/>
                    <a:pt x="7714" y="5246"/>
                  </a:cubicBezTo>
                  <a:lnTo>
                    <a:pt x="7387" y="4916"/>
                  </a:lnTo>
                  <a:lnTo>
                    <a:pt x="7960" y="4343"/>
                  </a:lnTo>
                  <a:lnTo>
                    <a:pt x="8289" y="4671"/>
                  </a:lnTo>
                  <a:cubicBezTo>
                    <a:pt x="8346" y="4728"/>
                    <a:pt x="8422" y="4756"/>
                    <a:pt x="8498" y="4756"/>
                  </a:cubicBezTo>
                  <a:cubicBezTo>
                    <a:pt x="8575" y="4756"/>
                    <a:pt x="8651" y="4728"/>
                    <a:pt x="8708" y="4671"/>
                  </a:cubicBezTo>
                  <a:cubicBezTo>
                    <a:pt x="8824" y="4555"/>
                    <a:pt x="8824" y="4370"/>
                    <a:pt x="8708" y="4252"/>
                  </a:cubicBezTo>
                  <a:lnTo>
                    <a:pt x="8379" y="3925"/>
                  </a:lnTo>
                  <a:lnTo>
                    <a:pt x="8951" y="3352"/>
                  </a:lnTo>
                  <a:lnTo>
                    <a:pt x="9281" y="3679"/>
                  </a:lnTo>
                  <a:cubicBezTo>
                    <a:pt x="9338" y="3736"/>
                    <a:pt x="9414" y="3765"/>
                    <a:pt x="9490" y="3765"/>
                  </a:cubicBezTo>
                  <a:cubicBezTo>
                    <a:pt x="9566" y="3765"/>
                    <a:pt x="9642" y="3736"/>
                    <a:pt x="9699" y="3679"/>
                  </a:cubicBezTo>
                  <a:cubicBezTo>
                    <a:pt x="9815" y="3563"/>
                    <a:pt x="9815" y="3377"/>
                    <a:pt x="9699" y="3261"/>
                  </a:cubicBezTo>
                  <a:lnTo>
                    <a:pt x="9370" y="2933"/>
                  </a:lnTo>
                  <a:lnTo>
                    <a:pt x="9945" y="2358"/>
                  </a:lnTo>
                  <a:lnTo>
                    <a:pt x="10272" y="2688"/>
                  </a:lnTo>
                  <a:cubicBezTo>
                    <a:pt x="10329" y="2745"/>
                    <a:pt x="10405" y="2773"/>
                    <a:pt x="10482" y="2773"/>
                  </a:cubicBezTo>
                  <a:cubicBezTo>
                    <a:pt x="10558" y="2773"/>
                    <a:pt x="10634" y="2745"/>
                    <a:pt x="10691" y="2688"/>
                  </a:cubicBezTo>
                  <a:cubicBezTo>
                    <a:pt x="10807" y="2572"/>
                    <a:pt x="10807" y="2385"/>
                    <a:pt x="10691" y="2269"/>
                  </a:cubicBezTo>
                  <a:lnTo>
                    <a:pt x="10364" y="1940"/>
                  </a:lnTo>
                  <a:lnTo>
                    <a:pt x="10936" y="1367"/>
                  </a:lnTo>
                  <a:lnTo>
                    <a:pt x="11264" y="1696"/>
                  </a:lnTo>
                  <a:cubicBezTo>
                    <a:pt x="11321" y="1753"/>
                    <a:pt x="11397" y="1782"/>
                    <a:pt x="11473" y="1782"/>
                  </a:cubicBezTo>
                  <a:cubicBezTo>
                    <a:pt x="11549" y="1782"/>
                    <a:pt x="11625" y="1753"/>
                    <a:pt x="11682" y="1696"/>
                  </a:cubicBezTo>
                  <a:cubicBezTo>
                    <a:pt x="11800" y="1578"/>
                    <a:pt x="11800" y="1394"/>
                    <a:pt x="11682" y="1277"/>
                  </a:cubicBezTo>
                  <a:lnTo>
                    <a:pt x="11355" y="948"/>
                  </a:lnTo>
                  <a:lnTo>
                    <a:pt x="11726" y="577"/>
                  </a:lnTo>
                  <a:lnTo>
                    <a:pt x="12461" y="1312"/>
                  </a:lnTo>
                  <a:lnTo>
                    <a:pt x="3316" y="10456"/>
                  </a:lnTo>
                  <a:cubicBezTo>
                    <a:pt x="3200" y="10574"/>
                    <a:pt x="3200" y="10759"/>
                    <a:pt x="3316" y="10875"/>
                  </a:cubicBezTo>
                  <a:cubicBezTo>
                    <a:pt x="3373" y="10932"/>
                    <a:pt x="3449" y="10961"/>
                    <a:pt x="3525" y="10961"/>
                  </a:cubicBezTo>
                  <a:cubicBezTo>
                    <a:pt x="3602" y="10961"/>
                    <a:pt x="3678" y="10932"/>
                    <a:pt x="3735" y="10875"/>
                  </a:cubicBezTo>
                  <a:lnTo>
                    <a:pt x="13528" y="1081"/>
                  </a:lnTo>
                  <a:lnTo>
                    <a:pt x="15829" y="3382"/>
                  </a:lnTo>
                  <a:lnTo>
                    <a:pt x="15799" y="3413"/>
                  </a:lnTo>
                  <a:cubicBezTo>
                    <a:pt x="15475" y="3736"/>
                    <a:pt x="15475" y="4265"/>
                    <a:pt x="15799" y="4589"/>
                  </a:cubicBezTo>
                  <a:cubicBezTo>
                    <a:pt x="15955" y="4745"/>
                    <a:pt x="16164" y="4831"/>
                    <a:pt x="16387" y="4831"/>
                  </a:cubicBezTo>
                  <a:cubicBezTo>
                    <a:pt x="16608" y="4831"/>
                    <a:pt x="16817" y="4745"/>
                    <a:pt x="16973" y="4589"/>
                  </a:cubicBezTo>
                  <a:lnTo>
                    <a:pt x="17006" y="4557"/>
                  </a:lnTo>
                  <a:lnTo>
                    <a:pt x="19305" y="6857"/>
                  </a:lnTo>
                  <a:lnTo>
                    <a:pt x="16901" y="9263"/>
                  </a:lnTo>
                  <a:cubicBezTo>
                    <a:pt x="16783" y="9379"/>
                    <a:pt x="16783" y="9566"/>
                    <a:pt x="16901" y="9682"/>
                  </a:cubicBezTo>
                  <a:cubicBezTo>
                    <a:pt x="16959" y="9740"/>
                    <a:pt x="17034" y="9769"/>
                    <a:pt x="17110" y="9769"/>
                  </a:cubicBezTo>
                  <a:cubicBezTo>
                    <a:pt x="17185" y="9769"/>
                    <a:pt x="17261" y="9740"/>
                    <a:pt x="17320" y="9682"/>
                  </a:cubicBezTo>
                  <a:lnTo>
                    <a:pt x="19738" y="7263"/>
                  </a:lnTo>
                  <a:cubicBezTo>
                    <a:pt x="19845" y="7154"/>
                    <a:pt x="19904" y="7012"/>
                    <a:pt x="19904" y="6859"/>
                  </a:cubicBezTo>
                  <a:cubicBezTo>
                    <a:pt x="19893" y="6724"/>
                    <a:pt x="19834" y="6582"/>
                    <a:pt x="19727" y="6475"/>
                  </a:cubicBezTo>
                  <a:lnTo>
                    <a:pt x="17200" y="3949"/>
                  </a:lnTo>
                  <a:cubicBezTo>
                    <a:pt x="17142" y="3890"/>
                    <a:pt x="17066" y="3861"/>
                    <a:pt x="16990" y="3861"/>
                  </a:cubicBezTo>
                  <a:cubicBezTo>
                    <a:pt x="16915" y="3861"/>
                    <a:pt x="16839" y="3890"/>
                    <a:pt x="16781" y="3949"/>
                  </a:cubicBezTo>
                  <a:lnTo>
                    <a:pt x="16541" y="4189"/>
                  </a:lnTo>
                  <a:cubicBezTo>
                    <a:pt x="16495" y="4236"/>
                    <a:pt x="16433" y="4259"/>
                    <a:pt x="16372" y="4259"/>
                  </a:cubicBezTo>
                  <a:cubicBezTo>
                    <a:pt x="16310" y="4259"/>
                    <a:pt x="16248" y="4236"/>
                    <a:pt x="16201" y="4189"/>
                  </a:cubicBezTo>
                  <a:cubicBezTo>
                    <a:pt x="16107" y="4096"/>
                    <a:pt x="16107" y="3944"/>
                    <a:pt x="16201" y="3849"/>
                  </a:cubicBezTo>
                  <a:lnTo>
                    <a:pt x="16440" y="3609"/>
                  </a:lnTo>
                  <a:cubicBezTo>
                    <a:pt x="16496" y="3554"/>
                    <a:pt x="16526" y="3477"/>
                    <a:pt x="16526" y="3399"/>
                  </a:cubicBezTo>
                  <a:cubicBezTo>
                    <a:pt x="16526" y="3321"/>
                    <a:pt x="16496" y="3245"/>
                    <a:pt x="16440" y="3190"/>
                  </a:cubicBezTo>
                  <a:lnTo>
                    <a:pt x="13915" y="663"/>
                  </a:lnTo>
                  <a:cubicBezTo>
                    <a:pt x="13804" y="552"/>
                    <a:pt x="13659" y="497"/>
                    <a:pt x="13513" y="497"/>
                  </a:cubicBezTo>
                  <a:cubicBezTo>
                    <a:pt x="13367" y="497"/>
                    <a:pt x="13221" y="552"/>
                    <a:pt x="13110" y="663"/>
                  </a:cubicBezTo>
                  <a:lnTo>
                    <a:pt x="12864" y="908"/>
                  </a:lnTo>
                  <a:lnTo>
                    <a:pt x="12130" y="174"/>
                  </a:lnTo>
                  <a:cubicBezTo>
                    <a:pt x="12015" y="58"/>
                    <a:pt x="11863" y="1"/>
                    <a:pt x="11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6" name="Shape 5046"/>
        <p:cNvGrpSpPr/>
        <p:nvPr/>
      </p:nvGrpSpPr>
      <p:grpSpPr>
        <a:xfrm>
          <a:off x="0" y="0"/>
          <a:ext cx="0" cy="0"/>
          <a:chOff x="0" y="0"/>
          <a:chExt cx="0" cy="0"/>
        </a:xfrm>
      </p:grpSpPr>
      <p:sp>
        <p:nvSpPr>
          <p:cNvPr id="5047" name="Google Shape;504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hree important ideas</a:t>
            </a:r>
            <a:endParaRPr/>
          </a:p>
        </p:txBody>
      </p:sp>
      <p:sp>
        <p:nvSpPr>
          <p:cNvPr id="5048" name="Google Shape;5048;p44"/>
          <p:cNvSpPr txBox="1"/>
          <p:nvPr>
            <p:ph idx="1" type="subTitle"/>
          </p:nvPr>
        </p:nvSpPr>
        <p:spPr>
          <a:xfrm>
            <a:off x="937626" y="3116103"/>
            <a:ext cx="2175300" cy="8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of them all</a:t>
            </a:r>
            <a:endParaRPr/>
          </a:p>
        </p:txBody>
      </p:sp>
      <p:sp>
        <p:nvSpPr>
          <p:cNvPr id="5049" name="Google Shape;5049;p44"/>
          <p:cNvSpPr txBox="1"/>
          <p:nvPr>
            <p:ph idx="2" type="subTitle"/>
          </p:nvPr>
        </p:nvSpPr>
        <p:spPr>
          <a:xfrm>
            <a:off x="3484350" y="3116103"/>
            <a:ext cx="2175300" cy="8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5050" name="Google Shape;5050;p44"/>
          <p:cNvSpPr txBox="1"/>
          <p:nvPr>
            <p:ph idx="3" type="subTitle"/>
          </p:nvPr>
        </p:nvSpPr>
        <p:spPr>
          <a:xfrm>
            <a:off x="6031074" y="3116103"/>
            <a:ext cx="2175300" cy="8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5051" name="Google Shape;5051;p44"/>
          <p:cNvSpPr txBox="1"/>
          <p:nvPr>
            <p:ph idx="4" type="subTitle"/>
          </p:nvPr>
        </p:nvSpPr>
        <p:spPr>
          <a:xfrm>
            <a:off x="937625" y="2661526"/>
            <a:ext cx="21753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5052" name="Google Shape;5052;p44"/>
          <p:cNvSpPr txBox="1"/>
          <p:nvPr>
            <p:ph idx="5" type="subTitle"/>
          </p:nvPr>
        </p:nvSpPr>
        <p:spPr>
          <a:xfrm>
            <a:off x="3484350" y="2661526"/>
            <a:ext cx="21753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5053" name="Google Shape;5053;p44"/>
          <p:cNvSpPr txBox="1"/>
          <p:nvPr>
            <p:ph idx="6" type="subTitle"/>
          </p:nvPr>
        </p:nvSpPr>
        <p:spPr>
          <a:xfrm>
            <a:off x="6031075" y="2661526"/>
            <a:ext cx="21753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grpSp>
        <p:nvGrpSpPr>
          <p:cNvPr id="5054" name="Google Shape;5054;p44"/>
          <p:cNvGrpSpPr/>
          <p:nvPr/>
        </p:nvGrpSpPr>
        <p:grpSpPr>
          <a:xfrm>
            <a:off x="1090016" y="1794577"/>
            <a:ext cx="722073" cy="686366"/>
            <a:chOff x="5404926" y="3157470"/>
            <a:chExt cx="551201" cy="523943"/>
          </a:xfrm>
        </p:grpSpPr>
        <p:sp>
          <p:nvSpPr>
            <p:cNvPr id="5055" name="Google Shape;5055;p44"/>
            <p:cNvSpPr/>
            <p:nvPr/>
          </p:nvSpPr>
          <p:spPr>
            <a:xfrm>
              <a:off x="5699083" y="3323354"/>
              <a:ext cx="83148" cy="80808"/>
            </a:xfrm>
            <a:custGeom>
              <a:rect b="b" l="l" r="r" t="t"/>
              <a:pathLst>
                <a:path extrusionOk="0" h="2935" w="3020">
                  <a:moveTo>
                    <a:pt x="1435" y="0"/>
                  </a:moveTo>
                  <a:cubicBezTo>
                    <a:pt x="1398" y="0"/>
                    <a:pt x="1363" y="13"/>
                    <a:pt x="1333" y="42"/>
                  </a:cubicBezTo>
                  <a:lnTo>
                    <a:pt x="84" y="1292"/>
                  </a:lnTo>
                  <a:cubicBezTo>
                    <a:pt x="1" y="1374"/>
                    <a:pt x="50" y="1502"/>
                    <a:pt x="134" y="1584"/>
                  </a:cubicBezTo>
                  <a:cubicBezTo>
                    <a:pt x="193" y="1643"/>
                    <a:pt x="264" y="1679"/>
                    <a:pt x="327" y="1679"/>
                  </a:cubicBezTo>
                  <a:cubicBezTo>
                    <a:pt x="365" y="1679"/>
                    <a:pt x="400" y="1666"/>
                    <a:pt x="429" y="1637"/>
                  </a:cubicBezTo>
                  <a:lnTo>
                    <a:pt x="865" y="1203"/>
                  </a:lnTo>
                  <a:lnTo>
                    <a:pt x="2557" y="2895"/>
                  </a:lnTo>
                  <a:cubicBezTo>
                    <a:pt x="2584" y="2923"/>
                    <a:pt x="2617" y="2935"/>
                    <a:pt x="2653" y="2935"/>
                  </a:cubicBezTo>
                  <a:cubicBezTo>
                    <a:pt x="2724" y="2935"/>
                    <a:pt x="2805" y="2889"/>
                    <a:pt x="2871" y="2824"/>
                  </a:cubicBezTo>
                  <a:cubicBezTo>
                    <a:pt x="2962" y="2729"/>
                    <a:pt x="3019" y="2590"/>
                    <a:pt x="2939" y="2510"/>
                  </a:cubicBezTo>
                  <a:lnTo>
                    <a:pt x="1247" y="819"/>
                  </a:lnTo>
                  <a:lnTo>
                    <a:pt x="1677" y="388"/>
                  </a:lnTo>
                  <a:cubicBezTo>
                    <a:pt x="1753" y="312"/>
                    <a:pt x="1715" y="183"/>
                    <a:pt x="1626" y="93"/>
                  </a:cubicBezTo>
                  <a:cubicBezTo>
                    <a:pt x="1572" y="40"/>
                    <a:pt x="1501" y="0"/>
                    <a:pt x="1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4"/>
            <p:cNvSpPr/>
            <p:nvPr/>
          </p:nvSpPr>
          <p:spPr>
            <a:xfrm>
              <a:off x="5746825" y="3273162"/>
              <a:ext cx="85846" cy="83231"/>
            </a:xfrm>
            <a:custGeom>
              <a:rect b="b" l="l" r="r" t="t"/>
              <a:pathLst>
                <a:path extrusionOk="0" h="3023" w="3118">
                  <a:moveTo>
                    <a:pt x="1623" y="1"/>
                  </a:moveTo>
                  <a:cubicBezTo>
                    <a:pt x="1527" y="1"/>
                    <a:pt x="1409" y="57"/>
                    <a:pt x="1338" y="127"/>
                  </a:cubicBezTo>
                  <a:cubicBezTo>
                    <a:pt x="1274" y="190"/>
                    <a:pt x="1243" y="263"/>
                    <a:pt x="1285" y="333"/>
                  </a:cubicBezTo>
                  <a:lnTo>
                    <a:pt x="2436" y="2385"/>
                  </a:lnTo>
                  <a:lnTo>
                    <a:pt x="2436" y="2385"/>
                  </a:lnTo>
                  <a:lnTo>
                    <a:pt x="385" y="1235"/>
                  </a:lnTo>
                  <a:cubicBezTo>
                    <a:pt x="362" y="1222"/>
                    <a:pt x="339" y="1217"/>
                    <a:pt x="317" y="1217"/>
                  </a:cubicBezTo>
                  <a:cubicBezTo>
                    <a:pt x="268" y="1217"/>
                    <a:pt x="222" y="1244"/>
                    <a:pt x="177" y="1287"/>
                  </a:cubicBezTo>
                  <a:cubicBezTo>
                    <a:pt x="75" y="1389"/>
                    <a:pt x="0" y="1595"/>
                    <a:pt x="94" y="1690"/>
                  </a:cubicBezTo>
                  <a:cubicBezTo>
                    <a:pt x="99" y="1694"/>
                    <a:pt x="115" y="1703"/>
                    <a:pt x="130" y="1713"/>
                  </a:cubicBezTo>
                  <a:lnTo>
                    <a:pt x="2558" y="2999"/>
                  </a:lnTo>
                  <a:cubicBezTo>
                    <a:pt x="2590" y="3015"/>
                    <a:pt x="2623" y="3023"/>
                    <a:pt x="2657" y="3023"/>
                  </a:cubicBezTo>
                  <a:cubicBezTo>
                    <a:pt x="2753" y="3023"/>
                    <a:pt x="2854" y="2965"/>
                    <a:pt x="2937" y="2881"/>
                  </a:cubicBezTo>
                  <a:cubicBezTo>
                    <a:pt x="3049" y="2767"/>
                    <a:pt x="3118" y="2617"/>
                    <a:pt x="3055" y="2503"/>
                  </a:cubicBezTo>
                  <a:lnTo>
                    <a:pt x="1765" y="80"/>
                  </a:lnTo>
                  <a:cubicBezTo>
                    <a:pt x="1755" y="65"/>
                    <a:pt x="1749" y="53"/>
                    <a:pt x="1740" y="44"/>
                  </a:cubicBezTo>
                  <a:cubicBezTo>
                    <a:pt x="1711" y="14"/>
                    <a:pt x="1670" y="1"/>
                    <a:pt x="16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4"/>
            <p:cNvSpPr/>
            <p:nvPr/>
          </p:nvSpPr>
          <p:spPr>
            <a:xfrm>
              <a:off x="5404926" y="3256229"/>
              <a:ext cx="551201" cy="425184"/>
            </a:xfrm>
            <a:custGeom>
              <a:rect b="b" l="l" r="r" t="t"/>
              <a:pathLst>
                <a:path extrusionOk="0" h="15443" w="20020">
                  <a:moveTo>
                    <a:pt x="18495" y="4912"/>
                  </a:moveTo>
                  <a:lnTo>
                    <a:pt x="18922" y="5341"/>
                  </a:lnTo>
                  <a:cubicBezTo>
                    <a:pt x="18942" y="5361"/>
                    <a:pt x="18942" y="5396"/>
                    <a:pt x="18922" y="5415"/>
                  </a:cubicBezTo>
                  <a:lnTo>
                    <a:pt x="18535" y="5799"/>
                  </a:lnTo>
                  <a:lnTo>
                    <a:pt x="18071" y="5335"/>
                  </a:lnTo>
                  <a:lnTo>
                    <a:pt x="18495" y="4912"/>
                  </a:lnTo>
                  <a:close/>
                  <a:moveTo>
                    <a:pt x="17660" y="5750"/>
                  </a:moveTo>
                  <a:lnTo>
                    <a:pt x="18124" y="6214"/>
                  </a:lnTo>
                  <a:lnTo>
                    <a:pt x="17603" y="6734"/>
                  </a:lnTo>
                  <a:lnTo>
                    <a:pt x="17138" y="6271"/>
                  </a:lnTo>
                  <a:lnTo>
                    <a:pt x="17660" y="5750"/>
                  </a:lnTo>
                  <a:close/>
                  <a:moveTo>
                    <a:pt x="16727" y="6682"/>
                  </a:moveTo>
                  <a:lnTo>
                    <a:pt x="17192" y="7147"/>
                  </a:lnTo>
                  <a:lnTo>
                    <a:pt x="16670" y="7666"/>
                  </a:lnTo>
                  <a:lnTo>
                    <a:pt x="16206" y="7204"/>
                  </a:lnTo>
                  <a:lnTo>
                    <a:pt x="16727" y="6682"/>
                  </a:lnTo>
                  <a:close/>
                  <a:moveTo>
                    <a:pt x="15793" y="7615"/>
                  </a:moveTo>
                  <a:lnTo>
                    <a:pt x="16257" y="8079"/>
                  </a:lnTo>
                  <a:lnTo>
                    <a:pt x="15736" y="8599"/>
                  </a:lnTo>
                  <a:lnTo>
                    <a:pt x="15271" y="8136"/>
                  </a:lnTo>
                  <a:lnTo>
                    <a:pt x="15793" y="7615"/>
                  </a:lnTo>
                  <a:close/>
                  <a:moveTo>
                    <a:pt x="14862" y="8549"/>
                  </a:moveTo>
                  <a:lnTo>
                    <a:pt x="15326" y="9014"/>
                  </a:lnTo>
                  <a:lnTo>
                    <a:pt x="14938" y="9398"/>
                  </a:lnTo>
                  <a:cubicBezTo>
                    <a:pt x="14928" y="9409"/>
                    <a:pt x="14914" y="9415"/>
                    <a:pt x="14900" y="9415"/>
                  </a:cubicBezTo>
                  <a:cubicBezTo>
                    <a:pt x="14887" y="9415"/>
                    <a:pt x="14873" y="9409"/>
                    <a:pt x="14864" y="9398"/>
                  </a:cubicBezTo>
                  <a:lnTo>
                    <a:pt x="14440" y="8974"/>
                  </a:lnTo>
                  <a:lnTo>
                    <a:pt x="14862" y="8549"/>
                  </a:lnTo>
                  <a:close/>
                  <a:moveTo>
                    <a:pt x="3021" y="8755"/>
                  </a:moveTo>
                  <a:lnTo>
                    <a:pt x="3512" y="9246"/>
                  </a:lnTo>
                  <a:lnTo>
                    <a:pt x="3177" y="9585"/>
                  </a:lnTo>
                  <a:cubicBezTo>
                    <a:pt x="3165" y="9596"/>
                    <a:pt x="3150" y="9598"/>
                    <a:pt x="3139" y="9598"/>
                  </a:cubicBezTo>
                  <a:cubicBezTo>
                    <a:pt x="3129" y="9598"/>
                    <a:pt x="3116" y="9596"/>
                    <a:pt x="3101" y="9585"/>
                  </a:cubicBezTo>
                  <a:lnTo>
                    <a:pt x="2684" y="9168"/>
                  </a:lnTo>
                  <a:cubicBezTo>
                    <a:pt x="2672" y="9156"/>
                    <a:pt x="2670" y="9141"/>
                    <a:pt x="2670" y="9130"/>
                  </a:cubicBezTo>
                  <a:cubicBezTo>
                    <a:pt x="2670" y="9120"/>
                    <a:pt x="2672" y="9107"/>
                    <a:pt x="2684" y="9092"/>
                  </a:cubicBezTo>
                  <a:lnTo>
                    <a:pt x="3021" y="8755"/>
                  </a:lnTo>
                  <a:close/>
                  <a:moveTo>
                    <a:pt x="4737" y="10470"/>
                  </a:moveTo>
                  <a:lnTo>
                    <a:pt x="5228" y="10962"/>
                  </a:lnTo>
                  <a:lnTo>
                    <a:pt x="4890" y="11297"/>
                  </a:lnTo>
                  <a:cubicBezTo>
                    <a:pt x="4879" y="11308"/>
                    <a:pt x="4865" y="11313"/>
                    <a:pt x="4852" y="11313"/>
                  </a:cubicBezTo>
                  <a:cubicBezTo>
                    <a:pt x="4838" y="11313"/>
                    <a:pt x="4825" y="11308"/>
                    <a:pt x="4815" y="11297"/>
                  </a:cubicBezTo>
                  <a:lnTo>
                    <a:pt x="4400" y="10881"/>
                  </a:lnTo>
                  <a:cubicBezTo>
                    <a:pt x="4378" y="10860"/>
                    <a:pt x="4378" y="10825"/>
                    <a:pt x="4400" y="10806"/>
                  </a:cubicBezTo>
                  <a:lnTo>
                    <a:pt x="4737" y="10470"/>
                  </a:lnTo>
                  <a:close/>
                  <a:moveTo>
                    <a:pt x="12890" y="10517"/>
                  </a:moveTo>
                  <a:lnTo>
                    <a:pt x="13319" y="10943"/>
                  </a:lnTo>
                  <a:cubicBezTo>
                    <a:pt x="13340" y="10964"/>
                    <a:pt x="13340" y="10997"/>
                    <a:pt x="13319" y="11016"/>
                  </a:cubicBezTo>
                  <a:lnTo>
                    <a:pt x="12957" y="11377"/>
                  </a:lnTo>
                  <a:lnTo>
                    <a:pt x="12493" y="10915"/>
                  </a:lnTo>
                  <a:lnTo>
                    <a:pt x="12890" y="10517"/>
                  </a:lnTo>
                  <a:close/>
                  <a:moveTo>
                    <a:pt x="12082" y="11328"/>
                  </a:moveTo>
                  <a:lnTo>
                    <a:pt x="12546" y="11792"/>
                  </a:lnTo>
                  <a:lnTo>
                    <a:pt x="12118" y="12220"/>
                  </a:lnTo>
                  <a:lnTo>
                    <a:pt x="11653" y="11756"/>
                  </a:lnTo>
                  <a:lnTo>
                    <a:pt x="12082" y="11328"/>
                  </a:lnTo>
                  <a:close/>
                  <a:moveTo>
                    <a:pt x="11242" y="12171"/>
                  </a:moveTo>
                  <a:lnTo>
                    <a:pt x="11705" y="12633"/>
                  </a:lnTo>
                  <a:lnTo>
                    <a:pt x="11343" y="12993"/>
                  </a:lnTo>
                  <a:cubicBezTo>
                    <a:pt x="11333" y="13004"/>
                    <a:pt x="11319" y="13009"/>
                    <a:pt x="11306" y="13009"/>
                  </a:cubicBezTo>
                  <a:cubicBezTo>
                    <a:pt x="11293" y="13009"/>
                    <a:pt x="11280" y="13004"/>
                    <a:pt x="11271" y="12993"/>
                  </a:cubicBezTo>
                  <a:lnTo>
                    <a:pt x="10845" y="12567"/>
                  </a:lnTo>
                  <a:lnTo>
                    <a:pt x="11242" y="12171"/>
                  </a:lnTo>
                  <a:close/>
                  <a:moveTo>
                    <a:pt x="6448" y="12180"/>
                  </a:moveTo>
                  <a:lnTo>
                    <a:pt x="6937" y="12670"/>
                  </a:lnTo>
                  <a:lnTo>
                    <a:pt x="6600" y="13008"/>
                  </a:lnTo>
                  <a:cubicBezTo>
                    <a:pt x="6590" y="13019"/>
                    <a:pt x="6576" y="13024"/>
                    <a:pt x="6563" y="13024"/>
                  </a:cubicBezTo>
                  <a:cubicBezTo>
                    <a:pt x="6549" y="13024"/>
                    <a:pt x="6536" y="13019"/>
                    <a:pt x="6526" y="13008"/>
                  </a:cubicBezTo>
                  <a:lnTo>
                    <a:pt x="6109" y="12592"/>
                  </a:lnTo>
                  <a:cubicBezTo>
                    <a:pt x="6089" y="12571"/>
                    <a:pt x="6089" y="12536"/>
                    <a:pt x="6109" y="12517"/>
                  </a:cubicBezTo>
                  <a:lnTo>
                    <a:pt x="6448" y="12180"/>
                  </a:lnTo>
                  <a:close/>
                  <a:moveTo>
                    <a:pt x="2002" y="6284"/>
                  </a:moveTo>
                  <a:cubicBezTo>
                    <a:pt x="2036" y="6284"/>
                    <a:pt x="2071" y="6297"/>
                    <a:pt x="2098" y="6323"/>
                  </a:cubicBezTo>
                  <a:lnTo>
                    <a:pt x="10285" y="14512"/>
                  </a:lnTo>
                  <a:lnTo>
                    <a:pt x="9944" y="14851"/>
                  </a:lnTo>
                  <a:lnTo>
                    <a:pt x="7556" y="12466"/>
                  </a:lnTo>
                  <a:lnTo>
                    <a:pt x="6652" y="11562"/>
                  </a:lnTo>
                  <a:lnTo>
                    <a:pt x="5843" y="10753"/>
                  </a:lnTo>
                  <a:lnTo>
                    <a:pt x="4939" y="9849"/>
                  </a:lnTo>
                  <a:lnTo>
                    <a:pt x="4134" y="9042"/>
                  </a:lnTo>
                  <a:lnTo>
                    <a:pt x="3230" y="8138"/>
                  </a:lnTo>
                  <a:lnTo>
                    <a:pt x="2206" y="7114"/>
                  </a:lnTo>
                  <a:cubicBezTo>
                    <a:pt x="2149" y="7057"/>
                    <a:pt x="2074" y="7029"/>
                    <a:pt x="2000" y="7029"/>
                  </a:cubicBezTo>
                  <a:cubicBezTo>
                    <a:pt x="1925" y="7029"/>
                    <a:pt x="1851" y="7057"/>
                    <a:pt x="1795" y="7114"/>
                  </a:cubicBezTo>
                  <a:lnTo>
                    <a:pt x="990" y="7919"/>
                  </a:lnTo>
                  <a:lnTo>
                    <a:pt x="651" y="7579"/>
                  </a:lnTo>
                  <a:lnTo>
                    <a:pt x="1907" y="6323"/>
                  </a:lnTo>
                  <a:cubicBezTo>
                    <a:pt x="1933" y="6297"/>
                    <a:pt x="1967" y="6284"/>
                    <a:pt x="2002" y="6284"/>
                  </a:cubicBezTo>
                  <a:close/>
                  <a:moveTo>
                    <a:pt x="17322" y="0"/>
                  </a:moveTo>
                  <a:cubicBezTo>
                    <a:pt x="17248" y="0"/>
                    <a:pt x="17173" y="29"/>
                    <a:pt x="17117" y="86"/>
                  </a:cubicBezTo>
                  <a:cubicBezTo>
                    <a:pt x="17005" y="200"/>
                    <a:pt x="17003" y="385"/>
                    <a:pt x="17117" y="497"/>
                  </a:cubicBezTo>
                  <a:lnTo>
                    <a:pt x="19108" y="2488"/>
                  </a:lnTo>
                  <a:cubicBezTo>
                    <a:pt x="19380" y="2760"/>
                    <a:pt x="19380" y="3203"/>
                    <a:pt x="19108" y="3475"/>
                  </a:cubicBezTo>
                  <a:lnTo>
                    <a:pt x="9592" y="12991"/>
                  </a:lnTo>
                  <a:lnTo>
                    <a:pt x="3316" y="6718"/>
                  </a:lnTo>
                  <a:lnTo>
                    <a:pt x="3949" y="6083"/>
                  </a:lnTo>
                  <a:cubicBezTo>
                    <a:pt x="4064" y="5969"/>
                    <a:pt x="4064" y="5782"/>
                    <a:pt x="3949" y="5672"/>
                  </a:cubicBezTo>
                  <a:cubicBezTo>
                    <a:pt x="3892" y="5615"/>
                    <a:pt x="3818" y="5586"/>
                    <a:pt x="3743" y="5586"/>
                  </a:cubicBezTo>
                  <a:cubicBezTo>
                    <a:pt x="3669" y="5586"/>
                    <a:pt x="3594" y="5615"/>
                    <a:pt x="3538" y="5672"/>
                  </a:cubicBezTo>
                  <a:lnTo>
                    <a:pt x="2903" y="6305"/>
                  </a:lnTo>
                  <a:lnTo>
                    <a:pt x="2509" y="5911"/>
                  </a:lnTo>
                  <a:cubicBezTo>
                    <a:pt x="2368" y="5771"/>
                    <a:pt x="2184" y="5700"/>
                    <a:pt x="2001" y="5700"/>
                  </a:cubicBezTo>
                  <a:cubicBezTo>
                    <a:pt x="1817" y="5700"/>
                    <a:pt x="1633" y="5771"/>
                    <a:pt x="1492" y="5911"/>
                  </a:cubicBezTo>
                  <a:lnTo>
                    <a:pt x="219" y="7185"/>
                  </a:lnTo>
                  <a:cubicBezTo>
                    <a:pt x="0" y="7404"/>
                    <a:pt x="0" y="7758"/>
                    <a:pt x="219" y="7976"/>
                  </a:cubicBezTo>
                  <a:lnTo>
                    <a:pt x="594" y="8349"/>
                  </a:lnTo>
                  <a:cubicBezTo>
                    <a:pt x="703" y="8459"/>
                    <a:pt x="846" y="8514"/>
                    <a:pt x="989" y="8514"/>
                  </a:cubicBezTo>
                  <a:cubicBezTo>
                    <a:pt x="1133" y="8514"/>
                    <a:pt x="1276" y="8459"/>
                    <a:pt x="1386" y="8349"/>
                  </a:cubicBezTo>
                  <a:lnTo>
                    <a:pt x="1999" y="7737"/>
                  </a:lnTo>
                  <a:lnTo>
                    <a:pt x="2608" y="8346"/>
                  </a:lnTo>
                  <a:lnTo>
                    <a:pt x="2271" y="8682"/>
                  </a:lnTo>
                  <a:cubicBezTo>
                    <a:pt x="2149" y="8804"/>
                    <a:pt x="2084" y="8964"/>
                    <a:pt x="2084" y="9132"/>
                  </a:cubicBezTo>
                  <a:cubicBezTo>
                    <a:pt x="2084" y="9301"/>
                    <a:pt x="2151" y="9463"/>
                    <a:pt x="2271" y="9583"/>
                  </a:cubicBezTo>
                  <a:lnTo>
                    <a:pt x="2688" y="9998"/>
                  </a:lnTo>
                  <a:cubicBezTo>
                    <a:pt x="2807" y="10119"/>
                    <a:pt x="2967" y="10184"/>
                    <a:pt x="3137" y="10184"/>
                  </a:cubicBezTo>
                  <a:cubicBezTo>
                    <a:pt x="3306" y="10184"/>
                    <a:pt x="3468" y="10117"/>
                    <a:pt x="3586" y="9998"/>
                  </a:cubicBezTo>
                  <a:lnTo>
                    <a:pt x="3925" y="9661"/>
                  </a:lnTo>
                  <a:lnTo>
                    <a:pt x="4319" y="10055"/>
                  </a:lnTo>
                  <a:lnTo>
                    <a:pt x="3982" y="10393"/>
                  </a:lnTo>
                  <a:cubicBezTo>
                    <a:pt x="3734" y="10641"/>
                    <a:pt x="3734" y="11044"/>
                    <a:pt x="3982" y="11292"/>
                  </a:cubicBezTo>
                  <a:lnTo>
                    <a:pt x="4397" y="11708"/>
                  </a:lnTo>
                  <a:cubicBezTo>
                    <a:pt x="4520" y="11832"/>
                    <a:pt x="4683" y="11894"/>
                    <a:pt x="4847" y="11894"/>
                  </a:cubicBezTo>
                  <a:cubicBezTo>
                    <a:pt x="5010" y="11894"/>
                    <a:pt x="5173" y="11832"/>
                    <a:pt x="5297" y="11708"/>
                  </a:cubicBezTo>
                  <a:lnTo>
                    <a:pt x="5634" y="11372"/>
                  </a:lnTo>
                  <a:lnTo>
                    <a:pt x="6030" y="11766"/>
                  </a:lnTo>
                  <a:lnTo>
                    <a:pt x="5691" y="12104"/>
                  </a:lnTo>
                  <a:cubicBezTo>
                    <a:pt x="5443" y="12352"/>
                    <a:pt x="5443" y="12755"/>
                    <a:pt x="5691" y="13003"/>
                  </a:cubicBezTo>
                  <a:lnTo>
                    <a:pt x="6108" y="13419"/>
                  </a:lnTo>
                  <a:cubicBezTo>
                    <a:pt x="6231" y="13543"/>
                    <a:pt x="6394" y="13605"/>
                    <a:pt x="6558" y="13605"/>
                  </a:cubicBezTo>
                  <a:cubicBezTo>
                    <a:pt x="6721" y="13605"/>
                    <a:pt x="6884" y="13543"/>
                    <a:pt x="7008" y="13419"/>
                  </a:cubicBezTo>
                  <a:lnTo>
                    <a:pt x="7345" y="13081"/>
                  </a:lnTo>
                  <a:lnTo>
                    <a:pt x="9543" y="15279"/>
                  </a:lnTo>
                  <a:cubicBezTo>
                    <a:pt x="9652" y="15388"/>
                    <a:pt x="9795" y="15443"/>
                    <a:pt x="9939" y="15443"/>
                  </a:cubicBezTo>
                  <a:cubicBezTo>
                    <a:pt x="10082" y="15443"/>
                    <a:pt x="10225" y="15388"/>
                    <a:pt x="10334" y="15279"/>
                  </a:cubicBezTo>
                  <a:lnTo>
                    <a:pt x="10709" y="14906"/>
                  </a:lnTo>
                  <a:cubicBezTo>
                    <a:pt x="10928" y="14687"/>
                    <a:pt x="10928" y="14333"/>
                    <a:pt x="10709" y="14114"/>
                  </a:cubicBezTo>
                  <a:lnTo>
                    <a:pt x="9999" y="13404"/>
                  </a:lnTo>
                  <a:lnTo>
                    <a:pt x="10426" y="12980"/>
                  </a:lnTo>
                  <a:lnTo>
                    <a:pt x="10850" y="13404"/>
                  </a:lnTo>
                  <a:cubicBezTo>
                    <a:pt x="10974" y="13528"/>
                    <a:pt x="11137" y="13590"/>
                    <a:pt x="11300" y="13590"/>
                  </a:cubicBezTo>
                  <a:cubicBezTo>
                    <a:pt x="11464" y="13590"/>
                    <a:pt x="11627" y="13528"/>
                    <a:pt x="11750" y="13404"/>
                  </a:cubicBezTo>
                  <a:lnTo>
                    <a:pt x="13726" y="11431"/>
                  </a:lnTo>
                  <a:cubicBezTo>
                    <a:pt x="13971" y="11183"/>
                    <a:pt x="13971" y="10778"/>
                    <a:pt x="13726" y="10530"/>
                  </a:cubicBezTo>
                  <a:lnTo>
                    <a:pt x="13300" y="10106"/>
                  </a:lnTo>
                  <a:lnTo>
                    <a:pt x="14021" y="9385"/>
                  </a:lnTo>
                  <a:lnTo>
                    <a:pt x="14445" y="9809"/>
                  </a:lnTo>
                  <a:cubicBezTo>
                    <a:pt x="14569" y="9934"/>
                    <a:pt x="14732" y="9996"/>
                    <a:pt x="14895" y="9996"/>
                  </a:cubicBezTo>
                  <a:cubicBezTo>
                    <a:pt x="15059" y="9996"/>
                    <a:pt x="15222" y="9934"/>
                    <a:pt x="15345" y="9809"/>
                  </a:cubicBezTo>
                  <a:lnTo>
                    <a:pt x="19327" y="5828"/>
                  </a:lnTo>
                  <a:cubicBezTo>
                    <a:pt x="19574" y="5580"/>
                    <a:pt x="19574" y="5175"/>
                    <a:pt x="19327" y="4928"/>
                  </a:cubicBezTo>
                  <a:lnTo>
                    <a:pt x="18902" y="4503"/>
                  </a:lnTo>
                  <a:lnTo>
                    <a:pt x="19513" y="3890"/>
                  </a:lnTo>
                  <a:cubicBezTo>
                    <a:pt x="20020" y="3390"/>
                    <a:pt x="20020" y="2575"/>
                    <a:pt x="19521" y="2077"/>
                  </a:cubicBezTo>
                  <a:lnTo>
                    <a:pt x="17528" y="86"/>
                  </a:lnTo>
                  <a:cubicBezTo>
                    <a:pt x="17471" y="29"/>
                    <a:pt x="17397" y="0"/>
                    <a:pt x="17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4"/>
            <p:cNvSpPr/>
            <p:nvPr/>
          </p:nvSpPr>
          <p:spPr>
            <a:xfrm>
              <a:off x="5529428" y="3157470"/>
              <a:ext cx="330968" cy="238266"/>
            </a:xfrm>
            <a:custGeom>
              <a:rect b="b" l="l" r="r" t="t"/>
              <a:pathLst>
                <a:path extrusionOk="0" h="8654" w="12021">
                  <a:moveTo>
                    <a:pt x="8803" y="1"/>
                  </a:moveTo>
                  <a:cubicBezTo>
                    <a:pt x="8475" y="1"/>
                    <a:pt x="8147" y="125"/>
                    <a:pt x="7896" y="375"/>
                  </a:cubicBezTo>
                  <a:lnTo>
                    <a:pt x="116" y="8157"/>
                  </a:lnTo>
                  <a:cubicBezTo>
                    <a:pt x="0" y="8271"/>
                    <a:pt x="0" y="8456"/>
                    <a:pt x="116" y="8568"/>
                  </a:cubicBezTo>
                  <a:cubicBezTo>
                    <a:pt x="173" y="8625"/>
                    <a:pt x="248" y="8653"/>
                    <a:pt x="323" y="8653"/>
                  </a:cubicBezTo>
                  <a:cubicBezTo>
                    <a:pt x="397" y="8653"/>
                    <a:pt x="471" y="8625"/>
                    <a:pt x="527" y="8568"/>
                  </a:cubicBezTo>
                  <a:lnTo>
                    <a:pt x="8309" y="786"/>
                  </a:lnTo>
                  <a:cubicBezTo>
                    <a:pt x="8445" y="651"/>
                    <a:pt x="8623" y="583"/>
                    <a:pt x="8802" y="583"/>
                  </a:cubicBezTo>
                  <a:cubicBezTo>
                    <a:pt x="8981" y="583"/>
                    <a:pt x="9160" y="651"/>
                    <a:pt x="9295" y="786"/>
                  </a:cubicBezTo>
                  <a:lnTo>
                    <a:pt x="11491" y="2982"/>
                  </a:lnTo>
                  <a:cubicBezTo>
                    <a:pt x="11549" y="3039"/>
                    <a:pt x="11624" y="3068"/>
                    <a:pt x="11698" y="3068"/>
                  </a:cubicBezTo>
                  <a:cubicBezTo>
                    <a:pt x="11773" y="3068"/>
                    <a:pt x="11847" y="3039"/>
                    <a:pt x="11903" y="2982"/>
                  </a:cubicBezTo>
                  <a:cubicBezTo>
                    <a:pt x="12021" y="2870"/>
                    <a:pt x="12021" y="2685"/>
                    <a:pt x="11906" y="2571"/>
                  </a:cubicBezTo>
                  <a:lnTo>
                    <a:pt x="9710" y="375"/>
                  </a:lnTo>
                  <a:cubicBezTo>
                    <a:pt x="9460" y="125"/>
                    <a:pt x="9132" y="1"/>
                    <a:pt x="88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4"/>
            <p:cNvSpPr/>
            <p:nvPr/>
          </p:nvSpPr>
          <p:spPr>
            <a:xfrm>
              <a:off x="5547297" y="3442377"/>
              <a:ext cx="58231" cy="53110"/>
            </a:xfrm>
            <a:custGeom>
              <a:rect b="b" l="l" r="r" t="t"/>
              <a:pathLst>
                <a:path extrusionOk="0" h="1929" w="2115">
                  <a:moveTo>
                    <a:pt x="1058" y="586"/>
                  </a:moveTo>
                  <a:cubicBezTo>
                    <a:pt x="1156" y="586"/>
                    <a:pt x="1253" y="623"/>
                    <a:pt x="1327" y="696"/>
                  </a:cubicBezTo>
                  <a:cubicBezTo>
                    <a:pt x="1475" y="844"/>
                    <a:pt x="1475" y="1084"/>
                    <a:pt x="1327" y="1234"/>
                  </a:cubicBezTo>
                  <a:cubicBezTo>
                    <a:pt x="1253" y="1308"/>
                    <a:pt x="1156" y="1344"/>
                    <a:pt x="1058" y="1344"/>
                  </a:cubicBezTo>
                  <a:cubicBezTo>
                    <a:pt x="961" y="1344"/>
                    <a:pt x="863" y="1308"/>
                    <a:pt x="790" y="1234"/>
                  </a:cubicBezTo>
                  <a:cubicBezTo>
                    <a:pt x="642" y="1086"/>
                    <a:pt x="642" y="844"/>
                    <a:pt x="790" y="696"/>
                  </a:cubicBezTo>
                  <a:cubicBezTo>
                    <a:pt x="863" y="623"/>
                    <a:pt x="961" y="586"/>
                    <a:pt x="1058" y="586"/>
                  </a:cubicBezTo>
                  <a:close/>
                  <a:moveTo>
                    <a:pt x="1057" y="0"/>
                  </a:moveTo>
                  <a:cubicBezTo>
                    <a:pt x="810" y="0"/>
                    <a:pt x="564" y="94"/>
                    <a:pt x="375" y="283"/>
                  </a:cubicBezTo>
                  <a:cubicBezTo>
                    <a:pt x="0" y="658"/>
                    <a:pt x="0" y="1271"/>
                    <a:pt x="375" y="1645"/>
                  </a:cubicBezTo>
                  <a:cubicBezTo>
                    <a:pt x="564" y="1834"/>
                    <a:pt x="810" y="1928"/>
                    <a:pt x="1057" y="1928"/>
                  </a:cubicBezTo>
                  <a:cubicBezTo>
                    <a:pt x="1304" y="1928"/>
                    <a:pt x="1550" y="1834"/>
                    <a:pt x="1738" y="1645"/>
                  </a:cubicBezTo>
                  <a:cubicBezTo>
                    <a:pt x="2115" y="1271"/>
                    <a:pt x="2115" y="658"/>
                    <a:pt x="1738" y="283"/>
                  </a:cubicBezTo>
                  <a:cubicBezTo>
                    <a:pt x="1550" y="94"/>
                    <a:pt x="1304"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4"/>
            <p:cNvSpPr/>
            <p:nvPr/>
          </p:nvSpPr>
          <p:spPr>
            <a:xfrm>
              <a:off x="5606712" y="3382906"/>
              <a:ext cx="58286" cy="53110"/>
            </a:xfrm>
            <a:custGeom>
              <a:rect b="b" l="l" r="r" t="t"/>
              <a:pathLst>
                <a:path extrusionOk="0" h="1929" w="2117">
                  <a:moveTo>
                    <a:pt x="1058" y="586"/>
                  </a:moveTo>
                  <a:cubicBezTo>
                    <a:pt x="1155" y="586"/>
                    <a:pt x="1253" y="622"/>
                    <a:pt x="1327" y="696"/>
                  </a:cubicBezTo>
                  <a:cubicBezTo>
                    <a:pt x="1473" y="844"/>
                    <a:pt x="1477" y="1086"/>
                    <a:pt x="1327" y="1234"/>
                  </a:cubicBezTo>
                  <a:cubicBezTo>
                    <a:pt x="1253" y="1308"/>
                    <a:pt x="1155" y="1344"/>
                    <a:pt x="1058" y="1344"/>
                  </a:cubicBezTo>
                  <a:cubicBezTo>
                    <a:pt x="960" y="1344"/>
                    <a:pt x="862" y="1308"/>
                    <a:pt x="788" y="1234"/>
                  </a:cubicBezTo>
                  <a:cubicBezTo>
                    <a:pt x="642" y="1086"/>
                    <a:pt x="642" y="844"/>
                    <a:pt x="788" y="696"/>
                  </a:cubicBezTo>
                  <a:cubicBezTo>
                    <a:pt x="862" y="622"/>
                    <a:pt x="960" y="586"/>
                    <a:pt x="1058" y="586"/>
                  </a:cubicBezTo>
                  <a:close/>
                  <a:moveTo>
                    <a:pt x="1059" y="0"/>
                  </a:moveTo>
                  <a:cubicBezTo>
                    <a:pt x="813" y="0"/>
                    <a:pt x="566" y="94"/>
                    <a:pt x="377" y="283"/>
                  </a:cubicBezTo>
                  <a:cubicBezTo>
                    <a:pt x="0" y="658"/>
                    <a:pt x="0" y="1270"/>
                    <a:pt x="377" y="1645"/>
                  </a:cubicBezTo>
                  <a:cubicBezTo>
                    <a:pt x="566" y="1834"/>
                    <a:pt x="813" y="1928"/>
                    <a:pt x="1059" y="1928"/>
                  </a:cubicBezTo>
                  <a:cubicBezTo>
                    <a:pt x="1306" y="1928"/>
                    <a:pt x="1552" y="1834"/>
                    <a:pt x="1740" y="1645"/>
                  </a:cubicBezTo>
                  <a:cubicBezTo>
                    <a:pt x="2117" y="1270"/>
                    <a:pt x="2117" y="658"/>
                    <a:pt x="1740" y="283"/>
                  </a:cubicBezTo>
                  <a:cubicBezTo>
                    <a:pt x="1552" y="94"/>
                    <a:pt x="1306" y="0"/>
                    <a:pt x="10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4"/>
            <p:cNvSpPr/>
            <p:nvPr/>
          </p:nvSpPr>
          <p:spPr>
            <a:xfrm>
              <a:off x="5612108" y="3507216"/>
              <a:ext cx="58231" cy="53083"/>
            </a:xfrm>
            <a:custGeom>
              <a:rect b="b" l="l" r="r" t="t"/>
              <a:pathLst>
                <a:path extrusionOk="0" h="1928" w="2115">
                  <a:moveTo>
                    <a:pt x="1059" y="584"/>
                  </a:moveTo>
                  <a:cubicBezTo>
                    <a:pt x="1157" y="584"/>
                    <a:pt x="1255" y="621"/>
                    <a:pt x="1329" y="695"/>
                  </a:cubicBezTo>
                  <a:cubicBezTo>
                    <a:pt x="1475" y="842"/>
                    <a:pt x="1475" y="1085"/>
                    <a:pt x="1329" y="1232"/>
                  </a:cubicBezTo>
                  <a:cubicBezTo>
                    <a:pt x="1255" y="1306"/>
                    <a:pt x="1157" y="1343"/>
                    <a:pt x="1059" y="1343"/>
                  </a:cubicBezTo>
                  <a:cubicBezTo>
                    <a:pt x="962" y="1343"/>
                    <a:pt x="864" y="1306"/>
                    <a:pt x="790" y="1232"/>
                  </a:cubicBezTo>
                  <a:cubicBezTo>
                    <a:pt x="644" y="1085"/>
                    <a:pt x="644" y="842"/>
                    <a:pt x="790" y="695"/>
                  </a:cubicBezTo>
                  <a:cubicBezTo>
                    <a:pt x="864" y="621"/>
                    <a:pt x="962" y="584"/>
                    <a:pt x="1059" y="584"/>
                  </a:cubicBezTo>
                  <a:close/>
                  <a:moveTo>
                    <a:pt x="1058" y="1"/>
                  </a:moveTo>
                  <a:cubicBezTo>
                    <a:pt x="811" y="1"/>
                    <a:pt x="565" y="95"/>
                    <a:pt x="377" y="282"/>
                  </a:cubicBezTo>
                  <a:cubicBezTo>
                    <a:pt x="0" y="659"/>
                    <a:pt x="0" y="1270"/>
                    <a:pt x="377" y="1647"/>
                  </a:cubicBezTo>
                  <a:cubicBezTo>
                    <a:pt x="565" y="1834"/>
                    <a:pt x="811" y="1928"/>
                    <a:pt x="1058" y="1928"/>
                  </a:cubicBezTo>
                  <a:cubicBezTo>
                    <a:pt x="1305" y="1928"/>
                    <a:pt x="1551" y="1834"/>
                    <a:pt x="1740" y="1647"/>
                  </a:cubicBezTo>
                  <a:cubicBezTo>
                    <a:pt x="2115" y="1270"/>
                    <a:pt x="2115" y="659"/>
                    <a:pt x="1740" y="282"/>
                  </a:cubicBezTo>
                  <a:cubicBezTo>
                    <a:pt x="1551" y="95"/>
                    <a:pt x="1305" y="1"/>
                    <a:pt x="1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4"/>
            <p:cNvSpPr/>
            <p:nvPr/>
          </p:nvSpPr>
          <p:spPr>
            <a:xfrm>
              <a:off x="5671523" y="3447745"/>
              <a:ext cx="58231" cy="53083"/>
            </a:xfrm>
            <a:custGeom>
              <a:rect b="b" l="l" r="r" t="t"/>
              <a:pathLst>
                <a:path extrusionOk="0" h="1928" w="2115">
                  <a:moveTo>
                    <a:pt x="1059" y="586"/>
                  </a:moveTo>
                  <a:cubicBezTo>
                    <a:pt x="1156" y="586"/>
                    <a:pt x="1254" y="623"/>
                    <a:pt x="1327" y="697"/>
                  </a:cubicBezTo>
                  <a:cubicBezTo>
                    <a:pt x="1476" y="843"/>
                    <a:pt x="1476" y="1085"/>
                    <a:pt x="1327" y="1234"/>
                  </a:cubicBezTo>
                  <a:cubicBezTo>
                    <a:pt x="1254" y="1308"/>
                    <a:pt x="1156" y="1345"/>
                    <a:pt x="1059" y="1345"/>
                  </a:cubicBezTo>
                  <a:cubicBezTo>
                    <a:pt x="961" y="1345"/>
                    <a:pt x="864" y="1308"/>
                    <a:pt x="790" y="1234"/>
                  </a:cubicBezTo>
                  <a:cubicBezTo>
                    <a:pt x="642" y="1087"/>
                    <a:pt x="642" y="843"/>
                    <a:pt x="790" y="697"/>
                  </a:cubicBezTo>
                  <a:cubicBezTo>
                    <a:pt x="864" y="623"/>
                    <a:pt x="961" y="586"/>
                    <a:pt x="1059" y="586"/>
                  </a:cubicBezTo>
                  <a:close/>
                  <a:moveTo>
                    <a:pt x="1058" y="1"/>
                  </a:moveTo>
                  <a:cubicBezTo>
                    <a:pt x="811" y="1"/>
                    <a:pt x="564" y="94"/>
                    <a:pt x="375" y="282"/>
                  </a:cubicBezTo>
                  <a:cubicBezTo>
                    <a:pt x="1" y="659"/>
                    <a:pt x="1" y="1270"/>
                    <a:pt x="375" y="1647"/>
                  </a:cubicBezTo>
                  <a:cubicBezTo>
                    <a:pt x="564" y="1834"/>
                    <a:pt x="811" y="1928"/>
                    <a:pt x="1058" y="1928"/>
                  </a:cubicBezTo>
                  <a:cubicBezTo>
                    <a:pt x="1305" y="1928"/>
                    <a:pt x="1552" y="1834"/>
                    <a:pt x="1740" y="1647"/>
                  </a:cubicBezTo>
                  <a:cubicBezTo>
                    <a:pt x="2115" y="1270"/>
                    <a:pt x="2115" y="659"/>
                    <a:pt x="1740" y="282"/>
                  </a:cubicBezTo>
                  <a:cubicBezTo>
                    <a:pt x="1552" y="94"/>
                    <a:pt x="1305" y="1"/>
                    <a:pt x="1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4"/>
            <p:cNvSpPr/>
            <p:nvPr/>
          </p:nvSpPr>
          <p:spPr>
            <a:xfrm>
              <a:off x="5652884" y="3232717"/>
              <a:ext cx="234026" cy="213294"/>
            </a:xfrm>
            <a:custGeom>
              <a:rect b="b" l="l" r="r" t="t"/>
              <a:pathLst>
                <a:path extrusionOk="0" h="7747" w="8500">
                  <a:moveTo>
                    <a:pt x="4250" y="587"/>
                  </a:moveTo>
                  <a:cubicBezTo>
                    <a:pt x="5093" y="587"/>
                    <a:pt x="5936" y="908"/>
                    <a:pt x="6577" y="1549"/>
                  </a:cubicBezTo>
                  <a:cubicBezTo>
                    <a:pt x="7860" y="2830"/>
                    <a:pt x="7860" y="4917"/>
                    <a:pt x="6577" y="6202"/>
                  </a:cubicBezTo>
                  <a:cubicBezTo>
                    <a:pt x="5936" y="6843"/>
                    <a:pt x="5093" y="7163"/>
                    <a:pt x="4251" y="7163"/>
                  </a:cubicBezTo>
                  <a:cubicBezTo>
                    <a:pt x="3408" y="7163"/>
                    <a:pt x="2566" y="6843"/>
                    <a:pt x="1924" y="6202"/>
                  </a:cubicBezTo>
                  <a:cubicBezTo>
                    <a:pt x="641" y="4919"/>
                    <a:pt x="641" y="2830"/>
                    <a:pt x="1924" y="1549"/>
                  </a:cubicBezTo>
                  <a:cubicBezTo>
                    <a:pt x="2565" y="908"/>
                    <a:pt x="3407" y="587"/>
                    <a:pt x="4250" y="587"/>
                  </a:cubicBezTo>
                  <a:close/>
                  <a:moveTo>
                    <a:pt x="4249" y="1"/>
                  </a:moveTo>
                  <a:cubicBezTo>
                    <a:pt x="3257" y="1"/>
                    <a:pt x="2265" y="378"/>
                    <a:pt x="1509" y="1134"/>
                  </a:cubicBezTo>
                  <a:cubicBezTo>
                    <a:pt x="0" y="2645"/>
                    <a:pt x="0" y="5102"/>
                    <a:pt x="1509" y="6613"/>
                  </a:cubicBezTo>
                  <a:cubicBezTo>
                    <a:pt x="2265" y="7369"/>
                    <a:pt x="3257" y="7747"/>
                    <a:pt x="4249" y="7747"/>
                  </a:cubicBezTo>
                  <a:cubicBezTo>
                    <a:pt x="5241" y="7747"/>
                    <a:pt x="6233" y="7369"/>
                    <a:pt x="6988" y="6613"/>
                  </a:cubicBezTo>
                  <a:cubicBezTo>
                    <a:pt x="8500" y="5102"/>
                    <a:pt x="8500" y="2645"/>
                    <a:pt x="6988" y="1134"/>
                  </a:cubicBezTo>
                  <a:cubicBezTo>
                    <a:pt x="6233" y="378"/>
                    <a:pt x="5241"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4" name="Google Shape;5064;p44"/>
          <p:cNvGrpSpPr/>
          <p:nvPr/>
        </p:nvGrpSpPr>
        <p:grpSpPr>
          <a:xfrm>
            <a:off x="3636759" y="1794620"/>
            <a:ext cx="722073" cy="686438"/>
            <a:chOff x="6221044" y="3153864"/>
            <a:chExt cx="551201" cy="523999"/>
          </a:xfrm>
        </p:grpSpPr>
        <p:sp>
          <p:nvSpPr>
            <p:cNvPr id="5065" name="Google Shape;5065;p44"/>
            <p:cNvSpPr/>
            <p:nvPr/>
          </p:nvSpPr>
          <p:spPr>
            <a:xfrm>
              <a:off x="6597992" y="3256119"/>
              <a:ext cx="23072" cy="25357"/>
            </a:xfrm>
            <a:custGeom>
              <a:rect b="b" l="l" r="r" t="t"/>
              <a:pathLst>
                <a:path extrusionOk="0" h="921" w="838">
                  <a:moveTo>
                    <a:pt x="506" y="0"/>
                  </a:moveTo>
                  <a:cubicBezTo>
                    <a:pt x="400" y="0"/>
                    <a:pt x="298" y="59"/>
                    <a:pt x="246" y="160"/>
                  </a:cubicBezTo>
                  <a:lnTo>
                    <a:pt x="75" y="495"/>
                  </a:lnTo>
                  <a:cubicBezTo>
                    <a:pt x="0" y="638"/>
                    <a:pt x="57" y="815"/>
                    <a:pt x="202" y="889"/>
                  </a:cubicBezTo>
                  <a:cubicBezTo>
                    <a:pt x="244" y="911"/>
                    <a:pt x="289" y="921"/>
                    <a:pt x="334" y="921"/>
                  </a:cubicBezTo>
                  <a:cubicBezTo>
                    <a:pt x="411" y="921"/>
                    <a:pt x="486" y="890"/>
                    <a:pt x="541" y="834"/>
                  </a:cubicBezTo>
                  <a:cubicBezTo>
                    <a:pt x="562" y="811"/>
                    <a:pt x="581" y="788"/>
                    <a:pt x="594" y="760"/>
                  </a:cubicBezTo>
                  <a:lnTo>
                    <a:pt x="767" y="425"/>
                  </a:lnTo>
                  <a:cubicBezTo>
                    <a:pt x="838" y="282"/>
                    <a:pt x="781" y="105"/>
                    <a:pt x="638" y="33"/>
                  </a:cubicBezTo>
                  <a:cubicBezTo>
                    <a:pt x="595" y="11"/>
                    <a:pt x="550" y="0"/>
                    <a:pt x="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44"/>
            <p:cNvSpPr/>
            <p:nvPr/>
          </p:nvSpPr>
          <p:spPr>
            <a:xfrm>
              <a:off x="6618944" y="3279026"/>
              <a:ext cx="24669" cy="22962"/>
            </a:xfrm>
            <a:custGeom>
              <a:rect b="b" l="l" r="r" t="t"/>
              <a:pathLst>
                <a:path extrusionOk="0" h="834" w="896">
                  <a:moveTo>
                    <a:pt x="575" y="0"/>
                  </a:moveTo>
                  <a:cubicBezTo>
                    <a:pt x="500" y="0"/>
                    <a:pt x="426" y="29"/>
                    <a:pt x="370" y="86"/>
                  </a:cubicBezTo>
                  <a:lnTo>
                    <a:pt x="115" y="337"/>
                  </a:lnTo>
                  <a:cubicBezTo>
                    <a:pt x="1" y="451"/>
                    <a:pt x="1" y="638"/>
                    <a:pt x="115" y="748"/>
                  </a:cubicBezTo>
                  <a:cubicBezTo>
                    <a:pt x="172" y="805"/>
                    <a:pt x="247" y="834"/>
                    <a:pt x="322" y="834"/>
                  </a:cubicBezTo>
                  <a:cubicBezTo>
                    <a:pt x="396" y="834"/>
                    <a:pt x="471" y="805"/>
                    <a:pt x="526" y="748"/>
                  </a:cubicBezTo>
                  <a:lnTo>
                    <a:pt x="779" y="497"/>
                  </a:lnTo>
                  <a:cubicBezTo>
                    <a:pt x="895" y="383"/>
                    <a:pt x="895" y="200"/>
                    <a:pt x="781" y="86"/>
                  </a:cubicBezTo>
                  <a:cubicBezTo>
                    <a:pt x="724" y="29"/>
                    <a:pt x="649" y="0"/>
                    <a:pt x="5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4"/>
            <p:cNvSpPr/>
            <p:nvPr/>
          </p:nvSpPr>
          <p:spPr>
            <a:xfrm>
              <a:off x="6639125" y="3301823"/>
              <a:ext cx="27257" cy="20815"/>
            </a:xfrm>
            <a:custGeom>
              <a:rect b="b" l="l" r="r" t="t"/>
              <a:pathLst>
                <a:path extrusionOk="0" h="756" w="990">
                  <a:moveTo>
                    <a:pt x="669" y="1"/>
                  </a:moveTo>
                  <a:cubicBezTo>
                    <a:pt x="626" y="1"/>
                    <a:pt x="581" y="11"/>
                    <a:pt x="539" y="32"/>
                  </a:cubicBezTo>
                  <a:lnTo>
                    <a:pt x="202" y="204"/>
                  </a:lnTo>
                  <a:cubicBezTo>
                    <a:pt x="59" y="278"/>
                    <a:pt x="0" y="451"/>
                    <a:pt x="75" y="596"/>
                  </a:cubicBezTo>
                  <a:cubicBezTo>
                    <a:pt x="127" y="697"/>
                    <a:pt x="230" y="755"/>
                    <a:pt x="337" y="755"/>
                  </a:cubicBezTo>
                  <a:cubicBezTo>
                    <a:pt x="380" y="755"/>
                    <a:pt x="425" y="746"/>
                    <a:pt x="467" y="725"/>
                  </a:cubicBezTo>
                  <a:lnTo>
                    <a:pt x="802" y="554"/>
                  </a:lnTo>
                  <a:cubicBezTo>
                    <a:pt x="830" y="539"/>
                    <a:pt x="855" y="520"/>
                    <a:pt x="876" y="499"/>
                  </a:cubicBezTo>
                  <a:cubicBezTo>
                    <a:pt x="963" y="413"/>
                    <a:pt x="990" y="276"/>
                    <a:pt x="931" y="162"/>
                  </a:cubicBezTo>
                  <a:cubicBezTo>
                    <a:pt x="878" y="61"/>
                    <a:pt x="776" y="1"/>
                    <a:pt x="6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4"/>
            <p:cNvSpPr/>
            <p:nvPr/>
          </p:nvSpPr>
          <p:spPr>
            <a:xfrm>
              <a:off x="6345739" y="3153864"/>
              <a:ext cx="330775" cy="238101"/>
            </a:xfrm>
            <a:custGeom>
              <a:rect b="b" l="l" r="r" t="t"/>
              <a:pathLst>
                <a:path extrusionOk="0" h="8648" w="12014">
                  <a:moveTo>
                    <a:pt x="8796" y="0"/>
                  </a:moveTo>
                  <a:cubicBezTo>
                    <a:pt x="8468" y="0"/>
                    <a:pt x="8139" y="125"/>
                    <a:pt x="7889" y="374"/>
                  </a:cubicBezTo>
                  <a:lnTo>
                    <a:pt x="115" y="8149"/>
                  </a:lnTo>
                  <a:cubicBezTo>
                    <a:pt x="1" y="8263"/>
                    <a:pt x="1" y="8450"/>
                    <a:pt x="115" y="8562"/>
                  </a:cubicBezTo>
                  <a:cubicBezTo>
                    <a:pt x="172" y="8619"/>
                    <a:pt x="247" y="8647"/>
                    <a:pt x="322" y="8647"/>
                  </a:cubicBezTo>
                  <a:cubicBezTo>
                    <a:pt x="397" y="8647"/>
                    <a:pt x="472" y="8619"/>
                    <a:pt x="528" y="8562"/>
                  </a:cubicBezTo>
                  <a:lnTo>
                    <a:pt x="8302" y="787"/>
                  </a:lnTo>
                  <a:cubicBezTo>
                    <a:pt x="8437" y="651"/>
                    <a:pt x="8616" y="583"/>
                    <a:pt x="8795" y="583"/>
                  </a:cubicBezTo>
                  <a:cubicBezTo>
                    <a:pt x="8974" y="583"/>
                    <a:pt x="9153" y="651"/>
                    <a:pt x="9288" y="787"/>
                  </a:cubicBezTo>
                  <a:lnTo>
                    <a:pt x="11484" y="2982"/>
                  </a:lnTo>
                  <a:cubicBezTo>
                    <a:pt x="11541" y="3039"/>
                    <a:pt x="11616" y="3067"/>
                    <a:pt x="11691" y="3067"/>
                  </a:cubicBezTo>
                  <a:cubicBezTo>
                    <a:pt x="11766" y="3067"/>
                    <a:pt x="11840" y="3039"/>
                    <a:pt x="11895" y="2982"/>
                  </a:cubicBezTo>
                  <a:cubicBezTo>
                    <a:pt x="12013" y="2871"/>
                    <a:pt x="12013" y="2685"/>
                    <a:pt x="11899" y="2571"/>
                  </a:cubicBezTo>
                  <a:lnTo>
                    <a:pt x="9703" y="374"/>
                  </a:lnTo>
                  <a:cubicBezTo>
                    <a:pt x="9453" y="125"/>
                    <a:pt x="9124" y="0"/>
                    <a:pt x="8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4"/>
            <p:cNvSpPr/>
            <p:nvPr/>
          </p:nvSpPr>
          <p:spPr>
            <a:xfrm>
              <a:off x="6221044" y="3252595"/>
              <a:ext cx="551201" cy="425267"/>
            </a:xfrm>
            <a:custGeom>
              <a:rect b="b" l="l" r="r" t="t"/>
              <a:pathLst>
                <a:path extrusionOk="0" h="15446" w="20020">
                  <a:moveTo>
                    <a:pt x="18495" y="4913"/>
                  </a:moveTo>
                  <a:lnTo>
                    <a:pt x="18921" y="5341"/>
                  </a:lnTo>
                  <a:cubicBezTo>
                    <a:pt x="18942" y="5362"/>
                    <a:pt x="18942" y="5396"/>
                    <a:pt x="18921" y="5415"/>
                  </a:cubicBezTo>
                  <a:lnTo>
                    <a:pt x="18535" y="5800"/>
                  </a:lnTo>
                  <a:lnTo>
                    <a:pt x="18071" y="5337"/>
                  </a:lnTo>
                  <a:lnTo>
                    <a:pt x="18495" y="4913"/>
                  </a:lnTo>
                  <a:close/>
                  <a:moveTo>
                    <a:pt x="17659" y="5750"/>
                  </a:moveTo>
                  <a:lnTo>
                    <a:pt x="18124" y="6215"/>
                  </a:lnTo>
                  <a:lnTo>
                    <a:pt x="17602" y="6736"/>
                  </a:lnTo>
                  <a:lnTo>
                    <a:pt x="17138" y="6272"/>
                  </a:lnTo>
                  <a:lnTo>
                    <a:pt x="17659" y="5750"/>
                  </a:lnTo>
                  <a:close/>
                  <a:moveTo>
                    <a:pt x="16727" y="6683"/>
                  </a:moveTo>
                  <a:lnTo>
                    <a:pt x="17191" y="7147"/>
                  </a:lnTo>
                  <a:lnTo>
                    <a:pt x="16670" y="7669"/>
                  </a:lnTo>
                  <a:lnTo>
                    <a:pt x="16205" y="7204"/>
                  </a:lnTo>
                  <a:lnTo>
                    <a:pt x="16727" y="6683"/>
                  </a:lnTo>
                  <a:close/>
                  <a:moveTo>
                    <a:pt x="15794" y="7615"/>
                  </a:moveTo>
                  <a:lnTo>
                    <a:pt x="16259" y="8080"/>
                  </a:lnTo>
                  <a:lnTo>
                    <a:pt x="15737" y="8601"/>
                  </a:lnTo>
                  <a:lnTo>
                    <a:pt x="15273" y="8137"/>
                  </a:lnTo>
                  <a:lnTo>
                    <a:pt x="15794" y="7615"/>
                  </a:lnTo>
                  <a:close/>
                  <a:moveTo>
                    <a:pt x="14862" y="8550"/>
                  </a:moveTo>
                  <a:lnTo>
                    <a:pt x="15326" y="9014"/>
                  </a:lnTo>
                  <a:lnTo>
                    <a:pt x="14938" y="9401"/>
                  </a:lnTo>
                  <a:cubicBezTo>
                    <a:pt x="14927" y="9411"/>
                    <a:pt x="14914" y="9416"/>
                    <a:pt x="14900" y="9416"/>
                  </a:cubicBezTo>
                  <a:cubicBezTo>
                    <a:pt x="14887" y="9416"/>
                    <a:pt x="14873" y="9411"/>
                    <a:pt x="14864" y="9401"/>
                  </a:cubicBezTo>
                  <a:lnTo>
                    <a:pt x="14439" y="8974"/>
                  </a:lnTo>
                  <a:lnTo>
                    <a:pt x="14862" y="8550"/>
                  </a:lnTo>
                  <a:close/>
                  <a:moveTo>
                    <a:pt x="3026" y="8757"/>
                  </a:moveTo>
                  <a:lnTo>
                    <a:pt x="3517" y="9250"/>
                  </a:lnTo>
                  <a:lnTo>
                    <a:pt x="3178" y="9585"/>
                  </a:lnTo>
                  <a:cubicBezTo>
                    <a:pt x="3168" y="9596"/>
                    <a:pt x="3155" y="9601"/>
                    <a:pt x="3141" y="9601"/>
                  </a:cubicBezTo>
                  <a:cubicBezTo>
                    <a:pt x="3128" y="9601"/>
                    <a:pt x="3115" y="9596"/>
                    <a:pt x="3104" y="9585"/>
                  </a:cubicBezTo>
                  <a:lnTo>
                    <a:pt x="2689" y="9168"/>
                  </a:lnTo>
                  <a:cubicBezTo>
                    <a:pt x="2666" y="9147"/>
                    <a:pt x="2666" y="9115"/>
                    <a:pt x="2689" y="9096"/>
                  </a:cubicBezTo>
                  <a:lnTo>
                    <a:pt x="3026" y="8757"/>
                  </a:lnTo>
                  <a:close/>
                  <a:moveTo>
                    <a:pt x="4737" y="10470"/>
                  </a:moveTo>
                  <a:lnTo>
                    <a:pt x="5228" y="10963"/>
                  </a:lnTo>
                  <a:lnTo>
                    <a:pt x="4889" y="11298"/>
                  </a:lnTo>
                  <a:cubicBezTo>
                    <a:pt x="4879" y="11309"/>
                    <a:pt x="4865" y="11314"/>
                    <a:pt x="4851" y="11314"/>
                  </a:cubicBezTo>
                  <a:cubicBezTo>
                    <a:pt x="4838" y="11314"/>
                    <a:pt x="4825" y="11309"/>
                    <a:pt x="4815" y="11298"/>
                  </a:cubicBezTo>
                  <a:lnTo>
                    <a:pt x="4400" y="10881"/>
                  </a:lnTo>
                  <a:cubicBezTo>
                    <a:pt x="4377" y="10860"/>
                    <a:pt x="4377" y="10828"/>
                    <a:pt x="4400" y="10809"/>
                  </a:cubicBezTo>
                  <a:lnTo>
                    <a:pt x="4737" y="10470"/>
                  </a:lnTo>
                  <a:close/>
                  <a:moveTo>
                    <a:pt x="12890" y="10518"/>
                  </a:moveTo>
                  <a:lnTo>
                    <a:pt x="13318" y="10944"/>
                  </a:lnTo>
                  <a:cubicBezTo>
                    <a:pt x="13339" y="10965"/>
                    <a:pt x="13339" y="10999"/>
                    <a:pt x="13318" y="11018"/>
                  </a:cubicBezTo>
                  <a:lnTo>
                    <a:pt x="12957" y="11380"/>
                  </a:lnTo>
                  <a:lnTo>
                    <a:pt x="12492" y="10916"/>
                  </a:lnTo>
                  <a:lnTo>
                    <a:pt x="12890" y="10518"/>
                  </a:lnTo>
                  <a:close/>
                  <a:moveTo>
                    <a:pt x="12081" y="11329"/>
                  </a:moveTo>
                  <a:lnTo>
                    <a:pt x="12546" y="11793"/>
                  </a:lnTo>
                  <a:lnTo>
                    <a:pt x="12117" y="12221"/>
                  </a:lnTo>
                  <a:lnTo>
                    <a:pt x="11653" y="11757"/>
                  </a:lnTo>
                  <a:lnTo>
                    <a:pt x="12081" y="11329"/>
                  </a:lnTo>
                  <a:close/>
                  <a:moveTo>
                    <a:pt x="11242" y="12172"/>
                  </a:moveTo>
                  <a:lnTo>
                    <a:pt x="11704" y="12636"/>
                  </a:lnTo>
                  <a:lnTo>
                    <a:pt x="11343" y="12994"/>
                  </a:lnTo>
                  <a:cubicBezTo>
                    <a:pt x="11332" y="13005"/>
                    <a:pt x="11319" y="13011"/>
                    <a:pt x="11306" y="13011"/>
                  </a:cubicBezTo>
                  <a:cubicBezTo>
                    <a:pt x="11293" y="13011"/>
                    <a:pt x="11280" y="13005"/>
                    <a:pt x="11271" y="12994"/>
                  </a:cubicBezTo>
                  <a:lnTo>
                    <a:pt x="10844" y="12569"/>
                  </a:lnTo>
                  <a:lnTo>
                    <a:pt x="11242" y="12172"/>
                  </a:lnTo>
                  <a:close/>
                  <a:moveTo>
                    <a:pt x="6450" y="12181"/>
                  </a:moveTo>
                  <a:lnTo>
                    <a:pt x="6941" y="12670"/>
                  </a:lnTo>
                  <a:lnTo>
                    <a:pt x="6602" y="13009"/>
                  </a:lnTo>
                  <a:cubicBezTo>
                    <a:pt x="6592" y="13019"/>
                    <a:pt x="6578" y="13025"/>
                    <a:pt x="6564" y="13025"/>
                  </a:cubicBezTo>
                  <a:cubicBezTo>
                    <a:pt x="6551" y="13025"/>
                    <a:pt x="6537" y="13019"/>
                    <a:pt x="6528" y="13009"/>
                  </a:cubicBezTo>
                  <a:lnTo>
                    <a:pt x="6113" y="12592"/>
                  </a:lnTo>
                  <a:cubicBezTo>
                    <a:pt x="6090" y="12571"/>
                    <a:pt x="6090" y="12537"/>
                    <a:pt x="6113" y="12518"/>
                  </a:cubicBezTo>
                  <a:lnTo>
                    <a:pt x="6450" y="12181"/>
                  </a:lnTo>
                  <a:close/>
                  <a:moveTo>
                    <a:pt x="2003" y="6283"/>
                  </a:moveTo>
                  <a:cubicBezTo>
                    <a:pt x="2038" y="6283"/>
                    <a:pt x="2073" y="6296"/>
                    <a:pt x="2099" y="6321"/>
                  </a:cubicBezTo>
                  <a:lnTo>
                    <a:pt x="2699" y="6921"/>
                  </a:lnTo>
                  <a:lnTo>
                    <a:pt x="9388" y="13610"/>
                  </a:lnTo>
                  <a:lnTo>
                    <a:pt x="10285" y="14512"/>
                  </a:lnTo>
                  <a:lnTo>
                    <a:pt x="9944" y="14853"/>
                  </a:lnTo>
                  <a:lnTo>
                    <a:pt x="7559" y="12467"/>
                  </a:lnTo>
                  <a:lnTo>
                    <a:pt x="6655" y="11563"/>
                  </a:lnTo>
                  <a:lnTo>
                    <a:pt x="5847" y="10754"/>
                  </a:lnTo>
                  <a:lnTo>
                    <a:pt x="4943" y="9850"/>
                  </a:lnTo>
                  <a:lnTo>
                    <a:pt x="4136" y="9041"/>
                  </a:lnTo>
                  <a:lnTo>
                    <a:pt x="3232" y="8137"/>
                  </a:lnTo>
                  <a:lnTo>
                    <a:pt x="2208" y="7113"/>
                  </a:lnTo>
                  <a:cubicBezTo>
                    <a:pt x="2151" y="7056"/>
                    <a:pt x="2076" y="7027"/>
                    <a:pt x="2001" y="7027"/>
                  </a:cubicBezTo>
                  <a:cubicBezTo>
                    <a:pt x="1927" y="7027"/>
                    <a:pt x="1853" y="7056"/>
                    <a:pt x="1797" y="7113"/>
                  </a:cubicBezTo>
                  <a:lnTo>
                    <a:pt x="993" y="7918"/>
                  </a:lnTo>
                  <a:lnTo>
                    <a:pt x="653" y="7577"/>
                  </a:lnTo>
                  <a:lnTo>
                    <a:pt x="1909" y="6321"/>
                  </a:lnTo>
                  <a:cubicBezTo>
                    <a:pt x="1935" y="6296"/>
                    <a:pt x="1969" y="6283"/>
                    <a:pt x="2003" y="6283"/>
                  </a:cubicBezTo>
                  <a:close/>
                  <a:moveTo>
                    <a:pt x="17323" y="1"/>
                  </a:moveTo>
                  <a:cubicBezTo>
                    <a:pt x="17248" y="1"/>
                    <a:pt x="17174" y="29"/>
                    <a:pt x="17117" y="87"/>
                  </a:cubicBezTo>
                  <a:cubicBezTo>
                    <a:pt x="17003" y="201"/>
                    <a:pt x="17003" y="385"/>
                    <a:pt x="17117" y="498"/>
                  </a:cubicBezTo>
                  <a:lnTo>
                    <a:pt x="19108" y="2488"/>
                  </a:lnTo>
                  <a:cubicBezTo>
                    <a:pt x="19380" y="2761"/>
                    <a:pt x="19380" y="3206"/>
                    <a:pt x="19108" y="3476"/>
                  </a:cubicBezTo>
                  <a:lnTo>
                    <a:pt x="18289" y="4294"/>
                  </a:lnTo>
                  <a:lnTo>
                    <a:pt x="13817" y="8767"/>
                  </a:lnTo>
                  <a:lnTo>
                    <a:pt x="12685" y="9899"/>
                  </a:lnTo>
                  <a:lnTo>
                    <a:pt x="10224" y="12362"/>
                  </a:lnTo>
                  <a:lnTo>
                    <a:pt x="9590" y="12994"/>
                  </a:lnTo>
                  <a:lnTo>
                    <a:pt x="3315" y="6719"/>
                  </a:lnTo>
                  <a:lnTo>
                    <a:pt x="3955" y="6080"/>
                  </a:lnTo>
                  <a:cubicBezTo>
                    <a:pt x="4069" y="5965"/>
                    <a:pt x="4069" y="5779"/>
                    <a:pt x="3955" y="5667"/>
                  </a:cubicBezTo>
                  <a:cubicBezTo>
                    <a:pt x="3898" y="5610"/>
                    <a:pt x="3823" y="5581"/>
                    <a:pt x="3748" y="5581"/>
                  </a:cubicBezTo>
                  <a:cubicBezTo>
                    <a:pt x="3673" y="5581"/>
                    <a:pt x="3599" y="5610"/>
                    <a:pt x="3544" y="5667"/>
                  </a:cubicBezTo>
                  <a:lnTo>
                    <a:pt x="2902" y="6308"/>
                  </a:lnTo>
                  <a:lnTo>
                    <a:pt x="2508" y="5912"/>
                  </a:lnTo>
                  <a:cubicBezTo>
                    <a:pt x="2368" y="5772"/>
                    <a:pt x="2184" y="5702"/>
                    <a:pt x="2000" y="5702"/>
                  </a:cubicBezTo>
                  <a:cubicBezTo>
                    <a:pt x="1817" y="5702"/>
                    <a:pt x="1633" y="5772"/>
                    <a:pt x="1492" y="5912"/>
                  </a:cubicBezTo>
                  <a:lnTo>
                    <a:pt x="219" y="7185"/>
                  </a:lnTo>
                  <a:cubicBezTo>
                    <a:pt x="0" y="7404"/>
                    <a:pt x="0" y="7758"/>
                    <a:pt x="219" y="7977"/>
                  </a:cubicBezTo>
                  <a:lnTo>
                    <a:pt x="594" y="8350"/>
                  </a:lnTo>
                  <a:cubicBezTo>
                    <a:pt x="703" y="8460"/>
                    <a:pt x="846" y="8514"/>
                    <a:pt x="990" y="8514"/>
                  </a:cubicBezTo>
                  <a:cubicBezTo>
                    <a:pt x="1133" y="8514"/>
                    <a:pt x="1276" y="8460"/>
                    <a:pt x="1386" y="8350"/>
                  </a:cubicBezTo>
                  <a:lnTo>
                    <a:pt x="1998" y="7737"/>
                  </a:lnTo>
                  <a:lnTo>
                    <a:pt x="2607" y="8346"/>
                  </a:lnTo>
                  <a:lnTo>
                    <a:pt x="2270" y="8683"/>
                  </a:lnTo>
                  <a:cubicBezTo>
                    <a:pt x="2023" y="8931"/>
                    <a:pt x="2023" y="9336"/>
                    <a:pt x="2270" y="9583"/>
                  </a:cubicBezTo>
                  <a:lnTo>
                    <a:pt x="2685" y="10000"/>
                  </a:lnTo>
                  <a:cubicBezTo>
                    <a:pt x="2809" y="10124"/>
                    <a:pt x="2972" y="10186"/>
                    <a:pt x="3135" y="10186"/>
                  </a:cubicBezTo>
                  <a:cubicBezTo>
                    <a:pt x="3299" y="10186"/>
                    <a:pt x="3462" y="10124"/>
                    <a:pt x="3586" y="10000"/>
                  </a:cubicBezTo>
                  <a:lnTo>
                    <a:pt x="3922" y="9661"/>
                  </a:lnTo>
                  <a:lnTo>
                    <a:pt x="4318" y="10057"/>
                  </a:lnTo>
                  <a:lnTo>
                    <a:pt x="3980" y="10394"/>
                  </a:lnTo>
                  <a:cubicBezTo>
                    <a:pt x="3732" y="10641"/>
                    <a:pt x="3732" y="11047"/>
                    <a:pt x="3980" y="11294"/>
                  </a:cubicBezTo>
                  <a:lnTo>
                    <a:pt x="4396" y="11709"/>
                  </a:lnTo>
                  <a:cubicBezTo>
                    <a:pt x="4520" y="11833"/>
                    <a:pt x="4683" y="11895"/>
                    <a:pt x="4846" y="11895"/>
                  </a:cubicBezTo>
                  <a:cubicBezTo>
                    <a:pt x="5010" y="11895"/>
                    <a:pt x="5173" y="11833"/>
                    <a:pt x="5297" y="11709"/>
                  </a:cubicBezTo>
                  <a:lnTo>
                    <a:pt x="5633" y="11372"/>
                  </a:lnTo>
                  <a:lnTo>
                    <a:pt x="6029" y="11766"/>
                  </a:lnTo>
                  <a:lnTo>
                    <a:pt x="5690" y="12105"/>
                  </a:lnTo>
                  <a:cubicBezTo>
                    <a:pt x="5443" y="12352"/>
                    <a:pt x="5443" y="12756"/>
                    <a:pt x="5690" y="13003"/>
                  </a:cubicBezTo>
                  <a:lnTo>
                    <a:pt x="6107" y="13420"/>
                  </a:lnTo>
                  <a:cubicBezTo>
                    <a:pt x="6231" y="13544"/>
                    <a:pt x="6394" y="13606"/>
                    <a:pt x="6556" y="13606"/>
                  </a:cubicBezTo>
                  <a:cubicBezTo>
                    <a:pt x="6719" y="13606"/>
                    <a:pt x="6882" y="13544"/>
                    <a:pt x="7006" y="13420"/>
                  </a:cubicBezTo>
                  <a:lnTo>
                    <a:pt x="7344" y="13083"/>
                  </a:lnTo>
                  <a:lnTo>
                    <a:pt x="9542" y="15281"/>
                  </a:lnTo>
                  <a:cubicBezTo>
                    <a:pt x="9652" y="15391"/>
                    <a:pt x="9795" y="15446"/>
                    <a:pt x="9938" y="15446"/>
                  </a:cubicBezTo>
                  <a:cubicBezTo>
                    <a:pt x="10082" y="15446"/>
                    <a:pt x="10225" y="15391"/>
                    <a:pt x="10334" y="15281"/>
                  </a:cubicBezTo>
                  <a:lnTo>
                    <a:pt x="10707" y="14906"/>
                  </a:lnTo>
                  <a:cubicBezTo>
                    <a:pt x="10926" y="14688"/>
                    <a:pt x="10926" y="14334"/>
                    <a:pt x="10707" y="14115"/>
                  </a:cubicBezTo>
                  <a:lnTo>
                    <a:pt x="9999" y="13407"/>
                  </a:lnTo>
                  <a:lnTo>
                    <a:pt x="10426" y="12980"/>
                  </a:lnTo>
                  <a:lnTo>
                    <a:pt x="10850" y="13407"/>
                  </a:lnTo>
                  <a:cubicBezTo>
                    <a:pt x="10974" y="13530"/>
                    <a:pt x="11137" y="13592"/>
                    <a:pt x="11300" y="13592"/>
                  </a:cubicBezTo>
                  <a:cubicBezTo>
                    <a:pt x="11463" y="13592"/>
                    <a:pt x="11626" y="13530"/>
                    <a:pt x="11750" y="13407"/>
                  </a:cubicBezTo>
                  <a:lnTo>
                    <a:pt x="13724" y="11431"/>
                  </a:lnTo>
                  <a:cubicBezTo>
                    <a:pt x="13971" y="11184"/>
                    <a:pt x="13971" y="10780"/>
                    <a:pt x="13724" y="10533"/>
                  </a:cubicBezTo>
                  <a:lnTo>
                    <a:pt x="13299" y="10107"/>
                  </a:lnTo>
                  <a:lnTo>
                    <a:pt x="14019" y="9385"/>
                  </a:lnTo>
                  <a:lnTo>
                    <a:pt x="14445" y="9812"/>
                  </a:lnTo>
                  <a:cubicBezTo>
                    <a:pt x="14569" y="9935"/>
                    <a:pt x="14732" y="9997"/>
                    <a:pt x="14895" y="9997"/>
                  </a:cubicBezTo>
                  <a:cubicBezTo>
                    <a:pt x="15058" y="9997"/>
                    <a:pt x="15221" y="9935"/>
                    <a:pt x="15345" y="9812"/>
                  </a:cubicBezTo>
                  <a:lnTo>
                    <a:pt x="19327" y="5828"/>
                  </a:lnTo>
                  <a:cubicBezTo>
                    <a:pt x="19574" y="5581"/>
                    <a:pt x="19574" y="5178"/>
                    <a:pt x="19327" y="4930"/>
                  </a:cubicBezTo>
                  <a:lnTo>
                    <a:pt x="18900" y="4504"/>
                  </a:lnTo>
                  <a:lnTo>
                    <a:pt x="19513" y="3893"/>
                  </a:lnTo>
                  <a:cubicBezTo>
                    <a:pt x="20019" y="3390"/>
                    <a:pt x="20019" y="2578"/>
                    <a:pt x="19521" y="2077"/>
                  </a:cubicBezTo>
                  <a:lnTo>
                    <a:pt x="17528" y="87"/>
                  </a:lnTo>
                  <a:cubicBezTo>
                    <a:pt x="17471" y="29"/>
                    <a:pt x="17397" y="1"/>
                    <a:pt x="17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4"/>
            <p:cNvSpPr/>
            <p:nvPr/>
          </p:nvSpPr>
          <p:spPr>
            <a:xfrm>
              <a:off x="6363387" y="3438797"/>
              <a:ext cx="58314" cy="53055"/>
            </a:xfrm>
            <a:custGeom>
              <a:rect b="b" l="l" r="r" t="t"/>
              <a:pathLst>
                <a:path extrusionOk="0" h="1927" w="2118">
                  <a:moveTo>
                    <a:pt x="1058" y="585"/>
                  </a:moveTo>
                  <a:cubicBezTo>
                    <a:pt x="1156" y="585"/>
                    <a:pt x="1253" y="622"/>
                    <a:pt x="1327" y="696"/>
                  </a:cubicBezTo>
                  <a:cubicBezTo>
                    <a:pt x="1476" y="843"/>
                    <a:pt x="1476" y="1083"/>
                    <a:pt x="1327" y="1233"/>
                  </a:cubicBezTo>
                  <a:cubicBezTo>
                    <a:pt x="1253" y="1307"/>
                    <a:pt x="1156" y="1344"/>
                    <a:pt x="1058" y="1344"/>
                  </a:cubicBezTo>
                  <a:cubicBezTo>
                    <a:pt x="961" y="1344"/>
                    <a:pt x="863" y="1307"/>
                    <a:pt x="789" y="1233"/>
                  </a:cubicBezTo>
                  <a:cubicBezTo>
                    <a:pt x="642" y="1087"/>
                    <a:pt x="642" y="843"/>
                    <a:pt x="789" y="696"/>
                  </a:cubicBezTo>
                  <a:cubicBezTo>
                    <a:pt x="863" y="622"/>
                    <a:pt x="961" y="585"/>
                    <a:pt x="1058" y="585"/>
                  </a:cubicBezTo>
                  <a:close/>
                  <a:moveTo>
                    <a:pt x="1058" y="0"/>
                  </a:moveTo>
                  <a:cubicBezTo>
                    <a:pt x="811" y="0"/>
                    <a:pt x="564" y="94"/>
                    <a:pt x="376" y="282"/>
                  </a:cubicBezTo>
                  <a:cubicBezTo>
                    <a:pt x="1" y="658"/>
                    <a:pt x="1" y="1269"/>
                    <a:pt x="376" y="1644"/>
                  </a:cubicBezTo>
                  <a:cubicBezTo>
                    <a:pt x="564" y="1833"/>
                    <a:pt x="811" y="1927"/>
                    <a:pt x="1058" y="1927"/>
                  </a:cubicBezTo>
                  <a:cubicBezTo>
                    <a:pt x="1305" y="1927"/>
                    <a:pt x="1551" y="1833"/>
                    <a:pt x="1738" y="1644"/>
                  </a:cubicBezTo>
                  <a:cubicBezTo>
                    <a:pt x="2117" y="1269"/>
                    <a:pt x="2117" y="658"/>
                    <a:pt x="1738" y="282"/>
                  </a:cubicBezTo>
                  <a:cubicBezTo>
                    <a:pt x="1551" y="94"/>
                    <a:pt x="1305" y="0"/>
                    <a:pt x="1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4"/>
            <p:cNvSpPr/>
            <p:nvPr/>
          </p:nvSpPr>
          <p:spPr>
            <a:xfrm>
              <a:off x="6422858" y="3379327"/>
              <a:ext cx="58259" cy="53055"/>
            </a:xfrm>
            <a:custGeom>
              <a:rect b="b" l="l" r="r" t="t"/>
              <a:pathLst>
                <a:path extrusionOk="0" h="1927" w="2116">
                  <a:moveTo>
                    <a:pt x="1059" y="585"/>
                  </a:moveTo>
                  <a:cubicBezTo>
                    <a:pt x="1157" y="585"/>
                    <a:pt x="1254" y="622"/>
                    <a:pt x="1327" y="696"/>
                  </a:cubicBezTo>
                  <a:cubicBezTo>
                    <a:pt x="1476" y="843"/>
                    <a:pt x="1474" y="1086"/>
                    <a:pt x="1327" y="1233"/>
                  </a:cubicBezTo>
                  <a:cubicBezTo>
                    <a:pt x="1254" y="1307"/>
                    <a:pt x="1157" y="1344"/>
                    <a:pt x="1059" y="1344"/>
                  </a:cubicBezTo>
                  <a:cubicBezTo>
                    <a:pt x="962" y="1344"/>
                    <a:pt x="864" y="1307"/>
                    <a:pt x="791" y="1233"/>
                  </a:cubicBezTo>
                  <a:cubicBezTo>
                    <a:pt x="642" y="1086"/>
                    <a:pt x="642" y="843"/>
                    <a:pt x="791" y="696"/>
                  </a:cubicBezTo>
                  <a:cubicBezTo>
                    <a:pt x="864" y="622"/>
                    <a:pt x="962" y="585"/>
                    <a:pt x="1059" y="585"/>
                  </a:cubicBezTo>
                  <a:close/>
                  <a:moveTo>
                    <a:pt x="1058" y="0"/>
                  </a:moveTo>
                  <a:cubicBezTo>
                    <a:pt x="811" y="0"/>
                    <a:pt x="564" y="94"/>
                    <a:pt x="376" y="281"/>
                  </a:cubicBezTo>
                  <a:cubicBezTo>
                    <a:pt x="1" y="658"/>
                    <a:pt x="1" y="1269"/>
                    <a:pt x="376" y="1644"/>
                  </a:cubicBezTo>
                  <a:cubicBezTo>
                    <a:pt x="564" y="1833"/>
                    <a:pt x="811" y="1927"/>
                    <a:pt x="1058" y="1927"/>
                  </a:cubicBezTo>
                  <a:cubicBezTo>
                    <a:pt x="1305" y="1927"/>
                    <a:pt x="1551" y="1833"/>
                    <a:pt x="1739" y="1644"/>
                  </a:cubicBezTo>
                  <a:cubicBezTo>
                    <a:pt x="2115" y="1271"/>
                    <a:pt x="2115" y="658"/>
                    <a:pt x="1739" y="281"/>
                  </a:cubicBezTo>
                  <a:cubicBezTo>
                    <a:pt x="1551" y="94"/>
                    <a:pt x="1305" y="0"/>
                    <a:pt x="1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4"/>
            <p:cNvSpPr/>
            <p:nvPr/>
          </p:nvSpPr>
          <p:spPr>
            <a:xfrm>
              <a:off x="6428226" y="3503609"/>
              <a:ext cx="58231" cy="53083"/>
            </a:xfrm>
            <a:custGeom>
              <a:rect b="b" l="l" r="r" t="t"/>
              <a:pathLst>
                <a:path extrusionOk="0" h="1928" w="2115">
                  <a:moveTo>
                    <a:pt x="1059" y="583"/>
                  </a:moveTo>
                  <a:cubicBezTo>
                    <a:pt x="1156" y="583"/>
                    <a:pt x="1253" y="620"/>
                    <a:pt x="1327" y="695"/>
                  </a:cubicBezTo>
                  <a:cubicBezTo>
                    <a:pt x="1475" y="845"/>
                    <a:pt x="1475" y="1085"/>
                    <a:pt x="1327" y="1231"/>
                  </a:cubicBezTo>
                  <a:cubicBezTo>
                    <a:pt x="1253" y="1306"/>
                    <a:pt x="1156" y="1343"/>
                    <a:pt x="1059" y="1343"/>
                  </a:cubicBezTo>
                  <a:cubicBezTo>
                    <a:pt x="962" y="1343"/>
                    <a:pt x="864" y="1306"/>
                    <a:pt x="790" y="1231"/>
                  </a:cubicBezTo>
                  <a:cubicBezTo>
                    <a:pt x="641" y="1085"/>
                    <a:pt x="641" y="841"/>
                    <a:pt x="790" y="695"/>
                  </a:cubicBezTo>
                  <a:cubicBezTo>
                    <a:pt x="864" y="620"/>
                    <a:pt x="962" y="583"/>
                    <a:pt x="1059" y="583"/>
                  </a:cubicBezTo>
                  <a:close/>
                  <a:moveTo>
                    <a:pt x="1058" y="1"/>
                  </a:moveTo>
                  <a:cubicBezTo>
                    <a:pt x="811" y="1"/>
                    <a:pt x="564" y="95"/>
                    <a:pt x="377" y="284"/>
                  </a:cubicBezTo>
                  <a:cubicBezTo>
                    <a:pt x="0" y="659"/>
                    <a:pt x="0" y="1269"/>
                    <a:pt x="377" y="1646"/>
                  </a:cubicBezTo>
                  <a:cubicBezTo>
                    <a:pt x="564" y="1834"/>
                    <a:pt x="811" y="1927"/>
                    <a:pt x="1058" y="1927"/>
                  </a:cubicBezTo>
                  <a:cubicBezTo>
                    <a:pt x="1304" y="1927"/>
                    <a:pt x="1551" y="1834"/>
                    <a:pt x="1740" y="1646"/>
                  </a:cubicBezTo>
                  <a:cubicBezTo>
                    <a:pt x="2115" y="1269"/>
                    <a:pt x="2115" y="659"/>
                    <a:pt x="1740" y="284"/>
                  </a:cubicBezTo>
                  <a:cubicBezTo>
                    <a:pt x="1551" y="95"/>
                    <a:pt x="1304" y="1"/>
                    <a:pt x="1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4"/>
            <p:cNvSpPr/>
            <p:nvPr/>
          </p:nvSpPr>
          <p:spPr>
            <a:xfrm>
              <a:off x="6487697" y="3444139"/>
              <a:ext cx="58231" cy="53083"/>
            </a:xfrm>
            <a:custGeom>
              <a:rect b="b" l="l" r="r" t="t"/>
              <a:pathLst>
                <a:path extrusionOk="0" h="1928" w="2115">
                  <a:moveTo>
                    <a:pt x="1056" y="587"/>
                  </a:moveTo>
                  <a:cubicBezTo>
                    <a:pt x="1154" y="587"/>
                    <a:pt x="1252" y="623"/>
                    <a:pt x="1325" y="697"/>
                  </a:cubicBezTo>
                  <a:cubicBezTo>
                    <a:pt x="1473" y="845"/>
                    <a:pt x="1475" y="1087"/>
                    <a:pt x="1325" y="1235"/>
                  </a:cubicBezTo>
                  <a:cubicBezTo>
                    <a:pt x="1252" y="1308"/>
                    <a:pt x="1154" y="1345"/>
                    <a:pt x="1056" y="1345"/>
                  </a:cubicBezTo>
                  <a:cubicBezTo>
                    <a:pt x="959" y="1345"/>
                    <a:pt x="861" y="1308"/>
                    <a:pt x="788" y="1235"/>
                  </a:cubicBezTo>
                  <a:cubicBezTo>
                    <a:pt x="640" y="1087"/>
                    <a:pt x="640" y="845"/>
                    <a:pt x="788" y="697"/>
                  </a:cubicBezTo>
                  <a:cubicBezTo>
                    <a:pt x="861" y="623"/>
                    <a:pt x="959" y="587"/>
                    <a:pt x="1056" y="587"/>
                  </a:cubicBezTo>
                  <a:close/>
                  <a:moveTo>
                    <a:pt x="1058" y="1"/>
                  </a:moveTo>
                  <a:cubicBezTo>
                    <a:pt x="811" y="1"/>
                    <a:pt x="564" y="95"/>
                    <a:pt x="377" y="284"/>
                  </a:cubicBezTo>
                  <a:cubicBezTo>
                    <a:pt x="0" y="658"/>
                    <a:pt x="0" y="1269"/>
                    <a:pt x="377" y="1646"/>
                  </a:cubicBezTo>
                  <a:cubicBezTo>
                    <a:pt x="564" y="1834"/>
                    <a:pt x="811" y="1927"/>
                    <a:pt x="1058" y="1927"/>
                  </a:cubicBezTo>
                  <a:cubicBezTo>
                    <a:pt x="1304" y="1927"/>
                    <a:pt x="1551" y="1834"/>
                    <a:pt x="1740" y="1646"/>
                  </a:cubicBezTo>
                  <a:cubicBezTo>
                    <a:pt x="2115" y="1269"/>
                    <a:pt x="2115" y="658"/>
                    <a:pt x="1740" y="284"/>
                  </a:cubicBezTo>
                  <a:cubicBezTo>
                    <a:pt x="1551" y="95"/>
                    <a:pt x="1304" y="1"/>
                    <a:pt x="1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4"/>
            <p:cNvSpPr/>
            <p:nvPr/>
          </p:nvSpPr>
          <p:spPr>
            <a:xfrm>
              <a:off x="6469030" y="3229137"/>
              <a:ext cx="234054" cy="213267"/>
            </a:xfrm>
            <a:custGeom>
              <a:rect b="b" l="l" r="r" t="t"/>
              <a:pathLst>
                <a:path extrusionOk="0" h="7746" w="8501">
                  <a:moveTo>
                    <a:pt x="4249" y="586"/>
                  </a:moveTo>
                  <a:cubicBezTo>
                    <a:pt x="5092" y="586"/>
                    <a:pt x="5935" y="906"/>
                    <a:pt x="6576" y="1548"/>
                  </a:cubicBezTo>
                  <a:cubicBezTo>
                    <a:pt x="7861" y="2830"/>
                    <a:pt x="7861" y="4918"/>
                    <a:pt x="6576" y="6201"/>
                  </a:cubicBezTo>
                  <a:cubicBezTo>
                    <a:pt x="5935" y="6842"/>
                    <a:pt x="5092" y="7163"/>
                    <a:pt x="4249" y="7163"/>
                  </a:cubicBezTo>
                  <a:cubicBezTo>
                    <a:pt x="3407" y="7163"/>
                    <a:pt x="2564" y="6842"/>
                    <a:pt x="1923" y="6201"/>
                  </a:cubicBezTo>
                  <a:cubicBezTo>
                    <a:pt x="640" y="4918"/>
                    <a:pt x="640" y="2830"/>
                    <a:pt x="1923" y="1548"/>
                  </a:cubicBezTo>
                  <a:cubicBezTo>
                    <a:pt x="2564" y="906"/>
                    <a:pt x="3407" y="586"/>
                    <a:pt x="4249" y="586"/>
                  </a:cubicBezTo>
                  <a:close/>
                  <a:moveTo>
                    <a:pt x="4250" y="1"/>
                  </a:moveTo>
                  <a:cubicBezTo>
                    <a:pt x="3258" y="1"/>
                    <a:pt x="2266" y="378"/>
                    <a:pt x="1512" y="1133"/>
                  </a:cubicBezTo>
                  <a:cubicBezTo>
                    <a:pt x="1" y="2644"/>
                    <a:pt x="1" y="5101"/>
                    <a:pt x="1512" y="6612"/>
                  </a:cubicBezTo>
                  <a:cubicBezTo>
                    <a:pt x="2266" y="7367"/>
                    <a:pt x="3258" y="7745"/>
                    <a:pt x="4250" y="7745"/>
                  </a:cubicBezTo>
                  <a:cubicBezTo>
                    <a:pt x="5242" y="7745"/>
                    <a:pt x="6234" y="7367"/>
                    <a:pt x="6989" y="6612"/>
                  </a:cubicBezTo>
                  <a:cubicBezTo>
                    <a:pt x="8500" y="5101"/>
                    <a:pt x="8500" y="2644"/>
                    <a:pt x="6989" y="1133"/>
                  </a:cubicBezTo>
                  <a:cubicBezTo>
                    <a:pt x="6234" y="378"/>
                    <a:pt x="5242" y="1"/>
                    <a:pt x="42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4"/>
            <p:cNvSpPr/>
            <p:nvPr/>
          </p:nvSpPr>
          <p:spPr>
            <a:xfrm>
              <a:off x="6511843" y="3256587"/>
              <a:ext cx="154017" cy="152310"/>
            </a:xfrm>
            <a:custGeom>
              <a:rect b="b" l="l" r="r" t="t"/>
              <a:pathLst>
                <a:path extrusionOk="0" h="5532" w="5594">
                  <a:moveTo>
                    <a:pt x="2018" y="703"/>
                  </a:moveTo>
                  <a:lnTo>
                    <a:pt x="4867" y="3550"/>
                  </a:lnTo>
                  <a:lnTo>
                    <a:pt x="3160" y="4056"/>
                  </a:lnTo>
                  <a:lnTo>
                    <a:pt x="1512" y="2408"/>
                  </a:lnTo>
                  <a:lnTo>
                    <a:pt x="2018" y="703"/>
                  </a:lnTo>
                  <a:close/>
                  <a:moveTo>
                    <a:pt x="1184" y="2905"/>
                  </a:moveTo>
                  <a:lnTo>
                    <a:pt x="2665" y="4387"/>
                  </a:lnTo>
                  <a:lnTo>
                    <a:pt x="2199" y="4854"/>
                  </a:lnTo>
                  <a:lnTo>
                    <a:pt x="718" y="3371"/>
                  </a:lnTo>
                  <a:lnTo>
                    <a:pt x="1184" y="2905"/>
                  </a:lnTo>
                  <a:close/>
                  <a:moveTo>
                    <a:pt x="1959" y="1"/>
                  </a:moveTo>
                  <a:cubicBezTo>
                    <a:pt x="1921" y="1"/>
                    <a:pt x="1883" y="6"/>
                    <a:pt x="1845" y="16"/>
                  </a:cubicBezTo>
                  <a:cubicBezTo>
                    <a:pt x="1689" y="56"/>
                    <a:pt x="1569" y="170"/>
                    <a:pt x="1521" y="324"/>
                  </a:cubicBezTo>
                  <a:lnTo>
                    <a:pt x="924" y="2338"/>
                  </a:lnTo>
                  <a:lnTo>
                    <a:pt x="138" y="3124"/>
                  </a:lnTo>
                  <a:cubicBezTo>
                    <a:pt x="1" y="3259"/>
                    <a:pt x="1" y="3481"/>
                    <a:pt x="138" y="3617"/>
                  </a:cubicBezTo>
                  <a:lnTo>
                    <a:pt x="1949" y="5428"/>
                  </a:lnTo>
                  <a:cubicBezTo>
                    <a:pt x="2017" y="5497"/>
                    <a:pt x="2106" y="5531"/>
                    <a:pt x="2196" y="5531"/>
                  </a:cubicBezTo>
                  <a:cubicBezTo>
                    <a:pt x="2285" y="5531"/>
                    <a:pt x="2375" y="5497"/>
                    <a:pt x="2442" y="5428"/>
                  </a:cubicBezTo>
                  <a:lnTo>
                    <a:pt x="3230" y="4642"/>
                  </a:lnTo>
                  <a:lnTo>
                    <a:pt x="5242" y="4045"/>
                  </a:lnTo>
                  <a:cubicBezTo>
                    <a:pt x="5316" y="4024"/>
                    <a:pt x="5383" y="3982"/>
                    <a:pt x="5434" y="3931"/>
                  </a:cubicBezTo>
                  <a:cubicBezTo>
                    <a:pt x="5491" y="3874"/>
                    <a:pt x="5533" y="3801"/>
                    <a:pt x="5554" y="3721"/>
                  </a:cubicBezTo>
                  <a:cubicBezTo>
                    <a:pt x="5594" y="3569"/>
                    <a:pt x="5548" y="3407"/>
                    <a:pt x="5434" y="3293"/>
                  </a:cubicBezTo>
                  <a:lnTo>
                    <a:pt x="2275" y="134"/>
                  </a:lnTo>
                  <a:cubicBezTo>
                    <a:pt x="2189" y="48"/>
                    <a:pt x="2075" y="1"/>
                    <a:pt x="1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6" name="Google Shape;5076;p44"/>
          <p:cNvGrpSpPr/>
          <p:nvPr/>
        </p:nvGrpSpPr>
        <p:grpSpPr>
          <a:xfrm>
            <a:off x="6113784" y="1794545"/>
            <a:ext cx="721929" cy="686582"/>
            <a:chOff x="7027086" y="3153864"/>
            <a:chExt cx="551091" cy="524109"/>
          </a:xfrm>
        </p:grpSpPr>
        <p:sp>
          <p:nvSpPr>
            <p:cNvPr id="5077" name="Google Shape;5077;p44"/>
            <p:cNvSpPr/>
            <p:nvPr/>
          </p:nvSpPr>
          <p:spPr>
            <a:xfrm>
              <a:off x="7171714" y="3375638"/>
              <a:ext cx="109001" cy="105339"/>
            </a:xfrm>
            <a:custGeom>
              <a:rect b="b" l="l" r="r" t="t"/>
              <a:pathLst>
                <a:path extrusionOk="0" h="3826" w="3959">
                  <a:moveTo>
                    <a:pt x="2578" y="583"/>
                  </a:moveTo>
                  <a:cubicBezTo>
                    <a:pt x="2607" y="583"/>
                    <a:pt x="2637" y="594"/>
                    <a:pt x="2659" y="617"/>
                  </a:cubicBezTo>
                  <a:lnTo>
                    <a:pt x="3273" y="1232"/>
                  </a:lnTo>
                  <a:cubicBezTo>
                    <a:pt x="3319" y="1278"/>
                    <a:pt x="3319" y="1350"/>
                    <a:pt x="3273" y="1396"/>
                  </a:cubicBezTo>
                  <a:lnTo>
                    <a:pt x="1464" y="3205"/>
                  </a:lnTo>
                  <a:cubicBezTo>
                    <a:pt x="1441" y="3228"/>
                    <a:pt x="1411" y="3240"/>
                    <a:pt x="1381" y="3240"/>
                  </a:cubicBezTo>
                  <a:cubicBezTo>
                    <a:pt x="1351" y="3240"/>
                    <a:pt x="1321" y="3228"/>
                    <a:pt x="1298" y="3205"/>
                  </a:cubicBezTo>
                  <a:lnTo>
                    <a:pt x="685" y="2593"/>
                  </a:lnTo>
                  <a:cubicBezTo>
                    <a:pt x="640" y="2547"/>
                    <a:pt x="640" y="2473"/>
                    <a:pt x="685" y="2427"/>
                  </a:cubicBezTo>
                  <a:lnTo>
                    <a:pt x="2495" y="617"/>
                  </a:lnTo>
                  <a:cubicBezTo>
                    <a:pt x="2518" y="594"/>
                    <a:pt x="2548" y="583"/>
                    <a:pt x="2578" y="583"/>
                  </a:cubicBezTo>
                  <a:close/>
                  <a:moveTo>
                    <a:pt x="2579" y="1"/>
                  </a:moveTo>
                  <a:cubicBezTo>
                    <a:pt x="2400" y="1"/>
                    <a:pt x="2221" y="69"/>
                    <a:pt x="2084" y="206"/>
                  </a:cubicBezTo>
                  <a:lnTo>
                    <a:pt x="274" y="2016"/>
                  </a:lnTo>
                  <a:cubicBezTo>
                    <a:pt x="0" y="2290"/>
                    <a:pt x="0" y="2733"/>
                    <a:pt x="274" y="3006"/>
                  </a:cubicBezTo>
                  <a:lnTo>
                    <a:pt x="887" y="3620"/>
                  </a:lnTo>
                  <a:cubicBezTo>
                    <a:pt x="1024" y="3757"/>
                    <a:pt x="1203" y="3826"/>
                    <a:pt x="1382" y="3826"/>
                  </a:cubicBezTo>
                  <a:cubicBezTo>
                    <a:pt x="1561" y="3826"/>
                    <a:pt x="1740" y="3757"/>
                    <a:pt x="1877" y="3620"/>
                  </a:cubicBezTo>
                  <a:lnTo>
                    <a:pt x="3686" y="1810"/>
                  </a:lnTo>
                  <a:cubicBezTo>
                    <a:pt x="3959" y="1536"/>
                    <a:pt x="3959" y="1093"/>
                    <a:pt x="3686" y="821"/>
                  </a:cubicBezTo>
                  <a:lnTo>
                    <a:pt x="3074" y="206"/>
                  </a:lnTo>
                  <a:cubicBezTo>
                    <a:pt x="2937" y="69"/>
                    <a:pt x="2758" y="1"/>
                    <a:pt x="2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4"/>
            <p:cNvSpPr/>
            <p:nvPr/>
          </p:nvSpPr>
          <p:spPr>
            <a:xfrm>
              <a:off x="7243959" y="3447883"/>
              <a:ext cx="108974" cy="105312"/>
            </a:xfrm>
            <a:custGeom>
              <a:rect b="b" l="l" r="r" t="t"/>
              <a:pathLst>
                <a:path extrusionOk="0" h="3825" w="3958">
                  <a:moveTo>
                    <a:pt x="2577" y="587"/>
                  </a:moveTo>
                  <a:cubicBezTo>
                    <a:pt x="2607" y="587"/>
                    <a:pt x="2636" y="598"/>
                    <a:pt x="2659" y="620"/>
                  </a:cubicBezTo>
                  <a:lnTo>
                    <a:pt x="3274" y="1234"/>
                  </a:lnTo>
                  <a:cubicBezTo>
                    <a:pt x="3318" y="1280"/>
                    <a:pt x="3318" y="1352"/>
                    <a:pt x="3274" y="1398"/>
                  </a:cubicBezTo>
                  <a:lnTo>
                    <a:pt x="1462" y="3208"/>
                  </a:lnTo>
                  <a:cubicBezTo>
                    <a:pt x="1440" y="3231"/>
                    <a:pt x="1411" y="3242"/>
                    <a:pt x="1381" y="3242"/>
                  </a:cubicBezTo>
                  <a:cubicBezTo>
                    <a:pt x="1351" y="3242"/>
                    <a:pt x="1321" y="3231"/>
                    <a:pt x="1298" y="3208"/>
                  </a:cubicBezTo>
                  <a:lnTo>
                    <a:pt x="686" y="2595"/>
                  </a:lnTo>
                  <a:cubicBezTo>
                    <a:pt x="640" y="2549"/>
                    <a:pt x="640" y="2475"/>
                    <a:pt x="686" y="2431"/>
                  </a:cubicBezTo>
                  <a:lnTo>
                    <a:pt x="2496" y="620"/>
                  </a:lnTo>
                  <a:cubicBezTo>
                    <a:pt x="2518" y="598"/>
                    <a:pt x="2548" y="587"/>
                    <a:pt x="2577" y="587"/>
                  </a:cubicBezTo>
                  <a:close/>
                  <a:moveTo>
                    <a:pt x="2579" y="1"/>
                  </a:moveTo>
                  <a:cubicBezTo>
                    <a:pt x="2399" y="1"/>
                    <a:pt x="2221" y="70"/>
                    <a:pt x="2084" y="207"/>
                  </a:cubicBezTo>
                  <a:lnTo>
                    <a:pt x="273" y="2016"/>
                  </a:lnTo>
                  <a:cubicBezTo>
                    <a:pt x="1" y="2290"/>
                    <a:pt x="1" y="2732"/>
                    <a:pt x="273" y="3006"/>
                  </a:cubicBezTo>
                  <a:lnTo>
                    <a:pt x="887" y="3621"/>
                  </a:lnTo>
                  <a:cubicBezTo>
                    <a:pt x="1023" y="3757"/>
                    <a:pt x="1202" y="3825"/>
                    <a:pt x="1381" y="3825"/>
                  </a:cubicBezTo>
                  <a:cubicBezTo>
                    <a:pt x="1561" y="3825"/>
                    <a:pt x="1740" y="3757"/>
                    <a:pt x="1877" y="3621"/>
                  </a:cubicBezTo>
                  <a:lnTo>
                    <a:pt x="3687" y="1809"/>
                  </a:lnTo>
                  <a:cubicBezTo>
                    <a:pt x="3957" y="1537"/>
                    <a:pt x="3957" y="1093"/>
                    <a:pt x="3687" y="819"/>
                  </a:cubicBezTo>
                  <a:lnTo>
                    <a:pt x="3074" y="207"/>
                  </a:lnTo>
                  <a:cubicBezTo>
                    <a:pt x="2937" y="70"/>
                    <a:pt x="2758" y="1"/>
                    <a:pt x="2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4"/>
            <p:cNvSpPr/>
            <p:nvPr/>
          </p:nvSpPr>
          <p:spPr>
            <a:xfrm>
              <a:off x="7153157" y="3153864"/>
              <a:ext cx="329344" cy="236669"/>
            </a:xfrm>
            <a:custGeom>
              <a:rect b="b" l="l" r="r" t="t"/>
              <a:pathLst>
                <a:path extrusionOk="0" h="8596" w="11962">
                  <a:moveTo>
                    <a:pt x="8745" y="0"/>
                  </a:moveTo>
                  <a:cubicBezTo>
                    <a:pt x="8417" y="0"/>
                    <a:pt x="8089" y="125"/>
                    <a:pt x="7839" y="374"/>
                  </a:cubicBezTo>
                  <a:lnTo>
                    <a:pt x="115" y="8099"/>
                  </a:lnTo>
                  <a:cubicBezTo>
                    <a:pt x="0" y="8214"/>
                    <a:pt x="0" y="8400"/>
                    <a:pt x="115" y="8510"/>
                  </a:cubicBezTo>
                  <a:cubicBezTo>
                    <a:pt x="172" y="8567"/>
                    <a:pt x="247" y="8595"/>
                    <a:pt x="322" y="8595"/>
                  </a:cubicBezTo>
                  <a:cubicBezTo>
                    <a:pt x="396" y="8595"/>
                    <a:pt x="470" y="8567"/>
                    <a:pt x="526" y="8510"/>
                  </a:cubicBezTo>
                  <a:lnTo>
                    <a:pt x="8251" y="787"/>
                  </a:lnTo>
                  <a:cubicBezTo>
                    <a:pt x="8386" y="651"/>
                    <a:pt x="8565" y="583"/>
                    <a:pt x="8744" y="583"/>
                  </a:cubicBezTo>
                  <a:cubicBezTo>
                    <a:pt x="8923" y="583"/>
                    <a:pt x="9102" y="651"/>
                    <a:pt x="9238" y="787"/>
                  </a:cubicBezTo>
                  <a:lnTo>
                    <a:pt x="11433" y="2982"/>
                  </a:lnTo>
                  <a:cubicBezTo>
                    <a:pt x="11490" y="3039"/>
                    <a:pt x="11565" y="3067"/>
                    <a:pt x="11640" y="3067"/>
                  </a:cubicBezTo>
                  <a:cubicBezTo>
                    <a:pt x="11715" y="3067"/>
                    <a:pt x="11789" y="3039"/>
                    <a:pt x="11846" y="2982"/>
                  </a:cubicBezTo>
                  <a:cubicBezTo>
                    <a:pt x="11962" y="2871"/>
                    <a:pt x="11962" y="2685"/>
                    <a:pt x="11848" y="2571"/>
                  </a:cubicBezTo>
                  <a:lnTo>
                    <a:pt x="9651" y="374"/>
                  </a:lnTo>
                  <a:cubicBezTo>
                    <a:pt x="9402" y="125"/>
                    <a:pt x="9074" y="0"/>
                    <a:pt x="8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4"/>
            <p:cNvSpPr/>
            <p:nvPr/>
          </p:nvSpPr>
          <p:spPr>
            <a:xfrm>
              <a:off x="7283826" y="3231175"/>
              <a:ext cx="223619" cy="203768"/>
            </a:xfrm>
            <a:custGeom>
              <a:rect b="b" l="l" r="r" t="t"/>
              <a:pathLst>
                <a:path extrusionOk="0" h="7401" w="8122">
                  <a:moveTo>
                    <a:pt x="4063" y="582"/>
                  </a:moveTo>
                  <a:cubicBezTo>
                    <a:pt x="4861" y="582"/>
                    <a:pt x="5659" y="886"/>
                    <a:pt x="6266" y="1495"/>
                  </a:cubicBezTo>
                  <a:cubicBezTo>
                    <a:pt x="7482" y="2711"/>
                    <a:pt x="7482" y="4688"/>
                    <a:pt x="6266" y="5902"/>
                  </a:cubicBezTo>
                  <a:cubicBezTo>
                    <a:pt x="5659" y="6510"/>
                    <a:pt x="4861" y="6814"/>
                    <a:pt x="4063" y="6814"/>
                  </a:cubicBezTo>
                  <a:cubicBezTo>
                    <a:pt x="3265" y="6814"/>
                    <a:pt x="2466" y="6510"/>
                    <a:pt x="1858" y="5902"/>
                  </a:cubicBezTo>
                  <a:cubicBezTo>
                    <a:pt x="642" y="4688"/>
                    <a:pt x="642" y="2711"/>
                    <a:pt x="1858" y="1495"/>
                  </a:cubicBezTo>
                  <a:cubicBezTo>
                    <a:pt x="2466" y="886"/>
                    <a:pt x="3265" y="582"/>
                    <a:pt x="4063" y="582"/>
                  </a:cubicBezTo>
                  <a:close/>
                  <a:moveTo>
                    <a:pt x="4061" y="0"/>
                  </a:moveTo>
                  <a:cubicBezTo>
                    <a:pt x="3114" y="0"/>
                    <a:pt x="2167" y="361"/>
                    <a:pt x="1445" y="1083"/>
                  </a:cubicBezTo>
                  <a:cubicBezTo>
                    <a:pt x="1" y="2528"/>
                    <a:pt x="1" y="4873"/>
                    <a:pt x="1445" y="6317"/>
                  </a:cubicBezTo>
                  <a:cubicBezTo>
                    <a:pt x="2167" y="7039"/>
                    <a:pt x="3114" y="7400"/>
                    <a:pt x="4061" y="7400"/>
                  </a:cubicBezTo>
                  <a:cubicBezTo>
                    <a:pt x="5009" y="7400"/>
                    <a:pt x="5957" y="7039"/>
                    <a:pt x="6679" y="6317"/>
                  </a:cubicBezTo>
                  <a:cubicBezTo>
                    <a:pt x="8122" y="4873"/>
                    <a:pt x="8122" y="2524"/>
                    <a:pt x="6679" y="1083"/>
                  </a:cubicBezTo>
                  <a:cubicBezTo>
                    <a:pt x="5957" y="361"/>
                    <a:pt x="5009" y="0"/>
                    <a:pt x="4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4"/>
            <p:cNvSpPr/>
            <p:nvPr/>
          </p:nvSpPr>
          <p:spPr>
            <a:xfrm>
              <a:off x="7325483" y="3263498"/>
              <a:ext cx="140416" cy="139012"/>
            </a:xfrm>
            <a:custGeom>
              <a:rect b="b" l="l" r="r" t="t"/>
              <a:pathLst>
                <a:path extrusionOk="0" h="5049" w="5100">
                  <a:moveTo>
                    <a:pt x="3790" y="987"/>
                  </a:moveTo>
                  <a:cubicBezTo>
                    <a:pt x="3843" y="989"/>
                    <a:pt x="4062" y="1108"/>
                    <a:pt x="4410" y="1603"/>
                  </a:cubicBezTo>
                  <a:cubicBezTo>
                    <a:pt x="4157" y="1658"/>
                    <a:pt x="3836" y="1748"/>
                    <a:pt x="3505" y="1900"/>
                  </a:cubicBezTo>
                  <a:cubicBezTo>
                    <a:pt x="3463" y="1835"/>
                    <a:pt x="3411" y="1775"/>
                    <a:pt x="3354" y="1717"/>
                  </a:cubicBezTo>
                  <a:cubicBezTo>
                    <a:pt x="3341" y="1702"/>
                    <a:pt x="3324" y="1689"/>
                    <a:pt x="3310" y="1674"/>
                  </a:cubicBezTo>
                  <a:cubicBezTo>
                    <a:pt x="3305" y="1670"/>
                    <a:pt x="3301" y="1664"/>
                    <a:pt x="3295" y="1662"/>
                  </a:cubicBezTo>
                  <a:cubicBezTo>
                    <a:pt x="3286" y="1653"/>
                    <a:pt x="3274" y="1643"/>
                    <a:pt x="3263" y="1636"/>
                  </a:cubicBezTo>
                  <a:cubicBezTo>
                    <a:pt x="3255" y="1632"/>
                    <a:pt x="3250" y="1626"/>
                    <a:pt x="3244" y="1622"/>
                  </a:cubicBezTo>
                  <a:cubicBezTo>
                    <a:pt x="3234" y="1615"/>
                    <a:pt x="3225" y="1607"/>
                    <a:pt x="3211" y="1598"/>
                  </a:cubicBezTo>
                  <a:lnTo>
                    <a:pt x="3191" y="1584"/>
                  </a:lnTo>
                  <a:cubicBezTo>
                    <a:pt x="3181" y="1577"/>
                    <a:pt x="3170" y="1569"/>
                    <a:pt x="3160" y="1563"/>
                  </a:cubicBezTo>
                  <a:cubicBezTo>
                    <a:pt x="3154" y="1559"/>
                    <a:pt x="3152" y="1558"/>
                    <a:pt x="3149" y="1556"/>
                  </a:cubicBezTo>
                  <a:cubicBezTo>
                    <a:pt x="3457" y="1154"/>
                    <a:pt x="3682" y="996"/>
                    <a:pt x="3790" y="987"/>
                  </a:cubicBezTo>
                  <a:close/>
                  <a:moveTo>
                    <a:pt x="1630" y="659"/>
                  </a:moveTo>
                  <a:cubicBezTo>
                    <a:pt x="1685" y="916"/>
                    <a:pt x="1775" y="1236"/>
                    <a:pt x="1927" y="1569"/>
                  </a:cubicBezTo>
                  <a:cubicBezTo>
                    <a:pt x="1862" y="1613"/>
                    <a:pt x="1801" y="1662"/>
                    <a:pt x="1744" y="1719"/>
                  </a:cubicBezTo>
                  <a:cubicBezTo>
                    <a:pt x="1742" y="1721"/>
                    <a:pt x="1738" y="1725"/>
                    <a:pt x="1737" y="1729"/>
                  </a:cubicBezTo>
                  <a:lnTo>
                    <a:pt x="1733" y="1735"/>
                  </a:lnTo>
                  <a:cubicBezTo>
                    <a:pt x="1719" y="1746"/>
                    <a:pt x="1708" y="1759"/>
                    <a:pt x="1697" y="1773"/>
                  </a:cubicBezTo>
                  <a:cubicBezTo>
                    <a:pt x="1695" y="1775"/>
                    <a:pt x="1691" y="1778"/>
                    <a:pt x="1687" y="1782"/>
                  </a:cubicBezTo>
                  <a:lnTo>
                    <a:pt x="1658" y="1816"/>
                  </a:lnTo>
                  <a:cubicBezTo>
                    <a:pt x="1653" y="1822"/>
                    <a:pt x="1651" y="1826"/>
                    <a:pt x="1647" y="1832"/>
                  </a:cubicBezTo>
                  <a:cubicBezTo>
                    <a:pt x="1639" y="1841"/>
                    <a:pt x="1630" y="1853"/>
                    <a:pt x="1622" y="1862"/>
                  </a:cubicBezTo>
                  <a:cubicBezTo>
                    <a:pt x="1619" y="1870"/>
                    <a:pt x="1613" y="1874"/>
                    <a:pt x="1609" y="1881"/>
                  </a:cubicBezTo>
                  <a:cubicBezTo>
                    <a:pt x="1601" y="1891"/>
                    <a:pt x="1596" y="1900"/>
                    <a:pt x="1590" y="1910"/>
                  </a:cubicBezTo>
                  <a:cubicBezTo>
                    <a:pt x="1586" y="1915"/>
                    <a:pt x="1584" y="1917"/>
                    <a:pt x="1582" y="1921"/>
                  </a:cubicBezTo>
                  <a:cubicBezTo>
                    <a:pt x="1175" y="1613"/>
                    <a:pt x="1019" y="1388"/>
                    <a:pt x="1011" y="1280"/>
                  </a:cubicBezTo>
                  <a:cubicBezTo>
                    <a:pt x="1011" y="1249"/>
                    <a:pt x="1059" y="1154"/>
                    <a:pt x="1207" y="1006"/>
                  </a:cubicBezTo>
                  <a:cubicBezTo>
                    <a:pt x="1303" y="911"/>
                    <a:pt x="1438" y="796"/>
                    <a:pt x="1630" y="659"/>
                  </a:cubicBezTo>
                  <a:close/>
                  <a:moveTo>
                    <a:pt x="2551" y="1968"/>
                  </a:moveTo>
                  <a:cubicBezTo>
                    <a:pt x="2585" y="1968"/>
                    <a:pt x="2620" y="1971"/>
                    <a:pt x="2654" y="1976"/>
                  </a:cubicBezTo>
                  <a:cubicBezTo>
                    <a:pt x="2663" y="1978"/>
                    <a:pt x="2669" y="1980"/>
                    <a:pt x="2679" y="1980"/>
                  </a:cubicBezTo>
                  <a:cubicBezTo>
                    <a:pt x="2686" y="1984"/>
                    <a:pt x="2694" y="1984"/>
                    <a:pt x="2701" y="1986"/>
                  </a:cubicBezTo>
                  <a:cubicBezTo>
                    <a:pt x="2707" y="1988"/>
                    <a:pt x="2717" y="1990"/>
                    <a:pt x="2724" y="1993"/>
                  </a:cubicBezTo>
                  <a:cubicBezTo>
                    <a:pt x="2732" y="1995"/>
                    <a:pt x="2741" y="1997"/>
                    <a:pt x="2749" y="2003"/>
                  </a:cubicBezTo>
                  <a:lnTo>
                    <a:pt x="2770" y="2011"/>
                  </a:lnTo>
                  <a:cubicBezTo>
                    <a:pt x="2783" y="2014"/>
                    <a:pt x="2797" y="2022"/>
                    <a:pt x="2808" y="2030"/>
                  </a:cubicBezTo>
                  <a:cubicBezTo>
                    <a:pt x="2812" y="2031"/>
                    <a:pt x="2816" y="2033"/>
                    <a:pt x="2819" y="2035"/>
                  </a:cubicBezTo>
                  <a:lnTo>
                    <a:pt x="2856" y="2058"/>
                  </a:lnTo>
                  <a:cubicBezTo>
                    <a:pt x="2859" y="2060"/>
                    <a:pt x="2865" y="2064"/>
                    <a:pt x="2869" y="2068"/>
                  </a:cubicBezTo>
                  <a:lnTo>
                    <a:pt x="2897" y="2089"/>
                  </a:lnTo>
                  <a:cubicBezTo>
                    <a:pt x="2903" y="2090"/>
                    <a:pt x="2905" y="2096"/>
                    <a:pt x="2911" y="2098"/>
                  </a:cubicBezTo>
                  <a:cubicBezTo>
                    <a:pt x="2922" y="2109"/>
                    <a:pt x="2936" y="2119"/>
                    <a:pt x="2949" y="2130"/>
                  </a:cubicBezTo>
                  <a:cubicBezTo>
                    <a:pt x="2960" y="2144"/>
                    <a:pt x="2972" y="2157"/>
                    <a:pt x="2981" y="2168"/>
                  </a:cubicBezTo>
                  <a:lnTo>
                    <a:pt x="2989" y="2176"/>
                  </a:lnTo>
                  <a:cubicBezTo>
                    <a:pt x="2998" y="2191"/>
                    <a:pt x="3010" y="2203"/>
                    <a:pt x="3017" y="2216"/>
                  </a:cubicBezTo>
                  <a:cubicBezTo>
                    <a:pt x="3017" y="2220"/>
                    <a:pt x="3019" y="2220"/>
                    <a:pt x="3019" y="2222"/>
                  </a:cubicBezTo>
                  <a:cubicBezTo>
                    <a:pt x="3027" y="2233"/>
                    <a:pt x="3034" y="2245"/>
                    <a:pt x="3040" y="2260"/>
                  </a:cubicBezTo>
                  <a:cubicBezTo>
                    <a:pt x="3044" y="2264"/>
                    <a:pt x="3046" y="2267"/>
                    <a:pt x="3048" y="2271"/>
                  </a:cubicBezTo>
                  <a:cubicBezTo>
                    <a:pt x="3055" y="2283"/>
                    <a:pt x="3059" y="2298"/>
                    <a:pt x="3067" y="2311"/>
                  </a:cubicBezTo>
                  <a:cubicBezTo>
                    <a:pt x="3069" y="2319"/>
                    <a:pt x="3073" y="2326"/>
                    <a:pt x="3074" y="2330"/>
                  </a:cubicBezTo>
                  <a:lnTo>
                    <a:pt x="3082" y="2353"/>
                  </a:lnTo>
                  <a:cubicBezTo>
                    <a:pt x="3084" y="2359"/>
                    <a:pt x="3086" y="2368"/>
                    <a:pt x="3088" y="2376"/>
                  </a:cubicBezTo>
                  <a:cubicBezTo>
                    <a:pt x="3111" y="2458"/>
                    <a:pt x="3112" y="2543"/>
                    <a:pt x="3097" y="2625"/>
                  </a:cubicBezTo>
                  <a:cubicBezTo>
                    <a:pt x="3095" y="2635"/>
                    <a:pt x="3093" y="2642"/>
                    <a:pt x="3093" y="2652"/>
                  </a:cubicBezTo>
                  <a:cubicBezTo>
                    <a:pt x="3090" y="2660"/>
                    <a:pt x="3090" y="2667"/>
                    <a:pt x="3088" y="2673"/>
                  </a:cubicBezTo>
                  <a:cubicBezTo>
                    <a:pt x="3086" y="2680"/>
                    <a:pt x="3084" y="2690"/>
                    <a:pt x="3082" y="2698"/>
                  </a:cubicBezTo>
                  <a:cubicBezTo>
                    <a:pt x="3078" y="2705"/>
                    <a:pt x="3076" y="2715"/>
                    <a:pt x="3073" y="2720"/>
                  </a:cubicBezTo>
                  <a:lnTo>
                    <a:pt x="3065" y="2743"/>
                  </a:lnTo>
                  <a:cubicBezTo>
                    <a:pt x="3059" y="2755"/>
                    <a:pt x="3053" y="2768"/>
                    <a:pt x="3048" y="2781"/>
                  </a:cubicBezTo>
                  <a:cubicBezTo>
                    <a:pt x="3046" y="2785"/>
                    <a:pt x="3042" y="2791"/>
                    <a:pt x="3040" y="2793"/>
                  </a:cubicBezTo>
                  <a:lnTo>
                    <a:pt x="3019" y="2829"/>
                  </a:lnTo>
                  <a:cubicBezTo>
                    <a:pt x="3017" y="2833"/>
                    <a:pt x="3012" y="2838"/>
                    <a:pt x="3010" y="2842"/>
                  </a:cubicBezTo>
                  <a:lnTo>
                    <a:pt x="2989" y="2871"/>
                  </a:lnTo>
                  <a:cubicBezTo>
                    <a:pt x="2987" y="2875"/>
                    <a:pt x="2981" y="2880"/>
                    <a:pt x="2979" y="2882"/>
                  </a:cubicBezTo>
                  <a:cubicBezTo>
                    <a:pt x="2968" y="2896"/>
                    <a:pt x="2958" y="2909"/>
                    <a:pt x="2945" y="2920"/>
                  </a:cubicBezTo>
                  <a:cubicBezTo>
                    <a:pt x="2934" y="2932"/>
                    <a:pt x="2920" y="2945"/>
                    <a:pt x="2907" y="2956"/>
                  </a:cubicBezTo>
                  <a:lnTo>
                    <a:pt x="2901" y="2964"/>
                  </a:lnTo>
                  <a:cubicBezTo>
                    <a:pt x="2888" y="2974"/>
                    <a:pt x="2875" y="2985"/>
                    <a:pt x="2859" y="2993"/>
                  </a:cubicBezTo>
                  <a:cubicBezTo>
                    <a:pt x="2857" y="2993"/>
                    <a:pt x="2857" y="2994"/>
                    <a:pt x="2856" y="2994"/>
                  </a:cubicBezTo>
                  <a:lnTo>
                    <a:pt x="2819" y="3015"/>
                  </a:lnTo>
                  <a:cubicBezTo>
                    <a:pt x="2816" y="3017"/>
                    <a:pt x="2812" y="3021"/>
                    <a:pt x="2808" y="3023"/>
                  </a:cubicBezTo>
                  <a:cubicBezTo>
                    <a:pt x="2797" y="3031"/>
                    <a:pt x="2781" y="3034"/>
                    <a:pt x="2770" y="3042"/>
                  </a:cubicBezTo>
                  <a:lnTo>
                    <a:pt x="2749" y="3050"/>
                  </a:lnTo>
                  <a:lnTo>
                    <a:pt x="2726" y="3057"/>
                  </a:lnTo>
                  <a:cubicBezTo>
                    <a:pt x="2720" y="3059"/>
                    <a:pt x="2711" y="3061"/>
                    <a:pt x="2703" y="3063"/>
                  </a:cubicBezTo>
                  <a:cubicBezTo>
                    <a:pt x="2653" y="3077"/>
                    <a:pt x="2601" y="3084"/>
                    <a:pt x="2549" y="3084"/>
                  </a:cubicBezTo>
                  <a:cubicBezTo>
                    <a:pt x="2517" y="3084"/>
                    <a:pt x="2485" y="3081"/>
                    <a:pt x="2454" y="3076"/>
                  </a:cubicBezTo>
                  <a:cubicBezTo>
                    <a:pt x="2444" y="3072"/>
                    <a:pt x="2437" y="3071"/>
                    <a:pt x="2427" y="3071"/>
                  </a:cubicBezTo>
                  <a:cubicBezTo>
                    <a:pt x="2420" y="3069"/>
                    <a:pt x="2412" y="3069"/>
                    <a:pt x="2406" y="3067"/>
                  </a:cubicBezTo>
                  <a:cubicBezTo>
                    <a:pt x="2399" y="3063"/>
                    <a:pt x="2389" y="3061"/>
                    <a:pt x="2382" y="3059"/>
                  </a:cubicBezTo>
                  <a:cubicBezTo>
                    <a:pt x="2374" y="3057"/>
                    <a:pt x="2365" y="3053"/>
                    <a:pt x="2359" y="3050"/>
                  </a:cubicBezTo>
                  <a:lnTo>
                    <a:pt x="2336" y="3042"/>
                  </a:lnTo>
                  <a:cubicBezTo>
                    <a:pt x="2325" y="3038"/>
                    <a:pt x="2311" y="3031"/>
                    <a:pt x="2298" y="3025"/>
                  </a:cubicBezTo>
                  <a:cubicBezTo>
                    <a:pt x="2294" y="3023"/>
                    <a:pt x="2292" y="3021"/>
                    <a:pt x="2287" y="3019"/>
                  </a:cubicBezTo>
                  <a:lnTo>
                    <a:pt x="2250" y="2996"/>
                  </a:lnTo>
                  <a:cubicBezTo>
                    <a:pt x="2247" y="2994"/>
                    <a:pt x="2241" y="2991"/>
                    <a:pt x="2237" y="2987"/>
                  </a:cubicBezTo>
                  <a:lnTo>
                    <a:pt x="2208" y="2966"/>
                  </a:lnTo>
                  <a:cubicBezTo>
                    <a:pt x="2203" y="2964"/>
                    <a:pt x="2199" y="2958"/>
                    <a:pt x="2197" y="2956"/>
                  </a:cubicBezTo>
                  <a:cubicBezTo>
                    <a:pt x="2184" y="2945"/>
                    <a:pt x="2170" y="2935"/>
                    <a:pt x="2159" y="2924"/>
                  </a:cubicBezTo>
                  <a:cubicBezTo>
                    <a:pt x="2146" y="2911"/>
                    <a:pt x="2134" y="2897"/>
                    <a:pt x="2123" y="2886"/>
                  </a:cubicBezTo>
                  <a:lnTo>
                    <a:pt x="2115" y="2878"/>
                  </a:lnTo>
                  <a:cubicBezTo>
                    <a:pt x="2106" y="2863"/>
                    <a:pt x="2094" y="2852"/>
                    <a:pt x="2087" y="2838"/>
                  </a:cubicBezTo>
                  <a:cubicBezTo>
                    <a:pt x="2087" y="2835"/>
                    <a:pt x="2085" y="2835"/>
                    <a:pt x="2085" y="2833"/>
                  </a:cubicBezTo>
                  <a:cubicBezTo>
                    <a:pt x="2077" y="2821"/>
                    <a:pt x="2070" y="2810"/>
                    <a:pt x="2064" y="2795"/>
                  </a:cubicBezTo>
                  <a:cubicBezTo>
                    <a:pt x="2060" y="2791"/>
                    <a:pt x="2058" y="2787"/>
                    <a:pt x="2056" y="2783"/>
                  </a:cubicBezTo>
                  <a:cubicBezTo>
                    <a:pt x="2049" y="2772"/>
                    <a:pt x="2045" y="2757"/>
                    <a:pt x="2037" y="2743"/>
                  </a:cubicBezTo>
                  <a:lnTo>
                    <a:pt x="2030" y="2720"/>
                  </a:lnTo>
                  <a:lnTo>
                    <a:pt x="2022" y="2699"/>
                  </a:lnTo>
                  <a:cubicBezTo>
                    <a:pt x="2020" y="2692"/>
                    <a:pt x="2018" y="2682"/>
                    <a:pt x="2016" y="2677"/>
                  </a:cubicBezTo>
                  <a:cubicBezTo>
                    <a:pt x="1992" y="2595"/>
                    <a:pt x="1990" y="2509"/>
                    <a:pt x="2003" y="2425"/>
                  </a:cubicBezTo>
                  <a:cubicBezTo>
                    <a:pt x="2007" y="2416"/>
                    <a:pt x="2007" y="2410"/>
                    <a:pt x="2009" y="2401"/>
                  </a:cubicBezTo>
                  <a:cubicBezTo>
                    <a:pt x="2011" y="2393"/>
                    <a:pt x="2011" y="2385"/>
                    <a:pt x="2012" y="2376"/>
                  </a:cubicBezTo>
                  <a:cubicBezTo>
                    <a:pt x="2016" y="2368"/>
                    <a:pt x="2018" y="2359"/>
                    <a:pt x="2020" y="2353"/>
                  </a:cubicBezTo>
                  <a:cubicBezTo>
                    <a:pt x="2022" y="2344"/>
                    <a:pt x="2026" y="2336"/>
                    <a:pt x="2030" y="2328"/>
                  </a:cubicBezTo>
                  <a:cubicBezTo>
                    <a:pt x="2031" y="2321"/>
                    <a:pt x="2035" y="2315"/>
                    <a:pt x="2037" y="2309"/>
                  </a:cubicBezTo>
                  <a:cubicBezTo>
                    <a:pt x="2041" y="2296"/>
                    <a:pt x="2049" y="2283"/>
                    <a:pt x="2056" y="2271"/>
                  </a:cubicBezTo>
                  <a:cubicBezTo>
                    <a:pt x="2058" y="2267"/>
                    <a:pt x="2060" y="2264"/>
                    <a:pt x="2064" y="2260"/>
                  </a:cubicBezTo>
                  <a:lnTo>
                    <a:pt x="2085" y="2224"/>
                  </a:lnTo>
                  <a:cubicBezTo>
                    <a:pt x="2087" y="2220"/>
                    <a:pt x="2092" y="2214"/>
                    <a:pt x="2094" y="2210"/>
                  </a:cubicBezTo>
                  <a:lnTo>
                    <a:pt x="2115" y="2182"/>
                  </a:lnTo>
                  <a:cubicBezTo>
                    <a:pt x="2117" y="2176"/>
                    <a:pt x="2123" y="2174"/>
                    <a:pt x="2125" y="2168"/>
                  </a:cubicBezTo>
                  <a:cubicBezTo>
                    <a:pt x="2136" y="2157"/>
                    <a:pt x="2146" y="2144"/>
                    <a:pt x="2159" y="2130"/>
                  </a:cubicBezTo>
                  <a:cubicBezTo>
                    <a:pt x="2170" y="2119"/>
                    <a:pt x="2184" y="2108"/>
                    <a:pt x="2197" y="2096"/>
                  </a:cubicBezTo>
                  <a:lnTo>
                    <a:pt x="2203" y="2089"/>
                  </a:lnTo>
                  <a:cubicBezTo>
                    <a:pt x="2216" y="2079"/>
                    <a:pt x="2229" y="2068"/>
                    <a:pt x="2245" y="2060"/>
                  </a:cubicBezTo>
                  <a:cubicBezTo>
                    <a:pt x="2247" y="2060"/>
                    <a:pt x="2247" y="2058"/>
                    <a:pt x="2248" y="2058"/>
                  </a:cubicBezTo>
                  <a:cubicBezTo>
                    <a:pt x="2260" y="2051"/>
                    <a:pt x="2273" y="2043"/>
                    <a:pt x="2287" y="2035"/>
                  </a:cubicBezTo>
                  <a:cubicBezTo>
                    <a:pt x="2292" y="2033"/>
                    <a:pt x="2294" y="2031"/>
                    <a:pt x="2298" y="2030"/>
                  </a:cubicBezTo>
                  <a:cubicBezTo>
                    <a:pt x="2311" y="2022"/>
                    <a:pt x="2325" y="2016"/>
                    <a:pt x="2340" y="2011"/>
                  </a:cubicBezTo>
                  <a:cubicBezTo>
                    <a:pt x="2346" y="2007"/>
                    <a:pt x="2353" y="2005"/>
                    <a:pt x="2359" y="2003"/>
                  </a:cubicBezTo>
                  <a:lnTo>
                    <a:pt x="2380" y="1995"/>
                  </a:lnTo>
                  <a:cubicBezTo>
                    <a:pt x="2387" y="1993"/>
                    <a:pt x="2397" y="1992"/>
                    <a:pt x="2403" y="1988"/>
                  </a:cubicBezTo>
                  <a:cubicBezTo>
                    <a:pt x="2451" y="1974"/>
                    <a:pt x="2501" y="1968"/>
                    <a:pt x="2551" y="1968"/>
                  </a:cubicBezTo>
                  <a:close/>
                  <a:moveTo>
                    <a:pt x="1592" y="3149"/>
                  </a:moveTo>
                  <a:cubicBezTo>
                    <a:pt x="1634" y="3213"/>
                    <a:pt x="1685" y="3276"/>
                    <a:pt x="1742" y="3333"/>
                  </a:cubicBezTo>
                  <a:cubicBezTo>
                    <a:pt x="1756" y="3347"/>
                    <a:pt x="1773" y="3360"/>
                    <a:pt x="1786" y="3375"/>
                  </a:cubicBezTo>
                  <a:cubicBezTo>
                    <a:pt x="1792" y="3381"/>
                    <a:pt x="1796" y="3385"/>
                    <a:pt x="1801" y="3387"/>
                  </a:cubicBezTo>
                  <a:cubicBezTo>
                    <a:pt x="1811" y="3396"/>
                    <a:pt x="1822" y="3406"/>
                    <a:pt x="1834" y="3413"/>
                  </a:cubicBezTo>
                  <a:cubicBezTo>
                    <a:pt x="1841" y="3419"/>
                    <a:pt x="1847" y="3423"/>
                    <a:pt x="1853" y="3428"/>
                  </a:cubicBezTo>
                  <a:cubicBezTo>
                    <a:pt x="1862" y="3434"/>
                    <a:pt x="1875" y="3442"/>
                    <a:pt x="1885" y="3451"/>
                  </a:cubicBezTo>
                  <a:lnTo>
                    <a:pt x="1906" y="3466"/>
                  </a:lnTo>
                  <a:cubicBezTo>
                    <a:pt x="1915" y="3472"/>
                    <a:pt x="1927" y="3480"/>
                    <a:pt x="1936" y="3487"/>
                  </a:cubicBezTo>
                  <a:cubicBezTo>
                    <a:pt x="1942" y="3489"/>
                    <a:pt x="1944" y="3491"/>
                    <a:pt x="1948" y="3495"/>
                  </a:cubicBezTo>
                  <a:cubicBezTo>
                    <a:pt x="1638" y="3898"/>
                    <a:pt x="1411" y="4056"/>
                    <a:pt x="1303" y="4062"/>
                  </a:cubicBezTo>
                  <a:cubicBezTo>
                    <a:pt x="1249" y="4060"/>
                    <a:pt x="1030" y="3942"/>
                    <a:pt x="680" y="3447"/>
                  </a:cubicBezTo>
                  <a:cubicBezTo>
                    <a:pt x="937" y="3392"/>
                    <a:pt x="1259" y="3301"/>
                    <a:pt x="1592" y="3149"/>
                  </a:cubicBezTo>
                  <a:close/>
                  <a:moveTo>
                    <a:pt x="3516" y="3128"/>
                  </a:moveTo>
                  <a:cubicBezTo>
                    <a:pt x="3921" y="3438"/>
                    <a:pt x="4077" y="3662"/>
                    <a:pt x="4085" y="3773"/>
                  </a:cubicBezTo>
                  <a:cubicBezTo>
                    <a:pt x="4083" y="3824"/>
                    <a:pt x="3963" y="4043"/>
                    <a:pt x="3468" y="4393"/>
                  </a:cubicBezTo>
                  <a:cubicBezTo>
                    <a:pt x="3415" y="4136"/>
                    <a:pt x="3324" y="3815"/>
                    <a:pt x="3171" y="3482"/>
                  </a:cubicBezTo>
                  <a:cubicBezTo>
                    <a:pt x="3236" y="3440"/>
                    <a:pt x="3297" y="3388"/>
                    <a:pt x="3354" y="3331"/>
                  </a:cubicBezTo>
                  <a:lnTo>
                    <a:pt x="3362" y="3326"/>
                  </a:lnTo>
                  <a:cubicBezTo>
                    <a:pt x="3364" y="3322"/>
                    <a:pt x="3368" y="3320"/>
                    <a:pt x="3368" y="3318"/>
                  </a:cubicBezTo>
                  <a:cubicBezTo>
                    <a:pt x="3379" y="3307"/>
                    <a:pt x="3390" y="3291"/>
                    <a:pt x="3402" y="3280"/>
                  </a:cubicBezTo>
                  <a:lnTo>
                    <a:pt x="3411" y="3270"/>
                  </a:lnTo>
                  <a:lnTo>
                    <a:pt x="3440" y="3234"/>
                  </a:lnTo>
                  <a:cubicBezTo>
                    <a:pt x="3446" y="3230"/>
                    <a:pt x="3447" y="3225"/>
                    <a:pt x="3453" y="3217"/>
                  </a:cubicBezTo>
                  <a:cubicBezTo>
                    <a:pt x="3459" y="3208"/>
                    <a:pt x="3468" y="3196"/>
                    <a:pt x="3476" y="3187"/>
                  </a:cubicBezTo>
                  <a:cubicBezTo>
                    <a:pt x="3482" y="3179"/>
                    <a:pt x="3486" y="3173"/>
                    <a:pt x="3491" y="3168"/>
                  </a:cubicBezTo>
                  <a:cubicBezTo>
                    <a:pt x="3497" y="3158"/>
                    <a:pt x="3503" y="3149"/>
                    <a:pt x="3510" y="3139"/>
                  </a:cubicBezTo>
                  <a:cubicBezTo>
                    <a:pt x="3512" y="3135"/>
                    <a:pt x="3514" y="3131"/>
                    <a:pt x="3516" y="3128"/>
                  </a:cubicBezTo>
                  <a:close/>
                  <a:moveTo>
                    <a:pt x="1700" y="1"/>
                  </a:moveTo>
                  <a:cubicBezTo>
                    <a:pt x="1609" y="1"/>
                    <a:pt x="1518" y="27"/>
                    <a:pt x="1440" y="81"/>
                  </a:cubicBezTo>
                  <a:cubicBezTo>
                    <a:pt x="735" y="547"/>
                    <a:pt x="404" y="950"/>
                    <a:pt x="429" y="1318"/>
                  </a:cubicBezTo>
                  <a:cubicBezTo>
                    <a:pt x="456" y="1679"/>
                    <a:pt x="774" y="2073"/>
                    <a:pt x="1407" y="2519"/>
                  </a:cubicBezTo>
                  <a:cubicBezTo>
                    <a:pt x="1407" y="2542"/>
                    <a:pt x="1407" y="2566"/>
                    <a:pt x="1409" y="2589"/>
                  </a:cubicBezTo>
                  <a:cubicBezTo>
                    <a:pt x="1017" y="2778"/>
                    <a:pt x="631" y="2865"/>
                    <a:pt x="421" y="2901"/>
                  </a:cubicBezTo>
                  <a:cubicBezTo>
                    <a:pt x="262" y="2928"/>
                    <a:pt x="128" y="3034"/>
                    <a:pt x="66" y="3183"/>
                  </a:cubicBezTo>
                  <a:cubicBezTo>
                    <a:pt x="1" y="3329"/>
                    <a:pt x="14" y="3501"/>
                    <a:pt x="106" y="3634"/>
                  </a:cubicBezTo>
                  <a:cubicBezTo>
                    <a:pt x="556" y="4314"/>
                    <a:pt x="947" y="4646"/>
                    <a:pt x="1304" y="4646"/>
                  </a:cubicBezTo>
                  <a:cubicBezTo>
                    <a:pt x="1317" y="4646"/>
                    <a:pt x="1330" y="4645"/>
                    <a:pt x="1343" y="4644"/>
                  </a:cubicBezTo>
                  <a:cubicBezTo>
                    <a:pt x="1575" y="4629"/>
                    <a:pt x="1820" y="4490"/>
                    <a:pt x="2085" y="4228"/>
                  </a:cubicBezTo>
                  <a:cubicBezTo>
                    <a:pt x="2231" y="4079"/>
                    <a:pt x="2384" y="3895"/>
                    <a:pt x="2543" y="3668"/>
                  </a:cubicBezTo>
                  <a:cubicBezTo>
                    <a:pt x="2568" y="3668"/>
                    <a:pt x="2591" y="3668"/>
                    <a:pt x="2616" y="3666"/>
                  </a:cubicBezTo>
                  <a:cubicBezTo>
                    <a:pt x="2806" y="4058"/>
                    <a:pt x="2892" y="4443"/>
                    <a:pt x="2926" y="4652"/>
                  </a:cubicBezTo>
                  <a:cubicBezTo>
                    <a:pt x="2953" y="4812"/>
                    <a:pt x="3059" y="4945"/>
                    <a:pt x="3208" y="5010"/>
                  </a:cubicBezTo>
                  <a:cubicBezTo>
                    <a:pt x="3268" y="5036"/>
                    <a:pt x="3333" y="5049"/>
                    <a:pt x="3397" y="5049"/>
                  </a:cubicBezTo>
                  <a:cubicBezTo>
                    <a:pt x="3489" y="5049"/>
                    <a:pt x="3580" y="5022"/>
                    <a:pt x="3659" y="4970"/>
                  </a:cubicBezTo>
                  <a:cubicBezTo>
                    <a:pt x="3929" y="4791"/>
                    <a:pt x="4142" y="4622"/>
                    <a:pt x="4302" y="4462"/>
                  </a:cubicBezTo>
                  <a:cubicBezTo>
                    <a:pt x="4563" y="4201"/>
                    <a:pt x="4685" y="3957"/>
                    <a:pt x="4671" y="3733"/>
                  </a:cubicBezTo>
                  <a:cubicBezTo>
                    <a:pt x="4645" y="3371"/>
                    <a:pt x="4325" y="2975"/>
                    <a:pt x="3693" y="2530"/>
                  </a:cubicBezTo>
                  <a:cubicBezTo>
                    <a:pt x="3693" y="2507"/>
                    <a:pt x="3693" y="2483"/>
                    <a:pt x="3691" y="2460"/>
                  </a:cubicBezTo>
                  <a:cubicBezTo>
                    <a:pt x="4083" y="2271"/>
                    <a:pt x="4468" y="2184"/>
                    <a:pt x="4677" y="2148"/>
                  </a:cubicBezTo>
                  <a:cubicBezTo>
                    <a:pt x="4778" y="2130"/>
                    <a:pt x="4865" y="2083"/>
                    <a:pt x="4934" y="2014"/>
                  </a:cubicBezTo>
                  <a:cubicBezTo>
                    <a:pt x="4978" y="1972"/>
                    <a:pt x="5010" y="1921"/>
                    <a:pt x="5035" y="1868"/>
                  </a:cubicBezTo>
                  <a:cubicBezTo>
                    <a:pt x="5099" y="1719"/>
                    <a:pt x="5082" y="1550"/>
                    <a:pt x="4993" y="1415"/>
                  </a:cubicBezTo>
                  <a:cubicBezTo>
                    <a:pt x="4543" y="735"/>
                    <a:pt x="4151" y="403"/>
                    <a:pt x="3794" y="403"/>
                  </a:cubicBezTo>
                  <a:cubicBezTo>
                    <a:pt x="3781" y="403"/>
                    <a:pt x="3769" y="403"/>
                    <a:pt x="3756" y="404"/>
                  </a:cubicBezTo>
                  <a:cubicBezTo>
                    <a:pt x="3394" y="431"/>
                    <a:pt x="3000" y="749"/>
                    <a:pt x="2555" y="1382"/>
                  </a:cubicBezTo>
                  <a:cubicBezTo>
                    <a:pt x="2532" y="1382"/>
                    <a:pt x="2507" y="1382"/>
                    <a:pt x="2484" y="1384"/>
                  </a:cubicBezTo>
                  <a:cubicBezTo>
                    <a:pt x="2294" y="992"/>
                    <a:pt x="2208" y="606"/>
                    <a:pt x="2172" y="397"/>
                  </a:cubicBezTo>
                  <a:cubicBezTo>
                    <a:pt x="2146" y="237"/>
                    <a:pt x="2039" y="104"/>
                    <a:pt x="1893" y="41"/>
                  </a:cubicBezTo>
                  <a:cubicBezTo>
                    <a:pt x="1831" y="14"/>
                    <a:pt x="1766" y="1"/>
                    <a:pt x="17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4"/>
            <p:cNvSpPr/>
            <p:nvPr/>
          </p:nvSpPr>
          <p:spPr>
            <a:xfrm>
              <a:off x="7027086" y="3252650"/>
              <a:ext cx="551091" cy="425322"/>
            </a:xfrm>
            <a:custGeom>
              <a:rect b="b" l="l" r="r" t="t"/>
              <a:pathLst>
                <a:path extrusionOk="0" h="15448" w="20016">
                  <a:moveTo>
                    <a:pt x="18493" y="4913"/>
                  </a:moveTo>
                  <a:lnTo>
                    <a:pt x="18958" y="5377"/>
                  </a:lnTo>
                  <a:lnTo>
                    <a:pt x="18535" y="5802"/>
                  </a:lnTo>
                  <a:lnTo>
                    <a:pt x="18071" y="5337"/>
                  </a:lnTo>
                  <a:lnTo>
                    <a:pt x="18493" y="4913"/>
                  </a:lnTo>
                  <a:close/>
                  <a:moveTo>
                    <a:pt x="17660" y="5748"/>
                  </a:moveTo>
                  <a:lnTo>
                    <a:pt x="18122" y="6213"/>
                  </a:lnTo>
                  <a:lnTo>
                    <a:pt x="17603" y="6734"/>
                  </a:lnTo>
                  <a:lnTo>
                    <a:pt x="17138" y="6270"/>
                  </a:lnTo>
                  <a:lnTo>
                    <a:pt x="17660" y="5748"/>
                  </a:lnTo>
                  <a:close/>
                  <a:moveTo>
                    <a:pt x="16727" y="6681"/>
                  </a:moveTo>
                  <a:lnTo>
                    <a:pt x="17190" y="7145"/>
                  </a:lnTo>
                  <a:lnTo>
                    <a:pt x="16670" y="7667"/>
                  </a:lnTo>
                  <a:lnTo>
                    <a:pt x="16206" y="7202"/>
                  </a:lnTo>
                  <a:lnTo>
                    <a:pt x="16727" y="6681"/>
                  </a:lnTo>
                  <a:close/>
                  <a:moveTo>
                    <a:pt x="15791" y="7613"/>
                  </a:moveTo>
                  <a:lnTo>
                    <a:pt x="16255" y="8078"/>
                  </a:lnTo>
                  <a:lnTo>
                    <a:pt x="15734" y="8599"/>
                  </a:lnTo>
                  <a:lnTo>
                    <a:pt x="15271" y="8135"/>
                  </a:lnTo>
                  <a:lnTo>
                    <a:pt x="15791" y="7613"/>
                  </a:lnTo>
                  <a:close/>
                  <a:moveTo>
                    <a:pt x="14858" y="8546"/>
                  </a:moveTo>
                  <a:lnTo>
                    <a:pt x="15323" y="9010"/>
                  </a:lnTo>
                  <a:lnTo>
                    <a:pt x="14900" y="9433"/>
                  </a:lnTo>
                  <a:lnTo>
                    <a:pt x="14436" y="8970"/>
                  </a:lnTo>
                  <a:lnTo>
                    <a:pt x="14858" y="8546"/>
                  </a:lnTo>
                  <a:close/>
                  <a:moveTo>
                    <a:pt x="3268" y="9003"/>
                  </a:moveTo>
                  <a:lnTo>
                    <a:pt x="4654" y="10388"/>
                  </a:lnTo>
                  <a:lnTo>
                    <a:pt x="4281" y="10761"/>
                  </a:lnTo>
                  <a:lnTo>
                    <a:pt x="2895" y="9376"/>
                  </a:lnTo>
                  <a:lnTo>
                    <a:pt x="3268" y="9003"/>
                  </a:lnTo>
                  <a:close/>
                  <a:moveTo>
                    <a:pt x="12892" y="10516"/>
                  </a:moveTo>
                  <a:lnTo>
                    <a:pt x="13355" y="10980"/>
                  </a:lnTo>
                  <a:lnTo>
                    <a:pt x="12959" y="11378"/>
                  </a:lnTo>
                  <a:lnTo>
                    <a:pt x="12495" y="10914"/>
                  </a:lnTo>
                  <a:lnTo>
                    <a:pt x="12892" y="10516"/>
                  </a:lnTo>
                  <a:close/>
                  <a:moveTo>
                    <a:pt x="12080" y="11327"/>
                  </a:moveTo>
                  <a:lnTo>
                    <a:pt x="12544" y="11791"/>
                  </a:lnTo>
                  <a:lnTo>
                    <a:pt x="12116" y="12219"/>
                  </a:lnTo>
                  <a:lnTo>
                    <a:pt x="11651" y="11755"/>
                  </a:lnTo>
                  <a:lnTo>
                    <a:pt x="12080" y="11327"/>
                  </a:lnTo>
                  <a:close/>
                  <a:moveTo>
                    <a:pt x="11238" y="12170"/>
                  </a:moveTo>
                  <a:lnTo>
                    <a:pt x="11703" y="12634"/>
                  </a:lnTo>
                  <a:lnTo>
                    <a:pt x="11305" y="13030"/>
                  </a:lnTo>
                  <a:lnTo>
                    <a:pt x="10841" y="12567"/>
                  </a:lnTo>
                  <a:lnTo>
                    <a:pt x="11238" y="12170"/>
                  </a:lnTo>
                  <a:close/>
                  <a:moveTo>
                    <a:pt x="5885" y="11620"/>
                  </a:moveTo>
                  <a:lnTo>
                    <a:pt x="7270" y="13005"/>
                  </a:lnTo>
                  <a:lnTo>
                    <a:pt x="6897" y="13378"/>
                  </a:lnTo>
                  <a:lnTo>
                    <a:pt x="5512" y="11993"/>
                  </a:lnTo>
                  <a:lnTo>
                    <a:pt x="5885" y="11620"/>
                  </a:lnTo>
                  <a:close/>
                  <a:moveTo>
                    <a:pt x="2003" y="6283"/>
                  </a:moveTo>
                  <a:cubicBezTo>
                    <a:pt x="2038" y="6283"/>
                    <a:pt x="2072" y="6296"/>
                    <a:pt x="2098" y="6321"/>
                  </a:cubicBezTo>
                  <a:lnTo>
                    <a:pt x="2697" y="6921"/>
                  </a:lnTo>
                  <a:lnTo>
                    <a:pt x="9387" y="13610"/>
                  </a:lnTo>
                  <a:lnTo>
                    <a:pt x="10285" y="14510"/>
                  </a:lnTo>
                  <a:lnTo>
                    <a:pt x="9944" y="14851"/>
                  </a:lnTo>
                  <a:lnTo>
                    <a:pt x="7891" y="12798"/>
                  </a:lnTo>
                  <a:lnTo>
                    <a:pt x="6092" y="10999"/>
                  </a:lnTo>
                  <a:lnTo>
                    <a:pt x="5274" y="10181"/>
                  </a:lnTo>
                  <a:lnTo>
                    <a:pt x="3476" y="8382"/>
                  </a:lnTo>
                  <a:lnTo>
                    <a:pt x="2208" y="7115"/>
                  </a:lnTo>
                  <a:cubicBezTo>
                    <a:pt x="2151" y="7058"/>
                    <a:pt x="2076" y="7029"/>
                    <a:pt x="2001" y="7029"/>
                  </a:cubicBezTo>
                  <a:cubicBezTo>
                    <a:pt x="1926" y="7029"/>
                    <a:pt x="1852" y="7058"/>
                    <a:pt x="1797" y="7115"/>
                  </a:cubicBezTo>
                  <a:lnTo>
                    <a:pt x="992" y="7918"/>
                  </a:lnTo>
                  <a:lnTo>
                    <a:pt x="651" y="7577"/>
                  </a:lnTo>
                  <a:lnTo>
                    <a:pt x="1907" y="6321"/>
                  </a:lnTo>
                  <a:cubicBezTo>
                    <a:pt x="1934" y="6296"/>
                    <a:pt x="1969" y="6283"/>
                    <a:pt x="2003" y="6283"/>
                  </a:cubicBezTo>
                  <a:close/>
                  <a:moveTo>
                    <a:pt x="17319" y="1"/>
                  </a:moveTo>
                  <a:cubicBezTo>
                    <a:pt x="17244" y="1"/>
                    <a:pt x="17170" y="29"/>
                    <a:pt x="17114" y="86"/>
                  </a:cubicBezTo>
                  <a:cubicBezTo>
                    <a:pt x="16999" y="201"/>
                    <a:pt x="16999" y="387"/>
                    <a:pt x="17114" y="498"/>
                  </a:cubicBezTo>
                  <a:lnTo>
                    <a:pt x="19106" y="2490"/>
                  </a:lnTo>
                  <a:cubicBezTo>
                    <a:pt x="19376" y="2760"/>
                    <a:pt x="19376" y="3206"/>
                    <a:pt x="19106" y="3476"/>
                  </a:cubicBezTo>
                  <a:lnTo>
                    <a:pt x="18288" y="4294"/>
                  </a:lnTo>
                  <a:lnTo>
                    <a:pt x="13817" y="8765"/>
                  </a:lnTo>
                  <a:lnTo>
                    <a:pt x="12685" y="9897"/>
                  </a:lnTo>
                  <a:lnTo>
                    <a:pt x="10222" y="12360"/>
                  </a:lnTo>
                  <a:lnTo>
                    <a:pt x="9590" y="12992"/>
                  </a:lnTo>
                  <a:lnTo>
                    <a:pt x="3314" y="6717"/>
                  </a:lnTo>
                  <a:lnTo>
                    <a:pt x="4005" y="6026"/>
                  </a:lnTo>
                  <a:cubicBezTo>
                    <a:pt x="4119" y="5912"/>
                    <a:pt x="4119" y="5727"/>
                    <a:pt x="4005" y="5615"/>
                  </a:cubicBezTo>
                  <a:cubicBezTo>
                    <a:pt x="3947" y="5558"/>
                    <a:pt x="3872" y="5530"/>
                    <a:pt x="3797" y="5530"/>
                  </a:cubicBezTo>
                  <a:cubicBezTo>
                    <a:pt x="3722" y="5530"/>
                    <a:pt x="3648" y="5558"/>
                    <a:pt x="3592" y="5615"/>
                  </a:cubicBezTo>
                  <a:lnTo>
                    <a:pt x="2903" y="6306"/>
                  </a:lnTo>
                  <a:lnTo>
                    <a:pt x="2507" y="5910"/>
                  </a:lnTo>
                  <a:cubicBezTo>
                    <a:pt x="2367" y="5770"/>
                    <a:pt x="2183" y="5700"/>
                    <a:pt x="2000" y="5700"/>
                  </a:cubicBezTo>
                  <a:cubicBezTo>
                    <a:pt x="1816" y="5700"/>
                    <a:pt x="1632" y="5770"/>
                    <a:pt x="1492" y="5910"/>
                  </a:cubicBezTo>
                  <a:lnTo>
                    <a:pt x="219" y="7183"/>
                  </a:lnTo>
                  <a:cubicBezTo>
                    <a:pt x="0" y="7402"/>
                    <a:pt x="0" y="7756"/>
                    <a:pt x="219" y="7975"/>
                  </a:cubicBezTo>
                  <a:lnTo>
                    <a:pt x="592" y="8348"/>
                  </a:lnTo>
                  <a:cubicBezTo>
                    <a:pt x="702" y="8458"/>
                    <a:pt x="845" y="8512"/>
                    <a:pt x="988" y="8512"/>
                  </a:cubicBezTo>
                  <a:cubicBezTo>
                    <a:pt x="1131" y="8512"/>
                    <a:pt x="1274" y="8458"/>
                    <a:pt x="1384" y="8348"/>
                  </a:cubicBezTo>
                  <a:lnTo>
                    <a:pt x="1999" y="7735"/>
                  </a:lnTo>
                  <a:lnTo>
                    <a:pt x="2855" y="8592"/>
                  </a:lnTo>
                  <a:lnTo>
                    <a:pt x="2473" y="8974"/>
                  </a:lnTo>
                  <a:cubicBezTo>
                    <a:pt x="2250" y="9195"/>
                    <a:pt x="2250" y="9557"/>
                    <a:pt x="2473" y="9781"/>
                  </a:cubicBezTo>
                  <a:lnTo>
                    <a:pt x="3875" y="11184"/>
                  </a:lnTo>
                  <a:cubicBezTo>
                    <a:pt x="3986" y="11295"/>
                    <a:pt x="4131" y="11351"/>
                    <a:pt x="4277" y="11351"/>
                  </a:cubicBezTo>
                  <a:cubicBezTo>
                    <a:pt x="4423" y="11351"/>
                    <a:pt x="4570" y="11295"/>
                    <a:pt x="4682" y="11184"/>
                  </a:cubicBezTo>
                  <a:lnTo>
                    <a:pt x="5065" y="10801"/>
                  </a:lnTo>
                  <a:lnTo>
                    <a:pt x="5472" y="11209"/>
                  </a:lnTo>
                  <a:lnTo>
                    <a:pt x="5089" y="11591"/>
                  </a:lnTo>
                  <a:cubicBezTo>
                    <a:pt x="4867" y="11812"/>
                    <a:pt x="4867" y="12173"/>
                    <a:pt x="5089" y="12398"/>
                  </a:cubicBezTo>
                  <a:lnTo>
                    <a:pt x="6492" y="13801"/>
                  </a:lnTo>
                  <a:cubicBezTo>
                    <a:pt x="6602" y="13912"/>
                    <a:pt x="6748" y="13968"/>
                    <a:pt x="6894" y="13968"/>
                  </a:cubicBezTo>
                  <a:cubicBezTo>
                    <a:pt x="7040" y="13968"/>
                    <a:pt x="7187" y="13912"/>
                    <a:pt x="7299" y="13801"/>
                  </a:cubicBezTo>
                  <a:lnTo>
                    <a:pt x="7681" y="13418"/>
                  </a:lnTo>
                  <a:lnTo>
                    <a:pt x="9547" y="15283"/>
                  </a:lnTo>
                  <a:cubicBezTo>
                    <a:pt x="9656" y="15393"/>
                    <a:pt x="9799" y="15447"/>
                    <a:pt x="9942" y="15447"/>
                  </a:cubicBezTo>
                  <a:cubicBezTo>
                    <a:pt x="10086" y="15447"/>
                    <a:pt x="10229" y="15393"/>
                    <a:pt x="10338" y="15283"/>
                  </a:cubicBezTo>
                  <a:lnTo>
                    <a:pt x="10713" y="14910"/>
                  </a:lnTo>
                  <a:cubicBezTo>
                    <a:pt x="10932" y="14691"/>
                    <a:pt x="10932" y="14337"/>
                    <a:pt x="10713" y="14118"/>
                  </a:cubicBezTo>
                  <a:lnTo>
                    <a:pt x="10003" y="13409"/>
                  </a:lnTo>
                  <a:lnTo>
                    <a:pt x="10430" y="12982"/>
                  </a:lnTo>
                  <a:lnTo>
                    <a:pt x="10932" y="13485"/>
                  </a:lnTo>
                  <a:cubicBezTo>
                    <a:pt x="11035" y="13588"/>
                    <a:pt x="11170" y="13640"/>
                    <a:pt x="11306" y="13640"/>
                  </a:cubicBezTo>
                  <a:cubicBezTo>
                    <a:pt x="11442" y="13640"/>
                    <a:pt x="11577" y="13588"/>
                    <a:pt x="11680" y="13485"/>
                  </a:cubicBezTo>
                  <a:lnTo>
                    <a:pt x="13808" y="11359"/>
                  </a:lnTo>
                  <a:cubicBezTo>
                    <a:pt x="14015" y="11151"/>
                    <a:pt x="14015" y="10816"/>
                    <a:pt x="13808" y="10609"/>
                  </a:cubicBezTo>
                  <a:lnTo>
                    <a:pt x="13305" y="10107"/>
                  </a:lnTo>
                  <a:lnTo>
                    <a:pt x="14027" y="9385"/>
                  </a:lnTo>
                  <a:lnTo>
                    <a:pt x="14529" y="9888"/>
                  </a:lnTo>
                  <a:cubicBezTo>
                    <a:pt x="14632" y="9991"/>
                    <a:pt x="14767" y="10043"/>
                    <a:pt x="14902" y="10043"/>
                  </a:cubicBezTo>
                  <a:cubicBezTo>
                    <a:pt x="15038" y="10043"/>
                    <a:pt x="15173" y="9991"/>
                    <a:pt x="15277" y="9888"/>
                  </a:cubicBezTo>
                  <a:lnTo>
                    <a:pt x="19413" y="5752"/>
                  </a:lnTo>
                  <a:cubicBezTo>
                    <a:pt x="19620" y="5547"/>
                    <a:pt x="19620" y="5210"/>
                    <a:pt x="19413" y="5004"/>
                  </a:cubicBezTo>
                  <a:lnTo>
                    <a:pt x="18906" y="4502"/>
                  </a:lnTo>
                  <a:lnTo>
                    <a:pt x="19517" y="3891"/>
                  </a:lnTo>
                  <a:cubicBezTo>
                    <a:pt x="20016" y="3390"/>
                    <a:pt x="20016" y="2578"/>
                    <a:pt x="19517" y="2077"/>
                  </a:cubicBezTo>
                  <a:lnTo>
                    <a:pt x="17527" y="86"/>
                  </a:lnTo>
                  <a:cubicBezTo>
                    <a:pt x="17469" y="29"/>
                    <a:pt x="17394" y="1"/>
                    <a:pt x="17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emiconductor Material by Slidesgo">
  <a:themeElements>
    <a:clrScheme name="Simple Light">
      <a:dk1>
        <a:srgbClr val="282A2E"/>
      </a:dk1>
      <a:lt1>
        <a:srgbClr val="EBEAEA"/>
      </a:lt1>
      <a:dk2>
        <a:srgbClr val="0E746B"/>
      </a:dk2>
      <a:lt2>
        <a:srgbClr val="2D9DD5"/>
      </a:lt2>
      <a:accent1>
        <a:srgbClr val="3D2BA1"/>
      </a:accent1>
      <a:accent2>
        <a:srgbClr val="0E2A47"/>
      </a:accent2>
      <a:accent3>
        <a:srgbClr val="D61818"/>
      </a:accent3>
      <a:accent4>
        <a:srgbClr val="FFBB33"/>
      </a:accent4>
      <a:accent5>
        <a:srgbClr val="CDCDCD"/>
      </a:accent5>
      <a:accent6>
        <a:srgbClr val="FFFFFF"/>
      </a:accent6>
      <a:hlink>
        <a:srgbClr val="282A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